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3.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8" r:id="rId1"/>
  </p:sldMasterIdLst>
  <p:notesMasterIdLst>
    <p:notesMasterId r:id="rId23"/>
  </p:notesMasterIdLst>
  <p:handoutMasterIdLst>
    <p:handoutMasterId r:id="rId24"/>
  </p:handoutMasterIdLst>
  <p:sldIdLst>
    <p:sldId id="256" r:id="rId2"/>
    <p:sldId id="257" r:id="rId3"/>
    <p:sldId id="258" r:id="rId4"/>
    <p:sldId id="259" r:id="rId5"/>
    <p:sldId id="261" r:id="rId6"/>
    <p:sldId id="263" r:id="rId7"/>
    <p:sldId id="264" r:id="rId8"/>
    <p:sldId id="266" r:id="rId9"/>
    <p:sldId id="269" r:id="rId10"/>
    <p:sldId id="270" r:id="rId11"/>
    <p:sldId id="273" r:id="rId12"/>
    <p:sldId id="275" r:id="rId13"/>
    <p:sldId id="272" r:id="rId14"/>
    <p:sldId id="274" r:id="rId15"/>
    <p:sldId id="276" r:id="rId16"/>
    <p:sldId id="284" r:id="rId17"/>
    <p:sldId id="285" r:id="rId18"/>
    <p:sldId id="279" r:id="rId19"/>
    <p:sldId id="281" r:id="rId20"/>
    <p:sldId id="282" r:id="rId21"/>
    <p:sldId id="283"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FAD7AC-B734-4146-8E52-B5C39C54150F}"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92B487FE-8FCC-4ACA-9789-7B0262061976}">
      <dgm:prSet phldrT="[Metin]"/>
      <dgm:spPr/>
      <dgm:t>
        <a:bodyPr/>
        <a:lstStyle/>
        <a:p>
          <a:r>
            <a:rPr lang="tr-TR" dirty="0" smtClean="0"/>
            <a:t>RAPOR TÜRLERİ</a:t>
          </a:r>
          <a:endParaRPr lang="tr-TR" dirty="0"/>
        </a:p>
      </dgm:t>
    </dgm:pt>
    <dgm:pt modelId="{F14232CB-4059-419B-941F-60A63FF13973}" type="parTrans" cxnId="{0B980716-E094-4520-93A3-EEB0F11E0230}">
      <dgm:prSet/>
      <dgm:spPr/>
      <dgm:t>
        <a:bodyPr/>
        <a:lstStyle/>
        <a:p>
          <a:endParaRPr lang="tr-TR"/>
        </a:p>
      </dgm:t>
    </dgm:pt>
    <dgm:pt modelId="{4C6C32C7-A9AA-4909-955D-3FCF55D00F05}" type="sibTrans" cxnId="{0B980716-E094-4520-93A3-EEB0F11E0230}">
      <dgm:prSet/>
      <dgm:spPr/>
      <dgm:t>
        <a:bodyPr/>
        <a:lstStyle/>
        <a:p>
          <a:endParaRPr lang="tr-TR"/>
        </a:p>
      </dgm:t>
    </dgm:pt>
    <dgm:pt modelId="{0094406D-2B5E-444D-9FF7-45F1A93D3F4C}">
      <dgm:prSet phldrT="[Metin]"/>
      <dgm:spPr/>
      <dgm:t>
        <a:bodyPr/>
        <a:lstStyle/>
        <a:p>
          <a:r>
            <a:rPr lang="tr-TR" dirty="0" smtClean="0"/>
            <a:t>Finansal bilginin detaylandıran </a:t>
          </a:r>
          <a:r>
            <a:rPr lang="tr-TR" b="1" cap="none" spc="0" dirty="0" smtClean="0">
              <a:ln w="22225">
                <a:solidFill>
                  <a:schemeClr val="accent2"/>
                </a:solidFill>
                <a:prstDash val="solid"/>
              </a:ln>
              <a:solidFill>
                <a:schemeClr val="accent2">
                  <a:lumMod val="40000"/>
                  <a:lumOff val="60000"/>
                </a:schemeClr>
              </a:solidFill>
              <a:effectLst/>
            </a:rPr>
            <a:t>Faaliyet raporları</a:t>
          </a:r>
          <a:endParaRPr lang="tr-TR" b="1" cap="none" spc="0" dirty="0">
            <a:ln w="22225">
              <a:solidFill>
                <a:schemeClr val="accent2"/>
              </a:solidFill>
              <a:prstDash val="solid"/>
            </a:ln>
            <a:solidFill>
              <a:schemeClr val="accent2">
                <a:lumMod val="40000"/>
                <a:lumOff val="60000"/>
              </a:schemeClr>
            </a:solidFill>
            <a:effectLst/>
          </a:endParaRPr>
        </a:p>
      </dgm:t>
    </dgm:pt>
    <dgm:pt modelId="{836676F6-0F8C-4CE3-B950-7D245FA40C09}" type="parTrans" cxnId="{4848117D-A8E0-49C9-8495-93FD80F0DAFB}">
      <dgm:prSet/>
      <dgm:spPr/>
      <dgm:t>
        <a:bodyPr/>
        <a:lstStyle/>
        <a:p>
          <a:endParaRPr lang="tr-TR"/>
        </a:p>
      </dgm:t>
    </dgm:pt>
    <dgm:pt modelId="{9CF50B0D-F581-4837-8F7E-CAEC599A90F6}" type="sibTrans" cxnId="{4848117D-A8E0-49C9-8495-93FD80F0DAFB}">
      <dgm:prSet/>
      <dgm:spPr/>
      <dgm:t>
        <a:bodyPr/>
        <a:lstStyle/>
        <a:p>
          <a:endParaRPr lang="tr-TR"/>
        </a:p>
      </dgm:t>
    </dgm:pt>
    <dgm:pt modelId="{84174984-FB32-446F-914D-8D737AB3D3E1}">
      <dgm:prSet phldrT="[Metin]"/>
      <dgm:spPr/>
      <dgm:t>
        <a:bodyPr/>
        <a:lstStyle/>
        <a:p>
          <a:r>
            <a:rPr lang="tr-TR" dirty="0" smtClean="0"/>
            <a:t>Çevresel, ekonomik, sosyal performansı gösteren </a:t>
          </a:r>
          <a:r>
            <a:rPr lang="tr-TR" b="1" cap="none" spc="0" dirty="0" smtClean="0">
              <a:ln w="22225">
                <a:solidFill>
                  <a:schemeClr val="accent2"/>
                </a:solidFill>
                <a:prstDash val="solid"/>
              </a:ln>
              <a:solidFill>
                <a:schemeClr val="accent2">
                  <a:lumMod val="40000"/>
                  <a:lumOff val="60000"/>
                </a:schemeClr>
              </a:solidFill>
              <a:effectLst/>
            </a:rPr>
            <a:t>Sürdürülebilirlik raporları</a:t>
          </a:r>
          <a:endParaRPr lang="tr-TR" b="1" cap="none" spc="0" dirty="0">
            <a:ln w="22225">
              <a:solidFill>
                <a:schemeClr val="accent2"/>
              </a:solidFill>
              <a:prstDash val="solid"/>
            </a:ln>
            <a:solidFill>
              <a:schemeClr val="accent2">
                <a:lumMod val="40000"/>
                <a:lumOff val="60000"/>
              </a:schemeClr>
            </a:solidFill>
            <a:effectLst/>
          </a:endParaRPr>
        </a:p>
      </dgm:t>
    </dgm:pt>
    <dgm:pt modelId="{DE54F21A-70F7-41CE-94C7-26418A399500}" type="parTrans" cxnId="{96791B3B-CE7A-44CB-9D62-149A6672FBA6}">
      <dgm:prSet/>
      <dgm:spPr/>
      <dgm:t>
        <a:bodyPr/>
        <a:lstStyle/>
        <a:p>
          <a:endParaRPr lang="tr-TR"/>
        </a:p>
      </dgm:t>
    </dgm:pt>
    <dgm:pt modelId="{B770B426-3B24-4131-A452-F46FF2884470}" type="sibTrans" cxnId="{96791B3B-CE7A-44CB-9D62-149A6672FBA6}">
      <dgm:prSet/>
      <dgm:spPr/>
      <dgm:t>
        <a:bodyPr/>
        <a:lstStyle/>
        <a:p>
          <a:endParaRPr lang="tr-TR"/>
        </a:p>
      </dgm:t>
    </dgm:pt>
    <dgm:pt modelId="{50555F11-8D03-4751-A97F-01C8D37CB503}">
      <dgm:prSet phldrT="[Metin]"/>
      <dgm:spPr/>
      <dgm:t>
        <a:bodyPr/>
        <a:lstStyle/>
        <a:p>
          <a:r>
            <a:rPr lang="tr-TR" dirty="0" smtClean="0"/>
            <a:t>Kurumsal yönetim yapısı ve uygulamalarını yansıtan </a:t>
          </a:r>
          <a:r>
            <a:rPr lang="tr-TR" b="1" cap="none" spc="0" dirty="0" smtClean="0">
              <a:ln w="22225">
                <a:solidFill>
                  <a:schemeClr val="accent2"/>
                </a:solidFill>
                <a:prstDash val="solid"/>
              </a:ln>
              <a:solidFill>
                <a:schemeClr val="accent2">
                  <a:lumMod val="40000"/>
                  <a:lumOff val="60000"/>
                </a:schemeClr>
              </a:solidFill>
              <a:effectLst/>
            </a:rPr>
            <a:t>Kurumsal yönetim raporları</a:t>
          </a:r>
          <a:endParaRPr lang="tr-TR" b="1" cap="none" spc="0" dirty="0">
            <a:ln w="22225">
              <a:solidFill>
                <a:schemeClr val="accent2"/>
              </a:solidFill>
              <a:prstDash val="solid"/>
            </a:ln>
            <a:solidFill>
              <a:schemeClr val="accent2">
                <a:lumMod val="40000"/>
                <a:lumOff val="60000"/>
              </a:schemeClr>
            </a:solidFill>
            <a:effectLst/>
          </a:endParaRPr>
        </a:p>
      </dgm:t>
    </dgm:pt>
    <dgm:pt modelId="{057C2211-C144-4AF1-947C-AA96A21FB040}" type="parTrans" cxnId="{2D0C1803-5384-4A27-A957-F7FA41244190}">
      <dgm:prSet/>
      <dgm:spPr/>
      <dgm:t>
        <a:bodyPr/>
        <a:lstStyle/>
        <a:p>
          <a:endParaRPr lang="tr-TR"/>
        </a:p>
      </dgm:t>
    </dgm:pt>
    <dgm:pt modelId="{7C5862D1-3792-48BB-82E2-BEC544374928}" type="sibTrans" cxnId="{2D0C1803-5384-4A27-A957-F7FA41244190}">
      <dgm:prSet/>
      <dgm:spPr/>
      <dgm:t>
        <a:bodyPr/>
        <a:lstStyle/>
        <a:p>
          <a:endParaRPr lang="tr-TR"/>
        </a:p>
      </dgm:t>
    </dgm:pt>
    <dgm:pt modelId="{6D872057-D963-4468-B2E1-FF04A38C00CC}">
      <dgm:prSet phldrT="[Metin]"/>
      <dgm:spPr/>
      <dgm:t>
        <a:bodyPr/>
        <a:lstStyle/>
        <a:p>
          <a:r>
            <a:rPr lang="tr-TR" dirty="0" smtClean="0"/>
            <a:t>Sosyal sorumluluk uygulamaları gösteren </a:t>
          </a:r>
          <a:r>
            <a:rPr lang="tr-TR" b="1" cap="none" spc="0" dirty="0" smtClean="0">
              <a:ln w="22225">
                <a:solidFill>
                  <a:schemeClr val="accent2"/>
                </a:solidFill>
                <a:prstDash val="solid"/>
              </a:ln>
              <a:solidFill>
                <a:schemeClr val="accent2">
                  <a:lumMod val="40000"/>
                  <a:lumOff val="60000"/>
                </a:schemeClr>
              </a:solidFill>
              <a:effectLst/>
            </a:rPr>
            <a:t>Sosyal sorumluluk raporları</a:t>
          </a:r>
        </a:p>
      </dgm:t>
    </dgm:pt>
    <dgm:pt modelId="{5D7C4F62-70E0-4BC7-BAEB-23C5AA2B35E6}" type="parTrans" cxnId="{FC70BD8A-5E56-4C5C-AAFD-FE10BC0EAB42}">
      <dgm:prSet/>
      <dgm:spPr/>
      <dgm:t>
        <a:bodyPr/>
        <a:lstStyle/>
        <a:p>
          <a:endParaRPr lang="tr-TR"/>
        </a:p>
      </dgm:t>
    </dgm:pt>
    <dgm:pt modelId="{548BDABB-C520-4EF9-B638-72204682B8CE}" type="sibTrans" cxnId="{FC70BD8A-5E56-4C5C-AAFD-FE10BC0EAB42}">
      <dgm:prSet/>
      <dgm:spPr/>
      <dgm:t>
        <a:bodyPr/>
        <a:lstStyle/>
        <a:p>
          <a:endParaRPr lang="tr-TR"/>
        </a:p>
      </dgm:t>
    </dgm:pt>
    <dgm:pt modelId="{6E59CE2C-7593-485A-8A7C-E06E8E96ED70}">
      <dgm:prSet phldrT="[Metin]"/>
      <dgm:spPr/>
      <dgm:t>
        <a:bodyPr/>
        <a:lstStyle/>
        <a:p>
          <a:r>
            <a:rPr lang="tr-TR" dirty="0" smtClean="0"/>
            <a:t>Geçmiş ve mevcut performansı, gelecek stratejilerini, kurumsal yönetim prensiplerini gösteren </a:t>
          </a:r>
          <a:r>
            <a:rPr lang="tr-TR" b="1" cap="none" spc="0" dirty="0" smtClean="0">
              <a:ln w="22225">
                <a:solidFill>
                  <a:schemeClr val="accent2"/>
                </a:solidFill>
                <a:prstDash val="solid"/>
              </a:ln>
              <a:solidFill>
                <a:schemeClr val="accent2">
                  <a:lumMod val="40000"/>
                  <a:lumOff val="60000"/>
                </a:schemeClr>
              </a:solidFill>
              <a:effectLst/>
            </a:rPr>
            <a:t>Entegre raporlar</a:t>
          </a:r>
          <a:endParaRPr lang="tr-TR" dirty="0" smtClean="0"/>
        </a:p>
      </dgm:t>
    </dgm:pt>
    <dgm:pt modelId="{4500B401-796D-468D-B26D-30CA77E0C910}" type="parTrans" cxnId="{591667A0-9D50-4F07-A2D9-81F2D9A0374F}">
      <dgm:prSet/>
      <dgm:spPr/>
      <dgm:t>
        <a:bodyPr/>
        <a:lstStyle/>
        <a:p>
          <a:endParaRPr lang="tr-TR"/>
        </a:p>
      </dgm:t>
    </dgm:pt>
    <dgm:pt modelId="{8D70A731-9FCD-488A-AEAF-6EE02B4DC826}" type="sibTrans" cxnId="{591667A0-9D50-4F07-A2D9-81F2D9A0374F}">
      <dgm:prSet/>
      <dgm:spPr/>
      <dgm:t>
        <a:bodyPr/>
        <a:lstStyle/>
        <a:p>
          <a:endParaRPr lang="tr-TR"/>
        </a:p>
      </dgm:t>
    </dgm:pt>
    <dgm:pt modelId="{12FBDA52-0AF1-46BF-8033-438195D8805C}" type="pres">
      <dgm:prSet presAssocID="{47FAD7AC-B734-4146-8E52-B5C39C54150F}" presName="vert0" presStyleCnt="0">
        <dgm:presLayoutVars>
          <dgm:dir/>
          <dgm:animOne val="branch"/>
          <dgm:animLvl val="lvl"/>
        </dgm:presLayoutVars>
      </dgm:prSet>
      <dgm:spPr/>
      <dgm:t>
        <a:bodyPr/>
        <a:lstStyle/>
        <a:p>
          <a:endParaRPr lang="tr-TR"/>
        </a:p>
      </dgm:t>
    </dgm:pt>
    <dgm:pt modelId="{CEBBA436-727C-4278-9D45-AF4BFA3EA8A8}" type="pres">
      <dgm:prSet presAssocID="{92B487FE-8FCC-4ACA-9789-7B0262061976}" presName="thickLine" presStyleLbl="alignNode1" presStyleIdx="0" presStyleCnt="1"/>
      <dgm:spPr/>
    </dgm:pt>
    <dgm:pt modelId="{24258115-B2DA-4E08-AD51-EB3B8AD7A106}" type="pres">
      <dgm:prSet presAssocID="{92B487FE-8FCC-4ACA-9789-7B0262061976}" presName="horz1" presStyleCnt="0"/>
      <dgm:spPr/>
    </dgm:pt>
    <dgm:pt modelId="{05720F6A-8DB0-4F1E-9DC7-869454A3FEC5}" type="pres">
      <dgm:prSet presAssocID="{92B487FE-8FCC-4ACA-9789-7B0262061976}" presName="tx1" presStyleLbl="revTx" presStyleIdx="0" presStyleCnt="6"/>
      <dgm:spPr/>
      <dgm:t>
        <a:bodyPr/>
        <a:lstStyle/>
        <a:p>
          <a:endParaRPr lang="tr-TR"/>
        </a:p>
      </dgm:t>
    </dgm:pt>
    <dgm:pt modelId="{CD8FBD79-0A0D-426F-B428-D1A4EDB1E0AD}" type="pres">
      <dgm:prSet presAssocID="{92B487FE-8FCC-4ACA-9789-7B0262061976}" presName="vert1" presStyleCnt="0"/>
      <dgm:spPr/>
    </dgm:pt>
    <dgm:pt modelId="{BFA7ED41-8A0C-4C1E-8584-4FB414B49DF1}" type="pres">
      <dgm:prSet presAssocID="{0094406D-2B5E-444D-9FF7-45F1A93D3F4C}" presName="vertSpace2a" presStyleCnt="0"/>
      <dgm:spPr/>
    </dgm:pt>
    <dgm:pt modelId="{624DFEF4-C873-4D66-930B-12472FBF1D96}" type="pres">
      <dgm:prSet presAssocID="{0094406D-2B5E-444D-9FF7-45F1A93D3F4C}" presName="horz2" presStyleCnt="0"/>
      <dgm:spPr/>
    </dgm:pt>
    <dgm:pt modelId="{C5B5EAEF-BB91-4386-9CC3-3CD78167E13F}" type="pres">
      <dgm:prSet presAssocID="{0094406D-2B5E-444D-9FF7-45F1A93D3F4C}" presName="horzSpace2" presStyleCnt="0"/>
      <dgm:spPr/>
    </dgm:pt>
    <dgm:pt modelId="{8A9B8CED-72F6-4C38-972D-6143237C0A1B}" type="pres">
      <dgm:prSet presAssocID="{0094406D-2B5E-444D-9FF7-45F1A93D3F4C}" presName="tx2" presStyleLbl="revTx" presStyleIdx="1" presStyleCnt="6"/>
      <dgm:spPr/>
      <dgm:t>
        <a:bodyPr/>
        <a:lstStyle/>
        <a:p>
          <a:endParaRPr lang="tr-TR"/>
        </a:p>
      </dgm:t>
    </dgm:pt>
    <dgm:pt modelId="{7DB89A0B-207E-4118-8F1E-E2DFF191A7A4}" type="pres">
      <dgm:prSet presAssocID="{0094406D-2B5E-444D-9FF7-45F1A93D3F4C}" presName="vert2" presStyleCnt="0"/>
      <dgm:spPr/>
    </dgm:pt>
    <dgm:pt modelId="{1939AEA4-7F43-4EE6-9B2E-A2DFB1F691C2}" type="pres">
      <dgm:prSet presAssocID="{0094406D-2B5E-444D-9FF7-45F1A93D3F4C}" presName="thinLine2b" presStyleLbl="callout" presStyleIdx="0" presStyleCnt="5"/>
      <dgm:spPr/>
    </dgm:pt>
    <dgm:pt modelId="{DF5089EF-92C5-41E0-9F09-3BADAE60A187}" type="pres">
      <dgm:prSet presAssocID="{0094406D-2B5E-444D-9FF7-45F1A93D3F4C}" presName="vertSpace2b" presStyleCnt="0"/>
      <dgm:spPr/>
    </dgm:pt>
    <dgm:pt modelId="{B3DCD406-C211-4699-922E-3D553BBA1C72}" type="pres">
      <dgm:prSet presAssocID="{84174984-FB32-446F-914D-8D737AB3D3E1}" presName="horz2" presStyleCnt="0"/>
      <dgm:spPr/>
    </dgm:pt>
    <dgm:pt modelId="{70292688-9E79-42FF-A610-DA0DF1412D49}" type="pres">
      <dgm:prSet presAssocID="{84174984-FB32-446F-914D-8D737AB3D3E1}" presName="horzSpace2" presStyleCnt="0"/>
      <dgm:spPr/>
    </dgm:pt>
    <dgm:pt modelId="{9B55A889-B014-4D52-BCEE-C2766794281A}" type="pres">
      <dgm:prSet presAssocID="{84174984-FB32-446F-914D-8D737AB3D3E1}" presName="tx2" presStyleLbl="revTx" presStyleIdx="2" presStyleCnt="6"/>
      <dgm:spPr/>
      <dgm:t>
        <a:bodyPr/>
        <a:lstStyle/>
        <a:p>
          <a:endParaRPr lang="tr-TR"/>
        </a:p>
      </dgm:t>
    </dgm:pt>
    <dgm:pt modelId="{4B6466C0-03BE-4DD3-89B2-FB2C9BC95309}" type="pres">
      <dgm:prSet presAssocID="{84174984-FB32-446F-914D-8D737AB3D3E1}" presName="vert2" presStyleCnt="0"/>
      <dgm:spPr/>
    </dgm:pt>
    <dgm:pt modelId="{3DDADF83-BDCA-45A9-8304-9294C1877A48}" type="pres">
      <dgm:prSet presAssocID="{84174984-FB32-446F-914D-8D737AB3D3E1}" presName="thinLine2b" presStyleLbl="callout" presStyleIdx="1" presStyleCnt="5"/>
      <dgm:spPr/>
    </dgm:pt>
    <dgm:pt modelId="{EB102A1D-E014-4802-9C3C-2EC50FD7FF3A}" type="pres">
      <dgm:prSet presAssocID="{84174984-FB32-446F-914D-8D737AB3D3E1}" presName="vertSpace2b" presStyleCnt="0"/>
      <dgm:spPr/>
    </dgm:pt>
    <dgm:pt modelId="{B90AA9B2-8F3D-4525-B8A2-531BA1492190}" type="pres">
      <dgm:prSet presAssocID="{50555F11-8D03-4751-A97F-01C8D37CB503}" presName="horz2" presStyleCnt="0"/>
      <dgm:spPr/>
    </dgm:pt>
    <dgm:pt modelId="{FC771C1F-A5E6-42D1-863C-84F816DCA537}" type="pres">
      <dgm:prSet presAssocID="{50555F11-8D03-4751-A97F-01C8D37CB503}" presName="horzSpace2" presStyleCnt="0"/>
      <dgm:spPr/>
    </dgm:pt>
    <dgm:pt modelId="{8483344E-9ACC-4E4A-B800-04F97EBC890D}" type="pres">
      <dgm:prSet presAssocID="{50555F11-8D03-4751-A97F-01C8D37CB503}" presName="tx2" presStyleLbl="revTx" presStyleIdx="3" presStyleCnt="6"/>
      <dgm:spPr/>
      <dgm:t>
        <a:bodyPr/>
        <a:lstStyle/>
        <a:p>
          <a:endParaRPr lang="tr-TR"/>
        </a:p>
      </dgm:t>
    </dgm:pt>
    <dgm:pt modelId="{71122731-B2D8-4738-BA40-05BD8326AC69}" type="pres">
      <dgm:prSet presAssocID="{50555F11-8D03-4751-A97F-01C8D37CB503}" presName="vert2" presStyleCnt="0"/>
      <dgm:spPr/>
    </dgm:pt>
    <dgm:pt modelId="{FB345C26-2E2E-46FA-8FDF-7F6E84FCEC0F}" type="pres">
      <dgm:prSet presAssocID="{50555F11-8D03-4751-A97F-01C8D37CB503}" presName="thinLine2b" presStyleLbl="callout" presStyleIdx="2" presStyleCnt="5"/>
      <dgm:spPr/>
    </dgm:pt>
    <dgm:pt modelId="{E70EA138-9F3C-4B4B-BFA8-D650CA1A9EC9}" type="pres">
      <dgm:prSet presAssocID="{50555F11-8D03-4751-A97F-01C8D37CB503}" presName="vertSpace2b" presStyleCnt="0"/>
      <dgm:spPr/>
    </dgm:pt>
    <dgm:pt modelId="{423DF251-D7B8-4BC0-80E3-AF4E405F3A50}" type="pres">
      <dgm:prSet presAssocID="{6D872057-D963-4468-B2E1-FF04A38C00CC}" presName="horz2" presStyleCnt="0"/>
      <dgm:spPr/>
    </dgm:pt>
    <dgm:pt modelId="{270AE817-45D7-4216-9988-5E4BD9083E15}" type="pres">
      <dgm:prSet presAssocID="{6D872057-D963-4468-B2E1-FF04A38C00CC}" presName="horzSpace2" presStyleCnt="0"/>
      <dgm:spPr/>
    </dgm:pt>
    <dgm:pt modelId="{ACCDE7E9-EAFD-4391-9E1A-0FB15F0332EA}" type="pres">
      <dgm:prSet presAssocID="{6D872057-D963-4468-B2E1-FF04A38C00CC}" presName="tx2" presStyleLbl="revTx" presStyleIdx="4" presStyleCnt="6"/>
      <dgm:spPr/>
      <dgm:t>
        <a:bodyPr/>
        <a:lstStyle/>
        <a:p>
          <a:endParaRPr lang="tr-TR"/>
        </a:p>
      </dgm:t>
    </dgm:pt>
    <dgm:pt modelId="{84B8BFFA-E892-490D-B064-A21D3A308CFC}" type="pres">
      <dgm:prSet presAssocID="{6D872057-D963-4468-B2E1-FF04A38C00CC}" presName="vert2" presStyleCnt="0"/>
      <dgm:spPr/>
    </dgm:pt>
    <dgm:pt modelId="{57702431-9B0F-45C3-95FC-C69AD6FA996B}" type="pres">
      <dgm:prSet presAssocID="{6D872057-D963-4468-B2E1-FF04A38C00CC}" presName="thinLine2b" presStyleLbl="callout" presStyleIdx="3" presStyleCnt="5"/>
      <dgm:spPr/>
    </dgm:pt>
    <dgm:pt modelId="{75095A3E-9B1A-45C9-8F54-120A6A51945E}" type="pres">
      <dgm:prSet presAssocID="{6D872057-D963-4468-B2E1-FF04A38C00CC}" presName="vertSpace2b" presStyleCnt="0"/>
      <dgm:spPr/>
    </dgm:pt>
    <dgm:pt modelId="{D4C2EBD0-F446-4832-B205-83BF7368C62A}" type="pres">
      <dgm:prSet presAssocID="{6E59CE2C-7593-485A-8A7C-E06E8E96ED70}" presName="horz2" presStyleCnt="0"/>
      <dgm:spPr/>
    </dgm:pt>
    <dgm:pt modelId="{5E28C718-8554-46B1-B873-03B313D4B54F}" type="pres">
      <dgm:prSet presAssocID="{6E59CE2C-7593-485A-8A7C-E06E8E96ED70}" presName="horzSpace2" presStyleCnt="0"/>
      <dgm:spPr/>
    </dgm:pt>
    <dgm:pt modelId="{6E6C9F60-3B5D-4859-93B3-EC914449EE49}" type="pres">
      <dgm:prSet presAssocID="{6E59CE2C-7593-485A-8A7C-E06E8E96ED70}" presName="tx2" presStyleLbl="revTx" presStyleIdx="5" presStyleCnt="6"/>
      <dgm:spPr/>
      <dgm:t>
        <a:bodyPr/>
        <a:lstStyle/>
        <a:p>
          <a:endParaRPr lang="tr-TR"/>
        </a:p>
      </dgm:t>
    </dgm:pt>
    <dgm:pt modelId="{DB831FB5-E3DF-4148-B5DC-17C90C27585B}" type="pres">
      <dgm:prSet presAssocID="{6E59CE2C-7593-485A-8A7C-E06E8E96ED70}" presName="vert2" presStyleCnt="0"/>
      <dgm:spPr/>
    </dgm:pt>
    <dgm:pt modelId="{E645C218-A5B7-436D-A4B5-237CDD760A6F}" type="pres">
      <dgm:prSet presAssocID="{6E59CE2C-7593-485A-8A7C-E06E8E96ED70}" presName="thinLine2b" presStyleLbl="callout" presStyleIdx="4" presStyleCnt="5"/>
      <dgm:spPr/>
    </dgm:pt>
    <dgm:pt modelId="{72983FF3-C200-4B39-B665-23588FA0EAF0}" type="pres">
      <dgm:prSet presAssocID="{6E59CE2C-7593-485A-8A7C-E06E8E96ED70}" presName="vertSpace2b" presStyleCnt="0"/>
      <dgm:spPr/>
    </dgm:pt>
  </dgm:ptLst>
  <dgm:cxnLst>
    <dgm:cxn modelId="{FC70BD8A-5E56-4C5C-AAFD-FE10BC0EAB42}" srcId="{92B487FE-8FCC-4ACA-9789-7B0262061976}" destId="{6D872057-D963-4468-B2E1-FF04A38C00CC}" srcOrd="3" destOrd="0" parTransId="{5D7C4F62-70E0-4BC7-BAEB-23C5AA2B35E6}" sibTransId="{548BDABB-C520-4EF9-B638-72204682B8CE}"/>
    <dgm:cxn modelId="{89F06A38-1D28-483F-864B-E3DEF4C5554B}" type="presOf" srcId="{6D872057-D963-4468-B2E1-FF04A38C00CC}" destId="{ACCDE7E9-EAFD-4391-9E1A-0FB15F0332EA}" srcOrd="0" destOrd="0" presId="urn:microsoft.com/office/officeart/2008/layout/LinedList"/>
    <dgm:cxn modelId="{6C5372A8-A55E-4F02-B37C-8568D6318719}" type="presOf" srcId="{6E59CE2C-7593-485A-8A7C-E06E8E96ED70}" destId="{6E6C9F60-3B5D-4859-93B3-EC914449EE49}" srcOrd="0" destOrd="0" presId="urn:microsoft.com/office/officeart/2008/layout/LinedList"/>
    <dgm:cxn modelId="{591667A0-9D50-4F07-A2D9-81F2D9A0374F}" srcId="{92B487FE-8FCC-4ACA-9789-7B0262061976}" destId="{6E59CE2C-7593-485A-8A7C-E06E8E96ED70}" srcOrd="4" destOrd="0" parTransId="{4500B401-796D-468D-B26D-30CA77E0C910}" sibTransId="{8D70A731-9FCD-488A-AEAF-6EE02B4DC826}"/>
    <dgm:cxn modelId="{EA900BF6-8CE3-4E61-9FE0-624FF4856CC4}" type="presOf" srcId="{92B487FE-8FCC-4ACA-9789-7B0262061976}" destId="{05720F6A-8DB0-4F1E-9DC7-869454A3FEC5}" srcOrd="0" destOrd="0" presId="urn:microsoft.com/office/officeart/2008/layout/LinedList"/>
    <dgm:cxn modelId="{75830791-1BD8-4E8F-911A-4804415AC9CA}" type="presOf" srcId="{84174984-FB32-446F-914D-8D737AB3D3E1}" destId="{9B55A889-B014-4D52-BCEE-C2766794281A}" srcOrd="0" destOrd="0" presId="urn:microsoft.com/office/officeart/2008/layout/LinedList"/>
    <dgm:cxn modelId="{77D45ACF-E09B-41D0-B2B8-B3E943B12F89}" type="presOf" srcId="{47FAD7AC-B734-4146-8E52-B5C39C54150F}" destId="{12FBDA52-0AF1-46BF-8033-438195D8805C}" srcOrd="0" destOrd="0" presId="urn:microsoft.com/office/officeart/2008/layout/LinedList"/>
    <dgm:cxn modelId="{96791B3B-CE7A-44CB-9D62-149A6672FBA6}" srcId="{92B487FE-8FCC-4ACA-9789-7B0262061976}" destId="{84174984-FB32-446F-914D-8D737AB3D3E1}" srcOrd="1" destOrd="0" parTransId="{DE54F21A-70F7-41CE-94C7-26418A399500}" sibTransId="{B770B426-3B24-4131-A452-F46FF2884470}"/>
    <dgm:cxn modelId="{2D0C1803-5384-4A27-A957-F7FA41244190}" srcId="{92B487FE-8FCC-4ACA-9789-7B0262061976}" destId="{50555F11-8D03-4751-A97F-01C8D37CB503}" srcOrd="2" destOrd="0" parTransId="{057C2211-C144-4AF1-947C-AA96A21FB040}" sibTransId="{7C5862D1-3792-48BB-82E2-BEC544374928}"/>
    <dgm:cxn modelId="{5910D3C2-62DA-41F1-8DDD-533F0C220F59}" type="presOf" srcId="{0094406D-2B5E-444D-9FF7-45F1A93D3F4C}" destId="{8A9B8CED-72F6-4C38-972D-6143237C0A1B}" srcOrd="0" destOrd="0" presId="urn:microsoft.com/office/officeart/2008/layout/LinedList"/>
    <dgm:cxn modelId="{4848117D-A8E0-49C9-8495-93FD80F0DAFB}" srcId="{92B487FE-8FCC-4ACA-9789-7B0262061976}" destId="{0094406D-2B5E-444D-9FF7-45F1A93D3F4C}" srcOrd="0" destOrd="0" parTransId="{836676F6-0F8C-4CE3-B950-7D245FA40C09}" sibTransId="{9CF50B0D-F581-4837-8F7E-CAEC599A90F6}"/>
    <dgm:cxn modelId="{3CA7F685-676E-4411-90E6-17F7604955EB}" type="presOf" srcId="{50555F11-8D03-4751-A97F-01C8D37CB503}" destId="{8483344E-9ACC-4E4A-B800-04F97EBC890D}" srcOrd="0" destOrd="0" presId="urn:microsoft.com/office/officeart/2008/layout/LinedList"/>
    <dgm:cxn modelId="{0B980716-E094-4520-93A3-EEB0F11E0230}" srcId="{47FAD7AC-B734-4146-8E52-B5C39C54150F}" destId="{92B487FE-8FCC-4ACA-9789-7B0262061976}" srcOrd="0" destOrd="0" parTransId="{F14232CB-4059-419B-941F-60A63FF13973}" sibTransId="{4C6C32C7-A9AA-4909-955D-3FCF55D00F05}"/>
    <dgm:cxn modelId="{9BA728E9-1B76-4CB9-84F2-6C8C6C0F57A3}" type="presParOf" srcId="{12FBDA52-0AF1-46BF-8033-438195D8805C}" destId="{CEBBA436-727C-4278-9D45-AF4BFA3EA8A8}" srcOrd="0" destOrd="0" presId="urn:microsoft.com/office/officeart/2008/layout/LinedList"/>
    <dgm:cxn modelId="{E7C68554-E463-41EA-8C62-3E2E8FF036A9}" type="presParOf" srcId="{12FBDA52-0AF1-46BF-8033-438195D8805C}" destId="{24258115-B2DA-4E08-AD51-EB3B8AD7A106}" srcOrd="1" destOrd="0" presId="urn:microsoft.com/office/officeart/2008/layout/LinedList"/>
    <dgm:cxn modelId="{C38CC69C-74D5-4DCD-99CD-DD397D4B88C9}" type="presParOf" srcId="{24258115-B2DA-4E08-AD51-EB3B8AD7A106}" destId="{05720F6A-8DB0-4F1E-9DC7-869454A3FEC5}" srcOrd="0" destOrd="0" presId="urn:microsoft.com/office/officeart/2008/layout/LinedList"/>
    <dgm:cxn modelId="{07A4157E-EB1E-415F-8738-272050EE749F}" type="presParOf" srcId="{24258115-B2DA-4E08-AD51-EB3B8AD7A106}" destId="{CD8FBD79-0A0D-426F-B428-D1A4EDB1E0AD}" srcOrd="1" destOrd="0" presId="urn:microsoft.com/office/officeart/2008/layout/LinedList"/>
    <dgm:cxn modelId="{9C93799E-BCDE-44E3-895F-1958A977D1E4}" type="presParOf" srcId="{CD8FBD79-0A0D-426F-B428-D1A4EDB1E0AD}" destId="{BFA7ED41-8A0C-4C1E-8584-4FB414B49DF1}" srcOrd="0" destOrd="0" presId="urn:microsoft.com/office/officeart/2008/layout/LinedList"/>
    <dgm:cxn modelId="{CF1E0F7C-E96B-47D1-966D-07ACA5C339E3}" type="presParOf" srcId="{CD8FBD79-0A0D-426F-B428-D1A4EDB1E0AD}" destId="{624DFEF4-C873-4D66-930B-12472FBF1D96}" srcOrd="1" destOrd="0" presId="urn:microsoft.com/office/officeart/2008/layout/LinedList"/>
    <dgm:cxn modelId="{C101B6BB-6D0D-4169-A090-6F73507EF7D2}" type="presParOf" srcId="{624DFEF4-C873-4D66-930B-12472FBF1D96}" destId="{C5B5EAEF-BB91-4386-9CC3-3CD78167E13F}" srcOrd="0" destOrd="0" presId="urn:microsoft.com/office/officeart/2008/layout/LinedList"/>
    <dgm:cxn modelId="{C5727261-7C01-442B-864B-DB10592C7FC5}" type="presParOf" srcId="{624DFEF4-C873-4D66-930B-12472FBF1D96}" destId="{8A9B8CED-72F6-4C38-972D-6143237C0A1B}" srcOrd="1" destOrd="0" presId="urn:microsoft.com/office/officeart/2008/layout/LinedList"/>
    <dgm:cxn modelId="{4354C3ED-97D5-4800-A081-B64B3BD3267D}" type="presParOf" srcId="{624DFEF4-C873-4D66-930B-12472FBF1D96}" destId="{7DB89A0B-207E-4118-8F1E-E2DFF191A7A4}" srcOrd="2" destOrd="0" presId="urn:microsoft.com/office/officeart/2008/layout/LinedList"/>
    <dgm:cxn modelId="{9FF62901-D16B-4FD1-9D6D-1EFD666BD763}" type="presParOf" srcId="{CD8FBD79-0A0D-426F-B428-D1A4EDB1E0AD}" destId="{1939AEA4-7F43-4EE6-9B2E-A2DFB1F691C2}" srcOrd="2" destOrd="0" presId="urn:microsoft.com/office/officeart/2008/layout/LinedList"/>
    <dgm:cxn modelId="{AA0A89AB-9479-4456-BCF6-9941B73EE625}" type="presParOf" srcId="{CD8FBD79-0A0D-426F-B428-D1A4EDB1E0AD}" destId="{DF5089EF-92C5-41E0-9F09-3BADAE60A187}" srcOrd="3" destOrd="0" presId="urn:microsoft.com/office/officeart/2008/layout/LinedList"/>
    <dgm:cxn modelId="{6338A3C1-DE8E-4149-8735-93DF9155FFBC}" type="presParOf" srcId="{CD8FBD79-0A0D-426F-B428-D1A4EDB1E0AD}" destId="{B3DCD406-C211-4699-922E-3D553BBA1C72}" srcOrd="4" destOrd="0" presId="urn:microsoft.com/office/officeart/2008/layout/LinedList"/>
    <dgm:cxn modelId="{E53C7FE6-DB12-4E0A-BF5E-848469D951D4}" type="presParOf" srcId="{B3DCD406-C211-4699-922E-3D553BBA1C72}" destId="{70292688-9E79-42FF-A610-DA0DF1412D49}" srcOrd="0" destOrd="0" presId="urn:microsoft.com/office/officeart/2008/layout/LinedList"/>
    <dgm:cxn modelId="{2AAF6DA3-7384-45DE-91A9-FFBF279FB648}" type="presParOf" srcId="{B3DCD406-C211-4699-922E-3D553BBA1C72}" destId="{9B55A889-B014-4D52-BCEE-C2766794281A}" srcOrd="1" destOrd="0" presId="urn:microsoft.com/office/officeart/2008/layout/LinedList"/>
    <dgm:cxn modelId="{EE1C800D-99B1-4A83-B92C-EFFAAA5C9735}" type="presParOf" srcId="{B3DCD406-C211-4699-922E-3D553BBA1C72}" destId="{4B6466C0-03BE-4DD3-89B2-FB2C9BC95309}" srcOrd="2" destOrd="0" presId="urn:microsoft.com/office/officeart/2008/layout/LinedList"/>
    <dgm:cxn modelId="{DA8AE288-4908-4C3A-85E1-E18453E1B9BB}" type="presParOf" srcId="{CD8FBD79-0A0D-426F-B428-D1A4EDB1E0AD}" destId="{3DDADF83-BDCA-45A9-8304-9294C1877A48}" srcOrd="5" destOrd="0" presId="urn:microsoft.com/office/officeart/2008/layout/LinedList"/>
    <dgm:cxn modelId="{2C2878EB-5CB5-461F-A86E-06B8E96051F7}" type="presParOf" srcId="{CD8FBD79-0A0D-426F-B428-D1A4EDB1E0AD}" destId="{EB102A1D-E014-4802-9C3C-2EC50FD7FF3A}" srcOrd="6" destOrd="0" presId="urn:microsoft.com/office/officeart/2008/layout/LinedList"/>
    <dgm:cxn modelId="{2DA68D06-C93B-49F4-84C6-44200572406D}" type="presParOf" srcId="{CD8FBD79-0A0D-426F-B428-D1A4EDB1E0AD}" destId="{B90AA9B2-8F3D-4525-B8A2-531BA1492190}" srcOrd="7" destOrd="0" presId="urn:microsoft.com/office/officeart/2008/layout/LinedList"/>
    <dgm:cxn modelId="{53A48EDD-5BDA-44AB-B571-ED90203E61E1}" type="presParOf" srcId="{B90AA9B2-8F3D-4525-B8A2-531BA1492190}" destId="{FC771C1F-A5E6-42D1-863C-84F816DCA537}" srcOrd="0" destOrd="0" presId="urn:microsoft.com/office/officeart/2008/layout/LinedList"/>
    <dgm:cxn modelId="{91F38BEE-EE17-4E94-8E6B-52C764878127}" type="presParOf" srcId="{B90AA9B2-8F3D-4525-B8A2-531BA1492190}" destId="{8483344E-9ACC-4E4A-B800-04F97EBC890D}" srcOrd="1" destOrd="0" presId="urn:microsoft.com/office/officeart/2008/layout/LinedList"/>
    <dgm:cxn modelId="{9A9CEE91-50D0-4307-9423-1143184BB2F2}" type="presParOf" srcId="{B90AA9B2-8F3D-4525-B8A2-531BA1492190}" destId="{71122731-B2D8-4738-BA40-05BD8326AC69}" srcOrd="2" destOrd="0" presId="urn:microsoft.com/office/officeart/2008/layout/LinedList"/>
    <dgm:cxn modelId="{3FA5F528-FEFB-4FBE-B979-EDFD55928E86}" type="presParOf" srcId="{CD8FBD79-0A0D-426F-B428-D1A4EDB1E0AD}" destId="{FB345C26-2E2E-46FA-8FDF-7F6E84FCEC0F}" srcOrd="8" destOrd="0" presId="urn:microsoft.com/office/officeart/2008/layout/LinedList"/>
    <dgm:cxn modelId="{2B2CA47B-7E1F-4AD2-AB4C-D9931E2CF099}" type="presParOf" srcId="{CD8FBD79-0A0D-426F-B428-D1A4EDB1E0AD}" destId="{E70EA138-9F3C-4B4B-BFA8-D650CA1A9EC9}" srcOrd="9" destOrd="0" presId="urn:microsoft.com/office/officeart/2008/layout/LinedList"/>
    <dgm:cxn modelId="{E3C0AAB7-CBC2-48C7-AFF0-C0C7EB4E16F0}" type="presParOf" srcId="{CD8FBD79-0A0D-426F-B428-D1A4EDB1E0AD}" destId="{423DF251-D7B8-4BC0-80E3-AF4E405F3A50}" srcOrd="10" destOrd="0" presId="urn:microsoft.com/office/officeart/2008/layout/LinedList"/>
    <dgm:cxn modelId="{4408A737-15A0-4B65-9028-017814E1EC98}" type="presParOf" srcId="{423DF251-D7B8-4BC0-80E3-AF4E405F3A50}" destId="{270AE817-45D7-4216-9988-5E4BD9083E15}" srcOrd="0" destOrd="0" presId="urn:microsoft.com/office/officeart/2008/layout/LinedList"/>
    <dgm:cxn modelId="{F1ECC38D-AEDA-439B-9B14-2545D93B467D}" type="presParOf" srcId="{423DF251-D7B8-4BC0-80E3-AF4E405F3A50}" destId="{ACCDE7E9-EAFD-4391-9E1A-0FB15F0332EA}" srcOrd="1" destOrd="0" presId="urn:microsoft.com/office/officeart/2008/layout/LinedList"/>
    <dgm:cxn modelId="{D3C4F0E2-E45C-4E2B-A02F-583950716633}" type="presParOf" srcId="{423DF251-D7B8-4BC0-80E3-AF4E405F3A50}" destId="{84B8BFFA-E892-490D-B064-A21D3A308CFC}" srcOrd="2" destOrd="0" presId="urn:microsoft.com/office/officeart/2008/layout/LinedList"/>
    <dgm:cxn modelId="{65C30060-2CCC-4FF6-A408-E106FED69C11}" type="presParOf" srcId="{CD8FBD79-0A0D-426F-B428-D1A4EDB1E0AD}" destId="{57702431-9B0F-45C3-95FC-C69AD6FA996B}" srcOrd="11" destOrd="0" presId="urn:microsoft.com/office/officeart/2008/layout/LinedList"/>
    <dgm:cxn modelId="{B87FDB2C-AD36-4C66-8749-04B7F9AB8219}" type="presParOf" srcId="{CD8FBD79-0A0D-426F-B428-D1A4EDB1E0AD}" destId="{75095A3E-9B1A-45C9-8F54-120A6A51945E}" srcOrd="12" destOrd="0" presId="urn:microsoft.com/office/officeart/2008/layout/LinedList"/>
    <dgm:cxn modelId="{5D761761-05EC-47FE-90E5-3E48965FD8EA}" type="presParOf" srcId="{CD8FBD79-0A0D-426F-B428-D1A4EDB1E0AD}" destId="{D4C2EBD0-F446-4832-B205-83BF7368C62A}" srcOrd="13" destOrd="0" presId="urn:microsoft.com/office/officeart/2008/layout/LinedList"/>
    <dgm:cxn modelId="{B65D1296-DD7B-41A5-8EF8-664049F3B066}" type="presParOf" srcId="{D4C2EBD0-F446-4832-B205-83BF7368C62A}" destId="{5E28C718-8554-46B1-B873-03B313D4B54F}" srcOrd="0" destOrd="0" presId="urn:microsoft.com/office/officeart/2008/layout/LinedList"/>
    <dgm:cxn modelId="{30F462B4-E38E-483A-956E-B8196D4824CD}" type="presParOf" srcId="{D4C2EBD0-F446-4832-B205-83BF7368C62A}" destId="{6E6C9F60-3B5D-4859-93B3-EC914449EE49}" srcOrd="1" destOrd="0" presId="urn:microsoft.com/office/officeart/2008/layout/LinedList"/>
    <dgm:cxn modelId="{9A038619-5A2D-4F9D-832A-722613F9ABD1}" type="presParOf" srcId="{D4C2EBD0-F446-4832-B205-83BF7368C62A}" destId="{DB831FB5-E3DF-4148-B5DC-17C90C27585B}" srcOrd="2" destOrd="0" presId="urn:microsoft.com/office/officeart/2008/layout/LinedList"/>
    <dgm:cxn modelId="{4298A40C-2B07-4272-8ABC-E497AE59E715}" type="presParOf" srcId="{CD8FBD79-0A0D-426F-B428-D1A4EDB1E0AD}" destId="{E645C218-A5B7-436D-A4B5-237CDD760A6F}" srcOrd="14" destOrd="0" presId="urn:microsoft.com/office/officeart/2008/layout/LinedList"/>
    <dgm:cxn modelId="{4C87984F-C5B3-4936-961C-929633119011}" type="presParOf" srcId="{CD8FBD79-0A0D-426F-B428-D1A4EDB1E0AD}" destId="{72983FF3-C200-4B39-B665-23588FA0EAF0}"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707D11-393A-4086-A20B-988FBBB8CAB1}"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tr-TR"/>
        </a:p>
      </dgm:t>
    </dgm:pt>
    <dgm:pt modelId="{5C64BDC6-AC84-4291-879C-792CAC0719EE}">
      <dgm:prSet phldrT="[Metin]"/>
      <dgm:spPr/>
      <dgm:t>
        <a:bodyPr/>
        <a:lstStyle/>
        <a:p>
          <a:r>
            <a:rPr lang="tr-TR" dirty="0" smtClean="0"/>
            <a:t>Kurumsal sosyal sorumluluk raporlaması</a:t>
          </a:r>
          <a:endParaRPr lang="tr-TR" dirty="0"/>
        </a:p>
      </dgm:t>
    </dgm:pt>
    <dgm:pt modelId="{47977964-9E85-4283-B18A-67C1792FFBB2}" type="parTrans" cxnId="{ABEB602D-8107-4ED1-B308-81C299B4F913}">
      <dgm:prSet/>
      <dgm:spPr/>
      <dgm:t>
        <a:bodyPr/>
        <a:lstStyle/>
        <a:p>
          <a:endParaRPr lang="tr-TR"/>
        </a:p>
      </dgm:t>
    </dgm:pt>
    <dgm:pt modelId="{4EDBD72D-AF35-431F-B599-5E2312A65C38}" type="sibTrans" cxnId="{ABEB602D-8107-4ED1-B308-81C299B4F913}">
      <dgm:prSet/>
      <dgm:spPr/>
      <dgm:t>
        <a:bodyPr/>
        <a:lstStyle/>
        <a:p>
          <a:endParaRPr lang="tr-TR"/>
        </a:p>
      </dgm:t>
    </dgm:pt>
    <dgm:pt modelId="{E582A2B4-01DC-4915-AA84-4EFE265F6D66}">
      <dgm:prSet phldrT="[Metin]" custT="1"/>
      <dgm:spPr/>
      <dgm:t>
        <a:bodyPr/>
        <a:lstStyle/>
        <a:p>
          <a:r>
            <a:rPr lang="tr-TR" sz="2000" dirty="0" smtClean="0"/>
            <a:t>İşletmelerin ekonomik ve yasal çerçevede belirledikleri politikalarının ötesinde gönüllü olarak benimsedikleri politika ve faaliyetleri kapsamaktadır. </a:t>
          </a:r>
          <a:endParaRPr lang="tr-TR" sz="2000" dirty="0"/>
        </a:p>
      </dgm:t>
    </dgm:pt>
    <dgm:pt modelId="{744DE5AE-A2F4-41F2-9610-0749832B7358}" type="parTrans" cxnId="{BB05B4E9-B8A6-44DF-8F86-1121FC98D84A}">
      <dgm:prSet/>
      <dgm:spPr/>
      <dgm:t>
        <a:bodyPr/>
        <a:lstStyle/>
        <a:p>
          <a:endParaRPr lang="tr-TR"/>
        </a:p>
      </dgm:t>
    </dgm:pt>
    <dgm:pt modelId="{64514B0A-8083-484E-A3C0-AAEEECE9E55B}" type="sibTrans" cxnId="{BB05B4E9-B8A6-44DF-8F86-1121FC98D84A}">
      <dgm:prSet/>
      <dgm:spPr/>
      <dgm:t>
        <a:bodyPr/>
        <a:lstStyle/>
        <a:p>
          <a:endParaRPr lang="tr-TR"/>
        </a:p>
      </dgm:t>
    </dgm:pt>
    <dgm:pt modelId="{C1314F1B-C362-4AC3-A30C-7A5B82F246FD}">
      <dgm:prSet phldrT="[Metin]" custT="1"/>
      <dgm:spPr/>
      <dgm:t>
        <a:bodyPr/>
        <a:lstStyle/>
        <a:p>
          <a:r>
            <a:rPr lang="tr-TR" sz="2000" dirty="0" smtClean="0"/>
            <a:t>İşletmelerin sürdürülebilirliğe doğru yönelimlerinin başlangıç noktasında yer alır. </a:t>
          </a:r>
          <a:endParaRPr lang="tr-TR" sz="2000" dirty="0"/>
        </a:p>
      </dgm:t>
    </dgm:pt>
    <dgm:pt modelId="{11FC36AF-5064-4319-BA38-F2DFC5CDA6B7}" type="parTrans" cxnId="{42EDCE4C-DC8F-4D53-B9A3-624870BA8F30}">
      <dgm:prSet/>
      <dgm:spPr/>
      <dgm:t>
        <a:bodyPr/>
        <a:lstStyle/>
        <a:p>
          <a:endParaRPr lang="tr-TR"/>
        </a:p>
      </dgm:t>
    </dgm:pt>
    <dgm:pt modelId="{60F2A1D9-866A-453A-8322-CDFA3945576C}" type="sibTrans" cxnId="{42EDCE4C-DC8F-4D53-B9A3-624870BA8F30}">
      <dgm:prSet/>
      <dgm:spPr/>
      <dgm:t>
        <a:bodyPr/>
        <a:lstStyle/>
        <a:p>
          <a:endParaRPr lang="tr-TR"/>
        </a:p>
      </dgm:t>
    </dgm:pt>
    <dgm:pt modelId="{8DF3EFB5-CB98-40DF-A894-2D60A4E2F0F0}">
      <dgm:prSet phldrT="[Metin]"/>
      <dgm:spPr/>
      <dgm:t>
        <a:bodyPr/>
        <a:lstStyle/>
        <a:p>
          <a:r>
            <a:rPr lang="tr-TR" dirty="0" smtClean="0"/>
            <a:t>Kurumsal sosyal sorumluluk raporlamasının faydaları</a:t>
          </a:r>
          <a:endParaRPr lang="tr-TR" dirty="0"/>
        </a:p>
      </dgm:t>
    </dgm:pt>
    <dgm:pt modelId="{61D6CDD2-3ED5-41A6-89A1-C3A791678212}" type="parTrans" cxnId="{2A1D21B8-C41F-438F-A08E-688254DCF9B9}">
      <dgm:prSet/>
      <dgm:spPr/>
      <dgm:t>
        <a:bodyPr/>
        <a:lstStyle/>
        <a:p>
          <a:endParaRPr lang="tr-TR"/>
        </a:p>
      </dgm:t>
    </dgm:pt>
    <dgm:pt modelId="{B3B6A7DC-D6BB-4087-BAC3-A8EA9E401A26}" type="sibTrans" cxnId="{2A1D21B8-C41F-438F-A08E-688254DCF9B9}">
      <dgm:prSet/>
      <dgm:spPr/>
      <dgm:t>
        <a:bodyPr/>
        <a:lstStyle/>
        <a:p>
          <a:endParaRPr lang="tr-TR"/>
        </a:p>
      </dgm:t>
    </dgm:pt>
    <dgm:pt modelId="{70253240-0677-4D9D-A86A-60F91D46EB28}">
      <dgm:prSet phldrT="[Metin]" custT="1"/>
      <dgm:spPr/>
      <dgm:t>
        <a:bodyPr/>
        <a:lstStyle/>
        <a:p>
          <a:r>
            <a:rPr lang="tr-TR" sz="1700" dirty="0" smtClean="0"/>
            <a:t>Yasal düzenlemelere ve etik kurallara uyan bir işletme kimliği edinme</a:t>
          </a:r>
          <a:endParaRPr lang="tr-TR" sz="1700" dirty="0"/>
        </a:p>
      </dgm:t>
    </dgm:pt>
    <dgm:pt modelId="{FEB4338E-DC93-4E7B-8301-6C1298C9A682}" type="parTrans" cxnId="{98C5D8F3-410A-40A7-B058-D79994CC951C}">
      <dgm:prSet/>
      <dgm:spPr/>
      <dgm:t>
        <a:bodyPr/>
        <a:lstStyle/>
        <a:p>
          <a:endParaRPr lang="tr-TR"/>
        </a:p>
      </dgm:t>
    </dgm:pt>
    <dgm:pt modelId="{9582830D-5319-4B13-AF39-1F9DCDDEC785}" type="sibTrans" cxnId="{98C5D8F3-410A-40A7-B058-D79994CC951C}">
      <dgm:prSet/>
      <dgm:spPr/>
      <dgm:t>
        <a:bodyPr/>
        <a:lstStyle/>
        <a:p>
          <a:endParaRPr lang="tr-TR"/>
        </a:p>
      </dgm:t>
    </dgm:pt>
    <dgm:pt modelId="{A55CDAB9-0DA1-493D-AEE1-B4B99397EE98}">
      <dgm:prSet phldrT="[Metin]" custT="1"/>
      <dgm:spPr/>
      <dgm:t>
        <a:bodyPr/>
        <a:lstStyle/>
        <a:p>
          <a:r>
            <a:rPr lang="tr-TR" sz="1700" dirty="0" smtClean="0"/>
            <a:t>Markalaşmış ve ekonomik olarak güçlenmiş bir işletme profili oluşturma</a:t>
          </a:r>
          <a:endParaRPr lang="tr-TR" sz="1700" dirty="0"/>
        </a:p>
      </dgm:t>
    </dgm:pt>
    <dgm:pt modelId="{FE838A6A-3F05-44D7-9338-7F5162722075}" type="parTrans" cxnId="{2FAB17D3-DA7F-4D6C-B901-DBF0EF68CFE9}">
      <dgm:prSet/>
      <dgm:spPr/>
      <dgm:t>
        <a:bodyPr/>
        <a:lstStyle/>
        <a:p>
          <a:endParaRPr lang="tr-TR"/>
        </a:p>
      </dgm:t>
    </dgm:pt>
    <dgm:pt modelId="{3174ED75-0AE9-4E18-BBA5-CD2B730AD8AD}" type="sibTrans" cxnId="{2FAB17D3-DA7F-4D6C-B901-DBF0EF68CFE9}">
      <dgm:prSet/>
      <dgm:spPr/>
      <dgm:t>
        <a:bodyPr/>
        <a:lstStyle/>
        <a:p>
          <a:endParaRPr lang="tr-TR"/>
        </a:p>
      </dgm:t>
    </dgm:pt>
    <dgm:pt modelId="{5362A879-0156-4CB4-87AD-6AF43FA316DB}">
      <dgm:prSet phldrT="[Metin]"/>
      <dgm:spPr/>
      <dgm:t>
        <a:bodyPr/>
        <a:lstStyle/>
        <a:p>
          <a:r>
            <a:rPr lang="tr-TR" dirty="0" smtClean="0">
              <a:solidFill>
                <a:srgbClr val="0070C0"/>
              </a:solidFill>
            </a:rPr>
            <a:t>Kısa dönemde oluşacak faydası</a:t>
          </a:r>
          <a:endParaRPr lang="tr-TR" dirty="0">
            <a:solidFill>
              <a:srgbClr val="0070C0"/>
            </a:solidFill>
          </a:endParaRPr>
        </a:p>
      </dgm:t>
    </dgm:pt>
    <dgm:pt modelId="{578AA95A-C8F4-41AD-B550-B6A4A5741134}" type="parTrans" cxnId="{5415D834-21A7-4F55-B813-4FDE72500D0F}">
      <dgm:prSet/>
      <dgm:spPr/>
      <dgm:t>
        <a:bodyPr/>
        <a:lstStyle/>
        <a:p>
          <a:endParaRPr lang="tr-TR"/>
        </a:p>
      </dgm:t>
    </dgm:pt>
    <dgm:pt modelId="{CBEE868B-B580-4AC6-824B-D1976EE6674E}" type="sibTrans" cxnId="{5415D834-21A7-4F55-B813-4FDE72500D0F}">
      <dgm:prSet/>
      <dgm:spPr/>
      <dgm:t>
        <a:bodyPr/>
        <a:lstStyle/>
        <a:p>
          <a:endParaRPr lang="tr-TR"/>
        </a:p>
      </dgm:t>
    </dgm:pt>
    <dgm:pt modelId="{4F98B1F3-E933-4EBB-98AD-F90FBF65196D}">
      <dgm:prSet phldrT="[Metin]"/>
      <dgm:spPr/>
      <dgm:t>
        <a:bodyPr/>
        <a:lstStyle/>
        <a:p>
          <a:r>
            <a:rPr lang="tr-TR" dirty="0" smtClean="0">
              <a:solidFill>
                <a:srgbClr val="0070C0"/>
              </a:solidFill>
            </a:rPr>
            <a:t>Uzun dönemde oluşacak faydası</a:t>
          </a:r>
          <a:endParaRPr lang="tr-TR" dirty="0">
            <a:solidFill>
              <a:srgbClr val="0070C0"/>
            </a:solidFill>
          </a:endParaRPr>
        </a:p>
      </dgm:t>
    </dgm:pt>
    <dgm:pt modelId="{B1A9218E-9254-445B-99AA-34AF7D1A4BE1}" type="parTrans" cxnId="{80C77F00-E945-4EAE-B5C6-71E8F7D8C9F0}">
      <dgm:prSet/>
      <dgm:spPr/>
      <dgm:t>
        <a:bodyPr/>
        <a:lstStyle/>
        <a:p>
          <a:endParaRPr lang="tr-TR"/>
        </a:p>
      </dgm:t>
    </dgm:pt>
    <dgm:pt modelId="{5E1F9805-562A-4136-8185-7AA650105246}" type="sibTrans" cxnId="{80C77F00-E945-4EAE-B5C6-71E8F7D8C9F0}">
      <dgm:prSet/>
      <dgm:spPr/>
      <dgm:t>
        <a:bodyPr/>
        <a:lstStyle/>
        <a:p>
          <a:endParaRPr lang="tr-TR"/>
        </a:p>
      </dgm:t>
    </dgm:pt>
    <dgm:pt modelId="{00CBDF46-4549-42A9-9699-4E790F26C58E}">
      <dgm:prSet phldrT="[Metin]"/>
      <dgm:spPr/>
      <dgm:t>
        <a:bodyPr/>
        <a:lstStyle/>
        <a:p>
          <a:r>
            <a:rPr lang="tr-TR" dirty="0" smtClean="0"/>
            <a:t>Yapısal özellikte olup yasal ve etik sorumlulukların bir sonucudur.</a:t>
          </a:r>
          <a:endParaRPr lang="tr-TR" dirty="0"/>
        </a:p>
      </dgm:t>
    </dgm:pt>
    <dgm:pt modelId="{8C83FA85-2022-4A2E-9D60-A06064358C73}" type="parTrans" cxnId="{F45C4E35-AB97-421C-85FF-EA28CC61E8A2}">
      <dgm:prSet/>
      <dgm:spPr/>
      <dgm:t>
        <a:bodyPr/>
        <a:lstStyle/>
        <a:p>
          <a:endParaRPr lang="tr-TR"/>
        </a:p>
      </dgm:t>
    </dgm:pt>
    <dgm:pt modelId="{24E20705-B50A-40A0-BF2E-C498FA39ECA3}" type="sibTrans" cxnId="{F45C4E35-AB97-421C-85FF-EA28CC61E8A2}">
      <dgm:prSet/>
      <dgm:spPr/>
      <dgm:t>
        <a:bodyPr/>
        <a:lstStyle/>
        <a:p>
          <a:endParaRPr lang="tr-TR"/>
        </a:p>
      </dgm:t>
    </dgm:pt>
    <dgm:pt modelId="{427726C9-9635-4D11-BA7B-A8A38F89B96C}">
      <dgm:prSet phldrT="[Metin]"/>
      <dgm:spPr/>
      <dgm:t>
        <a:bodyPr/>
        <a:lstStyle/>
        <a:p>
          <a:r>
            <a:rPr lang="tr-TR" dirty="0" smtClean="0"/>
            <a:t>stratejik özellikte olup, ekonomik ve gönüllü sorumluluklarının bir sonucudur.</a:t>
          </a:r>
          <a:endParaRPr lang="tr-TR" dirty="0"/>
        </a:p>
      </dgm:t>
    </dgm:pt>
    <dgm:pt modelId="{C8D32A4D-2063-4ADC-8B02-E4314AA20546}" type="parTrans" cxnId="{C6E52362-7D77-4DA9-B7BA-630673EAC9A7}">
      <dgm:prSet/>
      <dgm:spPr/>
      <dgm:t>
        <a:bodyPr/>
        <a:lstStyle/>
        <a:p>
          <a:endParaRPr lang="tr-TR"/>
        </a:p>
      </dgm:t>
    </dgm:pt>
    <dgm:pt modelId="{E3E7D3C0-6D85-4503-8D17-6BBAF8A24E6E}" type="sibTrans" cxnId="{C6E52362-7D77-4DA9-B7BA-630673EAC9A7}">
      <dgm:prSet/>
      <dgm:spPr/>
      <dgm:t>
        <a:bodyPr/>
        <a:lstStyle/>
        <a:p>
          <a:endParaRPr lang="tr-TR"/>
        </a:p>
      </dgm:t>
    </dgm:pt>
    <dgm:pt modelId="{E1E12E7E-39D1-416C-B730-98360B2C1AE4}" type="pres">
      <dgm:prSet presAssocID="{56707D11-393A-4086-A20B-988FBBB8CAB1}" presName="vert0" presStyleCnt="0">
        <dgm:presLayoutVars>
          <dgm:dir/>
          <dgm:animOne val="branch"/>
          <dgm:animLvl val="lvl"/>
        </dgm:presLayoutVars>
      </dgm:prSet>
      <dgm:spPr/>
      <dgm:t>
        <a:bodyPr/>
        <a:lstStyle/>
        <a:p>
          <a:endParaRPr lang="tr-TR"/>
        </a:p>
      </dgm:t>
    </dgm:pt>
    <dgm:pt modelId="{28A6310C-95FB-4117-959C-343E43922423}" type="pres">
      <dgm:prSet presAssocID="{5C64BDC6-AC84-4291-879C-792CAC0719EE}" presName="thickLine" presStyleLbl="alignNode1" presStyleIdx="0" presStyleCnt="2"/>
      <dgm:spPr/>
    </dgm:pt>
    <dgm:pt modelId="{B61A3B7D-1BA0-4C3A-B7F4-2E49D1ABF47A}" type="pres">
      <dgm:prSet presAssocID="{5C64BDC6-AC84-4291-879C-792CAC0719EE}" presName="horz1" presStyleCnt="0"/>
      <dgm:spPr/>
    </dgm:pt>
    <dgm:pt modelId="{4E1C83A5-45FB-4EED-9D74-D2B6D2C87A28}" type="pres">
      <dgm:prSet presAssocID="{5C64BDC6-AC84-4291-879C-792CAC0719EE}" presName="tx1" presStyleLbl="revTx" presStyleIdx="0" presStyleCnt="10"/>
      <dgm:spPr/>
      <dgm:t>
        <a:bodyPr/>
        <a:lstStyle/>
        <a:p>
          <a:endParaRPr lang="tr-TR"/>
        </a:p>
      </dgm:t>
    </dgm:pt>
    <dgm:pt modelId="{F4B95FC6-BB96-4D6C-A669-571043083814}" type="pres">
      <dgm:prSet presAssocID="{5C64BDC6-AC84-4291-879C-792CAC0719EE}" presName="vert1" presStyleCnt="0"/>
      <dgm:spPr/>
    </dgm:pt>
    <dgm:pt modelId="{1DF4006D-DF0A-424F-838E-C42FB1F3FE12}" type="pres">
      <dgm:prSet presAssocID="{E582A2B4-01DC-4915-AA84-4EFE265F6D66}" presName="vertSpace2a" presStyleCnt="0"/>
      <dgm:spPr/>
    </dgm:pt>
    <dgm:pt modelId="{751DFEA4-2E63-462D-9501-1496C3D69AD2}" type="pres">
      <dgm:prSet presAssocID="{E582A2B4-01DC-4915-AA84-4EFE265F6D66}" presName="horz2" presStyleCnt="0"/>
      <dgm:spPr/>
    </dgm:pt>
    <dgm:pt modelId="{0D595955-8897-4B49-8D76-C943CFC1DCD4}" type="pres">
      <dgm:prSet presAssocID="{E582A2B4-01DC-4915-AA84-4EFE265F6D66}" presName="horzSpace2" presStyleCnt="0"/>
      <dgm:spPr/>
    </dgm:pt>
    <dgm:pt modelId="{20D19545-E567-4D7C-8687-0631ADC749FE}" type="pres">
      <dgm:prSet presAssocID="{E582A2B4-01DC-4915-AA84-4EFE265F6D66}" presName="tx2" presStyleLbl="revTx" presStyleIdx="1" presStyleCnt="10" custScaleX="467183"/>
      <dgm:spPr/>
      <dgm:t>
        <a:bodyPr/>
        <a:lstStyle/>
        <a:p>
          <a:endParaRPr lang="tr-TR"/>
        </a:p>
      </dgm:t>
    </dgm:pt>
    <dgm:pt modelId="{A4DDF152-D8F5-46A3-83A0-966380568994}" type="pres">
      <dgm:prSet presAssocID="{E582A2B4-01DC-4915-AA84-4EFE265F6D66}" presName="vert2" presStyleCnt="0"/>
      <dgm:spPr/>
    </dgm:pt>
    <dgm:pt modelId="{00A30AF5-F6D9-44B2-B1E4-6643A252F059}" type="pres">
      <dgm:prSet presAssocID="{E582A2B4-01DC-4915-AA84-4EFE265F6D66}" presName="thinLine2b" presStyleLbl="callout" presStyleIdx="0" presStyleCnt="4"/>
      <dgm:spPr/>
    </dgm:pt>
    <dgm:pt modelId="{941E6B3C-8141-4E8F-BE58-3CCEFF79CAB6}" type="pres">
      <dgm:prSet presAssocID="{E582A2B4-01DC-4915-AA84-4EFE265F6D66}" presName="vertSpace2b" presStyleCnt="0"/>
      <dgm:spPr/>
    </dgm:pt>
    <dgm:pt modelId="{03CEA412-DDBC-4984-8EA5-F37BD65FF231}" type="pres">
      <dgm:prSet presAssocID="{C1314F1B-C362-4AC3-A30C-7A5B82F246FD}" presName="horz2" presStyleCnt="0"/>
      <dgm:spPr/>
    </dgm:pt>
    <dgm:pt modelId="{F6E949A6-2D61-497C-A904-7B1BA3E121A5}" type="pres">
      <dgm:prSet presAssocID="{C1314F1B-C362-4AC3-A30C-7A5B82F246FD}" presName="horzSpace2" presStyleCnt="0"/>
      <dgm:spPr/>
    </dgm:pt>
    <dgm:pt modelId="{CD8160EC-E311-4D7F-AC04-CC5C59119999}" type="pres">
      <dgm:prSet presAssocID="{C1314F1B-C362-4AC3-A30C-7A5B82F246FD}" presName="tx2" presStyleLbl="revTx" presStyleIdx="2" presStyleCnt="10" custScaleX="426620"/>
      <dgm:spPr/>
      <dgm:t>
        <a:bodyPr/>
        <a:lstStyle/>
        <a:p>
          <a:endParaRPr lang="tr-TR"/>
        </a:p>
      </dgm:t>
    </dgm:pt>
    <dgm:pt modelId="{14F174AA-B6C2-4F66-90FC-C3FC9022AB5C}" type="pres">
      <dgm:prSet presAssocID="{C1314F1B-C362-4AC3-A30C-7A5B82F246FD}" presName="vert2" presStyleCnt="0"/>
      <dgm:spPr/>
    </dgm:pt>
    <dgm:pt modelId="{D74D3D4C-4E04-4B9F-9881-9E0096226625}" type="pres">
      <dgm:prSet presAssocID="{C1314F1B-C362-4AC3-A30C-7A5B82F246FD}" presName="thinLine2b" presStyleLbl="callout" presStyleIdx="1" presStyleCnt="4"/>
      <dgm:spPr/>
    </dgm:pt>
    <dgm:pt modelId="{FEA99159-97EE-4AD2-8DDE-91CAC96A3526}" type="pres">
      <dgm:prSet presAssocID="{C1314F1B-C362-4AC3-A30C-7A5B82F246FD}" presName="vertSpace2b" presStyleCnt="0"/>
      <dgm:spPr/>
    </dgm:pt>
    <dgm:pt modelId="{B28141A0-C3D6-4778-909A-10E3E5DE0617}" type="pres">
      <dgm:prSet presAssocID="{8DF3EFB5-CB98-40DF-A894-2D60A4E2F0F0}" presName="thickLine" presStyleLbl="alignNode1" presStyleIdx="1" presStyleCnt="2"/>
      <dgm:spPr/>
    </dgm:pt>
    <dgm:pt modelId="{6A7710CC-5A90-4B50-ACB9-15EEBF20BFD2}" type="pres">
      <dgm:prSet presAssocID="{8DF3EFB5-CB98-40DF-A894-2D60A4E2F0F0}" presName="horz1" presStyleCnt="0"/>
      <dgm:spPr/>
    </dgm:pt>
    <dgm:pt modelId="{87425CCF-D063-4147-B149-88F74503C011}" type="pres">
      <dgm:prSet presAssocID="{8DF3EFB5-CB98-40DF-A894-2D60A4E2F0F0}" presName="tx1" presStyleLbl="revTx" presStyleIdx="3" presStyleCnt="10"/>
      <dgm:spPr/>
      <dgm:t>
        <a:bodyPr/>
        <a:lstStyle/>
        <a:p>
          <a:endParaRPr lang="tr-TR"/>
        </a:p>
      </dgm:t>
    </dgm:pt>
    <dgm:pt modelId="{E723FF6B-3867-4FD4-B921-07EA1D07AC2C}" type="pres">
      <dgm:prSet presAssocID="{8DF3EFB5-CB98-40DF-A894-2D60A4E2F0F0}" presName="vert1" presStyleCnt="0"/>
      <dgm:spPr/>
    </dgm:pt>
    <dgm:pt modelId="{CD1012CC-FA48-4DF6-BA61-46242D8BDEAA}" type="pres">
      <dgm:prSet presAssocID="{70253240-0677-4D9D-A86A-60F91D46EB28}" presName="vertSpace2a" presStyleCnt="0"/>
      <dgm:spPr/>
    </dgm:pt>
    <dgm:pt modelId="{E3BE675A-F4E8-4DA0-86D7-00245F80146B}" type="pres">
      <dgm:prSet presAssocID="{70253240-0677-4D9D-A86A-60F91D46EB28}" presName="horz2" presStyleCnt="0"/>
      <dgm:spPr/>
    </dgm:pt>
    <dgm:pt modelId="{458DD8C5-72E1-4F0C-A6A5-6892BA5CC8C6}" type="pres">
      <dgm:prSet presAssocID="{70253240-0677-4D9D-A86A-60F91D46EB28}" presName="horzSpace2" presStyleCnt="0"/>
      <dgm:spPr/>
    </dgm:pt>
    <dgm:pt modelId="{5C81F2C9-40BD-493D-A322-804C252E0DC3}" type="pres">
      <dgm:prSet presAssocID="{70253240-0677-4D9D-A86A-60F91D46EB28}" presName="tx2" presStyleLbl="revTx" presStyleIdx="4" presStyleCnt="10"/>
      <dgm:spPr/>
      <dgm:t>
        <a:bodyPr/>
        <a:lstStyle/>
        <a:p>
          <a:endParaRPr lang="tr-TR"/>
        </a:p>
      </dgm:t>
    </dgm:pt>
    <dgm:pt modelId="{6CA0F6B0-CF82-4D46-B6BC-14B729B09257}" type="pres">
      <dgm:prSet presAssocID="{70253240-0677-4D9D-A86A-60F91D46EB28}" presName="vert2" presStyleCnt="0"/>
      <dgm:spPr/>
    </dgm:pt>
    <dgm:pt modelId="{67F05501-6F0B-4CC1-9068-74919E673D1B}" type="pres">
      <dgm:prSet presAssocID="{5362A879-0156-4CB4-87AD-6AF43FA316DB}" presName="horz3" presStyleCnt="0"/>
      <dgm:spPr/>
    </dgm:pt>
    <dgm:pt modelId="{BD71E3DD-0283-4A81-8365-76CFCDC9E8CC}" type="pres">
      <dgm:prSet presAssocID="{5362A879-0156-4CB4-87AD-6AF43FA316DB}" presName="horzSpace3" presStyleCnt="0"/>
      <dgm:spPr/>
    </dgm:pt>
    <dgm:pt modelId="{5EAAC257-F923-4FAD-85BB-6CB78D9C4FCF}" type="pres">
      <dgm:prSet presAssocID="{5362A879-0156-4CB4-87AD-6AF43FA316DB}" presName="tx3" presStyleLbl="revTx" presStyleIdx="5" presStyleCnt="10"/>
      <dgm:spPr/>
      <dgm:t>
        <a:bodyPr/>
        <a:lstStyle/>
        <a:p>
          <a:endParaRPr lang="tr-TR"/>
        </a:p>
      </dgm:t>
    </dgm:pt>
    <dgm:pt modelId="{3383599D-B51E-492D-A8DD-CC45E4C778CA}" type="pres">
      <dgm:prSet presAssocID="{5362A879-0156-4CB4-87AD-6AF43FA316DB}" presName="vert3" presStyleCnt="0"/>
      <dgm:spPr/>
    </dgm:pt>
    <dgm:pt modelId="{D8677F5C-826B-46E3-959F-6420CC752844}" type="pres">
      <dgm:prSet presAssocID="{00CBDF46-4549-42A9-9699-4E790F26C58E}" presName="horz4" presStyleCnt="0"/>
      <dgm:spPr/>
    </dgm:pt>
    <dgm:pt modelId="{3EFA8377-58C7-4446-B11B-B3F185422C69}" type="pres">
      <dgm:prSet presAssocID="{00CBDF46-4549-42A9-9699-4E790F26C58E}" presName="horzSpace4" presStyleCnt="0"/>
      <dgm:spPr/>
    </dgm:pt>
    <dgm:pt modelId="{3C255696-5A39-4ABE-BC2E-AB247ADB130D}" type="pres">
      <dgm:prSet presAssocID="{00CBDF46-4549-42A9-9699-4E790F26C58E}" presName="tx4" presStyleLbl="revTx" presStyleIdx="6" presStyleCnt="10">
        <dgm:presLayoutVars>
          <dgm:bulletEnabled val="1"/>
        </dgm:presLayoutVars>
      </dgm:prSet>
      <dgm:spPr/>
      <dgm:t>
        <a:bodyPr/>
        <a:lstStyle/>
        <a:p>
          <a:endParaRPr lang="tr-TR"/>
        </a:p>
      </dgm:t>
    </dgm:pt>
    <dgm:pt modelId="{D0A29F9F-48FC-4791-899E-331B40AD6C8A}" type="pres">
      <dgm:prSet presAssocID="{70253240-0677-4D9D-A86A-60F91D46EB28}" presName="thinLine2b" presStyleLbl="callout" presStyleIdx="2" presStyleCnt="4"/>
      <dgm:spPr/>
    </dgm:pt>
    <dgm:pt modelId="{B7F9C357-B33E-47B3-BABA-644F68C0FDCB}" type="pres">
      <dgm:prSet presAssocID="{70253240-0677-4D9D-A86A-60F91D46EB28}" presName="vertSpace2b" presStyleCnt="0"/>
      <dgm:spPr/>
    </dgm:pt>
    <dgm:pt modelId="{25BB9AF3-7C03-4351-BF75-90ACBE1F6BEB}" type="pres">
      <dgm:prSet presAssocID="{A55CDAB9-0DA1-493D-AEE1-B4B99397EE98}" presName="horz2" presStyleCnt="0"/>
      <dgm:spPr/>
    </dgm:pt>
    <dgm:pt modelId="{2DBA6216-B478-4B5D-A1C5-D89FFA22520D}" type="pres">
      <dgm:prSet presAssocID="{A55CDAB9-0DA1-493D-AEE1-B4B99397EE98}" presName="horzSpace2" presStyleCnt="0"/>
      <dgm:spPr/>
    </dgm:pt>
    <dgm:pt modelId="{9AE8AA5E-2E72-43B4-9B35-A56A914CDA75}" type="pres">
      <dgm:prSet presAssocID="{A55CDAB9-0DA1-493D-AEE1-B4B99397EE98}" presName="tx2" presStyleLbl="revTx" presStyleIdx="7" presStyleCnt="10"/>
      <dgm:spPr/>
      <dgm:t>
        <a:bodyPr/>
        <a:lstStyle/>
        <a:p>
          <a:endParaRPr lang="tr-TR"/>
        </a:p>
      </dgm:t>
    </dgm:pt>
    <dgm:pt modelId="{8DD64265-A480-415F-AB99-263AB880A414}" type="pres">
      <dgm:prSet presAssocID="{A55CDAB9-0DA1-493D-AEE1-B4B99397EE98}" presName="vert2" presStyleCnt="0"/>
      <dgm:spPr/>
    </dgm:pt>
    <dgm:pt modelId="{90A6769E-205F-4BFD-BC00-BC0233AB307A}" type="pres">
      <dgm:prSet presAssocID="{4F98B1F3-E933-4EBB-98AD-F90FBF65196D}" presName="horz3" presStyleCnt="0"/>
      <dgm:spPr/>
    </dgm:pt>
    <dgm:pt modelId="{1AF496CF-4E51-4926-853A-03B4F2EC7FB4}" type="pres">
      <dgm:prSet presAssocID="{4F98B1F3-E933-4EBB-98AD-F90FBF65196D}" presName="horzSpace3" presStyleCnt="0"/>
      <dgm:spPr/>
    </dgm:pt>
    <dgm:pt modelId="{9594DD6D-9011-4292-9E7B-5D6356FDFA48}" type="pres">
      <dgm:prSet presAssocID="{4F98B1F3-E933-4EBB-98AD-F90FBF65196D}" presName="tx3" presStyleLbl="revTx" presStyleIdx="8" presStyleCnt="10"/>
      <dgm:spPr/>
      <dgm:t>
        <a:bodyPr/>
        <a:lstStyle/>
        <a:p>
          <a:endParaRPr lang="tr-TR"/>
        </a:p>
      </dgm:t>
    </dgm:pt>
    <dgm:pt modelId="{C5D20637-7229-4657-8B49-9F7C5C5151CE}" type="pres">
      <dgm:prSet presAssocID="{4F98B1F3-E933-4EBB-98AD-F90FBF65196D}" presName="vert3" presStyleCnt="0"/>
      <dgm:spPr/>
    </dgm:pt>
    <dgm:pt modelId="{4717100D-28CC-48D1-9EE1-16154A9B6322}" type="pres">
      <dgm:prSet presAssocID="{427726C9-9635-4D11-BA7B-A8A38F89B96C}" presName="horz4" presStyleCnt="0"/>
      <dgm:spPr/>
    </dgm:pt>
    <dgm:pt modelId="{753567EE-F80B-4B7B-A4D1-18F8C34A19E6}" type="pres">
      <dgm:prSet presAssocID="{427726C9-9635-4D11-BA7B-A8A38F89B96C}" presName="horzSpace4" presStyleCnt="0"/>
      <dgm:spPr/>
    </dgm:pt>
    <dgm:pt modelId="{10CB0036-E2BB-4879-BE9E-0BA6ED471814}" type="pres">
      <dgm:prSet presAssocID="{427726C9-9635-4D11-BA7B-A8A38F89B96C}" presName="tx4" presStyleLbl="revTx" presStyleIdx="9" presStyleCnt="10">
        <dgm:presLayoutVars>
          <dgm:bulletEnabled val="1"/>
        </dgm:presLayoutVars>
      </dgm:prSet>
      <dgm:spPr/>
      <dgm:t>
        <a:bodyPr/>
        <a:lstStyle/>
        <a:p>
          <a:endParaRPr lang="tr-TR"/>
        </a:p>
      </dgm:t>
    </dgm:pt>
    <dgm:pt modelId="{8A041B87-300C-4901-B2D4-D4527F339BBA}" type="pres">
      <dgm:prSet presAssocID="{A55CDAB9-0DA1-493D-AEE1-B4B99397EE98}" presName="thinLine2b" presStyleLbl="callout" presStyleIdx="3" presStyleCnt="4"/>
      <dgm:spPr/>
    </dgm:pt>
    <dgm:pt modelId="{85807833-6950-4837-9700-A1A2A7CAB9DA}" type="pres">
      <dgm:prSet presAssocID="{A55CDAB9-0DA1-493D-AEE1-B4B99397EE98}" presName="vertSpace2b" presStyleCnt="0"/>
      <dgm:spPr/>
    </dgm:pt>
  </dgm:ptLst>
  <dgm:cxnLst>
    <dgm:cxn modelId="{ED842ACD-BE8B-4478-AA89-9D424CD9C020}" type="presOf" srcId="{C1314F1B-C362-4AC3-A30C-7A5B82F246FD}" destId="{CD8160EC-E311-4D7F-AC04-CC5C59119999}" srcOrd="0" destOrd="0" presId="urn:microsoft.com/office/officeart/2008/layout/LinedList"/>
    <dgm:cxn modelId="{5415D834-21A7-4F55-B813-4FDE72500D0F}" srcId="{70253240-0677-4D9D-A86A-60F91D46EB28}" destId="{5362A879-0156-4CB4-87AD-6AF43FA316DB}" srcOrd="0" destOrd="0" parTransId="{578AA95A-C8F4-41AD-B550-B6A4A5741134}" sibTransId="{CBEE868B-B580-4AC6-824B-D1976EE6674E}"/>
    <dgm:cxn modelId="{2A1D21B8-C41F-438F-A08E-688254DCF9B9}" srcId="{56707D11-393A-4086-A20B-988FBBB8CAB1}" destId="{8DF3EFB5-CB98-40DF-A894-2D60A4E2F0F0}" srcOrd="1" destOrd="0" parTransId="{61D6CDD2-3ED5-41A6-89A1-C3A791678212}" sibTransId="{B3B6A7DC-D6BB-4087-BAC3-A8EA9E401A26}"/>
    <dgm:cxn modelId="{F45C4E35-AB97-421C-85FF-EA28CC61E8A2}" srcId="{5362A879-0156-4CB4-87AD-6AF43FA316DB}" destId="{00CBDF46-4549-42A9-9699-4E790F26C58E}" srcOrd="0" destOrd="0" parTransId="{8C83FA85-2022-4A2E-9D60-A06064358C73}" sibTransId="{24E20705-B50A-40A0-BF2E-C498FA39ECA3}"/>
    <dgm:cxn modelId="{BB05B4E9-B8A6-44DF-8F86-1121FC98D84A}" srcId="{5C64BDC6-AC84-4291-879C-792CAC0719EE}" destId="{E582A2B4-01DC-4915-AA84-4EFE265F6D66}" srcOrd="0" destOrd="0" parTransId="{744DE5AE-A2F4-41F2-9610-0749832B7358}" sibTransId="{64514B0A-8083-484E-A3C0-AAEEECE9E55B}"/>
    <dgm:cxn modelId="{80C77F00-E945-4EAE-B5C6-71E8F7D8C9F0}" srcId="{A55CDAB9-0DA1-493D-AEE1-B4B99397EE98}" destId="{4F98B1F3-E933-4EBB-98AD-F90FBF65196D}" srcOrd="0" destOrd="0" parTransId="{B1A9218E-9254-445B-99AA-34AF7D1A4BE1}" sibTransId="{5E1F9805-562A-4136-8185-7AA650105246}"/>
    <dgm:cxn modelId="{C444A480-D30C-48E4-A1E2-0EAEBE0FA0B4}" type="presOf" srcId="{A55CDAB9-0DA1-493D-AEE1-B4B99397EE98}" destId="{9AE8AA5E-2E72-43B4-9B35-A56A914CDA75}" srcOrd="0" destOrd="0" presId="urn:microsoft.com/office/officeart/2008/layout/LinedList"/>
    <dgm:cxn modelId="{75CBF0F1-2575-4EF4-8160-DA2CFBBF045D}" type="presOf" srcId="{E582A2B4-01DC-4915-AA84-4EFE265F6D66}" destId="{20D19545-E567-4D7C-8687-0631ADC749FE}" srcOrd="0" destOrd="0" presId="urn:microsoft.com/office/officeart/2008/layout/LinedList"/>
    <dgm:cxn modelId="{71C2A0BB-9FA4-4F05-A13C-9A2EF10BECC6}" type="presOf" srcId="{5C64BDC6-AC84-4291-879C-792CAC0719EE}" destId="{4E1C83A5-45FB-4EED-9D74-D2B6D2C87A28}" srcOrd="0" destOrd="0" presId="urn:microsoft.com/office/officeart/2008/layout/LinedList"/>
    <dgm:cxn modelId="{98C5D8F3-410A-40A7-B058-D79994CC951C}" srcId="{8DF3EFB5-CB98-40DF-A894-2D60A4E2F0F0}" destId="{70253240-0677-4D9D-A86A-60F91D46EB28}" srcOrd="0" destOrd="0" parTransId="{FEB4338E-DC93-4E7B-8301-6C1298C9A682}" sibTransId="{9582830D-5319-4B13-AF39-1F9DCDDEC785}"/>
    <dgm:cxn modelId="{C6E52362-7D77-4DA9-B7BA-630673EAC9A7}" srcId="{4F98B1F3-E933-4EBB-98AD-F90FBF65196D}" destId="{427726C9-9635-4D11-BA7B-A8A38F89B96C}" srcOrd="0" destOrd="0" parTransId="{C8D32A4D-2063-4ADC-8B02-E4314AA20546}" sibTransId="{E3E7D3C0-6D85-4503-8D17-6BBAF8A24E6E}"/>
    <dgm:cxn modelId="{277777C2-9FA8-49CA-95C4-16E5FC93207F}" type="presOf" srcId="{70253240-0677-4D9D-A86A-60F91D46EB28}" destId="{5C81F2C9-40BD-493D-A322-804C252E0DC3}" srcOrd="0" destOrd="0" presId="urn:microsoft.com/office/officeart/2008/layout/LinedList"/>
    <dgm:cxn modelId="{2FAB17D3-DA7F-4D6C-B901-DBF0EF68CFE9}" srcId="{8DF3EFB5-CB98-40DF-A894-2D60A4E2F0F0}" destId="{A55CDAB9-0DA1-493D-AEE1-B4B99397EE98}" srcOrd="1" destOrd="0" parTransId="{FE838A6A-3F05-44D7-9338-7F5162722075}" sibTransId="{3174ED75-0AE9-4E18-BBA5-CD2B730AD8AD}"/>
    <dgm:cxn modelId="{682CA039-9281-4C24-A70F-F0E3717502BB}" type="presOf" srcId="{00CBDF46-4549-42A9-9699-4E790F26C58E}" destId="{3C255696-5A39-4ABE-BC2E-AB247ADB130D}" srcOrd="0" destOrd="0" presId="urn:microsoft.com/office/officeart/2008/layout/LinedList"/>
    <dgm:cxn modelId="{ABEB602D-8107-4ED1-B308-81C299B4F913}" srcId="{56707D11-393A-4086-A20B-988FBBB8CAB1}" destId="{5C64BDC6-AC84-4291-879C-792CAC0719EE}" srcOrd="0" destOrd="0" parTransId="{47977964-9E85-4283-B18A-67C1792FFBB2}" sibTransId="{4EDBD72D-AF35-431F-B599-5E2312A65C38}"/>
    <dgm:cxn modelId="{EE4348E1-F412-47FC-9170-FCB736F882F7}" type="presOf" srcId="{4F98B1F3-E933-4EBB-98AD-F90FBF65196D}" destId="{9594DD6D-9011-4292-9E7B-5D6356FDFA48}" srcOrd="0" destOrd="0" presId="urn:microsoft.com/office/officeart/2008/layout/LinedList"/>
    <dgm:cxn modelId="{D5B5E2A7-4140-4359-8090-D4887DFEF2A8}" type="presOf" srcId="{56707D11-393A-4086-A20B-988FBBB8CAB1}" destId="{E1E12E7E-39D1-416C-B730-98360B2C1AE4}" srcOrd="0" destOrd="0" presId="urn:microsoft.com/office/officeart/2008/layout/LinedList"/>
    <dgm:cxn modelId="{83358FE3-8665-43EA-876D-7D2748CC931E}" type="presOf" srcId="{5362A879-0156-4CB4-87AD-6AF43FA316DB}" destId="{5EAAC257-F923-4FAD-85BB-6CB78D9C4FCF}" srcOrd="0" destOrd="0" presId="urn:microsoft.com/office/officeart/2008/layout/LinedList"/>
    <dgm:cxn modelId="{42EDCE4C-DC8F-4D53-B9A3-624870BA8F30}" srcId="{5C64BDC6-AC84-4291-879C-792CAC0719EE}" destId="{C1314F1B-C362-4AC3-A30C-7A5B82F246FD}" srcOrd="1" destOrd="0" parTransId="{11FC36AF-5064-4319-BA38-F2DFC5CDA6B7}" sibTransId="{60F2A1D9-866A-453A-8322-CDFA3945576C}"/>
    <dgm:cxn modelId="{EE78F9D8-E53A-4B70-8827-9F98FD0307C2}" type="presOf" srcId="{8DF3EFB5-CB98-40DF-A894-2D60A4E2F0F0}" destId="{87425CCF-D063-4147-B149-88F74503C011}" srcOrd="0" destOrd="0" presId="urn:microsoft.com/office/officeart/2008/layout/LinedList"/>
    <dgm:cxn modelId="{50FE3CE0-425D-449F-BA92-1D203015F78E}" type="presOf" srcId="{427726C9-9635-4D11-BA7B-A8A38F89B96C}" destId="{10CB0036-E2BB-4879-BE9E-0BA6ED471814}" srcOrd="0" destOrd="0" presId="urn:microsoft.com/office/officeart/2008/layout/LinedList"/>
    <dgm:cxn modelId="{9ED1FD8A-F2B9-4866-8BD0-EAA5A58DBE22}" type="presParOf" srcId="{E1E12E7E-39D1-416C-B730-98360B2C1AE4}" destId="{28A6310C-95FB-4117-959C-343E43922423}" srcOrd="0" destOrd="0" presId="urn:microsoft.com/office/officeart/2008/layout/LinedList"/>
    <dgm:cxn modelId="{68C4BF26-A4DF-4BEA-B8D9-5E66682EE1F3}" type="presParOf" srcId="{E1E12E7E-39D1-416C-B730-98360B2C1AE4}" destId="{B61A3B7D-1BA0-4C3A-B7F4-2E49D1ABF47A}" srcOrd="1" destOrd="0" presId="urn:microsoft.com/office/officeart/2008/layout/LinedList"/>
    <dgm:cxn modelId="{6F9DD58E-A517-4058-99AC-D1CE5C3EEB0F}" type="presParOf" srcId="{B61A3B7D-1BA0-4C3A-B7F4-2E49D1ABF47A}" destId="{4E1C83A5-45FB-4EED-9D74-D2B6D2C87A28}" srcOrd="0" destOrd="0" presId="urn:microsoft.com/office/officeart/2008/layout/LinedList"/>
    <dgm:cxn modelId="{C2EDE734-D130-491D-87DD-09E77C08707F}" type="presParOf" srcId="{B61A3B7D-1BA0-4C3A-B7F4-2E49D1ABF47A}" destId="{F4B95FC6-BB96-4D6C-A669-571043083814}" srcOrd="1" destOrd="0" presId="urn:microsoft.com/office/officeart/2008/layout/LinedList"/>
    <dgm:cxn modelId="{992339A9-DA5D-4FC9-8CA3-5FD6F8E96A1E}" type="presParOf" srcId="{F4B95FC6-BB96-4D6C-A669-571043083814}" destId="{1DF4006D-DF0A-424F-838E-C42FB1F3FE12}" srcOrd="0" destOrd="0" presId="urn:microsoft.com/office/officeart/2008/layout/LinedList"/>
    <dgm:cxn modelId="{9097423B-D7E7-4A6F-B2F6-B8BF7DD10884}" type="presParOf" srcId="{F4B95FC6-BB96-4D6C-A669-571043083814}" destId="{751DFEA4-2E63-462D-9501-1496C3D69AD2}" srcOrd="1" destOrd="0" presId="urn:microsoft.com/office/officeart/2008/layout/LinedList"/>
    <dgm:cxn modelId="{12070DD6-9C2A-439A-ABE1-BA12B76E4B6A}" type="presParOf" srcId="{751DFEA4-2E63-462D-9501-1496C3D69AD2}" destId="{0D595955-8897-4B49-8D76-C943CFC1DCD4}" srcOrd="0" destOrd="0" presId="urn:microsoft.com/office/officeart/2008/layout/LinedList"/>
    <dgm:cxn modelId="{6809B6CE-A278-4A4B-966B-0048F670A499}" type="presParOf" srcId="{751DFEA4-2E63-462D-9501-1496C3D69AD2}" destId="{20D19545-E567-4D7C-8687-0631ADC749FE}" srcOrd="1" destOrd="0" presId="urn:microsoft.com/office/officeart/2008/layout/LinedList"/>
    <dgm:cxn modelId="{3DADE125-8EA4-4712-9C52-7C56B4D8CAA2}" type="presParOf" srcId="{751DFEA4-2E63-462D-9501-1496C3D69AD2}" destId="{A4DDF152-D8F5-46A3-83A0-966380568994}" srcOrd="2" destOrd="0" presId="urn:microsoft.com/office/officeart/2008/layout/LinedList"/>
    <dgm:cxn modelId="{B9C935F0-3565-461A-93D1-2903998A0698}" type="presParOf" srcId="{F4B95FC6-BB96-4D6C-A669-571043083814}" destId="{00A30AF5-F6D9-44B2-B1E4-6643A252F059}" srcOrd="2" destOrd="0" presId="urn:microsoft.com/office/officeart/2008/layout/LinedList"/>
    <dgm:cxn modelId="{3000CDA1-354C-4261-A648-5B0A001A0087}" type="presParOf" srcId="{F4B95FC6-BB96-4D6C-A669-571043083814}" destId="{941E6B3C-8141-4E8F-BE58-3CCEFF79CAB6}" srcOrd="3" destOrd="0" presId="urn:microsoft.com/office/officeart/2008/layout/LinedList"/>
    <dgm:cxn modelId="{A239952E-DE98-4614-BD95-E89077DBF121}" type="presParOf" srcId="{F4B95FC6-BB96-4D6C-A669-571043083814}" destId="{03CEA412-DDBC-4984-8EA5-F37BD65FF231}" srcOrd="4" destOrd="0" presId="urn:microsoft.com/office/officeart/2008/layout/LinedList"/>
    <dgm:cxn modelId="{DDE0C29D-F582-43CE-9234-35550BDF6A36}" type="presParOf" srcId="{03CEA412-DDBC-4984-8EA5-F37BD65FF231}" destId="{F6E949A6-2D61-497C-A904-7B1BA3E121A5}" srcOrd="0" destOrd="0" presId="urn:microsoft.com/office/officeart/2008/layout/LinedList"/>
    <dgm:cxn modelId="{6966D42B-DE97-41D2-BF3C-565F878D1530}" type="presParOf" srcId="{03CEA412-DDBC-4984-8EA5-F37BD65FF231}" destId="{CD8160EC-E311-4D7F-AC04-CC5C59119999}" srcOrd="1" destOrd="0" presId="urn:microsoft.com/office/officeart/2008/layout/LinedList"/>
    <dgm:cxn modelId="{56DBD8F7-2C6F-4BF1-8E04-5C1260ED73B0}" type="presParOf" srcId="{03CEA412-DDBC-4984-8EA5-F37BD65FF231}" destId="{14F174AA-B6C2-4F66-90FC-C3FC9022AB5C}" srcOrd="2" destOrd="0" presId="urn:microsoft.com/office/officeart/2008/layout/LinedList"/>
    <dgm:cxn modelId="{3BA84BAD-1B72-4B82-8FBD-D2B424CDF21D}" type="presParOf" srcId="{F4B95FC6-BB96-4D6C-A669-571043083814}" destId="{D74D3D4C-4E04-4B9F-9881-9E0096226625}" srcOrd="5" destOrd="0" presId="urn:microsoft.com/office/officeart/2008/layout/LinedList"/>
    <dgm:cxn modelId="{1840AAF2-1874-42D3-B2AB-AC76CACF8A77}" type="presParOf" srcId="{F4B95FC6-BB96-4D6C-A669-571043083814}" destId="{FEA99159-97EE-4AD2-8DDE-91CAC96A3526}" srcOrd="6" destOrd="0" presId="urn:microsoft.com/office/officeart/2008/layout/LinedList"/>
    <dgm:cxn modelId="{8B3A0442-F637-4DC0-9BD8-781EBF88CE50}" type="presParOf" srcId="{E1E12E7E-39D1-416C-B730-98360B2C1AE4}" destId="{B28141A0-C3D6-4778-909A-10E3E5DE0617}" srcOrd="2" destOrd="0" presId="urn:microsoft.com/office/officeart/2008/layout/LinedList"/>
    <dgm:cxn modelId="{0F267964-E3A1-4AC6-B403-1C639C02D936}" type="presParOf" srcId="{E1E12E7E-39D1-416C-B730-98360B2C1AE4}" destId="{6A7710CC-5A90-4B50-ACB9-15EEBF20BFD2}" srcOrd="3" destOrd="0" presId="urn:microsoft.com/office/officeart/2008/layout/LinedList"/>
    <dgm:cxn modelId="{A79B2FDD-B0C5-42D0-A38B-DA90E735FDDD}" type="presParOf" srcId="{6A7710CC-5A90-4B50-ACB9-15EEBF20BFD2}" destId="{87425CCF-D063-4147-B149-88F74503C011}" srcOrd="0" destOrd="0" presId="urn:microsoft.com/office/officeart/2008/layout/LinedList"/>
    <dgm:cxn modelId="{CEA5714D-2D8E-47E3-A19D-47478E9748A4}" type="presParOf" srcId="{6A7710CC-5A90-4B50-ACB9-15EEBF20BFD2}" destId="{E723FF6B-3867-4FD4-B921-07EA1D07AC2C}" srcOrd="1" destOrd="0" presId="urn:microsoft.com/office/officeart/2008/layout/LinedList"/>
    <dgm:cxn modelId="{F9BA3CF0-93AE-457B-82C0-6F49188715C7}" type="presParOf" srcId="{E723FF6B-3867-4FD4-B921-07EA1D07AC2C}" destId="{CD1012CC-FA48-4DF6-BA61-46242D8BDEAA}" srcOrd="0" destOrd="0" presId="urn:microsoft.com/office/officeart/2008/layout/LinedList"/>
    <dgm:cxn modelId="{E2F76C63-5845-44FB-A64D-342CD20BDCB2}" type="presParOf" srcId="{E723FF6B-3867-4FD4-B921-07EA1D07AC2C}" destId="{E3BE675A-F4E8-4DA0-86D7-00245F80146B}" srcOrd="1" destOrd="0" presId="urn:microsoft.com/office/officeart/2008/layout/LinedList"/>
    <dgm:cxn modelId="{E8AE33A2-2235-43D4-AB8B-E3B56EE019EF}" type="presParOf" srcId="{E3BE675A-F4E8-4DA0-86D7-00245F80146B}" destId="{458DD8C5-72E1-4F0C-A6A5-6892BA5CC8C6}" srcOrd="0" destOrd="0" presId="urn:microsoft.com/office/officeart/2008/layout/LinedList"/>
    <dgm:cxn modelId="{895E6180-264F-4471-A29A-344E2E981E07}" type="presParOf" srcId="{E3BE675A-F4E8-4DA0-86D7-00245F80146B}" destId="{5C81F2C9-40BD-493D-A322-804C252E0DC3}" srcOrd="1" destOrd="0" presId="urn:microsoft.com/office/officeart/2008/layout/LinedList"/>
    <dgm:cxn modelId="{C4B47CD1-F2C6-4627-82BF-F6C6E1BF0FC0}" type="presParOf" srcId="{E3BE675A-F4E8-4DA0-86D7-00245F80146B}" destId="{6CA0F6B0-CF82-4D46-B6BC-14B729B09257}" srcOrd="2" destOrd="0" presId="urn:microsoft.com/office/officeart/2008/layout/LinedList"/>
    <dgm:cxn modelId="{6E0FB325-317D-4755-86EE-142E6F648264}" type="presParOf" srcId="{6CA0F6B0-CF82-4D46-B6BC-14B729B09257}" destId="{67F05501-6F0B-4CC1-9068-74919E673D1B}" srcOrd="0" destOrd="0" presId="urn:microsoft.com/office/officeart/2008/layout/LinedList"/>
    <dgm:cxn modelId="{B2C8E9B4-8674-4731-AAF9-918817C492D4}" type="presParOf" srcId="{67F05501-6F0B-4CC1-9068-74919E673D1B}" destId="{BD71E3DD-0283-4A81-8365-76CFCDC9E8CC}" srcOrd="0" destOrd="0" presId="urn:microsoft.com/office/officeart/2008/layout/LinedList"/>
    <dgm:cxn modelId="{8B6903E9-4D11-46F2-88F2-0CF8C80C54C6}" type="presParOf" srcId="{67F05501-6F0B-4CC1-9068-74919E673D1B}" destId="{5EAAC257-F923-4FAD-85BB-6CB78D9C4FCF}" srcOrd="1" destOrd="0" presId="urn:microsoft.com/office/officeart/2008/layout/LinedList"/>
    <dgm:cxn modelId="{1EA4DADE-1BA5-4D8F-8211-06CDFDA58EE0}" type="presParOf" srcId="{67F05501-6F0B-4CC1-9068-74919E673D1B}" destId="{3383599D-B51E-492D-A8DD-CC45E4C778CA}" srcOrd="2" destOrd="0" presId="urn:microsoft.com/office/officeart/2008/layout/LinedList"/>
    <dgm:cxn modelId="{50F6BE86-AE82-45DD-8BAC-A52E2E6B8B02}" type="presParOf" srcId="{3383599D-B51E-492D-A8DD-CC45E4C778CA}" destId="{D8677F5C-826B-46E3-959F-6420CC752844}" srcOrd="0" destOrd="0" presId="urn:microsoft.com/office/officeart/2008/layout/LinedList"/>
    <dgm:cxn modelId="{40D91028-AEBD-4C25-B642-B268C1BC592A}" type="presParOf" srcId="{D8677F5C-826B-46E3-959F-6420CC752844}" destId="{3EFA8377-58C7-4446-B11B-B3F185422C69}" srcOrd="0" destOrd="0" presId="urn:microsoft.com/office/officeart/2008/layout/LinedList"/>
    <dgm:cxn modelId="{50A23F8B-3CA2-419B-9462-827B56F9CFA1}" type="presParOf" srcId="{D8677F5C-826B-46E3-959F-6420CC752844}" destId="{3C255696-5A39-4ABE-BC2E-AB247ADB130D}" srcOrd="1" destOrd="0" presId="urn:microsoft.com/office/officeart/2008/layout/LinedList"/>
    <dgm:cxn modelId="{68C112B7-3A6D-4E4F-B519-94556F17E0E5}" type="presParOf" srcId="{E723FF6B-3867-4FD4-B921-07EA1D07AC2C}" destId="{D0A29F9F-48FC-4791-899E-331B40AD6C8A}" srcOrd="2" destOrd="0" presId="urn:microsoft.com/office/officeart/2008/layout/LinedList"/>
    <dgm:cxn modelId="{5FF53EF7-6183-4148-88E6-7BBBC26CF77E}" type="presParOf" srcId="{E723FF6B-3867-4FD4-B921-07EA1D07AC2C}" destId="{B7F9C357-B33E-47B3-BABA-644F68C0FDCB}" srcOrd="3" destOrd="0" presId="urn:microsoft.com/office/officeart/2008/layout/LinedList"/>
    <dgm:cxn modelId="{B6B03846-3D21-4888-B3C9-B9FA1739DF59}" type="presParOf" srcId="{E723FF6B-3867-4FD4-B921-07EA1D07AC2C}" destId="{25BB9AF3-7C03-4351-BF75-90ACBE1F6BEB}" srcOrd="4" destOrd="0" presId="urn:microsoft.com/office/officeart/2008/layout/LinedList"/>
    <dgm:cxn modelId="{6C3C83FC-1292-489C-92DA-F09270742AB6}" type="presParOf" srcId="{25BB9AF3-7C03-4351-BF75-90ACBE1F6BEB}" destId="{2DBA6216-B478-4B5D-A1C5-D89FFA22520D}" srcOrd="0" destOrd="0" presId="urn:microsoft.com/office/officeart/2008/layout/LinedList"/>
    <dgm:cxn modelId="{FAFC5A89-F0D8-40CD-82CE-EC7A05209B5B}" type="presParOf" srcId="{25BB9AF3-7C03-4351-BF75-90ACBE1F6BEB}" destId="{9AE8AA5E-2E72-43B4-9B35-A56A914CDA75}" srcOrd="1" destOrd="0" presId="urn:microsoft.com/office/officeart/2008/layout/LinedList"/>
    <dgm:cxn modelId="{318CE427-BF98-4317-A033-451FE585D0A0}" type="presParOf" srcId="{25BB9AF3-7C03-4351-BF75-90ACBE1F6BEB}" destId="{8DD64265-A480-415F-AB99-263AB880A414}" srcOrd="2" destOrd="0" presId="urn:microsoft.com/office/officeart/2008/layout/LinedList"/>
    <dgm:cxn modelId="{CCD41D9A-F064-4CA9-91C2-33456D468728}" type="presParOf" srcId="{8DD64265-A480-415F-AB99-263AB880A414}" destId="{90A6769E-205F-4BFD-BC00-BC0233AB307A}" srcOrd="0" destOrd="0" presId="urn:microsoft.com/office/officeart/2008/layout/LinedList"/>
    <dgm:cxn modelId="{6B6F93BB-7B1D-46C7-8285-CAB11C4F55DE}" type="presParOf" srcId="{90A6769E-205F-4BFD-BC00-BC0233AB307A}" destId="{1AF496CF-4E51-4926-853A-03B4F2EC7FB4}" srcOrd="0" destOrd="0" presId="urn:microsoft.com/office/officeart/2008/layout/LinedList"/>
    <dgm:cxn modelId="{E9F2024A-E3B8-4F41-A42A-C8E39478BA7C}" type="presParOf" srcId="{90A6769E-205F-4BFD-BC00-BC0233AB307A}" destId="{9594DD6D-9011-4292-9E7B-5D6356FDFA48}" srcOrd="1" destOrd="0" presId="urn:microsoft.com/office/officeart/2008/layout/LinedList"/>
    <dgm:cxn modelId="{50810CAD-C62C-4E6A-A3BF-D20484F2EAB0}" type="presParOf" srcId="{90A6769E-205F-4BFD-BC00-BC0233AB307A}" destId="{C5D20637-7229-4657-8B49-9F7C5C5151CE}" srcOrd="2" destOrd="0" presId="urn:microsoft.com/office/officeart/2008/layout/LinedList"/>
    <dgm:cxn modelId="{C9BDAD89-2E0C-4874-9CC4-705E65A80B6D}" type="presParOf" srcId="{C5D20637-7229-4657-8B49-9F7C5C5151CE}" destId="{4717100D-28CC-48D1-9EE1-16154A9B6322}" srcOrd="0" destOrd="0" presId="urn:microsoft.com/office/officeart/2008/layout/LinedList"/>
    <dgm:cxn modelId="{8DB13037-9405-4248-B560-BA5958070012}" type="presParOf" srcId="{4717100D-28CC-48D1-9EE1-16154A9B6322}" destId="{753567EE-F80B-4B7B-A4D1-18F8C34A19E6}" srcOrd="0" destOrd="0" presId="urn:microsoft.com/office/officeart/2008/layout/LinedList"/>
    <dgm:cxn modelId="{194DC351-9194-4831-9D7E-BA0E424C28A3}" type="presParOf" srcId="{4717100D-28CC-48D1-9EE1-16154A9B6322}" destId="{10CB0036-E2BB-4879-BE9E-0BA6ED471814}" srcOrd="1" destOrd="0" presId="urn:microsoft.com/office/officeart/2008/layout/LinedList"/>
    <dgm:cxn modelId="{F658FFF5-AF96-40AF-8A8B-093C0CF1185D}" type="presParOf" srcId="{E723FF6B-3867-4FD4-B921-07EA1D07AC2C}" destId="{8A041B87-300C-4901-B2D4-D4527F339BBA}" srcOrd="5" destOrd="0" presId="urn:microsoft.com/office/officeart/2008/layout/LinedList"/>
    <dgm:cxn modelId="{01D88BCF-F3F2-49A7-91E8-966A9D24BDE9}" type="presParOf" srcId="{E723FF6B-3867-4FD4-B921-07EA1D07AC2C}" destId="{85807833-6950-4837-9700-A1A2A7CAB9DA}" srcOrd="6"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47AB3F4-2B5C-4ADE-B961-88B688EF960F}" type="doc">
      <dgm:prSet loTypeId="urn:microsoft.com/office/officeart/2008/layout/LinedList" loCatId="hierarchy" qsTypeId="urn:microsoft.com/office/officeart/2005/8/quickstyle/simple1" qsCatId="simple" csTypeId="urn:microsoft.com/office/officeart/2005/8/colors/accent1_2" csCatId="accent1" phldr="1"/>
      <dgm:spPr/>
      <dgm:t>
        <a:bodyPr/>
        <a:lstStyle/>
        <a:p>
          <a:endParaRPr lang="tr-TR"/>
        </a:p>
      </dgm:t>
    </dgm:pt>
    <dgm:pt modelId="{E4B591C6-8BB8-41F9-8667-36D3F5BE2B6A}">
      <dgm:prSet phldrT="[Metin]" custT="1"/>
      <dgm:spPr/>
      <dgm:t>
        <a:bodyPr/>
        <a:lstStyle/>
        <a:p>
          <a:r>
            <a:rPr lang="tr-TR" sz="1700" dirty="0" smtClean="0"/>
            <a:t>Sürdürülebilirlik muhasebesi</a:t>
          </a:r>
          <a:endParaRPr lang="tr-TR" sz="1700" dirty="0"/>
        </a:p>
      </dgm:t>
    </dgm:pt>
    <dgm:pt modelId="{08B49B61-D369-4CED-A466-BA520FAF63D2}" type="parTrans" cxnId="{7616D5DD-E3E5-4C8D-BD97-792AB4BB341C}">
      <dgm:prSet/>
      <dgm:spPr/>
      <dgm:t>
        <a:bodyPr/>
        <a:lstStyle/>
        <a:p>
          <a:endParaRPr lang="tr-TR" sz="1200"/>
        </a:p>
      </dgm:t>
    </dgm:pt>
    <dgm:pt modelId="{F3FE5F3A-C920-4FD1-9F2F-3A56DD07C265}" type="sibTrans" cxnId="{7616D5DD-E3E5-4C8D-BD97-792AB4BB341C}">
      <dgm:prSet/>
      <dgm:spPr/>
      <dgm:t>
        <a:bodyPr/>
        <a:lstStyle/>
        <a:p>
          <a:endParaRPr lang="tr-TR" sz="1200"/>
        </a:p>
      </dgm:t>
    </dgm:pt>
    <dgm:pt modelId="{D8DA44B6-A0B4-4399-84FE-E20D6BE0ADD5}">
      <dgm:prSet phldrT="[Metin]" custT="1"/>
      <dgm:spPr/>
      <dgm:t>
        <a:bodyPr/>
        <a:lstStyle/>
        <a:p>
          <a:r>
            <a:rPr lang="tr-TR" sz="1500" dirty="0" smtClean="0"/>
            <a:t>Finansal fırsatlar ile ekonomik, sosyal ve çevresel yenilikler arasındaki ilişkileri ortaya koyarak maliyet ve kaynak tasarrufu sağlamaya, sosyal ve çevresel risklerin yönetilmesine, tanımlanmasına ve değerlendirilmesine yardımcı olmaktadır.</a:t>
          </a:r>
          <a:endParaRPr lang="tr-TR" sz="1500" dirty="0"/>
        </a:p>
      </dgm:t>
    </dgm:pt>
    <dgm:pt modelId="{1D0004F8-840C-45AB-91F4-2DB7E48A9B7D}" type="parTrans" cxnId="{D0DE63E4-4A1F-4AAC-8C97-75EC27B71578}">
      <dgm:prSet/>
      <dgm:spPr/>
      <dgm:t>
        <a:bodyPr/>
        <a:lstStyle/>
        <a:p>
          <a:endParaRPr lang="tr-TR" sz="1200"/>
        </a:p>
      </dgm:t>
    </dgm:pt>
    <dgm:pt modelId="{1DCA0DB0-ABC2-4579-B78A-E40E8E90F28A}" type="sibTrans" cxnId="{D0DE63E4-4A1F-4AAC-8C97-75EC27B71578}">
      <dgm:prSet/>
      <dgm:spPr/>
      <dgm:t>
        <a:bodyPr/>
        <a:lstStyle/>
        <a:p>
          <a:endParaRPr lang="tr-TR" sz="1200"/>
        </a:p>
      </dgm:t>
    </dgm:pt>
    <dgm:pt modelId="{B2B55CC4-5CD9-4595-82EF-4ECA68ADE07A}">
      <dgm:prSet phldrT="[Metin]" custT="1"/>
      <dgm:spPr/>
      <dgm:t>
        <a:bodyPr/>
        <a:lstStyle/>
        <a:p>
          <a:r>
            <a:rPr lang="tr-TR" sz="1500" dirty="0" smtClean="0"/>
            <a:t>Verilerin toplanması, ölçülmesi ve kaydedilmesinde finansal muhasebe ile benzer araçlar kullanılmaktadır. </a:t>
          </a:r>
          <a:endParaRPr lang="tr-TR" sz="1500" dirty="0"/>
        </a:p>
      </dgm:t>
    </dgm:pt>
    <dgm:pt modelId="{AA8ACE79-9D0A-485C-9D2A-8A48688ECBBE}" type="parTrans" cxnId="{ABB5AAA6-B011-4A4A-8C09-AA788E533C49}">
      <dgm:prSet/>
      <dgm:spPr/>
      <dgm:t>
        <a:bodyPr/>
        <a:lstStyle/>
        <a:p>
          <a:endParaRPr lang="tr-TR"/>
        </a:p>
      </dgm:t>
    </dgm:pt>
    <dgm:pt modelId="{B9D558BB-B097-44F5-B147-AD5A347821B4}" type="sibTrans" cxnId="{ABB5AAA6-B011-4A4A-8C09-AA788E533C49}">
      <dgm:prSet/>
      <dgm:spPr/>
      <dgm:t>
        <a:bodyPr/>
        <a:lstStyle/>
        <a:p>
          <a:endParaRPr lang="tr-TR"/>
        </a:p>
      </dgm:t>
    </dgm:pt>
    <dgm:pt modelId="{CA4DF474-4B17-48C3-B86C-2DFD4C8F4658}">
      <dgm:prSet phldrT="[Metin]" custT="1"/>
      <dgm:spPr/>
      <dgm:t>
        <a:bodyPr/>
        <a:lstStyle/>
        <a:p>
          <a:r>
            <a:rPr lang="tr-TR" sz="1500" dirty="0" smtClean="0"/>
            <a:t>Sürdürülebilirlik uygulamalarında, öncelikle mevcut durum değerlendirilmeli, daha sonra geleceğe yönelik hedefler koyulmalı ve bu hedeflere ulaşma durumları belirli aralıklarla ölçülerek gerekli iyileştirme ve geliştirme faaliyetleri paylaşmalıdırlar.</a:t>
          </a:r>
          <a:endParaRPr lang="tr-TR" sz="1500" dirty="0"/>
        </a:p>
      </dgm:t>
    </dgm:pt>
    <dgm:pt modelId="{7F0E8280-693D-414C-8A74-500DC68508AD}" type="parTrans" cxnId="{96293AA8-1034-4CA1-888E-AD4567B1A672}">
      <dgm:prSet/>
      <dgm:spPr/>
      <dgm:t>
        <a:bodyPr/>
        <a:lstStyle/>
        <a:p>
          <a:endParaRPr lang="tr-TR"/>
        </a:p>
      </dgm:t>
    </dgm:pt>
    <dgm:pt modelId="{97E1635E-E295-4337-8933-F830FE9771C0}" type="sibTrans" cxnId="{96293AA8-1034-4CA1-888E-AD4567B1A672}">
      <dgm:prSet/>
      <dgm:spPr/>
      <dgm:t>
        <a:bodyPr/>
        <a:lstStyle/>
        <a:p>
          <a:endParaRPr lang="tr-TR"/>
        </a:p>
      </dgm:t>
    </dgm:pt>
    <dgm:pt modelId="{A1953C26-E810-4DB6-9592-3814BA0C4E8B}">
      <dgm:prSet phldrT="[Metin]" custT="1"/>
      <dgm:spPr/>
      <dgm:t>
        <a:bodyPr/>
        <a:lstStyle/>
        <a:p>
          <a:r>
            <a:rPr lang="tr-TR" sz="1500" dirty="0" smtClean="0"/>
            <a:t>Muhasebe meslek mensupları; işletmenin sürdürülebilirlik konumunun belirlenmesi, </a:t>
          </a:r>
        </a:p>
        <a:p>
          <a:r>
            <a:rPr lang="tr-TR" sz="1500" dirty="0" smtClean="0"/>
            <a:t>işletmenin altyapısının sürdürülebilirlik hedefleri doğrultusunda yapılandırılması,</a:t>
          </a:r>
        </a:p>
        <a:p>
          <a:r>
            <a:rPr lang="tr-TR" sz="1500" dirty="0" smtClean="0"/>
            <a:t>sürdürülebilirlik raporlanması ve denetimi, </a:t>
          </a:r>
        </a:p>
        <a:p>
          <a:r>
            <a:rPr lang="tr-TR" sz="1500" dirty="0" smtClean="0"/>
            <a:t>sürdürülebilirlik eğitimleri gibi çalışmalara katkı sağlayabilirler. </a:t>
          </a:r>
          <a:endParaRPr lang="tr-TR" sz="1500" dirty="0"/>
        </a:p>
      </dgm:t>
    </dgm:pt>
    <dgm:pt modelId="{82648A1A-7010-4240-A3E3-7D302CCAB3D6}" type="parTrans" cxnId="{1BD117C8-9254-4DCB-B244-154234F32042}">
      <dgm:prSet/>
      <dgm:spPr/>
      <dgm:t>
        <a:bodyPr/>
        <a:lstStyle/>
        <a:p>
          <a:endParaRPr lang="tr-TR"/>
        </a:p>
      </dgm:t>
    </dgm:pt>
    <dgm:pt modelId="{A4C025EC-EFC2-4C73-86F4-EB26EB498945}" type="sibTrans" cxnId="{1BD117C8-9254-4DCB-B244-154234F32042}">
      <dgm:prSet/>
      <dgm:spPr/>
      <dgm:t>
        <a:bodyPr/>
        <a:lstStyle/>
        <a:p>
          <a:endParaRPr lang="tr-TR"/>
        </a:p>
      </dgm:t>
    </dgm:pt>
    <dgm:pt modelId="{9C2C52DA-451C-41FC-8CB9-D9F8874A11E4}" type="pres">
      <dgm:prSet presAssocID="{947AB3F4-2B5C-4ADE-B961-88B688EF960F}" presName="vert0" presStyleCnt="0">
        <dgm:presLayoutVars>
          <dgm:dir/>
          <dgm:animOne val="branch"/>
          <dgm:animLvl val="lvl"/>
        </dgm:presLayoutVars>
      </dgm:prSet>
      <dgm:spPr/>
      <dgm:t>
        <a:bodyPr/>
        <a:lstStyle/>
        <a:p>
          <a:endParaRPr lang="tr-TR"/>
        </a:p>
      </dgm:t>
    </dgm:pt>
    <dgm:pt modelId="{766AB51D-DFD8-4291-B3B6-940042EF1328}" type="pres">
      <dgm:prSet presAssocID="{E4B591C6-8BB8-41F9-8667-36D3F5BE2B6A}" presName="thickLine" presStyleLbl="alignNode1" presStyleIdx="0" presStyleCnt="1"/>
      <dgm:spPr/>
    </dgm:pt>
    <dgm:pt modelId="{500C9B49-3EC3-45CA-BBCF-006D9702294A}" type="pres">
      <dgm:prSet presAssocID="{E4B591C6-8BB8-41F9-8667-36D3F5BE2B6A}" presName="horz1" presStyleCnt="0"/>
      <dgm:spPr/>
    </dgm:pt>
    <dgm:pt modelId="{35403CC2-BB70-43F7-ADEE-B3B5C5BB3DF4}" type="pres">
      <dgm:prSet presAssocID="{E4B591C6-8BB8-41F9-8667-36D3F5BE2B6A}" presName="tx1" presStyleLbl="revTx" presStyleIdx="0" presStyleCnt="5" custScaleX="1737473"/>
      <dgm:spPr/>
      <dgm:t>
        <a:bodyPr/>
        <a:lstStyle/>
        <a:p>
          <a:endParaRPr lang="tr-TR"/>
        </a:p>
      </dgm:t>
    </dgm:pt>
    <dgm:pt modelId="{DE1FA716-802B-4BBC-9A0A-A93898BBEEF8}" type="pres">
      <dgm:prSet presAssocID="{E4B591C6-8BB8-41F9-8667-36D3F5BE2B6A}" presName="vert1" presStyleCnt="0"/>
      <dgm:spPr/>
    </dgm:pt>
    <dgm:pt modelId="{C2DD4D37-9897-48F2-8DD9-D91503B22F30}" type="pres">
      <dgm:prSet presAssocID="{D8DA44B6-A0B4-4399-84FE-E20D6BE0ADD5}" presName="vertSpace2a" presStyleCnt="0"/>
      <dgm:spPr/>
    </dgm:pt>
    <dgm:pt modelId="{1A47ED13-3F39-40AD-AFAF-CE5684C96A74}" type="pres">
      <dgm:prSet presAssocID="{D8DA44B6-A0B4-4399-84FE-E20D6BE0ADD5}" presName="horz2" presStyleCnt="0"/>
      <dgm:spPr/>
    </dgm:pt>
    <dgm:pt modelId="{D98F87ED-7FAF-450A-A83D-80E6301BD925}" type="pres">
      <dgm:prSet presAssocID="{D8DA44B6-A0B4-4399-84FE-E20D6BE0ADD5}" presName="horzSpace2" presStyleCnt="0"/>
      <dgm:spPr/>
    </dgm:pt>
    <dgm:pt modelId="{C8802323-4572-4EF5-835E-BF34F553E04B}" type="pres">
      <dgm:prSet presAssocID="{D8DA44B6-A0B4-4399-84FE-E20D6BE0ADD5}" presName="tx2" presStyleLbl="revTx" presStyleIdx="1" presStyleCnt="5" custScaleX="2000000"/>
      <dgm:spPr/>
      <dgm:t>
        <a:bodyPr/>
        <a:lstStyle/>
        <a:p>
          <a:endParaRPr lang="tr-TR"/>
        </a:p>
      </dgm:t>
    </dgm:pt>
    <dgm:pt modelId="{790F0864-00FB-4301-925D-1BFF8DC92E26}" type="pres">
      <dgm:prSet presAssocID="{D8DA44B6-A0B4-4399-84FE-E20D6BE0ADD5}" presName="vert2" presStyleCnt="0"/>
      <dgm:spPr/>
    </dgm:pt>
    <dgm:pt modelId="{9F0BC9C9-CD1D-4EE8-9771-C8ED9C04F37D}" type="pres">
      <dgm:prSet presAssocID="{D8DA44B6-A0B4-4399-84FE-E20D6BE0ADD5}" presName="thinLine2b" presStyleLbl="callout" presStyleIdx="0" presStyleCnt="4"/>
      <dgm:spPr/>
    </dgm:pt>
    <dgm:pt modelId="{96C6E960-DF10-43B0-B34B-9D8CE3006D44}" type="pres">
      <dgm:prSet presAssocID="{D8DA44B6-A0B4-4399-84FE-E20D6BE0ADD5}" presName="vertSpace2b" presStyleCnt="0"/>
      <dgm:spPr/>
    </dgm:pt>
    <dgm:pt modelId="{51ED834D-35EE-48AB-A9A7-047B4D527430}" type="pres">
      <dgm:prSet presAssocID="{B2B55CC4-5CD9-4595-82EF-4ECA68ADE07A}" presName="horz2" presStyleCnt="0"/>
      <dgm:spPr/>
    </dgm:pt>
    <dgm:pt modelId="{9559BDE7-3639-458D-AC93-FD24F4F8E81D}" type="pres">
      <dgm:prSet presAssocID="{B2B55CC4-5CD9-4595-82EF-4ECA68ADE07A}" presName="horzSpace2" presStyleCnt="0"/>
      <dgm:spPr/>
    </dgm:pt>
    <dgm:pt modelId="{8A5A9378-AC83-4F7D-9B40-E63D29C7F61F}" type="pres">
      <dgm:prSet presAssocID="{B2B55CC4-5CD9-4595-82EF-4ECA68ADE07A}" presName="tx2" presStyleLbl="revTx" presStyleIdx="2" presStyleCnt="5" custScaleX="2000000"/>
      <dgm:spPr/>
      <dgm:t>
        <a:bodyPr/>
        <a:lstStyle/>
        <a:p>
          <a:endParaRPr lang="tr-TR"/>
        </a:p>
      </dgm:t>
    </dgm:pt>
    <dgm:pt modelId="{34E9892A-5039-481D-A236-EAE8752CA317}" type="pres">
      <dgm:prSet presAssocID="{B2B55CC4-5CD9-4595-82EF-4ECA68ADE07A}" presName="vert2" presStyleCnt="0"/>
      <dgm:spPr/>
    </dgm:pt>
    <dgm:pt modelId="{D872BC1A-82E4-4D83-A17D-DF4150A52A9C}" type="pres">
      <dgm:prSet presAssocID="{B2B55CC4-5CD9-4595-82EF-4ECA68ADE07A}" presName="thinLine2b" presStyleLbl="callout" presStyleIdx="1" presStyleCnt="4"/>
      <dgm:spPr/>
    </dgm:pt>
    <dgm:pt modelId="{BBD21624-9672-46E2-A913-55B572F19107}" type="pres">
      <dgm:prSet presAssocID="{B2B55CC4-5CD9-4595-82EF-4ECA68ADE07A}" presName="vertSpace2b" presStyleCnt="0"/>
      <dgm:spPr/>
    </dgm:pt>
    <dgm:pt modelId="{DD0FB3F7-29D6-44A5-8DB9-DF5145F416FC}" type="pres">
      <dgm:prSet presAssocID="{CA4DF474-4B17-48C3-B86C-2DFD4C8F4658}" presName="horz2" presStyleCnt="0"/>
      <dgm:spPr/>
    </dgm:pt>
    <dgm:pt modelId="{2BD95E20-86CD-4584-B50C-CE9165AF497D}" type="pres">
      <dgm:prSet presAssocID="{CA4DF474-4B17-48C3-B86C-2DFD4C8F4658}" presName="horzSpace2" presStyleCnt="0"/>
      <dgm:spPr/>
    </dgm:pt>
    <dgm:pt modelId="{FDB61D06-3AAA-471F-8A96-BE84BEC2337A}" type="pres">
      <dgm:prSet presAssocID="{CA4DF474-4B17-48C3-B86C-2DFD4C8F4658}" presName="tx2" presStyleLbl="revTx" presStyleIdx="3" presStyleCnt="5" custScaleX="2000000"/>
      <dgm:spPr/>
      <dgm:t>
        <a:bodyPr/>
        <a:lstStyle/>
        <a:p>
          <a:endParaRPr lang="tr-TR"/>
        </a:p>
      </dgm:t>
    </dgm:pt>
    <dgm:pt modelId="{D87EA040-5530-450B-A9DA-67310B645ED6}" type="pres">
      <dgm:prSet presAssocID="{CA4DF474-4B17-48C3-B86C-2DFD4C8F4658}" presName="vert2" presStyleCnt="0"/>
      <dgm:spPr/>
    </dgm:pt>
    <dgm:pt modelId="{2E550279-1C3B-4A1D-AE49-D99F9DC2BB3A}" type="pres">
      <dgm:prSet presAssocID="{CA4DF474-4B17-48C3-B86C-2DFD4C8F4658}" presName="thinLine2b" presStyleLbl="callout" presStyleIdx="2" presStyleCnt="4"/>
      <dgm:spPr/>
    </dgm:pt>
    <dgm:pt modelId="{10FC3B9C-47DF-4F68-AB36-A44FF8C0F179}" type="pres">
      <dgm:prSet presAssocID="{CA4DF474-4B17-48C3-B86C-2DFD4C8F4658}" presName="vertSpace2b" presStyleCnt="0"/>
      <dgm:spPr/>
    </dgm:pt>
    <dgm:pt modelId="{AE0C947A-ED92-44A0-A2EB-B8920E535CF7}" type="pres">
      <dgm:prSet presAssocID="{A1953C26-E810-4DB6-9592-3814BA0C4E8B}" presName="horz2" presStyleCnt="0"/>
      <dgm:spPr/>
    </dgm:pt>
    <dgm:pt modelId="{AFBF1B23-3711-45D9-AAF4-5B25A407F072}" type="pres">
      <dgm:prSet presAssocID="{A1953C26-E810-4DB6-9592-3814BA0C4E8B}" presName="horzSpace2" presStyleCnt="0"/>
      <dgm:spPr/>
    </dgm:pt>
    <dgm:pt modelId="{7BF1B774-AC0E-4E4F-8360-4E77020266C0}" type="pres">
      <dgm:prSet presAssocID="{A1953C26-E810-4DB6-9592-3814BA0C4E8B}" presName="tx2" presStyleLbl="revTx" presStyleIdx="4" presStyleCnt="5" custScaleX="2000000" custLinFactNeighborY="-6676"/>
      <dgm:spPr/>
      <dgm:t>
        <a:bodyPr/>
        <a:lstStyle/>
        <a:p>
          <a:endParaRPr lang="tr-TR"/>
        </a:p>
      </dgm:t>
    </dgm:pt>
    <dgm:pt modelId="{A2823F03-EEF4-4333-93DF-35759B69FC1A}" type="pres">
      <dgm:prSet presAssocID="{A1953C26-E810-4DB6-9592-3814BA0C4E8B}" presName="vert2" presStyleCnt="0"/>
      <dgm:spPr/>
    </dgm:pt>
    <dgm:pt modelId="{0A4C1B18-85AF-4351-A4F4-C6A0F72C22B8}" type="pres">
      <dgm:prSet presAssocID="{A1953C26-E810-4DB6-9592-3814BA0C4E8B}" presName="thinLine2b" presStyleLbl="callout" presStyleIdx="3" presStyleCnt="4"/>
      <dgm:spPr/>
    </dgm:pt>
    <dgm:pt modelId="{4ED8BD1A-F2C5-487C-9B7F-1530673D0BF4}" type="pres">
      <dgm:prSet presAssocID="{A1953C26-E810-4DB6-9592-3814BA0C4E8B}" presName="vertSpace2b" presStyleCnt="0"/>
      <dgm:spPr/>
    </dgm:pt>
  </dgm:ptLst>
  <dgm:cxnLst>
    <dgm:cxn modelId="{1BD117C8-9254-4DCB-B244-154234F32042}" srcId="{E4B591C6-8BB8-41F9-8667-36D3F5BE2B6A}" destId="{A1953C26-E810-4DB6-9592-3814BA0C4E8B}" srcOrd="3" destOrd="0" parTransId="{82648A1A-7010-4240-A3E3-7D302CCAB3D6}" sibTransId="{A4C025EC-EFC2-4C73-86F4-EB26EB498945}"/>
    <dgm:cxn modelId="{96293AA8-1034-4CA1-888E-AD4567B1A672}" srcId="{E4B591C6-8BB8-41F9-8667-36D3F5BE2B6A}" destId="{CA4DF474-4B17-48C3-B86C-2DFD4C8F4658}" srcOrd="2" destOrd="0" parTransId="{7F0E8280-693D-414C-8A74-500DC68508AD}" sibTransId="{97E1635E-E295-4337-8933-F830FE9771C0}"/>
    <dgm:cxn modelId="{28669B3A-3ADA-4073-9988-C07187FA79C8}" type="presOf" srcId="{D8DA44B6-A0B4-4399-84FE-E20D6BE0ADD5}" destId="{C8802323-4572-4EF5-835E-BF34F553E04B}" srcOrd="0" destOrd="0" presId="urn:microsoft.com/office/officeart/2008/layout/LinedList"/>
    <dgm:cxn modelId="{7616D5DD-E3E5-4C8D-BD97-792AB4BB341C}" srcId="{947AB3F4-2B5C-4ADE-B961-88B688EF960F}" destId="{E4B591C6-8BB8-41F9-8667-36D3F5BE2B6A}" srcOrd="0" destOrd="0" parTransId="{08B49B61-D369-4CED-A466-BA520FAF63D2}" sibTransId="{F3FE5F3A-C920-4FD1-9F2F-3A56DD07C265}"/>
    <dgm:cxn modelId="{64200BEB-5023-453A-966F-021DA78ECE4E}" type="presOf" srcId="{B2B55CC4-5CD9-4595-82EF-4ECA68ADE07A}" destId="{8A5A9378-AC83-4F7D-9B40-E63D29C7F61F}" srcOrd="0" destOrd="0" presId="urn:microsoft.com/office/officeart/2008/layout/LinedList"/>
    <dgm:cxn modelId="{32E051C5-E6D1-45E7-9D29-E42DB6FD0F51}" type="presOf" srcId="{E4B591C6-8BB8-41F9-8667-36D3F5BE2B6A}" destId="{35403CC2-BB70-43F7-ADEE-B3B5C5BB3DF4}" srcOrd="0" destOrd="0" presId="urn:microsoft.com/office/officeart/2008/layout/LinedList"/>
    <dgm:cxn modelId="{6EDEEEEB-8F64-4A16-8B41-105EED588822}" type="presOf" srcId="{A1953C26-E810-4DB6-9592-3814BA0C4E8B}" destId="{7BF1B774-AC0E-4E4F-8360-4E77020266C0}" srcOrd="0" destOrd="0" presId="urn:microsoft.com/office/officeart/2008/layout/LinedList"/>
    <dgm:cxn modelId="{D0DE63E4-4A1F-4AAC-8C97-75EC27B71578}" srcId="{E4B591C6-8BB8-41F9-8667-36D3F5BE2B6A}" destId="{D8DA44B6-A0B4-4399-84FE-E20D6BE0ADD5}" srcOrd="0" destOrd="0" parTransId="{1D0004F8-840C-45AB-91F4-2DB7E48A9B7D}" sibTransId="{1DCA0DB0-ABC2-4579-B78A-E40E8E90F28A}"/>
    <dgm:cxn modelId="{34D82687-F905-4A6E-9871-6C8B1F33198C}" type="presOf" srcId="{947AB3F4-2B5C-4ADE-B961-88B688EF960F}" destId="{9C2C52DA-451C-41FC-8CB9-D9F8874A11E4}" srcOrd="0" destOrd="0" presId="urn:microsoft.com/office/officeart/2008/layout/LinedList"/>
    <dgm:cxn modelId="{5C466200-0644-4436-B82B-CB1C20E0E186}" type="presOf" srcId="{CA4DF474-4B17-48C3-B86C-2DFD4C8F4658}" destId="{FDB61D06-3AAA-471F-8A96-BE84BEC2337A}" srcOrd="0" destOrd="0" presId="urn:microsoft.com/office/officeart/2008/layout/LinedList"/>
    <dgm:cxn modelId="{ABB5AAA6-B011-4A4A-8C09-AA788E533C49}" srcId="{E4B591C6-8BB8-41F9-8667-36D3F5BE2B6A}" destId="{B2B55CC4-5CD9-4595-82EF-4ECA68ADE07A}" srcOrd="1" destOrd="0" parTransId="{AA8ACE79-9D0A-485C-9D2A-8A48688ECBBE}" sibTransId="{B9D558BB-B097-44F5-B147-AD5A347821B4}"/>
    <dgm:cxn modelId="{F9BB2255-04BF-455B-AA16-E3D9000B10F3}" type="presParOf" srcId="{9C2C52DA-451C-41FC-8CB9-D9F8874A11E4}" destId="{766AB51D-DFD8-4291-B3B6-940042EF1328}" srcOrd="0" destOrd="0" presId="urn:microsoft.com/office/officeart/2008/layout/LinedList"/>
    <dgm:cxn modelId="{64225D32-D978-400F-8FD6-51E0FD3B79FF}" type="presParOf" srcId="{9C2C52DA-451C-41FC-8CB9-D9F8874A11E4}" destId="{500C9B49-3EC3-45CA-BBCF-006D9702294A}" srcOrd="1" destOrd="0" presId="urn:microsoft.com/office/officeart/2008/layout/LinedList"/>
    <dgm:cxn modelId="{2F705E3D-9A87-4C88-8CBE-1D49BD0C619E}" type="presParOf" srcId="{500C9B49-3EC3-45CA-BBCF-006D9702294A}" destId="{35403CC2-BB70-43F7-ADEE-B3B5C5BB3DF4}" srcOrd="0" destOrd="0" presId="urn:microsoft.com/office/officeart/2008/layout/LinedList"/>
    <dgm:cxn modelId="{C0D51F1B-39D2-49B1-B2A4-799B5465D456}" type="presParOf" srcId="{500C9B49-3EC3-45CA-BBCF-006D9702294A}" destId="{DE1FA716-802B-4BBC-9A0A-A93898BBEEF8}" srcOrd="1" destOrd="0" presId="urn:microsoft.com/office/officeart/2008/layout/LinedList"/>
    <dgm:cxn modelId="{AB575C9C-1EE5-4FD6-93AC-527F2D8403AD}" type="presParOf" srcId="{DE1FA716-802B-4BBC-9A0A-A93898BBEEF8}" destId="{C2DD4D37-9897-48F2-8DD9-D91503B22F30}" srcOrd="0" destOrd="0" presId="urn:microsoft.com/office/officeart/2008/layout/LinedList"/>
    <dgm:cxn modelId="{34C72C3E-1769-40FA-AFFA-F4D998516613}" type="presParOf" srcId="{DE1FA716-802B-4BBC-9A0A-A93898BBEEF8}" destId="{1A47ED13-3F39-40AD-AFAF-CE5684C96A74}" srcOrd="1" destOrd="0" presId="urn:microsoft.com/office/officeart/2008/layout/LinedList"/>
    <dgm:cxn modelId="{9358F928-D3BF-48C2-AC30-2ED6DBEC34AE}" type="presParOf" srcId="{1A47ED13-3F39-40AD-AFAF-CE5684C96A74}" destId="{D98F87ED-7FAF-450A-A83D-80E6301BD925}" srcOrd="0" destOrd="0" presId="urn:microsoft.com/office/officeart/2008/layout/LinedList"/>
    <dgm:cxn modelId="{EA6A7A91-77D4-42DA-B8B9-6622B09D5234}" type="presParOf" srcId="{1A47ED13-3F39-40AD-AFAF-CE5684C96A74}" destId="{C8802323-4572-4EF5-835E-BF34F553E04B}" srcOrd="1" destOrd="0" presId="urn:microsoft.com/office/officeart/2008/layout/LinedList"/>
    <dgm:cxn modelId="{780C2450-6B2F-494C-A265-D61839955FB6}" type="presParOf" srcId="{1A47ED13-3F39-40AD-AFAF-CE5684C96A74}" destId="{790F0864-00FB-4301-925D-1BFF8DC92E26}" srcOrd="2" destOrd="0" presId="urn:microsoft.com/office/officeart/2008/layout/LinedList"/>
    <dgm:cxn modelId="{231A8EB7-1E26-4E9B-B696-8A4803EC23AF}" type="presParOf" srcId="{DE1FA716-802B-4BBC-9A0A-A93898BBEEF8}" destId="{9F0BC9C9-CD1D-4EE8-9771-C8ED9C04F37D}" srcOrd="2" destOrd="0" presId="urn:microsoft.com/office/officeart/2008/layout/LinedList"/>
    <dgm:cxn modelId="{A3B74E86-C884-482D-9BBF-C48B60F1E817}" type="presParOf" srcId="{DE1FA716-802B-4BBC-9A0A-A93898BBEEF8}" destId="{96C6E960-DF10-43B0-B34B-9D8CE3006D44}" srcOrd="3" destOrd="0" presId="urn:microsoft.com/office/officeart/2008/layout/LinedList"/>
    <dgm:cxn modelId="{5700B314-9FF5-4A9F-9CAC-2ADAFB7E28C1}" type="presParOf" srcId="{DE1FA716-802B-4BBC-9A0A-A93898BBEEF8}" destId="{51ED834D-35EE-48AB-A9A7-047B4D527430}" srcOrd="4" destOrd="0" presId="urn:microsoft.com/office/officeart/2008/layout/LinedList"/>
    <dgm:cxn modelId="{21EEE747-EC88-4BB1-88D3-9FD96F2D4830}" type="presParOf" srcId="{51ED834D-35EE-48AB-A9A7-047B4D527430}" destId="{9559BDE7-3639-458D-AC93-FD24F4F8E81D}" srcOrd="0" destOrd="0" presId="urn:microsoft.com/office/officeart/2008/layout/LinedList"/>
    <dgm:cxn modelId="{012491F0-9862-4FA8-8E75-34ADF352243C}" type="presParOf" srcId="{51ED834D-35EE-48AB-A9A7-047B4D527430}" destId="{8A5A9378-AC83-4F7D-9B40-E63D29C7F61F}" srcOrd="1" destOrd="0" presId="urn:microsoft.com/office/officeart/2008/layout/LinedList"/>
    <dgm:cxn modelId="{5BB33D5E-40F7-455E-BA8F-EC76DFEB8EDD}" type="presParOf" srcId="{51ED834D-35EE-48AB-A9A7-047B4D527430}" destId="{34E9892A-5039-481D-A236-EAE8752CA317}" srcOrd="2" destOrd="0" presId="urn:microsoft.com/office/officeart/2008/layout/LinedList"/>
    <dgm:cxn modelId="{DC21D69E-019E-4C1F-B84F-0B3C2011278C}" type="presParOf" srcId="{DE1FA716-802B-4BBC-9A0A-A93898BBEEF8}" destId="{D872BC1A-82E4-4D83-A17D-DF4150A52A9C}" srcOrd="5" destOrd="0" presId="urn:microsoft.com/office/officeart/2008/layout/LinedList"/>
    <dgm:cxn modelId="{C302E90F-AB23-4F57-867F-6E675B66039F}" type="presParOf" srcId="{DE1FA716-802B-4BBC-9A0A-A93898BBEEF8}" destId="{BBD21624-9672-46E2-A913-55B572F19107}" srcOrd="6" destOrd="0" presId="urn:microsoft.com/office/officeart/2008/layout/LinedList"/>
    <dgm:cxn modelId="{A48D8251-6DB2-4154-9D50-D5C48F6AE19B}" type="presParOf" srcId="{DE1FA716-802B-4BBC-9A0A-A93898BBEEF8}" destId="{DD0FB3F7-29D6-44A5-8DB9-DF5145F416FC}" srcOrd="7" destOrd="0" presId="urn:microsoft.com/office/officeart/2008/layout/LinedList"/>
    <dgm:cxn modelId="{8C0BCBBF-88A9-404D-B364-747D6BF5E84C}" type="presParOf" srcId="{DD0FB3F7-29D6-44A5-8DB9-DF5145F416FC}" destId="{2BD95E20-86CD-4584-B50C-CE9165AF497D}" srcOrd="0" destOrd="0" presId="urn:microsoft.com/office/officeart/2008/layout/LinedList"/>
    <dgm:cxn modelId="{9BB20B9C-97F2-4768-8087-D54F1BF7171D}" type="presParOf" srcId="{DD0FB3F7-29D6-44A5-8DB9-DF5145F416FC}" destId="{FDB61D06-3AAA-471F-8A96-BE84BEC2337A}" srcOrd="1" destOrd="0" presId="urn:microsoft.com/office/officeart/2008/layout/LinedList"/>
    <dgm:cxn modelId="{F21DF23E-1DF0-4E57-92D7-6C96C0388DFF}" type="presParOf" srcId="{DD0FB3F7-29D6-44A5-8DB9-DF5145F416FC}" destId="{D87EA040-5530-450B-A9DA-67310B645ED6}" srcOrd="2" destOrd="0" presId="urn:microsoft.com/office/officeart/2008/layout/LinedList"/>
    <dgm:cxn modelId="{A130C1CA-EDE1-4235-972C-A274251D06E5}" type="presParOf" srcId="{DE1FA716-802B-4BBC-9A0A-A93898BBEEF8}" destId="{2E550279-1C3B-4A1D-AE49-D99F9DC2BB3A}" srcOrd="8" destOrd="0" presId="urn:microsoft.com/office/officeart/2008/layout/LinedList"/>
    <dgm:cxn modelId="{7DCC5C3A-789B-4FF1-B8B5-78590261B52B}" type="presParOf" srcId="{DE1FA716-802B-4BBC-9A0A-A93898BBEEF8}" destId="{10FC3B9C-47DF-4F68-AB36-A44FF8C0F179}" srcOrd="9" destOrd="0" presId="urn:microsoft.com/office/officeart/2008/layout/LinedList"/>
    <dgm:cxn modelId="{645B81EC-E6CD-47D5-A201-458F442E4982}" type="presParOf" srcId="{DE1FA716-802B-4BBC-9A0A-A93898BBEEF8}" destId="{AE0C947A-ED92-44A0-A2EB-B8920E535CF7}" srcOrd="10" destOrd="0" presId="urn:microsoft.com/office/officeart/2008/layout/LinedList"/>
    <dgm:cxn modelId="{748F47F0-18A0-4078-8FD0-1E7E570BCFB9}" type="presParOf" srcId="{AE0C947A-ED92-44A0-A2EB-B8920E535CF7}" destId="{AFBF1B23-3711-45D9-AAF4-5B25A407F072}" srcOrd="0" destOrd="0" presId="urn:microsoft.com/office/officeart/2008/layout/LinedList"/>
    <dgm:cxn modelId="{BAD616AC-8D2F-4AD7-BD63-D8FBF8BDBE71}" type="presParOf" srcId="{AE0C947A-ED92-44A0-A2EB-B8920E535CF7}" destId="{7BF1B774-AC0E-4E4F-8360-4E77020266C0}" srcOrd="1" destOrd="0" presId="urn:microsoft.com/office/officeart/2008/layout/LinedList"/>
    <dgm:cxn modelId="{EC7BC8A8-4225-450E-B7B4-5A995E563FED}" type="presParOf" srcId="{AE0C947A-ED92-44A0-A2EB-B8920E535CF7}" destId="{A2823F03-EEF4-4333-93DF-35759B69FC1A}" srcOrd="2" destOrd="0" presId="urn:microsoft.com/office/officeart/2008/layout/LinedList"/>
    <dgm:cxn modelId="{E07C1B74-F509-44FE-AC4D-2E171C3350AB}" type="presParOf" srcId="{DE1FA716-802B-4BBC-9A0A-A93898BBEEF8}" destId="{0A4C1B18-85AF-4351-A4F4-C6A0F72C22B8}" srcOrd="11" destOrd="0" presId="urn:microsoft.com/office/officeart/2008/layout/LinedList"/>
    <dgm:cxn modelId="{5B9B9B6F-0CC3-4FA8-A8C5-33AEBF36D1F4}" type="presParOf" srcId="{DE1FA716-802B-4BBC-9A0A-A93898BBEEF8}" destId="{4ED8BD1A-F2C5-487C-9B7F-1530673D0BF4}"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BE7562C-DE9F-4899-8256-F3EDDD0A6DE5}"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14F7C752-FDFE-4601-935A-6735978E108A}">
      <dgm:prSet phldrT="[Metin]"/>
      <dgm:spPr/>
      <dgm:t>
        <a:bodyPr/>
        <a:lstStyle/>
        <a:p>
          <a:r>
            <a:rPr lang="tr-TR" dirty="0" smtClean="0"/>
            <a:t>Sürdürülebilirlik Raporlaması</a:t>
          </a:r>
          <a:endParaRPr lang="tr-TR" dirty="0"/>
        </a:p>
      </dgm:t>
    </dgm:pt>
    <dgm:pt modelId="{A243A581-F6E7-4FF4-A9F9-9EAA7FCD4EDC}" type="parTrans" cxnId="{4548CB37-5FF5-4092-A488-A48FE27479C3}">
      <dgm:prSet/>
      <dgm:spPr/>
      <dgm:t>
        <a:bodyPr/>
        <a:lstStyle/>
        <a:p>
          <a:endParaRPr lang="tr-TR"/>
        </a:p>
      </dgm:t>
    </dgm:pt>
    <dgm:pt modelId="{A45176CF-26A8-4757-A4D0-FE32F4A0BD04}" type="sibTrans" cxnId="{4548CB37-5FF5-4092-A488-A48FE27479C3}">
      <dgm:prSet/>
      <dgm:spPr/>
      <dgm:t>
        <a:bodyPr/>
        <a:lstStyle/>
        <a:p>
          <a:endParaRPr lang="tr-TR"/>
        </a:p>
      </dgm:t>
    </dgm:pt>
    <dgm:pt modelId="{FF363FF9-23C2-4E7A-A1D4-7B0D5C913A23}">
      <dgm:prSet phldrT="[Metin]" custT="1"/>
      <dgm:spPr/>
      <dgm:t>
        <a:bodyPr/>
        <a:lstStyle/>
        <a:p>
          <a:r>
            <a:rPr lang="tr-TR" sz="1500" dirty="0" smtClean="0"/>
            <a:t>Sürdürülebilirlik raporlaması, kurumsal sosyal sorumluluk raporlarında olduğu gibi çevresel, sosyal ve ekonomik performanslara yer verildikten sonra ek olarak bu performansların birbirileri ile etkileşimi üzerinde durulan bir raporlama türüdür. </a:t>
          </a:r>
          <a:endParaRPr lang="tr-TR" sz="1500" dirty="0"/>
        </a:p>
      </dgm:t>
    </dgm:pt>
    <dgm:pt modelId="{3571B86A-FC26-46CB-BBAC-B2FCB48CB22D}" type="parTrans" cxnId="{07CE207D-E875-4A7D-B209-CCEC6FB08F31}">
      <dgm:prSet/>
      <dgm:spPr/>
      <dgm:t>
        <a:bodyPr/>
        <a:lstStyle/>
        <a:p>
          <a:endParaRPr lang="tr-TR"/>
        </a:p>
      </dgm:t>
    </dgm:pt>
    <dgm:pt modelId="{74AF2A01-8F58-4806-B2C7-745B03046B3E}" type="sibTrans" cxnId="{07CE207D-E875-4A7D-B209-CCEC6FB08F31}">
      <dgm:prSet/>
      <dgm:spPr/>
      <dgm:t>
        <a:bodyPr/>
        <a:lstStyle/>
        <a:p>
          <a:endParaRPr lang="tr-TR"/>
        </a:p>
      </dgm:t>
    </dgm:pt>
    <dgm:pt modelId="{20C910B3-5F58-4A6E-9B62-75B10C84F1DA}">
      <dgm:prSet phldrT="[Metin]" custT="1"/>
      <dgm:spPr/>
      <dgm:t>
        <a:bodyPr/>
        <a:lstStyle/>
        <a:p>
          <a:r>
            <a:rPr lang="tr-TR" sz="1500" dirty="0" smtClean="0"/>
            <a:t>Gönüllülük esasına ve hesap verebilirlik ilkesine dayanarak hazırlanırlar.</a:t>
          </a:r>
        </a:p>
      </dgm:t>
    </dgm:pt>
    <dgm:pt modelId="{44FE20B0-31C7-4A5E-BECA-6A3545A25506}" type="parTrans" cxnId="{8BBB44B7-CE53-4FAF-9E8B-1BDD4B790EFB}">
      <dgm:prSet/>
      <dgm:spPr/>
      <dgm:t>
        <a:bodyPr/>
        <a:lstStyle/>
        <a:p>
          <a:endParaRPr lang="tr-TR"/>
        </a:p>
      </dgm:t>
    </dgm:pt>
    <dgm:pt modelId="{0F5AD163-49B4-4963-AB6C-1D8A9CB6DCD8}" type="sibTrans" cxnId="{8BBB44B7-CE53-4FAF-9E8B-1BDD4B790EFB}">
      <dgm:prSet/>
      <dgm:spPr/>
      <dgm:t>
        <a:bodyPr/>
        <a:lstStyle/>
        <a:p>
          <a:endParaRPr lang="tr-TR"/>
        </a:p>
      </dgm:t>
    </dgm:pt>
    <dgm:pt modelId="{4592A289-D56D-40D8-B6FB-02FAE2D234D9}">
      <dgm:prSet phldrT="[Metin]" custT="1"/>
      <dgm:spPr/>
      <dgm:t>
        <a:bodyPr/>
        <a:lstStyle/>
        <a:p>
          <a:r>
            <a:rPr lang="tr-TR" sz="1500" dirty="0" smtClean="0"/>
            <a:t>İç ve dış paydaşlara, toplum ve çevre üzerindeki faaliyetlerin olası negatif etkilerini azaltmak amacıyla üretilen planlar ve projeler aktarılır. </a:t>
          </a:r>
        </a:p>
      </dgm:t>
    </dgm:pt>
    <dgm:pt modelId="{5B055D5E-B86F-4E77-B112-9F9B005C8F7E}" type="parTrans" cxnId="{0F5A3C0B-50BC-4744-830A-2613709E7920}">
      <dgm:prSet/>
      <dgm:spPr/>
      <dgm:t>
        <a:bodyPr/>
        <a:lstStyle/>
        <a:p>
          <a:endParaRPr lang="tr-TR"/>
        </a:p>
      </dgm:t>
    </dgm:pt>
    <dgm:pt modelId="{47956BBD-899B-4986-AC4C-8740F05F6647}" type="sibTrans" cxnId="{0F5A3C0B-50BC-4744-830A-2613709E7920}">
      <dgm:prSet/>
      <dgm:spPr/>
      <dgm:t>
        <a:bodyPr/>
        <a:lstStyle/>
        <a:p>
          <a:endParaRPr lang="tr-TR"/>
        </a:p>
      </dgm:t>
    </dgm:pt>
    <dgm:pt modelId="{82C3D30A-4BD8-4B6C-B6C3-5C9957288555}">
      <dgm:prSet phldrT="[Metin]" custT="1"/>
      <dgm:spPr/>
      <dgm:t>
        <a:bodyPr/>
        <a:lstStyle/>
        <a:p>
          <a:r>
            <a:rPr lang="tr-TR" sz="1500" smtClean="0"/>
            <a:t>Şeffaflığın arttırılması, risklerin yönetilmesi, yönetim sistemlerinin çevresel, sosyal ve ekonomik açıdan geliştirilmesi, çalışanların farkındalığının ve iş motivasyonunun arttırılması ve işletme devamlılığının sağlanması açısından sürdürülebilirlik raporlaması önemlidir. </a:t>
          </a:r>
          <a:endParaRPr lang="tr-TR" sz="1500" dirty="0" smtClean="0"/>
        </a:p>
      </dgm:t>
    </dgm:pt>
    <dgm:pt modelId="{CB16E3AF-5DBA-410A-8E4E-D003848E41DA}" type="parTrans" cxnId="{EC52D129-FCA8-4E2F-B39E-3EF45EAE9F8A}">
      <dgm:prSet/>
      <dgm:spPr/>
      <dgm:t>
        <a:bodyPr/>
        <a:lstStyle/>
        <a:p>
          <a:endParaRPr lang="tr-TR"/>
        </a:p>
      </dgm:t>
    </dgm:pt>
    <dgm:pt modelId="{6F32399A-6D0B-4FA6-8499-F215CE2E5867}" type="sibTrans" cxnId="{EC52D129-FCA8-4E2F-B39E-3EF45EAE9F8A}">
      <dgm:prSet/>
      <dgm:spPr/>
      <dgm:t>
        <a:bodyPr/>
        <a:lstStyle/>
        <a:p>
          <a:endParaRPr lang="tr-TR"/>
        </a:p>
      </dgm:t>
    </dgm:pt>
    <dgm:pt modelId="{4BA0A5CF-4896-4641-A3C8-F0FD584BF900}">
      <dgm:prSet phldrT="[Metin]" custT="1"/>
      <dgm:spPr/>
      <dgm:t>
        <a:bodyPr/>
        <a:lstStyle/>
        <a:p>
          <a:r>
            <a:rPr lang="tr-TR" sz="1500" smtClean="0"/>
            <a:t>Sürdürülebilirlik raporlaması ile işlemenin karar alma, planlama, kontrol gibi süreçlerine «kurumsal sürdürülebilirlik» dahil edilmiştir.   </a:t>
          </a:r>
          <a:endParaRPr lang="tr-TR" sz="1500" dirty="0" smtClean="0"/>
        </a:p>
      </dgm:t>
    </dgm:pt>
    <dgm:pt modelId="{E4BB4A2B-82B4-4166-BBE5-533C800DFD23}" type="parTrans" cxnId="{6FDF5418-A839-47A4-9FFF-7C11752F096E}">
      <dgm:prSet/>
      <dgm:spPr/>
      <dgm:t>
        <a:bodyPr/>
        <a:lstStyle/>
        <a:p>
          <a:endParaRPr lang="tr-TR"/>
        </a:p>
      </dgm:t>
    </dgm:pt>
    <dgm:pt modelId="{1FCBFA8B-C6D7-47BE-8236-FB6501C2E841}" type="sibTrans" cxnId="{6FDF5418-A839-47A4-9FFF-7C11752F096E}">
      <dgm:prSet/>
      <dgm:spPr/>
      <dgm:t>
        <a:bodyPr/>
        <a:lstStyle/>
        <a:p>
          <a:endParaRPr lang="tr-TR"/>
        </a:p>
      </dgm:t>
    </dgm:pt>
    <dgm:pt modelId="{CC08F8BB-CA45-4BA4-9423-21B5C78F33B0}" type="pres">
      <dgm:prSet presAssocID="{1BE7562C-DE9F-4899-8256-F3EDDD0A6DE5}" presName="vert0" presStyleCnt="0">
        <dgm:presLayoutVars>
          <dgm:dir/>
          <dgm:animOne val="branch"/>
          <dgm:animLvl val="lvl"/>
        </dgm:presLayoutVars>
      </dgm:prSet>
      <dgm:spPr/>
      <dgm:t>
        <a:bodyPr/>
        <a:lstStyle/>
        <a:p>
          <a:endParaRPr lang="tr-TR"/>
        </a:p>
      </dgm:t>
    </dgm:pt>
    <dgm:pt modelId="{34BC2184-9847-40CB-B52C-E77DA5213AA3}" type="pres">
      <dgm:prSet presAssocID="{14F7C752-FDFE-4601-935A-6735978E108A}" presName="thickLine" presStyleLbl="alignNode1" presStyleIdx="0" presStyleCnt="1"/>
      <dgm:spPr/>
    </dgm:pt>
    <dgm:pt modelId="{814AC978-C93E-4A60-9881-7F8B2F00A581}" type="pres">
      <dgm:prSet presAssocID="{14F7C752-FDFE-4601-935A-6735978E108A}" presName="horz1" presStyleCnt="0"/>
      <dgm:spPr/>
    </dgm:pt>
    <dgm:pt modelId="{3BA31E63-54CF-4A2C-89AD-08CAED35BFB0}" type="pres">
      <dgm:prSet presAssocID="{14F7C752-FDFE-4601-935A-6735978E108A}" presName="tx1" presStyleLbl="revTx" presStyleIdx="0" presStyleCnt="6"/>
      <dgm:spPr/>
      <dgm:t>
        <a:bodyPr/>
        <a:lstStyle/>
        <a:p>
          <a:endParaRPr lang="tr-TR"/>
        </a:p>
      </dgm:t>
    </dgm:pt>
    <dgm:pt modelId="{4F80C959-878A-474E-8EAC-2E4F439135B9}" type="pres">
      <dgm:prSet presAssocID="{14F7C752-FDFE-4601-935A-6735978E108A}" presName="vert1" presStyleCnt="0"/>
      <dgm:spPr/>
    </dgm:pt>
    <dgm:pt modelId="{DBDECC66-C398-4B08-8EB8-852AF919B986}" type="pres">
      <dgm:prSet presAssocID="{FF363FF9-23C2-4E7A-A1D4-7B0D5C913A23}" presName="vertSpace2a" presStyleCnt="0"/>
      <dgm:spPr/>
    </dgm:pt>
    <dgm:pt modelId="{53ECA961-BD5A-437A-A870-F09FB8483518}" type="pres">
      <dgm:prSet presAssocID="{FF363FF9-23C2-4E7A-A1D4-7B0D5C913A23}" presName="horz2" presStyleCnt="0"/>
      <dgm:spPr/>
    </dgm:pt>
    <dgm:pt modelId="{71926C10-AC7A-46C4-B0EB-18A9BB86CE43}" type="pres">
      <dgm:prSet presAssocID="{FF363FF9-23C2-4E7A-A1D4-7B0D5C913A23}" presName="horzSpace2" presStyleCnt="0"/>
      <dgm:spPr/>
    </dgm:pt>
    <dgm:pt modelId="{5ADA600D-2DD3-4C1A-9EC7-257187A582BA}" type="pres">
      <dgm:prSet presAssocID="{FF363FF9-23C2-4E7A-A1D4-7B0D5C913A23}" presName="tx2" presStyleLbl="revTx" presStyleIdx="1" presStyleCnt="6"/>
      <dgm:spPr/>
      <dgm:t>
        <a:bodyPr/>
        <a:lstStyle/>
        <a:p>
          <a:endParaRPr lang="tr-TR"/>
        </a:p>
      </dgm:t>
    </dgm:pt>
    <dgm:pt modelId="{4B9DCE1A-7A01-48E3-ADA3-841CEA9B8A29}" type="pres">
      <dgm:prSet presAssocID="{FF363FF9-23C2-4E7A-A1D4-7B0D5C913A23}" presName="vert2" presStyleCnt="0"/>
      <dgm:spPr/>
    </dgm:pt>
    <dgm:pt modelId="{FF781B18-3AEC-4B15-8FF3-4A9E9B68FB63}" type="pres">
      <dgm:prSet presAssocID="{FF363FF9-23C2-4E7A-A1D4-7B0D5C913A23}" presName="thinLine2b" presStyleLbl="callout" presStyleIdx="0" presStyleCnt="5"/>
      <dgm:spPr/>
    </dgm:pt>
    <dgm:pt modelId="{BCB2FDDD-9052-4005-8FED-9A6BB143197F}" type="pres">
      <dgm:prSet presAssocID="{FF363FF9-23C2-4E7A-A1D4-7B0D5C913A23}" presName="vertSpace2b" presStyleCnt="0"/>
      <dgm:spPr/>
    </dgm:pt>
    <dgm:pt modelId="{0E6D50ED-528A-4751-9932-9740005FDB79}" type="pres">
      <dgm:prSet presAssocID="{20C910B3-5F58-4A6E-9B62-75B10C84F1DA}" presName="horz2" presStyleCnt="0"/>
      <dgm:spPr/>
    </dgm:pt>
    <dgm:pt modelId="{9A376DCA-DEBB-4293-8183-B40733311AF9}" type="pres">
      <dgm:prSet presAssocID="{20C910B3-5F58-4A6E-9B62-75B10C84F1DA}" presName="horzSpace2" presStyleCnt="0"/>
      <dgm:spPr/>
    </dgm:pt>
    <dgm:pt modelId="{52DCD86F-BA30-40BC-8DF7-8C2BC101436A}" type="pres">
      <dgm:prSet presAssocID="{20C910B3-5F58-4A6E-9B62-75B10C84F1DA}" presName="tx2" presStyleLbl="revTx" presStyleIdx="2" presStyleCnt="6"/>
      <dgm:spPr/>
      <dgm:t>
        <a:bodyPr/>
        <a:lstStyle/>
        <a:p>
          <a:endParaRPr lang="tr-TR"/>
        </a:p>
      </dgm:t>
    </dgm:pt>
    <dgm:pt modelId="{4A4F3406-7467-4624-9D85-99F0ABF2B866}" type="pres">
      <dgm:prSet presAssocID="{20C910B3-5F58-4A6E-9B62-75B10C84F1DA}" presName="vert2" presStyleCnt="0"/>
      <dgm:spPr/>
    </dgm:pt>
    <dgm:pt modelId="{14998685-4534-4DB5-A50A-B2A635DDFE0C}" type="pres">
      <dgm:prSet presAssocID="{20C910B3-5F58-4A6E-9B62-75B10C84F1DA}" presName="thinLine2b" presStyleLbl="callout" presStyleIdx="1" presStyleCnt="5"/>
      <dgm:spPr/>
    </dgm:pt>
    <dgm:pt modelId="{AAC3D471-29F3-4494-96AC-95A3A01882EB}" type="pres">
      <dgm:prSet presAssocID="{20C910B3-5F58-4A6E-9B62-75B10C84F1DA}" presName="vertSpace2b" presStyleCnt="0"/>
      <dgm:spPr/>
    </dgm:pt>
    <dgm:pt modelId="{817390ED-8CDA-4726-9DF3-49BADE3283F2}" type="pres">
      <dgm:prSet presAssocID="{4592A289-D56D-40D8-B6FB-02FAE2D234D9}" presName="horz2" presStyleCnt="0"/>
      <dgm:spPr/>
    </dgm:pt>
    <dgm:pt modelId="{D14C84C6-1AB7-4567-9C2B-C3BB0DAD3B7F}" type="pres">
      <dgm:prSet presAssocID="{4592A289-D56D-40D8-B6FB-02FAE2D234D9}" presName="horzSpace2" presStyleCnt="0"/>
      <dgm:spPr/>
    </dgm:pt>
    <dgm:pt modelId="{788793C6-2AB9-4E91-BC08-5511560DF5E4}" type="pres">
      <dgm:prSet presAssocID="{4592A289-D56D-40D8-B6FB-02FAE2D234D9}" presName="tx2" presStyleLbl="revTx" presStyleIdx="3" presStyleCnt="6"/>
      <dgm:spPr/>
      <dgm:t>
        <a:bodyPr/>
        <a:lstStyle/>
        <a:p>
          <a:endParaRPr lang="tr-TR"/>
        </a:p>
      </dgm:t>
    </dgm:pt>
    <dgm:pt modelId="{CCC73031-4E63-4E10-9261-8276FA8451FA}" type="pres">
      <dgm:prSet presAssocID="{4592A289-D56D-40D8-B6FB-02FAE2D234D9}" presName="vert2" presStyleCnt="0"/>
      <dgm:spPr/>
    </dgm:pt>
    <dgm:pt modelId="{DD454BCA-F2CE-4C93-8924-85AC2575D3AA}" type="pres">
      <dgm:prSet presAssocID="{4592A289-D56D-40D8-B6FB-02FAE2D234D9}" presName="thinLine2b" presStyleLbl="callout" presStyleIdx="2" presStyleCnt="5"/>
      <dgm:spPr/>
    </dgm:pt>
    <dgm:pt modelId="{1D9F5774-FED0-4101-BCA2-B8E7751B94E8}" type="pres">
      <dgm:prSet presAssocID="{4592A289-D56D-40D8-B6FB-02FAE2D234D9}" presName="vertSpace2b" presStyleCnt="0"/>
      <dgm:spPr/>
    </dgm:pt>
    <dgm:pt modelId="{8C557EF6-F347-45FF-8D01-467571288095}" type="pres">
      <dgm:prSet presAssocID="{4BA0A5CF-4896-4641-A3C8-F0FD584BF900}" presName="horz2" presStyleCnt="0"/>
      <dgm:spPr/>
    </dgm:pt>
    <dgm:pt modelId="{BF510E94-E85C-4890-9A48-3B099E4437A8}" type="pres">
      <dgm:prSet presAssocID="{4BA0A5CF-4896-4641-A3C8-F0FD584BF900}" presName="horzSpace2" presStyleCnt="0"/>
      <dgm:spPr/>
    </dgm:pt>
    <dgm:pt modelId="{ED80B8AB-24CD-4C4E-8DAB-5C46FD8393AB}" type="pres">
      <dgm:prSet presAssocID="{4BA0A5CF-4896-4641-A3C8-F0FD584BF900}" presName="tx2" presStyleLbl="revTx" presStyleIdx="4" presStyleCnt="6"/>
      <dgm:spPr/>
      <dgm:t>
        <a:bodyPr/>
        <a:lstStyle/>
        <a:p>
          <a:endParaRPr lang="tr-TR"/>
        </a:p>
      </dgm:t>
    </dgm:pt>
    <dgm:pt modelId="{0FB5021D-0D47-41BF-89FC-B90A5AFB7312}" type="pres">
      <dgm:prSet presAssocID="{4BA0A5CF-4896-4641-A3C8-F0FD584BF900}" presName="vert2" presStyleCnt="0"/>
      <dgm:spPr/>
    </dgm:pt>
    <dgm:pt modelId="{46E842CB-B95A-45C6-9799-E8F80E5CCF6E}" type="pres">
      <dgm:prSet presAssocID="{4BA0A5CF-4896-4641-A3C8-F0FD584BF900}" presName="thinLine2b" presStyleLbl="callout" presStyleIdx="3" presStyleCnt="5"/>
      <dgm:spPr/>
    </dgm:pt>
    <dgm:pt modelId="{AF9F7AE9-70FF-450A-9EDF-2190F1E5A999}" type="pres">
      <dgm:prSet presAssocID="{4BA0A5CF-4896-4641-A3C8-F0FD584BF900}" presName="vertSpace2b" presStyleCnt="0"/>
      <dgm:spPr/>
    </dgm:pt>
    <dgm:pt modelId="{9A4D6386-04D7-4F60-87D9-04124FCFF90A}" type="pres">
      <dgm:prSet presAssocID="{82C3D30A-4BD8-4B6C-B6C3-5C9957288555}" presName="horz2" presStyleCnt="0"/>
      <dgm:spPr/>
    </dgm:pt>
    <dgm:pt modelId="{EC4E9967-50C0-4CC5-988E-4675627DBDCD}" type="pres">
      <dgm:prSet presAssocID="{82C3D30A-4BD8-4B6C-B6C3-5C9957288555}" presName="horzSpace2" presStyleCnt="0"/>
      <dgm:spPr/>
    </dgm:pt>
    <dgm:pt modelId="{6062A911-8A74-4B3A-A2D8-38B879C2A2D1}" type="pres">
      <dgm:prSet presAssocID="{82C3D30A-4BD8-4B6C-B6C3-5C9957288555}" presName="tx2" presStyleLbl="revTx" presStyleIdx="5" presStyleCnt="6"/>
      <dgm:spPr/>
      <dgm:t>
        <a:bodyPr/>
        <a:lstStyle/>
        <a:p>
          <a:endParaRPr lang="tr-TR"/>
        </a:p>
      </dgm:t>
    </dgm:pt>
    <dgm:pt modelId="{B5040706-F524-4619-B112-9C737E960024}" type="pres">
      <dgm:prSet presAssocID="{82C3D30A-4BD8-4B6C-B6C3-5C9957288555}" presName="vert2" presStyleCnt="0"/>
      <dgm:spPr/>
    </dgm:pt>
    <dgm:pt modelId="{579CC657-9C32-4C22-A103-D0DC77E381E4}" type="pres">
      <dgm:prSet presAssocID="{82C3D30A-4BD8-4B6C-B6C3-5C9957288555}" presName="thinLine2b" presStyleLbl="callout" presStyleIdx="4" presStyleCnt="5"/>
      <dgm:spPr/>
    </dgm:pt>
    <dgm:pt modelId="{7D54A85A-D382-434D-A501-F666EC97AECE}" type="pres">
      <dgm:prSet presAssocID="{82C3D30A-4BD8-4B6C-B6C3-5C9957288555}" presName="vertSpace2b" presStyleCnt="0"/>
      <dgm:spPr/>
    </dgm:pt>
  </dgm:ptLst>
  <dgm:cxnLst>
    <dgm:cxn modelId="{7CB37C04-3AE2-45D9-890A-61919B323C3E}" type="presOf" srcId="{82C3D30A-4BD8-4B6C-B6C3-5C9957288555}" destId="{6062A911-8A74-4B3A-A2D8-38B879C2A2D1}" srcOrd="0" destOrd="0" presId="urn:microsoft.com/office/officeart/2008/layout/LinedList"/>
    <dgm:cxn modelId="{4548CB37-5FF5-4092-A488-A48FE27479C3}" srcId="{1BE7562C-DE9F-4899-8256-F3EDDD0A6DE5}" destId="{14F7C752-FDFE-4601-935A-6735978E108A}" srcOrd="0" destOrd="0" parTransId="{A243A581-F6E7-4FF4-A9F9-9EAA7FCD4EDC}" sibTransId="{A45176CF-26A8-4757-A4D0-FE32F4A0BD04}"/>
    <dgm:cxn modelId="{ACB28147-ECE5-4C4C-BB1D-D51B08B676FD}" type="presOf" srcId="{4592A289-D56D-40D8-B6FB-02FAE2D234D9}" destId="{788793C6-2AB9-4E91-BC08-5511560DF5E4}" srcOrd="0" destOrd="0" presId="urn:microsoft.com/office/officeart/2008/layout/LinedList"/>
    <dgm:cxn modelId="{8BBB44B7-CE53-4FAF-9E8B-1BDD4B790EFB}" srcId="{14F7C752-FDFE-4601-935A-6735978E108A}" destId="{20C910B3-5F58-4A6E-9B62-75B10C84F1DA}" srcOrd="1" destOrd="0" parTransId="{44FE20B0-31C7-4A5E-BECA-6A3545A25506}" sibTransId="{0F5AD163-49B4-4963-AB6C-1D8A9CB6DCD8}"/>
    <dgm:cxn modelId="{6FDF5418-A839-47A4-9FFF-7C11752F096E}" srcId="{14F7C752-FDFE-4601-935A-6735978E108A}" destId="{4BA0A5CF-4896-4641-A3C8-F0FD584BF900}" srcOrd="3" destOrd="0" parTransId="{E4BB4A2B-82B4-4166-BBE5-533C800DFD23}" sibTransId="{1FCBFA8B-C6D7-47BE-8236-FB6501C2E841}"/>
    <dgm:cxn modelId="{BBD6FB6C-20D6-4FDB-AF2C-CBC0EDC2F35B}" type="presOf" srcId="{1BE7562C-DE9F-4899-8256-F3EDDD0A6DE5}" destId="{CC08F8BB-CA45-4BA4-9423-21B5C78F33B0}" srcOrd="0" destOrd="0" presId="urn:microsoft.com/office/officeart/2008/layout/LinedList"/>
    <dgm:cxn modelId="{EC52D129-FCA8-4E2F-B39E-3EF45EAE9F8A}" srcId="{14F7C752-FDFE-4601-935A-6735978E108A}" destId="{82C3D30A-4BD8-4B6C-B6C3-5C9957288555}" srcOrd="4" destOrd="0" parTransId="{CB16E3AF-5DBA-410A-8E4E-D003848E41DA}" sibTransId="{6F32399A-6D0B-4FA6-8499-F215CE2E5867}"/>
    <dgm:cxn modelId="{7B7C9C15-D639-4462-B1D4-99AE51295DA4}" type="presOf" srcId="{20C910B3-5F58-4A6E-9B62-75B10C84F1DA}" destId="{52DCD86F-BA30-40BC-8DF7-8C2BC101436A}" srcOrd="0" destOrd="0" presId="urn:microsoft.com/office/officeart/2008/layout/LinedList"/>
    <dgm:cxn modelId="{A0EFDDCA-0A9A-4CBF-A2B0-7345FE9E6975}" type="presOf" srcId="{14F7C752-FDFE-4601-935A-6735978E108A}" destId="{3BA31E63-54CF-4A2C-89AD-08CAED35BFB0}" srcOrd="0" destOrd="0" presId="urn:microsoft.com/office/officeart/2008/layout/LinedList"/>
    <dgm:cxn modelId="{BAE19F37-0910-4575-8F37-E1A591ED9C73}" type="presOf" srcId="{FF363FF9-23C2-4E7A-A1D4-7B0D5C913A23}" destId="{5ADA600D-2DD3-4C1A-9EC7-257187A582BA}" srcOrd="0" destOrd="0" presId="urn:microsoft.com/office/officeart/2008/layout/LinedList"/>
    <dgm:cxn modelId="{0F5A3C0B-50BC-4744-830A-2613709E7920}" srcId="{14F7C752-FDFE-4601-935A-6735978E108A}" destId="{4592A289-D56D-40D8-B6FB-02FAE2D234D9}" srcOrd="2" destOrd="0" parTransId="{5B055D5E-B86F-4E77-B112-9F9B005C8F7E}" sibTransId="{47956BBD-899B-4986-AC4C-8740F05F6647}"/>
    <dgm:cxn modelId="{07CE207D-E875-4A7D-B209-CCEC6FB08F31}" srcId="{14F7C752-FDFE-4601-935A-6735978E108A}" destId="{FF363FF9-23C2-4E7A-A1D4-7B0D5C913A23}" srcOrd="0" destOrd="0" parTransId="{3571B86A-FC26-46CB-BBAC-B2FCB48CB22D}" sibTransId="{74AF2A01-8F58-4806-B2C7-745B03046B3E}"/>
    <dgm:cxn modelId="{8AF8CE2F-1420-43E0-AEF0-3B7506032597}" type="presOf" srcId="{4BA0A5CF-4896-4641-A3C8-F0FD584BF900}" destId="{ED80B8AB-24CD-4C4E-8DAB-5C46FD8393AB}" srcOrd="0" destOrd="0" presId="urn:microsoft.com/office/officeart/2008/layout/LinedList"/>
    <dgm:cxn modelId="{EF435A2F-B59E-4B92-A102-5263C6259792}" type="presParOf" srcId="{CC08F8BB-CA45-4BA4-9423-21B5C78F33B0}" destId="{34BC2184-9847-40CB-B52C-E77DA5213AA3}" srcOrd="0" destOrd="0" presId="urn:microsoft.com/office/officeart/2008/layout/LinedList"/>
    <dgm:cxn modelId="{B413BD76-364F-43C8-B19E-CF4093214D90}" type="presParOf" srcId="{CC08F8BB-CA45-4BA4-9423-21B5C78F33B0}" destId="{814AC978-C93E-4A60-9881-7F8B2F00A581}" srcOrd="1" destOrd="0" presId="urn:microsoft.com/office/officeart/2008/layout/LinedList"/>
    <dgm:cxn modelId="{1A0D227E-34A7-4BAF-9210-5EA24B2DE397}" type="presParOf" srcId="{814AC978-C93E-4A60-9881-7F8B2F00A581}" destId="{3BA31E63-54CF-4A2C-89AD-08CAED35BFB0}" srcOrd="0" destOrd="0" presId="urn:microsoft.com/office/officeart/2008/layout/LinedList"/>
    <dgm:cxn modelId="{0573A8EC-AFBF-4655-B15B-309BF4F86A8B}" type="presParOf" srcId="{814AC978-C93E-4A60-9881-7F8B2F00A581}" destId="{4F80C959-878A-474E-8EAC-2E4F439135B9}" srcOrd="1" destOrd="0" presId="urn:microsoft.com/office/officeart/2008/layout/LinedList"/>
    <dgm:cxn modelId="{C8B1A802-0D55-4397-902E-D50AA9BDCFF5}" type="presParOf" srcId="{4F80C959-878A-474E-8EAC-2E4F439135B9}" destId="{DBDECC66-C398-4B08-8EB8-852AF919B986}" srcOrd="0" destOrd="0" presId="urn:microsoft.com/office/officeart/2008/layout/LinedList"/>
    <dgm:cxn modelId="{9FB758C1-1239-4549-B820-D4737B0CBEA0}" type="presParOf" srcId="{4F80C959-878A-474E-8EAC-2E4F439135B9}" destId="{53ECA961-BD5A-437A-A870-F09FB8483518}" srcOrd="1" destOrd="0" presId="urn:microsoft.com/office/officeart/2008/layout/LinedList"/>
    <dgm:cxn modelId="{3852BF9C-C9F6-4A13-99DD-B7091429816A}" type="presParOf" srcId="{53ECA961-BD5A-437A-A870-F09FB8483518}" destId="{71926C10-AC7A-46C4-B0EB-18A9BB86CE43}" srcOrd="0" destOrd="0" presId="urn:microsoft.com/office/officeart/2008/layout/LinedList"/>
    <dgm:cxn modelId="{94857559-7B9E-4852-9CDA-BFA52769CB78}" type="presParOf" srcId="{53ECA961-BD5A-437A-A870-F09FB8483518}" destId="{5ADA600D-2DD3-4C1A-9EC7-257187A582BA}" srcOrd="1" destOrd="0" presId="urn:microsoft.com/office/officeart/2008/layout/LinedList"/>
    <dgm:cxn modelId="{7D57C1CF-9236-4F6C-92B2-35DEC521CA58}" type="presParOf" srcId="{53ECA961-BD5A-437A-A870-F09FB8483518}" destId="{4B9DCE1A-7A01-48E3-ADA3-841CEA9B8A29}" srcOrd="2" destOrd="0" presId="urn:microsoft.com/office/officeart/2008/layout/LinedList"/>
    <dgm:cxn modelId="{F94EF528-6DB2-4826-9304-CA0BBC33484D}" type="presParOf" srcId="{4F80C959-878A-474E-8EAC-2E4F439135B9}" destId="{FF781B18-3AEC-4B15-8FF3-4A9E9B68FB63}" srcOrd="2" destOrd="0" presId="urn:microsoft.com/office/officeart/2008/layout/LinedList"/>
    <dgm:cxn modelId="{FE58536E-3A56-4FF1-BE6B-32B4E5513634}" type="presParOf" srcId="{4F80C959-878A-474E-8EAC-2E4F439135B9}" destId="{BCB2FDDD-9052-4005-8FED-9A6BB143197F}" srcOrd="3" destOrd="0" presId="urn:microsoft.com/office/officeart/2008/layout/LinedList"/>
    <dgm:cxn modelId="{D6B0FDF4-1BE5-49CB-9AC0-5709AA78621C}" type="presParOf" srcId="{4F80C959-878A-474E-8EAC-2E4F439135B9}" destId="{0E6D50ED-528A-4751-9932-9740005FDB79}" srcOrd="4" destOrd="0" presId="urn:microsoft.com/office/officeart/2008/layout/LinedList"/>
    <dgm:cxn modelId="{CB60F6CE-F8DA-41DB-9394-9D0117D1B294}" type="presParOf" srcId="{0E6D50ED-528A-4751-9932-9740005FDB79}" destId="{9A376DCA-DEBB-4293-8183-B40733311AF9}" srcOrd="0" destOrd="0" presId="urn:microsoft.com/office/officeart/2008/layout/LinedList"/>
    <dgm:cxn modelId="{CFBC9D3C-2875-4C1A-B826-626328CB3AF5}" type="presParOf" srcId="{0E6D50ED-528A-4751-9932-9740005FDB79}" destId="{52DCD86F-BA30-40BC-8DF7-8C2BC101436A}" srcOrd="1" destOrd="0" presId="urn:microsoft.com/office/officeart/2008/layout/LinedList"/>
    <dgm:cxn modelId="{57172DEE-E332-4D65-9B78-642F7B8CD07A}" type="presParOf" srcId="{0E6D50ED-528A-4751-9932-9740005FDB79}" destId="{4A4F3406-7467-4624-9D85-99F0ABF2B866}" srcOrd="2" destOrd="0" presId="urn:microsoft.com/office/officeart/2008/layout/LinedList"/>
    <dgm:cxn modelId="{451ACC39-A474-4474-BEE2-D9CE0ED842A6}" type="presParOf" srcId="{4F80C959-878A-474E-8EAC-2E4F439135B9}" destId="{14998685-4534-4DB5-A50A-B2A635DDFE0C}" srcOrd="5" destOrd="0" presId="urn:microsoft.com/office/officeart/2008/layout/LinedList"/>
    <dgm:cxn modelId="{A641C1F4-E845-4186-A0CA-847B73A3DD37}" type="presParOf" srcId="{4F80C959-878A-474E-8EAC-2E4F439135B9}" destId="{AAC3D471-29F3-4494-96AC-95A3A01882EB}" srcOrd="6" destOrd="0" presId="urn:microsoft.com/office/officeart/2008/layout/LinedList"/>
    <dgm:cxn modelId="{F1F95122-C1CF-4B83-B8A0-81B08F32858F}" type="presParOf" srcId="{4F80C959-878A-474E-8EAC-2E4F439135B9}" destId="{817390ED-8CDA-4726-9DF3-49BADE3283F2}" srcOrd="7" destOrd="0" presId="urn:microsoft.com/office/officeart/2008/layout/LinedList"/>
    <dgm:cxn modelId="{79397DBA-D256-4DB0-A6D5-B512D356338A}" type="presParOf" srcId="{817390ED-8CDA-4726-9DF3-49BADE3283F2}" destId="{D14C84C6-1AB7-4567-9C2B-C3BB0DAD3B7F}" srcOrd="0" destOrd="0" presId="urn:microsoft.com/office/officeart/2008/layout/LinedList"/>
    <dgm:cxn modelId="{AB4DAE00-E30D-4293-855E-7EB47B3F0D86}" type="presParOf" srcId="{817390ED-8CDA-4726-9DF3-49BADE3283F2}" destId="{788793C6-2AB9-4E91-BC08-5511560DF5E4}" srcOrd="1" destOrd="0" presId="urn:microsoft.com/office/officeart/2008/layout/LinedList"/>
    <dgm:cxn modelId="{4459662D-9D5D-4AC2-BD60-662D81932459}" type="presParOf" srcId="{817390ED-8CDA-4726-9DF3-49BADE3283F2}" destId="{CCC73031-4E63-4E10-9261-8276FA8451FA}" srcOrd="2" destOrd="0" presId="urn:microsoft.com/office/officeart/2008/layout/LinedList"/>
    <dgm:cxn modelId="{87FC2EAB-4EF1-4086-A3F9-D5E0CF2C8094}" type="presParOf" srcId="{4F80C959-878A-474E-8EAC-2E4F439135B9}" destId="{DD454BCA-F2CE-4C93-8924-85AC2575D3AA}" srcOrd="8" destOrd="0" presId="urn:microsoft.com/office/officeart/2008/layout/LinedList"/>
    <dgm:cxn modelId="{E7A42D59-BE41-462F-9B4C-4E03FBA3628E}" type="presParOf" srcId="{4F80C959-878A-474E-8EAC-2E4F439135B9}" destId="{1D9F5774-FED0-4101-BCA2-B8E7751B94E8}" srcOrd="9" destOrd="0" presId="urn:microsoft.com/office/officeart/2008/layout/LinedList"/>
    <dgm:cxn modelId="{D539076B-176A-47E0-805A-6865753CCBC0}" type="presParOf" srcId="{4F80C959-878A-474E-8EAC-2E4F439135B9}" destId="{8C557EF6-F347-45FF-8D01-467571288095}" srcOrd="10" destOrd="0" presId="urn:microsoft.com/office/officeart/2008/layout/LinedList"/>
    <dgm:cxn modelId="{7BEFFD11-62FF-47E5-959D-0D5F83FE5D87}" type="presParOf" srcId="{8C557EF6-F347-45FF-8D01-467571288095}" destId="{BF510E94-E85C-4890-9A48-3B099E4437A8}" srcOrd="0" destOrd="0" presId="urn:microsoft.com/office/officeart/2008/layout/LinedList"/>
    <dgm:cxn modelId="{9615B050-6EF1-4F93-98A7-9FC022226FA6}" type="presParOf" srcId="{8C557EF6-F347-45FF-8D01-467571288095}" destId="{ED80B8AB-24CD-4C4E-8DAB-5C46FD8393AB}" srcOrd="1" destOrd="0" presId="urn:microsoft.com/office/officeart/2008/layout/LinedList"/>
    <dgm:cxn modelId="{165FC0FB-7786-496A-BBE1-2AD59A077BFB}" type="presParOf" srcId="{8C557EF6-F347-45FF-8D01-467571288095}" destId="{0FB5021D-0D47-41BF-89FC-B90A5AFB7312}" srcOrd="2" destOrd="0" presId="urn:microsoft.com/office/officeart/2008/layout/LinedList"/>
    <dgm:cxn modelId="{457B9295-83BF-4FE7-8FCD-DDCA835CE939}" type="presParOf" srcId="{4F80C959-878A-474E-8EAC-2E4F439135B9}" destId="{46E842CB-B95A-45C6-9799-E8F80E5CCF6E}" srcOrd="11" destOrd="0" presId="urn:microsoft.com/office/officeart/2008/layout/LinedList"/>
    <dgm:cxn modelId="{B3CF70E6-D136-4C5E-9E92-EDD007E70C68}" type="presParOf" srcId="{4F80C959-878A-474E-8EAC-2E4F439135B9}" destId="{AF9F7AE9-70FF-450A-9EDF-2190F1E5A999}" srcOrd="12" destOrd="0" presId="urn:microsoft.com/office/officeart/2008/layout/LinedList"/>
    <dgm:cxn modelId="{10ABFA28-79DC-4AE5-868C-62D250DFDAD7}" type="presParOf" srcId="{4F80C959-878A-474E-8EAC-2E4F439135B9}" destId="{9A4D6386-04D7-4F60-87D9-04124FCFF90A}" srcOrd="13" destOrd="0" presId="urn:microsoft.com/office/officeart/2008/layout/LinedList"/>
    <dgm:cxn modelId="{2E4EF301-3AF1-4813-9CEB-1049F5587461}" type="presParOf" srcId="{9A4D6386-04D7-4F60-87D9-04124FCFF90A}" destId="{EC4E9967-50C0-4CC5-988E-4675627DBDCD}" srcOrd="0" destOrd="0" presId="urn:microsoft.com/office/officeart/2008/layout/LinedList"/>
    <dgm:cxn modelId="{D0B58753-8EEB-4B80-918F-87297F8A0FB3}" type="presParOf" srcId="{9A4D6386-04D7-4F60-87D9-04124FCFF90A}" destId="{6062A911-8A74-4B3A-A2D8-38B879C2A2D1}" srcOrd="1" destOrd="0" presId="urn:microsoft.com/office/officeart/2008/layout/LinedList"/>
    <dgm:cxn modelId="{E8874563-61A6-4134-962C-39B730A94567}" type="presParOf" srcId="{9A4D6386-04D7-4F60-87D9-04124FCFF90A}" destId="{B5040706-F524-4619-B112-9C737E960024}" srcOrd="2" destOrd="0" presId="urn:microsoft.com/office/officeart/2008/layout/LinedList"/>
    <dgm:cxn modelId="{099E4025-930A-4F33-A7EE-0FBDFE844F8F}" type="presParOf" srcId="{4F80C959-878A-474E-8EAC-2E4F439135B9}" destId="{579CC657-9C32-4C22-A103-D0DC77E381E4}" srcOrd="14" destOrd="0" presId="urn:microsoft.com/office/officeart/2008/layout/LinedList"/>
    <dgm:cxn modelId="{6D7241ED-E3C4-46DB-A11A-D02E0D6041F6}" type="presParOf" srcId="{4F80C959-878A-474E-8EAC-2E4F439135B9}" destId="{7D54A85A-D382-434D-A501-F666EC97AECE}" srcOrd="15"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120FB3-D6F3-4345-AC80-D13448B9B657}"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23192737-B6DB-4B4C-81E9-F01D7CB61850}">
      <dgm:prSet phldrT="[Metin]" custT="1"/>
      <dgm:spPr/>
      <dgm:t>
        <a:bodyPr/>
        <a:lstStyle/>
        <a:p>
          <a:r>
            <a:rPr lang="tr-TR" sz="2000" dirty="0" smtClean="0"/>
            <a:t>Entegre Raporlama</a:t>
          </a:r>
          <a:endParaRPr lang="tr-TR" sz="2000" dirty="0"/>
        </a:p>
      </dgm:t>
    </dgm:pt>
    <dgm:pt modelId="{BEC3687B-3893-47C9-A1AF-72F840631052}" type="parTrans" cxnId="{C85D32F7-4086-4061-A327-36AA212A945C}">
      <dgm:prSet/>
      <dgm:spPr/>
      <dgm:t>
        <a:bodyPr/>
        <a:lstStyle/>
        <a:p>
          <a:endParaRPr lang="tr-TR"/>
        </a:p>
      </dgm:t>
    </dgm:pt>
    <dgm:pt modelId="{ADDF46E0-9AE9-463D-95A5-C8441AF828F3}" type="sibTrans" cxnId="{C85D32F7-4086-4061-A327-36AA212A945C}">
      <dgm:prSet/>
      <dgm:spPr/>
      <dgm:t>
        <a:bodyPr/>
        <a:lstStyle/>
        <a:p>
          <a:endParaRPr lang="tr-TR"/>
        </a:p>
      </dgm:t>
    </dgm:pt>
    <dgm:pt modelId="{BDB371E1-12E4-4BCF-A0EF-271B347CAD1D}">
      <dgm:prSet phldrT="[Metin]" custT="1"/>
      <dgm:spPr/>
      <dgm:t>
        <a:bodyPr/>
        <a:lstStyle/>
        <a:p>
          <a:r>
            <a:rPr lang="tr-TR" sz="1500" dirty="0" smtClean="0"/>
            <a:t>Entegre düşünce üzerine kurulan ve işletme tarafından zaman içinde yaratılan değer hakkında bir entegre raporun hazırlanmasını ve değer yaratma sürecinin unsurları hakkında açıklamaların yayınlanmasını temel alan bir süreçtir.  </a:t>
          </a:r>
          <a:endParaRPr lang="tr-TR" sz="1500" dirty="0"/>
        </a:p>
      </dgm:t>
    </dgm:pt>
    <dgm:pt modelId="{AC5D21A9-E315-4A1B-AA63-56B7D9ED390F}" type="parTrans" cxnId="{F8FE2E48-7E4F-4D8F-AB2C-161B18B3579B}">
      <dgm:prSet/>
      <dgm:spPr/>
      <dgm:t>
        <a:bodyPr/>
        <a:lstStyle/>
        <a:p>
          <a:endParaRPr lang="tr-TR"/>
        </a:p>
      </dgm:t>
    </dgm:pt>
    <dgm:pt modelId="{90B266F4-CA81-4919-B87A-43350318F4E8}" type="sibTrans" cxnId="{F8FE2E48-7E4F-4D8F-AB2C-161B18B3579B}">
      <dgm:prSet/>
      <dgm:spPr/>
      <dgm:t>
        <a:bodyPr/>
        <a:lstStyle/>
        <a:p>
          <a:endParaRPr lang="tr-TR"/>
        </a:p>
      </dgm:t>
    </dgm:pt>
    <dgm:pt modelId="{65E30940-E8A3-4E79-8B80-C58506ACD5C7}">
      <dgm:prSet phldrT="[Metin]" custT="1"/>
      <dgm:spPr/>
      <dgm:t>
        <a:bodyPr/>
        <a:lstStyle/>
        <a:p>
          <a:r>
            <a:rPr lang="tr-TR" sz="2000" b="0" dirty="0" smtClean="0"/>
            <a:t>Değer yaratma</a:t>
          </a:r>
          <a:endParaRPr lang="tr-TR" sz="2000" b="0" dirty="0"/>
        </a:p>
      </dgm:t>
    </dgm:pt>
    <dgm:pt modelId="{107F4AD1-0792-4470-B38E-8333F7D33FEF}" type="parTrans" cxnId="{61A58343-3395-4845-8802-AAB454FA85CF}">
      <dgm:prSet/>
      <dgm:spPr/>
      <dgm:t>
        <a:bodyPr/>
        <a:lstStyle/>
        <a:p>
          <a:endParaRPr lang="tr-TR"/>
        </a:p>
      </dgm:t>
    </dgm:pt>
    <dgm:pt modelId="{6DBCF6F1-B810-49F4-BE09-C7C4D468A655}" type="sibTrans" cxnId="{61A58343-3395-4845-8802-AAB454FA85CF}">
      <dgm:prSet/>
      <dgm:spPr/>
      <dgm:t>
        <a:bodyPr/>
        <a:lstStyle/>
        <a:p>
          <a:endParaRPr lang="tr-TR"/>
        </a:p>
      </dgm:t>
    </dgm:pt>
    <dgm:pt modelId="{7992059C-D363-4C78-8934-15DC8A54018A}">
      <dgm:prSet phldrT="[Metin]" custT="1"/>
      <dgm:spPr/>
      <dgm:t>
        <a:bodyPr/>
        <a:lstStyle/>
        <a:p>
          <a:r>
            <a:rPr lang="tr-TR" sz="2000" b="0" dirty="0" smtClean="0"/>
            <a:t>Entegre düşünce</a:t>
          </a:r>
        </a:p>
      </dgm:t>
    </dgm:pt>
    <dgm:pt modelId="{A9DE8F17-DEC6-430F-9816-2FAD651D7B3F}" type="parTrans" cxnId="{80077C40-2A2F-4C97-A799-2816109CB79C}">
      <dgm:prSet/>
      <dgm:spPr/>
      <dgm:t>
        <a:bodyPr/>
        <a:lstStyle/>
        <a:p>
          <a:endParaRPr lang="tr-TR"/>
        </a:p>
      </dgm:t>
    </dgm:pt>
    <dgm:pt modelId="{EA45842F-CFE8-4EEB-949E-97D7F08E57DE}" type="sibTrans" cxnId="{80077C40-2A2F-4C97-A799-2816109CB79C}">
      <dgm:prSet/>
      <dgm:spPr/>
      <dgm:t>
        <a:bodyPr/>
        <a:lstStyle/>
        <a:p>
          <a:endParaRPr lang="tr-TR"/>
        </a:p>
      </dgm:t>
    </dgm:pt>
    <dgm:pt modelId="{A12B4ED1-1998-482C-B548-3279FF12629D}">
      <dgm:prSet phldrT="[Metin]" custT="1"/>
      <dgm:spPr/>
      <dgm:t>
        <a:bodyPr/>
        <a:lstStyle/>
        <a:p>
          <a:r>
            <a:rPr lang="tr-TR" sz="1500" dirty="0" smtClean="0"/>
            <a:t>İşletmenin faaliyet ve çıktılarının sermaye öğelerini arttırması, azaltması veya dönüştürmesi sürecidir. </a:t>
          </a:r>
          <a:endParaRPr lang="tr-TR" sz="1500" dirty="0"/>
        </a:p>
      </dgm:t>
    </dgm:pt>
    <dgm:pt modelId="{269F0CE4-1E64-4FF3-AF6E-88CA0DC186F4}" type="parTrans" cxnId="{DFF5401D-CE16-487B-AF06-9E3A79478BD4}">
      <dgm:prSet/>
      <dgm:spPr/>
      <dgm:t>
        <a:bodyPr/>
        <a:lstStyle/>
        <a:p>
          <a:endParaRPr lang="tr-TR"/>
        </a:p>
      </dgm:t>
    </dgm:pt>
    <dgm:pt modelId="{3739BB55-0918-4107-B332-60AD9902329F}" type="sibTrans" cxnId="{DFF5401D-CE16-487B-AF06-9E3A79478BD4}">
      <dgm:prSet/>
      <dgm:spPr/>
      <dgm:t>
        <a:bodyPr/>
        <a:lstStyle/>
        <a:p>
          <a:endParaRPr lang="tr-TR"/>
        </a:p>
      </dgm:t>
    </dgm:pt>
    <dgm:pt modelId="{EF9E0568-F635-498C-BFBF-AC87D2FBFDA4}">
      <dgm:prSet phldrT="[Metin]" custT="1"/>
      <dgm:spPr/>
      <dgm:t>
        <a:bodyPr/>
        <a:lstStyle/>
        <a:p>
          <a:r>
            <a:rPr lang="tr-TR" sz="1500" dirty="0" smtClean="0"/>
            <a:t>İşletmenin çeşitli fonksiyonel birimlerindeki ilişkilerin ve bunların etkilediği sermaye öğelerinin dikkate alınarak, kısa, orta ve uzun vadede değer yaratmaya yönelik entegre karar ve faaliyet mekanizmaları oluşturan bir yaklaşımdır.</a:t>
          </a:r>
        </a:p>
        <a:p>
          <a:r>
            <a:rPr lang="tr-TR" sz="1500" dirty="0" smtClean="0"/>
            <a:t>Entegre düşüncenin geliştirilmesinde ise sürdürülebilirlik verileri etkilidir.  </a:t>
          </a:r>
        </a:p>
      </dgm:t>
    </dgm:pt>
    <dgm:pt modelId="{85C0C610-1EFD-446A-A893-0C77F17D8660}" type="parTrans" cxnId="{4C65E5E8-5641-4131-9967-6811F6140A8E}">
      <dgm:prSet/>
      <dgm:spPr/>
      <dgm:t>
        <a:bodyPr/>
        <a:lstStyle/>
        <a:p>
          <a:endParaRPr lang="tr-TR"/>
        </a:p>
      </dgm:t>
    </dgm:pt>
    <dgm:pt modelId="{17FB218B-C921-472F-B97E-DFF33F9EB368}" type="sibTrans" cxnId="{4C65E5E8-5641-4131-9967-6811F6140A8E}">
      <dgm:prSet/>
      <dgm:spPr/>
      <dgm:t>
        <a:bodyPr/>
        <a:lstStyle/>
        <a:p>
          <a:endParaRPr lang="tr-TR"/>
        </a:p>
      </dgm:t>
    </dgm:pt>
    <dgm:pt modelId="{647108E3-0A19-4CBF-B689-671A022BA2A1}">
      <dgm:prSet phldrT="[Metin]" custT="1"/>
      <dgm:spPr/>
      <dgm:t>
        <a:bodyPr/>
        <a:lstStyle/>
        <a:p>
          <a:r>
            <a:rPr lang="tr-TR" sz="2000" dirty="0" smtClean="0"/>
            <a:t>Entegre Rapor</a:t>
          </a:r>
        </a:p>
      </dgm:t>
    </dgm:pt>
    <dgm:pt modelId="{421E96B2-D826-4FA6-B2A2-3E89BB562C42}" type="parTrans" cxnId="{BB9D9E55-0B3D-4D98-9649-DD32D8C2ECB0}">
      <dgm:prSet/>
      <dgm:spPr/>
      <dgm:t>
        <a:bodyPr/>
        <a:lstStyle/>
        <a:p>
          <a:endParaRPr lang="tr-TR"/>
        </a:p>
      </dgm:t>
    </dgm:pt>
    <dgm:pt modelId="{7D62CD0B-8906-4254-8DFE-2C3C34D21D36}" type="sibTrans" cxnId="{BB9D9E55-0B3D-4D98-9649-DD32D8C2ECB0}">
      <dgm:prSet/>
      <dgm:spPr/>
      <dgm:t>
        <a:bodyPr/>
        <a:lstStyle/>
        <a:p>
          <a:endParaRPr lang="tr-TR"/>
        </a:p>
      </dgm:t>
    </dgm:pt>
    <dgm:pt modelId="{A92A7F38-AD29-4A1B-81D8-193F605629B7}">
      <dgm:prSet phldrT="[Metin]" custT="1"/>
      <dgm:spPr/>
      <dgm:t>
        <a:bodyPr/>
        <a:lstStyle/>
        <a:p>
          <a:r>
            <a:rPr lang="tr-TR" sz="1500" dirty="0" smtClean="0"/>
            <a:t>İşletmenin stratejisi, kurumsal yönetim prensipleri, performansı ve geleceğe dair beklentileri kapsamında işletme dışındaki taraflara kısa, orta ve uzun vadede nasıl değer yaratılacağını kısa ve öz bir şekilde anlatan bir iletişim aracıdır. </a:t>
          </a:r>
        </a:p>
        <a:p>
          <a:r>
            <a:rPr lang="tr-TR" sz="1500" dirty="0" smtClean="0"/>
            <a:t>Entegre raporların hazırlanmasında, GKGMİ ve sürdürülebilirlik muhasebesi önemli bir rol oynamıştır. </a:t>
          </a:r>
        </a:p>
      </dgm:t>
    </dgm:pt>
    <dgm:pt modelId="{95F5C4B9-8825-4421-A6A7-2BA85A4B1344}" type="parTrans" cxnId="{707A1024-53FE-417E-BB16-E197CC8ADB6D}">
      <dgm:prSet/>
      <dgm:spPr/>
      <dgm:t>
        <a:bodyPr/>
        <a:lstStyle/>
        <a:p>
          <a:endParaRPr lang="tr-TR"/>
        </a:p>
      </dgm:t>
    </dgm:pt>
    <dgm:pt modelId="{CA64FB98-6734-49F2-91C5-EA8DBF70A088}" type="sibTrans" cxnId="{707A1024-53FE-417E-BB16-E197CC8ADB6D}">
      <dgm:prSet/>
      <dgm:spPr/>
      <dgm:t>
        <a:bodyPr/>
        <a:lstStyle/>
        <a:p>
          <a:endParaRPr lang="tr-TR"/>
        </a:p>
      </dgm:t>
    </dgm:pt>
    <dgm:pt modelId="{BF8125A2-2E84-4BEE-842E-DC8454D74229}" type="pres">
      <dgm:prSet presAssocID="{34120FB3-D6F3-4345-AC80-D13448B9B657}" presName="vert0" presStyleCnt="0">
        <dgm:presLayoutVars>
          <dgm:dir/>
          <dgm:animOne val="branch"/>
          <dgm:animLvl val="lvl"/>
        </dgm:presLayoutVars>
      </dgm:prSet>
      <dgm:spPr/>
      <dgm:t>
        <a:bodyPr/>
        <a:lstStyle/>
        <a:p>
          <a:endParaRPr lang="tr-TR"/>
        </a:p>
      </dgm:t>
    </dgm:pt>
    <dgm:pt modelId="{A69DFB78-F92B-4838-BC95-8FECCE96636F}" type="pres">
      <dgm:prSet presAssocID="{23192737-B6DB-4B4C-81E9-F01D7CB61850}" presName="thickLine" presStyleLbl="alignNode1" presStyleIdx="0" presStyleCnt="4"/>
      <dgm:spPr/>
    </dgm:pt>
    <dgm:pt modelId="{CD23E2A5-36C7-4E35-8D81-D231805FE98C}" type="pres">
      <dgm:prSet presAssocID="{23192737-B6DB-4B4C-81E9-F01D7CB61850}" presName="horz1" presStyleCnt="0"/>
      <dgm:spPr/>
    </dgm:pt>
    <dgm:pt modelId="{77438A0C-E69C-431B-9891-40CAB283566C}" type="pres">
      <dgm:prSet presAssocID="{23192737-B6DB-4B4C-81E9-F01D7CB61850}" presName="tx1" presStyleLbl="revTx" presStyleIdx="0" presStyleCnt="8"/>
      <dgm:spPr/>
      <dgm:t>
        <a:bodyPr/>
        <a:lstStyle/>
        <a:p>
          <a:endParaRPr lang="tr-TR"/>
        </a:p>
      </dgm:t>
    </dgm:pt>
    <dgm:pt modelId="{0FC209DC-B37E-455C-B614-D07D3B190E85}" type="pres">
      <dgm:prSet presAssocID="{23192737-B6DB-4B4C-81E9-F01D7CB61850}" presName="vert1" presStyleCnt="0"/>
      <dgm:spPr/>
    </dgm:pt>
    <dgm:pt modelId="{C9D8B03C-DDB5-45CB-AECB-3961469E4999}" type="pres">
      <dgm:prSet presAssocID="{BDB371E1-12E4-4BCF-A0EF-271B347CAD1D}" presName="vertSpace2a" presStyleCnt="0"/>
      <dgm:spPr/>
    </dgm:pt>
    <dgm:pt modelId="{5084DC1E-9FAE-4902-B815-F2E1FF75CBD4}" type="pres">
      <dgm:prSet presAssocID="{BDB371E1-12E4-4BCF-A0EF-271B347CAD1D}" presName="horz2" presStyleCnt="0"/>
      <dgm:spPr/>
    </dgm:pt>
    <dgm:pt modelId="{920BA218-C987-44B9-A719-75B8E8194063}" type="pres">
      <dgm:prSet presAssocID="{BDB371E1-12E4-4BCF-A0EF-271B347CAD1D}" presName="horzSpace2" presStyleCnt="0"/>
      <dgm:spPr/>
    </dgm:pt>
    <dgm:pt modelId="{5B7F20B7-A4B8-4896-ABD6-6289BB653EDB}" type="pres">
      <dgm:prSet presAssocID="{BDB371E1-12E4-4BCF-A0EF-271B347CAD1D}" presName="tx2" presStyleLbl="revTx" presStyleIdx="1" presStyleCnt="8"/>
      <dgm:spPr/>
      <dgm:t>
        <a:bodyPr/>
        <a:lstStyle/>
        <a:p>
          <a:endParaRPr lang="tr-TR"/>
        </a:p>
      </dgm:t>
    </dgm:pt>
    <dgm:pt modelId="{34262360-8C87-4B77-ABA5-F0E39CF3A350}" type="pres">
      <dgm:prSet presAssocID="{BDB371E1-12E4-4BCF-A0EF-271B347CAD1D}" presName="vert2" presStyleCnt="0"/>
      <dgm:spPr/>
    </dgm:pt>
    <dgm:pt modelId="{A552FD4F-5412-44A0-9B79-C6856CC2361F}" type="pres">
      <dgm:prSet presAssocID="{BDB371E1-12E4-4BCF-A0EF-271B347CAD1D}" presName="thinLine2b" presStyleLbl="callout" presStyleIdx="0" presStyleCnt="4"/>
      <dgm:spPr/>
    </dgm:pt>
    <dgm:pt modelId="{EEC011FB-B712-4F91-A49B-6C6BF25E1903}" type="pres">
      <dgm:prSet presAssocID="{BDB371E1-12E4-4BCF-A0EF-271B347CAD1D}" presName="vertSpace2b" presStyleCnt="0"/>
      <dgm:spPr/>
    </dgm:pt>
    <dgm:pt modelId="{999F33C6-F37E-41B4-A6C3-6446CE84F2F7}" type="pres">
      <dgm:prSet presAssocID="{65E30940-E8A3-4E79-8B80-C58506ACD5C7}" presName="thickLine" presStyleLbl="alignNode1" presStyleIdx="1" presStyleCnt="4"/>
      <dgm:spPr/>
    </dgm:pt>
    <dgm:pt modelId="{AA270DB0-3C73-4482-9A93-4A014899BC45}" type="pres">
      <dgm:prSet presAssocID="{65E30940-E8A3-4E79-8B80-C58506ACD5C7}" presName="horz1" presStyleCnt="0"/>
      <dgm:spPr/>
    </dgm:pt>
    <dgm:pt modelId="{C51472FA-F0A3-42FF-B216-5FF48399562B}" type="pres">
      <dgm:prSet presAssocID="{65E30940-E8A3-4E79-8B80-C58506ACD5C7}" presName="tx1" presStyleLbl="revTx" presStyleIdx="2" presStyleCnt="8"/>
      <dgm:spPr/>
      <dgm:t>
        <a:bodyPr/>
        <a:lstStyle/>
        <a:p>
          <a:endParaRPr lang="tr-TR"/>
        </a:p>
      </dgm:t>
    </dgm:pt>
    <dgm:pt modelId="{B16D9601-3EA5-448B-8EAB-7993877D509C}" type="pres">
      <dgm:prSet presAssocID="{65E30940-E8A3-4E79-8B80-C58506ACD5C7}" presName="vert1" presStyleCnt="0"/>
      <dgm:spPr/>
    </dgm:pt>
    <dgm:pt modelId="{87142F03-610F-48EF-9BFB-C1ED42748C7D}" type="pres">
      <dgm:prSet presAssocID="{A12B4ED1-1998-482C-B548-3279FF12629D}" presName="vertSpace2a" presStyleCnt="0"/>
      <dgm:spPr/>
    </dgm:pt>
    <dgm:pt modelId="{7A0924C2-889A-4D69-978C-4BBB83296FA0}" type="pres">
      <dgm:prSet presAssocID="{A12B4ED1-1998-482C-B548-3279FF12629D}" presName="horz2" presStyleCnt="0"/>
      <dgm:spPr/>
    </dgm:pt>
    <dgm:pt modelId="{8E42C975-9935-473F-879C-976A245B4D9A}" type="pres">
      <dgm:prSet presAssocID="{A12B4ED1-1998-482C-B548-3279FF12629D}" presName="horzSpace2" presStyleCnt="0"/>
      <dgm:spPr/>
    </dgm:pt>
    <dgm:pt modelId="{FE241F83-197A-4CA4-9B17-AA04A6A19ACB}" type="pres">
      <dgm:prSet presAssocID="{A12B4ED1-1998-482C-B548-3279FF12629D}" presName="tx2" presStyleLbl="revTx" presStyleIdx="3" presStyleCnt="8"/>
      <dgm:spPr/>
      <dgm:t>
        <a:bodyPr/>
        <a:lstStyle/>
        <a:p>
          <a:endParaRPr lang="tr-TR"/>
        </a:p>
      </dgm:t>
    </dgm:pt>
    <dgm:pt modelId="{79DFCB83-B45F-45B0-92B5-8F215676EA0A}" type="pres">
      <dgm:prSet presAssocID="{A12B4ED1-1998-482C-B548-3279FF12629D}" presName="vert2" presStyleCnt="0"/>
      <dgm:spPr/>
    </dgm:pt>
    <dgm:pt modelId="{28DBAC6B-6BE3-457B-8846-8F69796B0CA1}" type="pres">
      <dgm:prSet presAssocID="{A12B4ED1-1998-482C-B548-3279FF12629D}" presName="thinLine2b" presStyleLbl="callout" presStyleIdx="1" presStyleCnt="4"/>
      <dgm:spPr/>
    </dgm:pt>
    <dgm:pt modelId="{B5DBBD30-ABCA-4609-AE39-B7A0EFD7D27D}" type="pres">
      <dgm:prSet presAssocID="{A12B4ED1-1998-482C-B548-3279FF12629D}" presName="vertSpace2b" presStyleCnt="0"/>
      <dgm:spPr/>
    </dgm:pt>
    <dgm:pt modelId="{002A9E47-0CBE-4A74-8D31-8DB66A7954B4}" type="pres">
      <dgm:prSet presAssocID="{7992059C-D363-4C78-8934-15DC8A54018A}" presName="thickLine" presStyleLbl="alignNode1" presStyleIdx="2" presStyleCnt="4"/>
      <dgm:spPr/>
    </dgm:pt>
    <dgm:pt modelId="{1ED1F9C5-C49F-4669-9259-D352C2C51D7F}" type="pres">
      <dgm:prSet presAssocID="{7992059C-D363-4C78-8934-15DC8A54018A}" presName="horz1" presStyleCnt="0"/>
      <dgm:spPr/>
    </dgm:pt>
    <dgm:pt modelId="{8D131EAA-9999-46FA-8D94-C470E7A0557F}" type="pres">
      <dgm:prSet presAssocID="{7992059C-D363-4C78-8934-15DC8A54018A}" presName="tx1" presStyleLbl="revTx" presStyleIdx="4" presStyleCnt="8"/>
      <dgm:spPr/>
      <dgm:t>
        <a:bodyPr/>
        <a:lstStyle/>
        <a:p>
          <a:endParaRPr lang="tr-TR"/>
        </a:p>
      </dgm:t>
    </dgm:pt>
    <dgm:pt modelId="{6E3EA486-44E4-4FC7-A28A-40D3A23ED1AF}" type="pres">
      <dgm:prSet presAssocID="{7992059C-D363-4C78-8934-15DC8A54018A}" presName="vert1" presStyleCnt="0"/>
      <dgm:spPr/>
    </dgm:pt>
    <dgm:pt modelId="{0BDBDAD0-FDCE-41CA-A631-642902091CA2}" type="pres">
      <dgm:prSet presAssocID="{EF9E0568-F635-498C-BFBF-AC87D2FBFDA4}" presName="vertSpace2a" presStyleCnt="0"/>
      <dgm:spPr/>
    </dgm:pt>
    <dgm:pt modelId="{AF53D451-4EEF-430A-9679-19CAFF82C9A9}" type="pres">
      <dgm:prSet presAssocID="{EF9E0568-F635-498C-BFBF-AC87D2FBFDA4}" presName="horz2" presStyleCnt="0"/>
      <dgm:spPr/>
    </dgm:pt>
    <dgm:pt modelId="{71EBC7C0-3384-4A5B-8402-42A4C7BB8A17}" type="pres">
      <dgm:prSet presAssocID="{EF9E0568-F635-498C-BFBF-AC87D2FBFDA4}" presName="horzSpace2" presStyleCnt="0"/>
      <dgm:spPr/>
    </dgm:pt>
    <dgm:pt modelId="{ED9ACDF1-38D4-4F46-8B91-C21C6F50DF56}" type="pres">
      <dgm:prSet presAssocID="{EF9E0568-F635-498C-BFBF-AC87D2FBFDA4}" presName="tx2" presStyleLbl="revTx" presStyleIdx="5" presStyleCnt="8" custScaleY="120973" custLinFactNeighborY="-4632"/>
      <dgm:spPr/>
      <dgm:t>
        <a:bodyPr/>
        <a:lstStyle/>
        <a:p>
          <a:endParaRPr lang="tr-TR"/>
        </a:p>
      </dgm:t>
    </dgm:pt>
    <dgm:pt modelId="{7CB406D8-CA3F-412A-AEFB-4B29BE848337}" type="pres">
      <dgm:prSet presAssocID="{EF9E0568-F635-498C-BFBF-AC87D2FBFDA4}" presName="vert2" presStyleCnt="0"/>
      <dgm:spPr/>
    </dgm:pt>
    <dgm:pt modelId="{60C62106-E7FE-4EF5-9CD0-91DAF7EFBDBE}" type="pres">
      <dgm:prSet presAssocID="{EF9E0568-F635-498C-BFBF-AC87D2FBFDA4}" presName="thinLine2b" presStyleLbl="callout" presStyleIdx="2" presStyleCnt="4"/>
      <dgm:spPr/>
    </dgm:pt>
    <dgm:pt modelId="{64B2EB66-983D-4279-87F7-BFEC383DD6CD}" type="pres">
      <dgm:prSet presAssocID="{EF9E0568-F635-498C-BFBF-AC87D2FBFDA4}" presName="vertSpace2b" presStyleCnt="0"/>
      <dgm:spPr/>
    </dgm:pt>
    <dgm:pt modelId="{887C8E09-D2BB-4929-AFD1-D72BA66E433E}" type="pres">
      <dgm:prSet presAssocID="{647108E3-0A19-4CBF-B689-671A022BA2A1}" presName="thickLine" presStyleLbl="alignNode1" presStyleIdx="3" presStyleCnt="4"/>
      <dgm:spPr/>
    </dgm:pt>
    <dgm:pt modelId="{66EF8079-F0FE-4049-8B2E-D66177734E8D}" type="pres">
      <dgm:prSet presAssocID="{647108E3-0A19-4CBF-B689-671A022BA2A1}" presName="horz1" presStyleCnt="0"/>
      <dgm:spPr/>
    </dgm:pt>
    <dgm:pt modelId="{DA3DF00C-28AB-41E1-B6A5-B52570E621D1}" type="pres">
      <dgm:prSet presAssocID="{647108E3-0A19-4CBF-B689-671A022BA2A1}" presName="tx1" presStyleLbl="revTx" presStyleIdx="6" presStyleCnt="8"/>
      <dgm:spPr/>
      <dgm:t>
        <a:bodyPr/>
        <a:lstStyle/>
        <a:p>
          <a:endParaRPr lang="tr-TR"/>
        </a:p>
      </dgm:t>
    </dgm:pt>
    <dgm:pt modelId="{7A7243BD-052D-404B-BFAF-46EEFA0D978C}" type="pres">
      <dgm:prSet presAssocID="{647108E3-0A19-4CBF-B689-671A022BA2A1}" presName="vert1" presStyleCnt="0"/>
      <dgm:spPr/>
    </dgm:pt>
    <dgm:pt modelId="{E446D31E-25E6-4948-8567-50EA34D3C7A2}" type="pres">
      <dgm:prSet presAssocID="{A92A7F38-AD29-4A1B-81D8-193F605629B7}" presName="vertSpace2a" presStyleCnt="0"/>
      <dgm:spPr/>
    </dgm:pt>
    <dgm:pt modelId="{705EED82-3CC4-487A-A1F6-05472495C679}" type="pres">
      <dgm:prSet presAssocID="{A92A7F38-AD29-4A1B-81D8-193F605629B7}" presName="horz2" presStyleCnt="0"/>
      <dgm:spPr/>
    </dgm:pt>
    <dgm:pt modelId="{AD56359E-11E5-4159-84E9-D66D7D8ED326}" type="pres">
      <dgm:prSet presAssocID="{A92A7F38-AD29-4A1B-81D8-193F605629B7}" presName="horzSpace2" presStyleCnt="0"/>
      <dgm:spPr/>
    </dgm:pt>
    <dgm:pt modelId="{E9B0BE22-28A1-4AC7-A035-1DEA64C8D988}" type="pres">
      <dgm:prSet presAssocID="{A92A7F38-AD29-4A1B-81D8-193F605629B7}" presName="tx2" presStyleLbl="revTx" presStyleIdx="7" presStyleCnt="8" custLinFactNeighborY="-2334"/>
      <dgm:spPr/>
      <dgm:t>
        <a:bodyPr/>
        <a:lstStyle/>
        <a:p>
          <a:endParaRPr lang="tr-TR"/>
        </a:p>
      </dgm:t>
    </dgm:pt>
    <dgm:pt modelId="{E0F8008F-4323-49C3-BD19-E5A09E8F70F1}" type="pres">
      <dgm:prSet presAssocID="{A92A7F38-AD29-4A1B-81D8-193F605629B7}" presName="vert2" presStyleCnt="0"/>
      <dgm:spPr/>
    </dgm:pt>
    <dgm:pt modelId="{26B30031-9A9B-4188-BDC1-6189C4B7D343}" type="pres">
      <dgm:prSet presAssocID="{A92A7F38-AD29-4A1B-81D8-193F605629B7}" presName="thinLine2b" presStyleLbl="callout" presStyleIdx="3" presStyleCnt="4"/>
      <dgm:spPr/>
    </dgm:pt>
    <dgm:pt modelId="{076F1096-C160-45D5-BB59-1CED7BF9616B}" type="pres">
      <dgm:prSet presAssocID="{A92A7F38-AD29-4A1B-81D8-193F605629B7}" presName="vertSpace2b" presStyleCnt="0"/>
      <dgm:spPr/>
    </dgm:pt>
  </dgm:ptLst>
  <dgm:cxnLst>
    <dgm:cxn modelId="{4C65E5E8-5641-4131-9967-6811F6140A8E}" srcId="{7992059C-D363-4C78-8934-15DC8A54018A}" destId="{EF9E0568-F635-498C-BFBF-AC87D2FBFDA4}" srcOrd="0" destOrd="0" parTransId="{85C0C610-1EFD-446A-A893-0C77F17D8660}" sibTransId="{17FB218B-C921-472F-B97E-DFF33F9EB368}"/>
    <dgm:cxn modelId="{61A58343-3395-4845-8802-AAB454FA85CF}" srcId="{34120FB3-D6F3-4345-AC80-D13448B9B657}" destId="{65E30940-E8A3-4E79-8B80-C58506ACD5C7}" srcOrd="1" destOrd="0" parTransId="{107F4AD1-0792-4470-B38E-8333F7D33FEF}" sibTransId="{6DBCF6F1-B810-49F4-BE09-C7C4D468A655}"/>
    <dgm:cxn modelId="{59F063CA-02FE-4F68-8704-BE762CBA986D}" type="presOf" srcId="{23192737-B6DB-4B4C-81E9-F01D7CB61850}" destId="{77438A0C-E69C-431B-9891-40CAB283566C}" srcOrd="0" destOrd="0" presId="urn:microsoft.com/office/officeart/2008/layout/LinedList"/>
    <dgm:cxn modelId="{BB9D9E55-0B3D-4D98-9649-DD32D8C2ECB0}" srcId="{34120FB3-D6F3-4345-AC80-D13448B9B657}" destId="{647108E3-0A19-4CBF-B689-671A022BA2A1}" srcOrd="3" destOrd="0" parTransId="{421E96B2-D826-4FA6-B2A2-3E89BB562C42}" sibTransId="{7D62CD0B-8906-4254-8DFE-2C3C34D21D36}"/>
    <dgm:cxn modelId="{66D076D2-6D48-4EE7-945E-1360B8B0921C}" type="presOf" srcId="{BDB371E1-12E4-4BCF-A0EF-271B347CAD1D}" destId="{5B7F20B7-A4B8-4896-ABD6-6289BB653EDB}" srcOrd="0" destOrd="0" presId="urn:microsoft.com/office/officeart/2008/layout/LinedList"/>
    <dgm:cxn modelId="{79A83214-B0B8-4A3A-A185-8067D9B29F5E}" type="presOf" srcId="{34120FB3-D6F3-4345-AC80-D13448B9B657}" destId="{BF8125A2-2E84-4BEE-842E-DC8454D74229}" srcOrd="0" destOrd="0" presId="urn:microsoft.com/office/officeart/2008/layout/LinedList"/>
    <dgm:cxn modelId="{E39B2BF9-1F3A-4A78-B6FD-6656EED658F2}" type="presOf" srcId="{7992059C-D363-4C78-8934-15DC8A54018A}" destId="{8D131EAA-9999-46FA-8D94-C470E7A0557F}" srcOrd="0" destOrd="0" presId="urn:microsoft.com/office/officeart/2008/layout/LinedList"/>
    <dgm:cxn modelId="{554439AE-5405-4B6A-A499-A06CD4F1500A}" type="presOf" srcId="{65E30940-E8A3-4E79-8B80-C58506ACD5C7}" destId="{C51472FA-F0A3-42FF-B216-5FF48399562B}" srcOrd="0" destOrd="0" presId="urn:microsoft.com/office/officeart/2008/layout/LinedList"/>
    <dgm:cxn modelId="{7DE77C6C-893C-4503-A328-93D6580E2AE4}" type="presOf" srcId="{A12B4ED1-1998-482C-B548-3279FF12629D}" destId="{FE241F83-197A-4CA4-9B17-AA04A6A19ACB}" srcOrd="0" destOrd="0" presId="urn:microsoft.com/office/officeart/2008/layout/LinedList"/>
    <dgm:cxn modelId="{C85D32F7-4086-4061-A327-36AA212A945C}" srcId="{34120FB3-D6F3-4345-AC80-D13448B9B657}" destId="{23192737-B6DB-4B4C-81E9-F01D7CB61850}" srcOrd="0" destOrd="0" parTransId="{BEC3687B-3893-47C9-A1AF-72F840631052}" sibTransId="{ADDF46E0-9AE9-463D-95A5-C8441AF828F3}"/>
    <dgm:cxn modelId="{6E37E854-BF2A-42A3-8E43-6F9E0E132B60}" type="presOf" srcId="{647108E3-0A19-4CBF-B689-671A022BA2A1}" destId="{DA3DF00C-28AB-41E1-B6A5-B52570E621D1}" srcOrd="0" destOrd="0" presId="urn:microsoft.com/office/officeart/2008/layout/LinedList"/>
    <dgm:cxn modelId="{F8FE2E48-7E4F-4D8F-AB2C-161B18B3579B}" srcId="{23192737-B6DB-4B4C-81E9-F01D7CB61850}" destId="{BDB371E1-12E4-4BCF-A0EF-271B347CAD1D}" srcOrd="0" destOrd="0" parTransId="{AC5D21A9-E315-4A1B-AA63-56B7D9ED390F}" sibTransId="{90B266F4-CA81-4919-B87A-43350318F4E8}"/>
    <dgm:cxn modelId="{DFF5401D-CE16-487B-AF06-9E3A79478BD4}" srcId="{65E30940-E8A3-4E79-8B80-C58506ACD5C7}" destId="{A12B4ED1-1998-482C-B548-3279FF12629D}" srcOrd="0" destOrd="0" parTransId="{269F0CE4-1E64-4FF3-AF6E-88CA0DC186F4}" sibTransId="{3739BB55-0918-4107-B332-60AD9902329F}"/>
    <dgm:cxn modelId="{A39CA15E-475F-4DD5-9825-6581ACF0E75F}" type="presOf" srcId="{A92A7F38-AD29-4A1B-81D8-193F605629B7}" destId="{E9B0BE22-28A1-4AC7-A035-1DEA64C8D988}" srcOrd="0" destOrd="0" presId="urn:microsoft.com/office/officeart/2008/layout/LinedList"/>
    <dgm:cxn modelId="{80077C40-2A2F-4C97-A799-2816109CB79C}" srcId="{34120FB3-D6F3-4345-AC80-D13448B9B657}" destId="{7992059C-D363-4C78-8934-15DC8A54018A}" srcOrd="2" destOrd="0" parTransId="{A9DE8F17-DEC6-430F-9816-2FAD651D7B3F}" sibTransId="{EA45842F-CFE8-4EEB-949E-97D7F08E57DE}"/>
    <dgm:cxn modelId="{707A1024-53FE-417E-BB16-E197CC8ADB6D}" srcId="{647108E3-0A19-4CBF-B689-671A022BA2A1}" destId="{A92A7F38-AD29-4A1B-81D8-193F605629B7}" srcOrd="0" destOrd="0" parTransId="{95F5C4B9-8825-4421-A6A7-2BA85A4B1344}" sibTransId="{CA64FB98-6734-49F2-91C5-EA8DBF70A088}"/>
    <dgm:cxn modelId="{F66BE704-A7D8-449D-AB5A-4F589005CF62}" type="presOf" srcId="{EF9E0568-F635-498C-BFBF-AC87D2FBFDA4}" destId="{ED9ACDF1-38D4-4F46-8B91-C21C6F50DF56}" srcOrd="0" destOrd="0" presId="urn:microsoft.com/office/officeart/2008/layout/LinedList"/>
    <dgm:cxn modelId="{1A3FE91E-80BE-47F0-9F5F-9BA0BAD88BB1}" type="presParOf" srcId="{BF8125A2-2E84-4BEE-842E-DC8454D74229}" destId="{A69DFB78-F92B-4838-BC95-8FECCE96636F}" srcOrd="0" destOrd="0" presId="urn:microsoft.com/office/officeart/2008/layout/LinedList"/>
    <dgm:cxn modelId="{3E1CDDA8-6A4A-41FA-82AE-9EE372D01543}" type="presParOf" srcId="{BF8125A2-2E84-4BEE-842E-DC8454D74229}" destId="{CD23E2A5-36C7-4E35-8D81-D231805FE98C}" srcOrd="1" destOrd="0" presId="urn:microsoft.com/office/officeart/2008/layout/LinedList"/>
    <dgm:cxn modelId="{B0222061-002A-451B-8DF2-B54F51DB4897}" type="presParOf" srcId="{CD23E2A5-36C7-4E35-8D81-D231805FE98C}" destId="{77438A0C-E69C-431B-9891-40CAB283566C}" srcOrd="0" destOrd="0" presId="urn:microsoft.com/office/officeart/2008/layout/LinedList"/>
    <dgm:cxn modelId="{7C6F9EE7-4BF0-4670-B939-C15C94A5464C}" type="presParOf" srcId="{CD23E2A5-36C7-4E35-8D81-D231805FE98C}" destId="{0FC209DC-B37E-455C-B614-D07D3B190E85}" srcOrd="1" destOrd="0" presId="urn:microsoft.com/office/officeart/2008/layout/LinedList"/>
    <dgm:cxn modelId="{F6390A7C-BD67-455B-B790-37F4401DFBC2}" type="presParOf" srcId="{0FC209DC-B37E-455C-B614-D07D3B190E85}" destId="{C9D8B03C-DDB5-45CB-AECB-3961469E4999}" srcOrd="0" destOrd="0" presId="urn:microsoft.com/office/officeart/2008/layout/LinedList"/>
    <dgm:cxn modelId="{724D9652-20A2-415C-87B4-B412B4652FE1}" type="presParOf" srcId="{0FC209DC-B37E-455C-B614-D07D3B190E85}" destId="{5084DC1E-9FAE-4902-B815-F2E1FF75CBD4}" srcOrd="1" destOrd="0" presId="urn:microsoft.com/office/officeart/2008/layout/LinedList"/>
    <dgm:cxn modelId="{007BA074-7BDA-4E60-A8ED-EAD02EA83E25}" type="presParOf" srcId="{5084DC1E-9FAE-4902-B815-F2E1FF75CBD4}" destId="{920BA218-C987-44B9-A719-75B8E8194063}" srcOrd="0" destOrd="0" presId="urn:microsoft.com/office/officeart/2008/layout/LinedList"/>
    <dgm:cxn modelId="{1F1B4837-6E25-4F0B-B8BB-377D7351A133}" type="presParOf" srcId="{5084DC1E-9FAE-4902-B815-F2E1FF75CBD4}" destId="{5B7F20B7-A4B8-4896-ABD6-6289BB653EDB}" srcOrd="1" destOrd="0" presId="urn:microsoft.com/office/officeart/2008/layout/LinedList"/>
    <dgm:cxn modelId="{AFBC7126-42F2-4D9D-9111-0D958891E1D7}" type="presParOf" srcId="{5084DC1E-9FAE-4902-B815-F2E1FF75CBD4}" destId="{34262360-8C87-4B77-ABA5-F0E39CF3A350}" srcOrd="2" destOrd="0" presId="urn:microsoft.com/office/officeart/2008/layout/LinedList"/>
    <dgm:cxn modelId="{30BD5618-6753-49AA-A703-D2A6A31B4374}" type="presParOf" srcId="{0FC209DC-B37E-455C-B614-D07D3B190E85}" destId="{A552FD4F-5412-44A0-9B79-C6856CC2361F}" srcOrd="2" destOrd="0" presId="urn:microsoft.com/office/officeart/2008/layout/LinedList"/>
    <dgm:cxn modelId="{B7939B20-7A15-465A-AD89-CCFAA7C16512}" type="presParOf" srcId="{0FC209DC-B37E-455C-B614-D07D3B190E85}" destId="{EEC011FB-B712-4F91-A49B-6C6BF25E1903}" srcOrd="3" destOrd="0" presId="urn:microsoft.com/office/officeart/2008/layout/LinedList"/>
    <dgm:cxn modelId="{564002D3-1AEA-4AD6-AA4D-9439FFC836D1}" type="presParOf" srcId="{BF8125A2-2E84-4BEE-842E-DC8454D74229}" destId="{999F33C6-F37E-41B4-A6C3-6446CE84F2F7}" srcOrd="2" destOrd="0" presId="urn:microsoft.com/office/officeart/2008/layout/LinedList"/>
    <dgm:cxn modelId="{84A1CB02-AD5A-42DC-AEBC-07AA2EB362DC}" type="presParOf" srcId="{BF8125A2-2E84-4BEE-842E-DC8454D74229}" destId="{AA270DB0-3C73-4482-9A93-4A014899BC45}" srcOrd="3" destOrd="0" presId="urn:microsoft.com/office/officeart/2008/layout/LinedList"/>
    <dgm:cxn modelId="{81CF7F0A-360B-439D-856B-EDFE7DCF4D92}" type="presParOf" srcId="{AA270DB0-3C73-4482-9A93-4A014899BC45}" destId="{C51472FA-F0A3-42FF-B216-5FF48399562B}" srcOrd="0" destOrd="0" presId="urn:microsoft.com/office/officeart/2008/layout/LinedList"/>
    <dgm:cxn modelId="{ABC9C1A3-6C87-43BA-8A8C-555E87ACEE63}" type="presParOf" srcId="{AA270DB0-3C73-4482-9A93-4A014899BC45}" destId="{B16D9601-3EA5-448B-8EAB-7993877D509C}" srcOrd="1" destOrd="0" presId="urn:microsoft.com/office/officeart/2008/layout/LinedList"/>
    <dgm:cxn modelId="{CEAEB96F-AF80-4AF9-8DD9-F93068E7483D}" type="presParOf" srcId="{B16D9601-3EA5-448B-8EAB-7993877D509C}" destId="{87142F03-610F-48EF-9BFB-C1ED42748C7D}" srcOrd="0" destOrd="0" presId="urn:microsoft.com/office/officeart/2008/layout/LinedList"/>
    <dgm:cxn modelId="{029CDE37-558A-4465-9283-1D22C88090AF}" type="presParOf" srcId="{B16D9601-3EA5-448B-8EAB-7993877D509C}" destId="{7A0924C2-889A-4D69-978C-4BBB83296FA0}" srcOrd="1" destOrd="0" presId="urn:microsoft.com/office/officeart/2008/layout/LinedList"/>
    <dgm:cxn modelId="{E894255D-9EBE-4B61-B4A8-353CF6597F6E}" type="presParOf" srcId="{7A0924C2-889A-4D69-978C-4BBB83296FA0}" destId="{8E42C975-9935-473F-879C-976A245B4D9A}" srcOrd="0" destOrd="0" presId="urn:microsoft.com/office/officeart/2008/layout/LinedList"/>
    <dgm:cxn modelId="{DBB820C9-3034-481A-9D80-F4745C4D78CC}" type="presParOf" srcId="{7A0924C2-889A-4D69-978C-4BBB83296FA0}" destId="{FE241F83-197A-4CA4-9B17-AA04A6A19ACB}" srcOrd="1" destOrd="0" presId="urn:microsoft.com/office/officeart/2008/layout/LinedList"/>
    <dgm:cxn modelId="{161256F6-03F7-4C4B-B9C9-C0386AE66AE5}" type="presParOf" srcId="{7A0924C2-889A-4D69-978C-4BBB83296FA0}" destId="{79DFCB83-B45F-45B0-92B5-8F215676EA0A}" srcOrd="2" destOrd="0" presId="urn:microsoft.com/office/officeart/2008/layout/LinedList"/>
    <dgm:cxn modelId="{E3EEAF11-475F-489C-96FC-1A772F1DC03E}" type="presParOf" srcId="{B16D9601-3EA5-448B-8EAB-7993877D509C}" destId="{28DBAC6B-6BE3-457B-8846-8F69796B0CA1}" srcOrd="2" destOrd="0" presId="urn:microsoft.com/office/officeart/2008/layout/LinedList"/>
    <dgm:cxn modelId="{3ADE8F35-352C-407E-8B65-D9E23AB0CC7D}" type="presParOf" srcId="{B16D9601-3EA5-448B-8EAB-7993877D509C}" destId="{B5DBBD30-ABCA-4609-AE39-B7A0EFD7D27D}" srcOrd="3" destOrd="0" presId="urn:microsoft.com/office/officeart/2008/layout/LinedList"/>
    <dgm:cxn modelId="{E28E5CDA-C7BD-4E2E-A446-C71D9F330AD3}" type="presParOf" srcId="{BF8125A2-2E84-4BEE-842E-DC8454D74229}" destId="{002A9E47-0CBE-4A74-8D31-8DB66A7954B4}" srcOrd="4" destOrd="0" presId="urn:microsoft.com/office/officeart/2008/layout/LinedList"/>
    <dgm:cxn modelId="{2026D527-B279-45AA-AE55-7D1C396CDFFB}" type="presParOf" srcId="{BF8125A2-2E84-4BEE-842E-DC8454D74229}" destId="{1ED1F9C5-C49F-4669-9259-D352C2C51D7F}" srcOrd="5" destOrd="0" presId="urn:microsoft.com/office/officeart/2008/layout/LinedList"/>
    <dgm:cxn modelId="{6EA6FEC1-0538-4238-8D16-284E60743C04}" type="presParOf" srcId="{1ED1F9C5-C49F-4669-9259-D352C2C51D7F}" destId="{8D131EAA-9999-46FA-8D94-C470E7A0557F}" srcOrd="0" destOrd="0" presId="urn:microsoft.com/office/officeart/2008/layout/LinedList"/>
    <dgm:cxn modelId="{B58583FC-E97C-460F-9A72-F80361A48357}" type="presParOf" srcId="{1ED1F9C5-C49F-4669-9259-D352C2C51D7F}" destId="{6E3EA486-44E4-4FC7-A28A-40D3A23ED1AF}" srcOrd="1" destOrd="0" presId="urn:microsoft.com/office/officeart/2008/layout/LinedList"/>
    <dgm:cxn modelId="{9A08220B-0C2B-41AA-BACC-7D7A33A4DDBF}" type="presParOf" srcId="{6E3EA486-44E4-4FC7-A28A-40D3A23ED1AF}" destId="{0BDBDAD0-FDCE-41CA-A631-642902091CA2}" srcOrd="0" destOrd="0" presId="urn:microsoft.com/office/officeart/2008/layout/LinedList"/>
    <dgm:cxn modelId="{B6CD0B04-4941-4949-8754-73D8C2298710}" type="presParOf" srcId="{6E3EA486-44E4-4FC7-A28A-40D3A23ED1AF}" destId="{AF53D451-4EEF-430A-9679-19CAFF82C9A9}" srcOrd="1" destOrd="0" presId="urn:microsoft.com/office/officeart/2008/layout/LinedList"/>
    <dgm:cxn modelId="{D68560DB-88BD-4151-A9EC-2CF0B5F9527A}" type="presParOf" srcId="{AF53D451-4EEF-430A-9679-19CAFF82C9A9}" destId="{71EBC7C0-3384-4A5B-8402-42A4C7BB8A17}" srcOrd="0" destOrd="0" presId="urn:microsoft.com/office/officeart/2008/layout/LinedList"/>
    <dgm:cxn modelId="{B427C10D-1053-410D-94E9-602373423E36}" type="presParOf" srcId="{AF53D451-4EEF-430A-9679-19CAFF82C9A9}" destId="{ED9ACDF1-38D4-4F46-8B91-C21C6F50DF56}" srcOrd="1" destOrd="0" presId="urn:microsoft.com/office/officeart/2008/layout/LinedList"/>
    <dgm:cxn modelId="{D8C91C7E-02F8-4AAC-B084-DB45E17FE9DB}" type="presParOf" srcId="{AF53D451-4EEF-430A-9679-19CAFF82C9A9}" destId="{7CB406D8-CA3F-412A-AEFB-4B29BE848337}" srcOrd="2" destOrd="0" presId="urn:microsoft.com/office/officeart/2008/layout/LinedList"/>
    <dgm:cxn modelId="{A0366190-08B7-4677-9B49-E0DB9FBF3557}" type="presParOf" srcId="{6E3EA486-44E4-4FC7-A28A-40D3A23ED1AF}" destId="{60C62106-E7FE-4EF5-9CD0-91DAF7EFBDBE}" srcOrd="2" destOrd="0" presId="urn:microsoft.com/office/officeart/2008/layout/LinedList"/>
    <dgm:cxn modelId="{3060FFA1-DD29-46D0-A910-34E743E6DEAB}" type="presParOf" srcId="{6E3EA486-44E4-4FC7-A28A-40D3A23ED1AF}" destId="{64B2EB66-983D-4279-87F7-BFEC383DD6CD}" srcOrd="3" destOrd="0" presId="urn:microsoft.com/office/officeart/2008/layout/LinedList"/>
    <dgm:cxn modelId="{D11CAB8F-AC58-40CB-A7AE-75DCC90DE615}" type="presParOf" srcId="{BF8125A2-2E84-4BEE-842E-DC8454D74229}" destId="{887C8E09-D2BB-4929-AFD1-D72BA66E433E}" srcOrd="6" destOrd="0" presId="urn:microsoft.com/office/officeart/2008/layout/LinedList"/>
    <dgm:cxn modelId="{95B83326-02A6-4C35-907C-77FCFBA40FA6}" type="presParOf" srcId="{BF8125A2-2E84-4BEE-842E-DC8454D74229}" destId="{66EF8079-F0FE-4049-8B2E-D66177734E8D}" srcOrd="7" destOrd="0" presId="urn:microsoft.com/office/officeart/2008/layout/LinedList"/>
    <dgm:cxn modelId="{CD693014-9503-41E5-86E5-5273A671CC4C}" type="presParOf" srcId="{66EF8079-F0FE-4049-8B2E-D66177734E8D}" destId="{DA3DF00C-28AB-41E1-B6A5-B52570E621D1}" srcOrd="0" destOrd="0" presId="urn:microsoft.com/office/officeart/2008/layout/LinedList"/>
    <dgm:cxn modelId="{DDE56084-B943-43FE-BB92-B53909E542FE}" type="presParOf" srcId="{66EF8079-F0FE-4049-8B2E-D66177734E8D}" destId="{7A7243BD-052D-404B-BFAF-46EEFA0D978C}" srcOrd="1" destOrd="0" presId="urn:microsoft.com/office/officeart/2008/layout/LinedList"/>
    <dgm:cxn modelId="{4E0A79F0-C78C-4BAA-A631-2A18CF0E4DB5}" type="presParOf" srcId="{7A7243BD-052D-404B-BFAF-46EEFA0D978C}" destId="{E446D31E-25E6-4948-8567-50EA34D3C7A2}" srcOrd="0" destOrd="0" presId="urn:microsoft.com/office/officeart/2008/layout/LinedList"/>
    <dgm:cxn modelId="{FAEF8046-FF21-4DB3-B979-8BEAFFD284E4}" type="presParOf" srcId="{7A7243BD-052D-404B-BFAF-46EEFA0D978C}" destId="{705EED82-3CC4-487A-A1F6-05472495C679}" srcOrd="1" destOrd="0" presId="urn:microsoft.com/office/officeart/2008/layout/LinedList"/>
    <dgm:cxn modelId="{63E6E4B2-AE7C-4ABF-96DD-E009C04D2F06}" type="presParOf" srcId="{705EED82-3CC4-487A-A1F6-05472495C679}" destId="{AD56359E-11E5-4159-84E9-D66D7D8ED326}" srcOrd="0" destOrd="0" presId="urn:microsoft.com/office/officeart/2008/layout/LinedList"/>
    <dgm:cxn modelId="{DBF9A279-33EC-40C6-A629-866ED46B6A29}" type="presParOf" srcId="{705EED82-3CC4-487A-A1F6-05472495C679}" destId="{E9B0BE22-28A1-4AC7-A035-1DEA64C8D988}" srcOrd="1" destOrd="0" presId="urn:microsoft.com/office/officeart/2008/layout/LinedList"/>
    <dgm:cxn modelId="{692D474A-573D-4DD6-831E-30185B1AF93F}" type="presParOf" srcId="{705EED82-3CC4-487A-A1F6-05472495C679}" destId="{E0F8008F-4323-49C3-BD19-E5A09E8F70F1}" srcOrd="2" destOrd="0" presId="urn:microsoft.com/office/officeart/2008/layout/LinedList"/>
    <dgm:cxn modelId="{8A935D52-1811-4828-ABBF-18673687573D}" type="presParOf" srcId="{7A7243BD-052D-404B-BFAF-46EEFA0D978C}" destId="{26B30031-9A9B-4188-BDC1-6189C4B7D343}" srcOrd="2" destOrd="0" presId="urn:microsoft.com/office/officeart/2008/layout/LinedList"/>
    <dgm:cxn modelId="{EC5610AB-CB5A-40CB-A784-623C279C5030}" type="presParOf" srcId="{7A7243BD-052D-404B-BFAF-46EEFA0D978C}" destId="{076F1096-C160-45D5-BB59-1CED7BF9616B}" srcOrd="3"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DD98A62-4ABA-447E-80A7-A0542E00136D}"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7C77F531-4A81-4951-809E-1A4D6DDE5655}">
      <dgm:prSet phldrT="[Metin]"/>
      <dgm:spPr/>
      <dgm:t>
        <a:bodyPr/>
        <a:lstStyle/>
        <a:p>
          <a:r>
            <a:rPr lang="tr-TR" dirty="0" smtClean="0"/>
            <a:t>Entegre Raporlamada Veri Toplama</a:t>
          </a:r>
          <a:endParaRPr lang="tr-TR" dirty="0"/>
        </a:p>
      </dgm:t>
    </dgm:pt>
    <dgm:pt modelId="{2B912EA6-3641-431B-9EFF-47C0BEC14CFE}" type="parTrans" cxnId="{33C0D32C-3BBB-4BDB-AA03-6404DB55153C}">
      <dgm:prSet/>
      <dgm:spPr/>
      <dgm:t>
        <a:bodyPr/>
        <a:lstStyle/>
        <a:p>
          <a:endParaRPr lang="tr-TR"/>
        </a:p>
      </dgm:t>
    </dgm:pt>
    <dgm:pt modelId="{51EB7C5B-3A3A-41BB-BE7E-B9DA8F590275}" type="sibTrans" cxnId="{33C0D32C-3BBB-4BDB-AA03-6404DB55153C}">
      <dgm:prSet/>
      <dgm:spPr/>
      <dgm:t>
        <a:bodyPr/>
        <a:lstStyle/>
        <a:p>
          <a:endParaRPr lang="tr-TR"/>
        </a:p>
      </dgm:t>
    </dgm:pt>
    <dgm:pt modelId="{971C8991-2761-4F4F-8EF1-8D5CD5317331}">
      <dgm:prSet phldrT="[Metin]"/>
      <dgm:spPr/>
      <dgm:t>
        <a:bodyPr/>
        <a:lstStyle/>
        <a:p>
          <a:r>
            <a:rPr lang="tr-TR" dirty="0" smtClean="0"/>
            <a:t>Doğru ve güvenilir bir raporlama yapmak için yüksek kaliteli veri gerekir.</a:t>
          </a:r>
        </a:p>
      </dgm:t>
    </dgm:pt>
    <dgm:pt modelId="{23F55DA8-C795-49AF-85B9-7401A923F1F4}" type="parTrans" cxnId="{7F4986E9-4090-48F9-A388-120DF7549CA9}">
      <dgm:prSet/>
      <dgm:spPr/>
      <dgm:t>
        <a:bodyPr/>
        <a:lstStyle/>
        <a:p>
          <a:endParaRPr lang="tr-TR"/>
        </a:p>
      </dgm:t>
    </dgm:pt>
    <dgm:pt modelId="{9CA072FA-F5D1-46D8-B7E0-4C5AD8295550}" type="sibTrans" cxnId="{7F4986E9-4090-48F9-A388-120DF7549CA9}">
      <dgm:prSet/>
      <dgm:spPr/>
      <dgm:t>
        <a:bodyPr/>
        <a:lstStyle/>
        <a:p>
          <a:endParaRPr lang="tr-TR"/>
        </a:p>
      </dgm:t>
    </dgm:pt>
    <dgm:pt modelId="{229088EB-A7A0-46F9-BECB-5897D495A7F9}">
      <dgm:prSet phldrT="[Metin]"/>
      <dgm:spPr/>
      <dgm:t>
        <a:bodyPr/>
        <a:lstStyle/>
        <a:p>
          <a:r>
            <a:rPr lang="tr-TR" dirty="0" smtClean="0"/>
            <a:t>Verilerin kalitesinin sağlanması için veri toplama, depolama ve analiz sistemlerine yatırım yapmak gerekecektir. </a:t>
          </a:r>
          <a:endParaRPr lang="tr-TR" dirty="0"/>
        </a:p>
      </dgm:t>
    </dgm:pt>
    <dgm:pt modelId="{9BD6B5FB-AD40-4163-AFFA-3CEB30412D12}" type="parTrans" cxnId="{55F51783-71CD-4C80-9D61-782DBAEC4F3E}">
      <dgm:prSet/>
      <dgm:spPr/>
      <dgm:t>
        <a:bodyPr/>
        <a:lstStyle/>
        <a:p>
          <a:endParaRPr lang="tr-TR"/>
        </a:p>
      </dgm:t>
    </dgm:pt>
    <dgm:pt modelId="{FB5C60F5-A98F-44A8-922E-0CBBC1755F08}" type="sibTrans" cxnId="{55F51783-71CD-4C80-9D61-782DBAEC4F3E}">
      <dgm:prSet/>
      <dgm:spPr/>
      <dgm:t>
        <a:bodyPr/>
        <a:lstStyle/>
        <a:p>
          <a:endParaRPr lang="tr-TR"/>
        </a:p>
      </dgm:t>
    </dgm:pt>
    <dgm:pt modelId="{7C7CA613-A347-48EE-8165-7AB6CE6506E0}">
      <dgm:prSet phldrT="[Metin]"/>
      <dgm:spPr/>
      <dgm:t>
        <a:bodyPr/>
        <a:lstStyle/>
        <a:p>
          <a:r>
            <a:rPr lang="tr-TR" dirty="0" smtClean="0"/>
            <a:t>Finansal, finansal olmayan, tarihsel ve ileriye dönük bilgilerin dengeli bir şekilde sunulması gerekecektir. </a:t>
          </a:r>
          <a:endParaRPr lang="tr-TR" dirty="0"/>
        </a:p>
      </dgm:t>
    </dgm:pt>
    <dgm:pt modelId="{46E45A2B-FEE8-4A27-AD57-8EAC035E0931}" type="parTrans" cxnId="{4B93FB87-9540-4347-B02F-6176464DB7A0}">
      <dgm:prSet/>
      <dgm:spPr/>
      <dgm:t>
        <a:bodyPr/>
        <a:lstStyle/>
        <a:p>
          <a:endParaRPr lang="tr-TR"/>
        </a:p>
      </dgm:t>
    </dgm:pt>
    <dgm:pt modelId="{CE15B42A-9E79-4295-BAFE-994BCDE6BE99}" type="sibTrans" cxnId="{4B93FB87-9540-4347-B02F-6176464DB7A0}">
      <dgm:prSet/>
      <dgm:spPr/>
      <dgm:t>
        <a:bodyPr/>
        <a:lstStyle/>
        <a:p>
          <a:endParaRPr lang="tr-TR"/>
        </a:p>
      </dgm:t>
    </dgm:pt>
    <dgm:pt modelId="{4D87EABF-E47C-490F-BE28-9B43F1B9DD8E}">
      <dgm:prSet phldrT="[Metin]"/>
      <dgm:spPr/>
      <dgm:t>
        <a:bodyPr/>
        <a:lstStyle/>
        <a:p>
          <a:r>
            <a:rPr lang="tr-TR" dirty="0" smtClean="0"/>
            <a:t>İşletmelerin iş modelleriyle ilgili bilgiyi tanımlamaları gerekecektir. </a:t>
          </a:r>
          <a:endParaRPr lang="tr-TR" dirty="0"/>
        </a:p>
      </dgm:t>
    </dgm:pt>
    <dgm:pt modelId="{AB7CF495-413E-42EB-A372-DD9315531921}" type="parTrans" cxnId="{E1A5F45C-51AE-4D9F-B809-3F40AF5613E0}">
      <dgm:prSet/>
      <dgm:spPr/>
      <dgm:t>
        <a:bodyPr/>
        <a:lstStyle/>
        <a:p>
          <a:endParaRPr lang="tr-TR"/>
        </a:p>
      </dgm:t>
    </dgm:pt>
    <dgm:pt modelId="{042DF931-D243-4008-9258-008EF429FFCA}" type="sibTrans" cxnId="{E1A5F45C-51AE-4D9F-B809-3F40AF5613E0}">
      <dgm:prSet/>
      <dgm:spPr/>
      <dgm:t>
        <a:bodyPr/>
        <a:lstStyle/>
        <a:p>
          <a:endParaRPr lang="tr-TR"/>
        </a:p>
      </dgm:t>
    </dgm:pt>
    <dgm:pt modelId="{66571BF4-7FA3-4C5E-B13D-AB1969D0968D}">
      <dgm:prSet phldrT="[Metin]"/>
      <dgm:spPr/>
      <dgm:t>
        <a:bodyPr/>
        <a:lstStyle/>
        <a:p>
          <a:r>
            <a:rPr lang="tr-TR" dirty="0" smtClean="0"/>
            <a:t>Finansal olmayan verilerin  dağınıklığı işletmeyi alışkın olduğu veri işleme sürecinin dışına çıkarabilecektir. </a:t>
          </a:r>
          <a:endParaRPr lang="tr-TR" dirty="0"/>
        </a:p>
      </dgm:t>
    </dgm:pt>
    <dgm:pt modelId="{33D92459-81B8-48A4-99EF-E298BD710CB1}" type="parTrans" cxnId="{27F60BBF-895F-451F-9F39-D882B63EFB86}">
      <dgm:prSet/>
      <dgm:spPr/>
      <dgm:t>
        <a:bodyPr/>
        <a:lstStyle/>
        <a:p>
          <a:endParaRPr lang="tr-TR"/>
        </a:p>
      </dgm:t>
    </dgm:pt>
    <dgm:pt modelId="{7DE02491-11E9-42CE-9B79-1BB979681141}" type="sibTrans" cxnId="{27F60BBF-895F-451F-9F39-D882B63EFB86}">
      <dgm:prSet/>
      <dgm:spPr/>
      <dgm:t>
        <a:bodyPr/>
        <a:lstStyle/>
        <a:p>
          <a:endParaRPr lang="tr-TR"/>
        </a:p>
      </dgm:t>
    </dgm:pt>
    <dgm:pt modelId="{65905673-1B48-4708-9CED-2BD9C9485F3E}">
      <dgm:prSet phldrT="[Metin]"/>
      <dgm:spPr/>
      <dgm:t>
        <a:bodyPr/>
        <a:lstStyle/>
        <a:p>
          <a:r>
            <a:rPr lang="tr-TR" dirty="0" smtClean="0"/>
            <a:t>Veriyi doğrulamak ve bu verinin güvenilirlik ve kullanılabilirlik düzeyini belirlemek için zaman harcamak gerecektir.</a:t>
          </a:r>
          <a:endParaRPr lang="tr-TR" dirty="0"/>
        </a:p>
      </dgm:t>
    </dgm:pt>
    <dgm:pt modelId="{A8AE3C74-F4F2-48F1-8EDE-B8C8D009CDF2}" type="parTrans" cxnId="{4FA76C0E-B116-4225-A508-B9D6803B7EAF}">
      <dgm:prSet/>
      <dgm:spPr/>
      <dgm:t>
        <a:bodyPr/>
        <a:lstStyle/>
        <a:p>
          <a:endParaRPr lang="tr-TR"/>
        </a:p>
      </dgm:t>
    </dgm:pt>
    <dgm:pt modelId="{E32DE0DF-5F04-4B20-9852-9788E37046AB}" type="sibTrans" cxnId="{4FA76C0E-B116-4225-A508-B9D6803B7EAF}">
      <dgm:prSet/>
      <dgm:spPr/>
      <dgm:t>
        <a:bodyPr/>
        <a:lstStyle/>
        <a:p>
          <a:endParaRPr lang="tr-TR"/>
        </a:p>
      </dgm:t>
    </dgm:pt>
    <dgm:pt modelId="{37689AE0-1970-4BD6-BC19-0D4CC5A7585C}">
      <dgm:prSet phldrT="[Metin]"/>
      <dgm:spPr/>
      <dgm:t>
        <a:bodyPr/>
        <a:lstStyle/>
        <a:p>
          <a:r>
            <a:rPr lang="tr-TR" dirty="0" smtClean="0"/>
            <a:t>İlgili verilerin toplanması için gelişmenin kesin etkili olduğu yıllara bakılması gerekecektir. </a:t>
          </a:r>
        </a:p>
      </dgm:t>
    </dgm:pt>
    <dgm:pt modelId="{C6EAB041-30F9-4F71-A1C5-A53A1DD34DCC}" type="parTrans" cxnId="{85ECF8FD-14FA-434A-BD09-C0A1BAF66E12}">
      <dgm:prSet/>
      <dgm:spPr/>
      <dgm:t>
        <a:bodyPr/>
        <a:lstStyle/>
        <a:p>
          <a:endParaRPr lang="tr-TR"/>
        </a:p>
      </dgm:t>
    </dgm:pt>
    <dgm:pt modelId="{77343B92-A280-40DE-B079-A04423726A1B}" type="sibTrans" cxnId="{85ECF8FD-14FA-434A-BD09-C0A1BAF66E12}">
      <dgm:prSet/>
      <dgm:spPr/>
      <dgm:t>
        <a:bodyPr/>
        <a:lstStyle/>
        <a:p>
          <a:endParaRPr lang="tr-TR"/>
        </a:p>
      </dgm:t>
    </dgm:pt>
    <dgm:pt modelId="{7CCEFDFC-669F-4A0D-9664-EA98E28AE5E3}" type="pres">
      <dgm:prSet presAssocID="{ADD98A62-4ABA-447E-80A7-A0542E00136D}" presName="vert0" presStyleCnt="0">
        <dgm:presLayoutVars>
          <dgm:dir/>
          <dgm:animOne val="branch"/>
          <dgm:animLvl val="lvl"/>
        </dgm:presLayoutVars>
      </dgm:prSet>
      <dgm:spPr/>
      <dgm:t>
        <a:bodyPr/>
        <a:lstStyle/>
        <a:p>
          <a:endParaRPr lang="tr-TR"/>
        </a:p>
      </dgm:t>
    </dgm:pt>
    <dgm:pt modelId="{D9C2329C-261F-462D-A2D2-B30AAA994FED}" type="pres">
      <dgm:prSet presAssocID="{7C77F531-4A81-4951-809E-1A4D6DDE5655}" presName="thickLine" presStyleLbl="alignNode1" presStyleIdx="0" presStyleCnt="1"/>
      <dgm:spPr/>
    </dgm:pt>
    <dgm:pt modelId="{5A5FFEBF-BC08-469D-B5B1-F47B9544A6DE}" type="pres">
      <dgm:prSet presAssocID="{7C77F531-4A81-4951-809E-1A4D6DDE5655}" presName="horz1" presStyleCnt="0"/>
      <dgm:spPr/>
    </dgm:pt>
    <dgm:pt modelId="{B33F7845-F392-4077-80A2-CA24772062CA}" type="pres">
      <dgm:prSet presAssocID="{7C77F531-4A81-4951-809E-1A4D6DDE5655}" presName="tx1" presStyleLbl="revTx" presStyleIdx="0" presStyleCnt="8"/>
      <dgm:spPr/>
      <dgm:t>
        <a:bodyPr/>
        <a:lstStyle/>
        <a:p>
          <a:endParaRPr lang="tr-TR"/>
        </a:p>
      </dgm:t>
    </dgm:pt>
    <dgm:pt modelId="{B452E934-588F-47A1-880F-91C0E6047987}" type="pres">
      <dgm:prSet presAssocID="{7C77F531-4A81-4951-809E-1A4D6DDE5655}" presName="vert1" presStyleCnt="0"/>
      <dgm:spPr/>
    </dgm:pt>
    <dgm:pt modelId="{E4BED191-4024-455A-A232-A2190C135440}" type="pres">
      <dgm:prSet presAssocID="{37689AE0-1970-4BD6-BC19-0D4CC5A7585C}" presName="vertSpace2a" presStyleCnt="0"/>
      <dgm:spPr/>
    </dgm:pt>
    <dgm:pt modelId="{5890A614-4B9E-422B-955D-6891A20DCC18}" type="pres">
      <dgm:prSet presAssocID="{37689AE0-1970-4BD6-BC19-0D4CC5A7585C}" presName="horz2" presStyleCnt="0"/>
      <dgm:spPr/>
    </dgm:pt>
    <dgm:pt modelId="{8D9C09B0-E806-4AA5-BD97-2821F824C082}" type="pres">
      <dgm:prSet presAssocID="{37689AE0-1970-4BD6-BC19-0D4CC5A7585C}" presName="horzSpace2" presStyleCnt="0"/>
      <dgm:spPr/>
    </dgm:pt>
    <dgm:pt modelId="{34FF67F2-0A0F-41B5-B496-633F65A779F8}" type="pres">
      <dgm:prSet presAssocID="{37689AE0-1970-4BD6-BC19-0D4CC5A7585C}" presName="tx2" presStyleLbl="revTx" presStyleIdx="1" presStyleCnt="8"/>
      <dgm:spPr/>
      <dgm:t>
        <a:bodyPr/>
        <a:lstStyle/>
        <a:p>
          <a:endParaRPr lang="tr-TR"/>
        </a:p>
      </dgm:t>
    </dgm:pt>
    <dgm:pt modelId="{38DE6DCC-6913-4C9E-A59C-A6BF9F0E66EF}" type="pres">
      <dgm:prSet presAssocID="{37689AE0-1970-4BD6-BC19-0D4CC5A7585C}" presName="vert2" presStyleCnt="0"/>
      <dgm:spPr/>
    </dgm:pt>
    <dgm:pt modelId="{37088028-F5E9-4DB6-AA9D-E0F70BA9AF5D}" type="pres">
      <dgm:prSet presAssocID="{37689AE0-1970-4BD6-BC19-0D4CC5A7585C}" presName="thinLine2b" presStyleLbl="callout" presStyleIdx="0" presStyleCnt="7"/>
      <dgm:spPr/>
    </dgm:pt>
    <dgm:pt modelId="{6F96D639-26A2-4627-9E60-D4A6ED389BDF}" type="pres">
      <dgm:prSet presAssocID="{37689AE0-1970-4BD6-BC19-0D4CC5A7585C}" presName="vertSpace2b" presStyleCnt="0"/>
      <dgm:spPr/>
    </dgm:pt>
    <dgm:pt modelId="{7CD78286-AA0E-4AD1-BD93-F6BB0B959ACC}" type="pres">
      <dgm:prSet presAssocID="{971C8991-2761-4F4F-8EF1-8D5CD5317331}" presName="horz2" presStyleCnt="0"/>
      <dgm:spPr/>
    </dgm:pt>
    <dgm:pt modelId="{5778A329-2CC2-4A00-A67B-9E79824383E7}" type="pres">
      <dgm:prSet presAssocID="{971C8991-2761-4F4F-8EF1-8D5CD5317331}" presName="horzSpace2" presStyleCnt="0"/>
      <dgm:spPr/>
    </dgm:pt>
    <dgm:pt modelId="{1FD2AF37-FF8D-4713-9E9A-C6B8A27924AA}" type="pres">
      <dgm:prSet presAssocID="{971C8991-2761-4F4F-8EF1-8D5CD5317331}" presName="tx2" presStyleLbl="revTx" presStyleIdx="2" presStyleCnt="8"/>
      <dgm:spPr/>
      <dgm:t>
        <a:bodyPr/>
        <a:lstStyle/>
        <a:p>
          <a:endParaRPr lang="tr-TR"/>
        </a:p>
      </dgm:t>
    </dgm:pt>
    <dgm:pt modelId="{75CBF94A-DEC0-41F7-8A9E-A87D47250520}" type="pres">
      <dgm:prSet presAssocID="{971C8991-2761-4F4F-8EF1-8D5CD5317331}" presName="vert2" presStyleCnt="0"/>
      <dgm:spPr/>
    </dgm:pt>
    <dgm:pt modelId="{D1388D34-C8E9-47A8-9702-3CC8B8C6B55A}" type="pres">
      <dgm:prSet presAssocID="{971C8991-2761-4F4F-8EF1-8D5CD5317331}" presName="thinLine2b" presStyleLbl="callout" presStyleIdx="1" presStyleCnt="7"/>
      <dgm:spPr/>
    </dgm:pt>
    <dgm:pt modelId="{BD855996-4CD8-4922-A6D5-2DF93E236A19}" type="pres">
      <dgm:prSet presAssocID="{971C8991-2761-4F4F-8EF1-8D5CD5317331}" presName="vertSpace2b" presStyleCnt="0"/>
      <dgm:spPr/>
    </dgm:pt>
    <dgm:pt modelId="{4F6F9B25-5FC8-4638-BECC-D913FF510307}" type="pres">
      <dgm:prSet presAssocID="{229088EB-A7A0-46F9-BECB-5897D495A7F9}" presName="horz2" presStyleCnt="0"/>
      <dgm:spPr/>
    </dgm:pt>
    <dgm:pt modelId="{6E4D8911-BF51-407E-9430-5927C67B6C47}" type="pres">
      <dgm:prSet presAssocID="{229088EB-A7A0-46F9-BECB-5897D495A7F9}" presName="horzSpace2" presStyleCnt="0"/>
      <dgm:spPr/>
    </dgm:pt>
    <dgm:pt modelId="{09CC6DB6-1B90-4D85-A513-F4345741471A}" type="pres">
      <dgm:prSet presAssocID="{229088EB-A7A0-46F9-BECB-5897D495A7F9}" presName="tx2" presStyleLbl="revTx" presStyleIdx="3" presStyleCnt="8"/>
      <dgm:spPr/>
      <dgm:t>
        <a:bodyPr/>
        <a:lstStyle/>
        <a:p>
          <a:endParaRPr lang="tr-TR"/>
        </a:p>
      </dgm:t>
    </dgm:pt>
    <dgm:pt modelId="{C1E3A1E0-2782-4854-BBD1-5AAC6E436E3F}" type="pres">
      <dgm:prSet presAssocID="{229088EB-A7A0-46F9-BECB-5897D495A7F9}" presName="vert2" presStyleCnt="0"/>
      <dgm:spPr/>
    </dgm:pt>
    <dgm:pt modelId="{FB6295DF-E5BE-4F67-8382-2226DA9575EE}" type="pres">
      <dgm:prSet presAssocID="{229088EB-A7A0-46F9-BECB-5897D495A7F9}" presName="thinLine2b" presStyleLbl="callout" presStyleIdx="2" presStyleCnt="7"/>
      <dgm:spPr/>
    </dgm:pt>
    <dgm:pt modelId="{B28166F8-942A-4123-8D52-AB4395663DDC}" type="pres">
      <dgm:prSet presAssocID="{229088EB-A7A0-46F9-BECB-5897D495A7F9}" presName="vertSpace2b" presStyleCnt="0"/>
      <dgm:spPr/>
    </dgm:pt>
    <dgm:pt modelId="{23FB5F8D-7049-44D2-BA55-9DA8D7C31B75}" type="pres">
      <dgm:prSet presAssocID="{66571BF4-7FA3-4C5E-B13D-AB1969D0968D}" presName="horz2" presStyleCnt="0"/>
      <dgm:spPr/>
    </dgm:pt>
    <dgm:pt modelId="{AD662598-B679-4B31-BDB0-FE7332D889EA}" type="pres">
      <dgm:prSet presAssocID="{66571BF4-7FA3-4C5E-B13D-AB1969D0968D}" presName="horzSpace2" presStyleCnt="0"/>
      <dgm:spPr/>
    </dgm:pt>
    <dgm:pt modelId="{134D3ED3-0637-4B61-9552-DDDDC7C3D2AD}" type="pres">
      <dgm:prSet presAssocID="{66571BF4-7FA3-4C5E-B13D-AB1969D0968D}" presName="tx2" presStyleLbl="revTx" presStyleIdx="4" presStyleCnt="8"/>
      <dgm:spPr/>
      <dgm:t>
        <a:bodyPr/>
        <a:lstStyle/>
        <a:p>
          <a:endParaRPr lang="tr-TR"/>
        </a:p>
      </dgm:t>
    </dgm:pt>
    <dgm:pt modelId="{D9558BA7-D711-4E00-9DD5-B054C73FEC0C}" type="pres">
      <dgm:prSet presAssocID="{66571BF4-7FA3-4C5E-B13D-AB1969D0968D}" presName="vert2" presStyleCnt="0"/>
      <dgm:spPr/>
    </dgm:pt>
    <dgm:pt modelId="{BC95026A-1155-4DDF-BAAF-B1D5A2FED8BF}" type="pres">
      <dgm:prSet presAssocID="{66571BF4-7FA3-4C5E-B13D-AB1969D0968D}" presName="thinLine2b" presStyleLbl="callout" presStyleIdx="3" presStyleCnt="7"/>
      <dgm:spPr/>
    </dgm:pt>
    <dgm:pt modelId="{67F91311-78EC-4CD7-8F6E-A3873E61C39C}" type="pres">
      <dgm:prSet presAssocID="{66571BF4-7FA3-4C5E-B13D-AB1969D0968D}" presName="vertSpace2b" presStyleCnt="0"/>
      <dgm:spPr/>
    </dgm:pt>
    <dgm:pt modelId="{ADCF3033-8F25-4D51-967C-5FF040581692}" type="pres">
      <dgm:prSet presAssocID="{65905673-1B48-4708-9CED-2BD9C9485F3E}" presName="horz2" presStyleCnt="0"/>
      <dgm:spPr/>
    </dgm:pt>
    <dgm:pt modelId="{AF595E62-1772-44F5-8E42-F1813C6A7178}" type="pres">
      <dgm:prSet presAssocID="{65905673-1B48-4708-9CED-2BD9C9485F3E}" presName="horzSpace2" presStyleCnt="0"/>
      <dgm:spPr/>
    </dgm:pt>
    <dgm:pt modelId="{51758DEC-D575-4B4B-98D0-537E86D80F93}" type="pres">
      <dgm:prSet presAssocID="{65905673-1B48-4708-9CED-2BD9C9485F3E}" presName="tx2" presStyleLbl="revTx" presStyleIdx="5" presStyleCnt="8"/>
      <dgm:spPr/>
      <dgm:t>
        <a:bodyPr/>
        <a:lstStyle/>
        <a:p>
          <a:endParaRPr lang="tr-TR"/>
        </a:p>
      </dgm:t>
    </dgm:pt>
    <dgm:pt modelId="{70AF1B37-8F60-483B-8B25-8796C99042B0}" type="pres">
      <dgm:prSet presAssocID="{65905673-1B48-4708-9CED-2BD9C9485F3E}" presName="vert2" presStyleCnt="0"/>
      <dgm:spPr/>
    </dgm:pt>
    <dgm:pt modelId="{61CC2021-9926-4163-8EE6-D3EFEF4B0938}" type="pres">
      <dgm:prSet presAssocID="{65905673-1B48-4708-9CED-2BD9C9485F3E}" presName="thinLine2b" presStyleLbl="callout" presStyleIdx="4" presStyleCnt="7"/>
      <dgm:spPr/>
    </dgm:pt>
    <dgm:pt modelId="{35E327D0-F8F4-46CB-A3BE-DE7873005102}" type="pres">
      <dgm:prSet presAssocID="{65905673-1B48-4708-9CED-2BD9C9485F3E}" presName="vertSpace2b" presStyleCnt="0"/>
      <dgm:spPr/>
    </dgm:pt>
    <dgm:pt modelId="{A2744C56-E3D9-462A-84C5-C47ED563C2BE}" type="pres">
      <dgm:prSet presAssocID="{4D87EABF-E47C-490F-BE28-9B43F1B9DD8E}" presName="horz2" presStyleCnt="0"/>
      <dgm:spPr/>
    </dgm:pt>
    <dgm:pt modelId="{9952BE1E-FE4D-4B28-9BA2-EC9CE0B3C09A}" type="pres">
      <dgm:prSet presAssocID="{4D87EABF-E47C-490F-BE28-9B43F1B9DD8E}" presName="horzSpace2" presStyleCnt="0"/>
      <dgm:spPr/>
    </dgm:pt>
    <dgm:pt modelId="{DE17EF10-EEAE-4018-B27D-9B9B6A21A826}" type="pres">
      <dgm:prSet presAssocID="{4D87EABF-E47C-490F-BE28-9B43F1B9DD8E}" presName="tx2" presStyleLbl="revTx" presStyleIdx="6" presStyleCnt="8"/>
      <dgm:spPr/>
      <dgm:t>
        <a:bodyPr/>
        <a:lstStyle/>
        <a:p>
          <a:endParaRPr lang="tr-TR"/>
        </a:p>
      </dgm:t>
    </dgm:pt>
    <dgm:pt modelId="{E9DF4A90-6E7F-44B5-8E57-3C0FC131E9B6}" type="pres">
      <dgm:prSet presAssocID="{4D87EABF-E47C-490F-BE28-9B43F1B9DD8E}" presName="vert2" presStyleCnt="0"/>
      <dgm:spPr/>
    </dgm:pt>
    <dgm:pt modelId="{58F3FB1F-0D3F-4067-8ADD-A812EA06252F}" type="pres">
      <dgm:prSet presAssocID="{4D87EABF-E47C-490F-BE28-9B43F1B9DD8E}" presName="thinLine2b" presStyleLbl="callout" presStyleIdx="5" presStyleCnt="7"/>
      <dgm:spPr/>
    </dgm:pt>
    <dgm:pt modelId="{C245DD0C-1A1A-4772-8803-C3D27D47F140}" type="pres">
      <dgm:prSet presAssocID="{4D87EABF-E47C-490F-BE28-9B43F1B9DD8E}" presName="vertSpace2b" presStyleCnt="0"/>
      <dgm:spPr/>
    </dgm:pt>
    <dgm:pt modelId="{89B0D179-3207-4E66-89AB-9C773F6453EE}" type="pres">
      <dgm:prSet presAssocID="{7C7CA613-A347-48EE-8165-7AB6CE6506E0}" presName="horz2" presStyleCnt="0"/>
      <dgm:spPr/>
    </dgm:pt>
    <dgm:pt modelId="{CA4AD4FE-702A-4648-AC54-056224D19A8B}" type="pres">
      <dgm:prSet presAssocID="{7C7CA613-A347-48EE-8165-7AB6CE6506E0}" presName="horzSpace2" presStyleCnt="0"/>
      <dgm:spPr/>
    </dgm:pt>
    <dgm:pt modelId="{2396D723-81D0-48AB-835A-ABBE2B9493FD}" type="pres">
      <dgm:prSet presAssocID="{7C7CA613-A347-48EE-8165-7AB6CE6506E0}" presName="tx2" presStyleLbl="revTx" presStyleIdx="7" presStyleCnt="8"/>
      <dgm:spPr/>
      <dgm:t>
        <a:bodyPr/>
        <a:lstStyle/>
        <a:p>
          <a:endParaRPr lang="tr-TR"/>
        </a:p>
      </dgm:t>
    </dgm:pt>
    <dgm:pt modelId="{FF4199FF-36E8-468A-BBC2-0ECCA4A97D19}" type="pres">
      <dgm:prSet presAssocID="{7C7CA613-A347-48EE-8165-7AB6CE6506E0}" presName="vert2" presStyleCnt="0"/>
      <dgm:spPr/>
    </dgm:pt>
    <dgm:pt modelId="{B6F5DFB0-60AC-43BF-B75F-65BAD0521DE2}" type="pres">
      <dgm:prSet presAssocID="{7C7CA613-A347-48EE-8165-7AB6CE6506E0}" presName="thinLine2b" presStyleLbl="callout" presStyleIdx="6" presStyleCnt="7"/>
      <dgm:spPr/>
    </dgm:pt>
    <dgm:pt modelId="{7C16A0AC-F0D3-4D20-B9B9-92FBA9819970}" type="pres">
      <dgm:prSet presAssocID="{7C7CA613-A347-48EE-8165-7AB6CE6506E0}" presName="vertSpace2b" presStyleCnt="0"/>
      <dgm:spPr/>
    </dgm:pt>
  </dgm:ptLst>
  <dgm:cxnLst>
    <dgm:cxn modelId="{AAB6A04D-E876-4002-83C6-BA62ADD9D473}" type="presOf" srcId="{ADD98A62-4ABA-447E-80A7-A0542E00136D}" destId="{7CCEFDFC-669F-4A0D-9664-EA98E28AE5E3}" srcOrd="0" destOrd="0" presId="urn:microsoft.com/office/officeart/2008/layout/LinedList"/>
    <dgm:cxn modelId="{D4906C40-1C02-4A13-AA5C-BB170DB6BA58}" type="presOf" srcId="{4D87EABF-E47C-490F-BE28-9B43F1B9DD8E}" destId="{DE17EF10-EEAE-4018-B27D-9B9B6A21A826}" srcOrd="0" destOrd="0" presId="urn:microsoft.com/office/officeart/2008/layout/LinedList"/>
    <dgm:cxn modelId="{7F4986E9-4090-48F9-A388-120DF7549CA9}" srcId="{7C77F531-4A81-4951-809E-1A4D6DDE5655}" destId="{971C8991-2761-4F4F-8EF1-8D5CD5317331}" srcOrd="1" destOrd="0" parTransId="{23F55DA8-C795-49AF-85B9-7401A923F1F4}" sibTransId="{9CA072FA-F5D1-46D8-B7E0-4C5AD8295550}"/>
    <dgm:cxn modelId="{27F60BBF-895F-451F-9F39-D882B63EFB86}" srcId="{7C77F531-4A81-4951-809E-1A4D6DDE5655}" destId="{66571BF4-7FA3-4C5E-B13D-AB1969D0968D}" srcOrd="3" destOrd="0" parTransId="{33D92459-81B8-48A4-99EF-E298BD710CB1}" sibTransId="{7DE02491-11E9-42CE-9B79-1BB979681141}"/>
    <dgm:cxn modelId="{4FA76C0E-B116-4225-A508-B9D6803B7EAF}" srcId="{7C77F531-4A81-4951-809E-1A4D6DDE5655}" destId="{65905673-1B48-4708-9CED-2BD9C9485F3E}" srcOrd="4" destOrd="0" parTransId="{A8AE3C74-F4F2-48F1-8EDE-B8C8D009CDF2}" sibTransId="{E32DE0DF-5F04-4B20-9852-9788E37046AB}"/>
    <dgm:cxn modelId="{6406F271-D9DF-420C-9404-A2824499DC7E}" type="presOf" srcId="{7C7CA613-A347-48EE-8165-7AB6CE6506E0}" destId="{2396D723-81D0-48AB-835A-ABBE2B9493FD}" srcOrd="0" destOrd="0" presId="urn:microsoft.com/office/officeart/2008/layout/LinedList"/>
    <dgm:cxn modelId="{398835B7-8239-42B9-9059-E95332452F27}" type="presOf" srcId="{37689AE0-1970-4BD6-BC19-0D4CC5A7585C}" destId="{34FF67F2-0A0F-41B5-B496-633F65A779F8}" srcOrd="0" destOrd="0" presId="urn:microsoft.com/office/officeart/2008/layout/LinedList"/>
    <dgm:cxn modelId="{85EEA317-8F42-4348-8CDF-13F1EA997200}" type="presOf" srcId="{65905673-1B48-4708-9CED-2BD9C9485F3E}" destId="{51758DEC-D575-4B4B-98D0-537E86D80F93}" srcOrd="0" destOrd="0" presId="urn:microsoft.com/office/officeart/2008/layout/LinedList"/>
    <dgm:cxn modelId="{4B93FB87-9540-4347-B02F-6176464DB7A0}" srcId="{7C77F531-4A81-4951-809E-1A4D6DDE5655}" destId="{7C7CA613-A347-48EE-8165-7AB6CE6506E0}" srcOrd="6" destOrd="0" parTransId="{46E45A2B-FEE8-4A27-AD57-8EAC035E0931}" sibTransId="{CE15B42A-9E79-4295-BAFE-994BCDE6BE99}"/>
    <dgm:cxn modelId="{F04D1D64-2959-4830-8745-8AFD3F2DE957}" type="presOf" srcId="{971C8991-2761-4F4F-8EF1-8D5CD5317331}" destId="{1FD2AF37-FF8D-4713-9E9A-C6B8A27924AA}" srcOrd="0" destOrd="0" presId="urn:microsoft.com/office/officeart/2008/layout/LinedList"/>
    <dgm:cxn modelId="{2AE8E451-5993-4DDD-8264-6C6A7AAD4E6D}" type="presOf" srcId="{7C77F531-4A81-4951-809E-1A4D6DDE5655}" destId="{B33F7845-F392-4077-80A2-CA24772062CA}" srcOrd="0" destOrd="0" presId="urn:microsoft.com/office/officeart/2008/layout/LinedList"/>
    <dgm:cxn modelId="{33C0D32C-3BBB-4BDB-AA03-6404DB55153C}" srcId="{ADD98A62-4ABA-447E-80A7-A0542E00136D}" destId="{7C77F531-4A81-4951-809E-1A4D6DDE5655}" srcOrd="0" destOrd="0" parTransId="{2B912EA6-3641-431B-9EFF-47C0BEC14CFE}" sibTransId="{51EB7C5B-3A3A-41BB-BE7E-B9DA8F590275}"/>
    <dgm:cxn modelId="{55F51783-71CD-4C80-9D61-782DBAEC4F3E}" srcId="{7C77F531-4A81-4951-809E-1A4D6DDE5655}" destId="{229088EB-A7A0-46F9-BECB-5897D495A7F9}" srcOrd="2" destOrd="0" parTransId="{9BD6B5FB-AD40-4163-AFFA-3CEB30412D12}" sibTransId="{FB5C60F5-A98F-44A8-922E-0CBBC1755F08}"/>
    <dgm:cxn modelId="{85ECF8FD-14FA-434A-BD09-C0A1BAF66E12}" srcId="{7C77F531-4A81-4951-809E-1A4D6DDE5655}" destId="{37689AE0-1970-4BD6-BC19-0D4CC5A7585C}" srcOrd="0" destOrd="0" parTransId="{C6EAB041-30F9-4F71-A1C5-A53A1DD34DCC}" sibTransId="{77343B92-A280-40DE-B079-A04423726A1B}"/>
    <dgm:cxn modelId="{384C73D7-6FCC-4C46-9A1D-08A55E9AEBA8}" type="presOf" srcId="{229088EB-A7A0-46F9-BECB-5897D495A7F9}" destId="{09CC6DB6-1B90-4D85-A513-F4345741471A}" srcOrd="0" destOrd="0" presId="urn:microsoft.com/office/officeart/2008/layout/LinedList"/>
    <dgm:cxn modelId="{74998BE1-3084-421F-A053-87CA2D29E4A1}" type="presOf" srcId="{66571BF4-7FA3-4C5E-B13D-AB1969D0968D}" destId="{134D3ED3-0637-4B61-9552-DDDDC7C3D2AD}" srcOrd="0" destOrd="0" presId="urn:microsoft.com/office/officeart/2008/layout/LinedList"/>
    <dgm:cxn modelId="{E1A5F45C-51AE-4D9F-B809-3F40AF5613E0}" srcId="{7C77F531-4A81-4951-809E-1A4D6DDE5655}" destId="{4D87EABF-E47C-490F-BE28-9B43F1B9DD8E}" srcOrd="5" destOrd="0" parTransId="{AB7CF495-413E-42EB-A372-DD9315531921}" sibTransId="{042DF931-D243-4008-9258-008EF429FFCA}"/>
    <dgm:cxn modelId="{2095A087-6ABA-4210-B4ED-BC5C9C382147}" type="presParOf" srcId="{7CCEFDFC-669F-4A0D-9664-EA98E28AE5E3}" destId="{D9C2329C-261F-462D-A2D2-B30AAA994FED}" srcOrd="0" destOrd="0" presId="urn:microsoft.com/office/officeart/2008/layout/LinedList"/>
    <dgm:cxn modelId="{008FA591-505E-48FC-9C83-675470D4C203}" type="presParOf" srcId="{7CCEFDFC-669F-4A0D-9664-EA98E28AE5E3}" destId="{5A5FFEBF-BC08-469D-B5B1-F47B9544A6DE}" srcOrd="1" destOrd="0" presId="urn:microsoft.com/office/officeart/2008/layout/LinedList"/>
    <dgm:cxn modelId="{0A81EC91-420F-43BF-8A75-B56982C8DED2}" type="presParOf" srcId="{5A5FFEBF-BC08-469D-B5B1-F47B9544A6DE}" destId="{B33F7845-F392-4077-80A2-CA24772062CA}" srcOrd="0" destOrd="0" presId="urn:microsoft.com/office/officeart/2008/layout/LinedList"/>
    <dgm:cxn modelId="{78FC5B28-70A7-4CB7-8B02-C45F2CFB23C0}" type="presParOf" srcId="{5A5FFEBF-BC08-469D-B5B1-F47B9544A6DE}" destId="{B452E934-588F-47A1-880F-91C0E6047987}" srcOrd="1" destOrd="0" presId="urn:microsoft.com/office/officeart/2008/layout/LinedList"/>
    <dgm:cxn modelId="{5413AECD-F65E-4A55-AC00-5BFDF6AA03B7}" type="presParOf" srcId="{B452E934-588F-47A1-880F-91C0E6047987}" destId="{E4BED191-4024-455A-A232-A2190C135440}" srcOrd="0" destOrd="0" presId="urn:microsoft.com/office/officeart/2008/layout/LinedList"/>
    <dgm:cxn modelId="{7DF5A627-7BC7-432F-8E08-E6159E2768CA}" type="presParOf" srcId="{B452E934-588F-47A1-880F-91C0E6047987}" destId="{5890A614-4B9E-422B-955D-6891A20DCC18}" srcOrd="1" destOrd="0" presId="urn:microsoft.com/office/officeart/2008/layout/LinedList"/>
    <dgm:cxn modelId="{081A0BDA-03DE-4E33-A69B-B48F95CB7EB1}" type="presParOf" srcId="{5890A614-4B9E-422B-955D-6891A20DCC18}" destId="{8D9C09B0-E806-4AA5-BD97-2821F824C082}" srcOrd="0" destOrd="0" presId="urn:microsoft.com/office/officeart/2008/layout/LinedList"/>
    <dgm:cxn modelId="{0FF4A44F-79F7-40B9-82B1-7491762B18BB}" type="presParOf" srcId="{5890A614-4B9E-422B-955D-6891A20DCC18}" destId="{34FF67F2-0A0F-41B5-B496-633F65A779F8}" srcOrd="1" destOrd="0" presId="urn:microsoft.com/office/officeart/2008/layout/LinedList"/>
    <dgm:cxn modelId="{36C4A352-E63F-4E26-8760-090E771B8D8B}" type="presParOf" srcId="{5890A614-4B9E-422B-955D-6891A20DCC18}" destId="{38DE6DCC-6913-4C9E-A59C-A6BF9F0E66EF}" srcOrd="2" destOrd="0" presId="urn:microsoft.com/office/officeart/2008/layout/LinedList"/>
    <dgm:cxn modelId="{922AD598-2B2A-4581-9895-01F659A14943}" type="presParOf" srcId="{B452E934-588F-47A1-880F-91C0E6047987}" destId="{37088028-F5E9-4DB6-AA9D-E0F70BA9AF5D}" srcOrd="2" destOrd="0" presId="urn:microsoft.com/office/officeart/2008/layout/LinedList"/>
    <dgm:cxn modelId="{FF338903-D5A3-4784-92F2-D2428DEDE9A2}" type="presParOf" srcId="{B452E934-588F-47A1-880F-91C0E6047987}" destId="{6F96D639-26A2-4627-9E60-D4A6ED389BDF}" srcOrd="3" destOrd="0" presId="urn:microsoft.com/office/officeart/2008/layout/LinedList"/>
    <dgm:cxn modelId="{3467A817-F390-4E17-88E8-0EB22BC7DC91}" type="presParOf" srcId="{B452E934-588F-47A1-880F-91C0E6047987}" destId="{7CD78286-AA0E-4AD1-BD93-F6BB0B959ACC}" srcOrd="4" destOrd="0" presId="urn:microsoft.com/office/officeart/2008/layout/LinedList"/>
    <dgm:cxn modelId="{3150CB5A-12CC-4994-9F45-47D87AED0DDA}" type="presParOf" srcId="{7CD78286-AA0E-4AD1-BD93-F6BB0B959ACC}" destId="{5778A329-2CC2-4A00-A67B-9E79824383E7}" srcOrd="0" destOrd="0" presId="urn:microsoft.com/office/officeart/2008/layout/LinedList"/>
    <dgm:cxn modelId="{8B5E6E07-BE18-4D8D-9E5A-8A828A0543E1}" type="presParOf" srcId="{7CD78286-AA0E-4AD1-BD93-F6BB0B959ACC}" destId="{1FD2AF37-FF8D-4713-9E9A-C6B8A27924AA}" srcOrd="1" destOrd="0" presId="urn:microsoft.com/office/officeart/2008/layout/LinedList"/>
    <dgm:cxn modelId="{58143875-927F-4894-A649-0CDE5E869BCB}" type="presParOf" srcId="{7CD78286-AA0E-4AD1-BD93-F6BB0B959ACC}" destId="{75CBF94A-DEC0-41F7-8A9E-A87D47250520}" srcOrd="2" destOrd="0" presId="urn:microsoft.com/office/officeart/2008/layout/LinedList"/>
    <dgm:cxn modelId="{77347858-5B0D-4272-898B-4B44E5EC7332}" type="presParOf" srcId="{B452E934-588F-47A1-880F-91C0E6047987}" destId="{D1388D34-C8E9-47A8-9702-3CC8B8C6B55A}" srcOrd="5" destOrd="0" presId="urn:microsoft.com/office/officeart/2008/layout/LinedList"/>
    <dgm:cxn modelId="{8DCB807D-7CB9-498C-B064-BD0388633011}" type="presParOf" srcId="{B452E934-588F-47A1-880F-91C0E6047987}" destId="{BD855996-4CD8-4922-A6D5-2DF93E236A19}" srcOrd="6" destOrd="0" presId="urn:microsoft.com/office/officeart/2008/layout/LinedList"/>
    <dgm:cxn modelId="{76B3AE63-4F37-4793-96CF-C04C2C523CF9}" type="presParOf" srcId="{B452E934-588F-47A1-880F-91C0E6047987}" destId="{4F6F9B25-5FC8-4638-BECC-D913FF510307}" srcOrd="7" destOrd="0" presId="urn:microsoft.com/office/officeart/2008/layout/LinedList"/>
    <dgm:cxn modelId="{A197E7EA-1289-4F3B-A0B4-1E7F00502AA3}" type="presParOf" srcId="{4F6F9B25-5FC8-4638-BECC-D913FF510307}" destId="{6E4D8911-BF51-407E-9430-5927C67B6C47}" srcOrd="0" destOrd="0" presId="urn:microsoft.com/office/officeart/2008/layout/LinedList"/>
    <dgm:cxn modelId="{B8736BE7-962C-4709-994B-6DB94D522EDE}" type="presParOf" srcId="{4F6F9B25-5FC8-4638-BECC-D913FF510307}" destId="{09CC6DB6-1B90-4D85-A513-F4345741471A}" srcOrd="1" destOrd="0" presId="urn:microsoft.com/office/officeart/2008/layout/LinedList"/>
    <dgm:cxn modelId="{EF259A34-1711-49CD-8D40-C9B469B60CE8}" type="presParOf" srcId="{4F6F9B25-5FC8-4638-BECC-D913FF510307}" destId="{C1E3A1E0-2782-4854-BBD1-5AAC6E436E3F}" srcOrd="2" destOrd="0" presId="urn:microsoft.com/office/officeart/2008/layout/LinedList"/>
    <dgm:cxn modelId="{BBCD97C4-1634-43F7-80E7-B429B5A3AF7F}" type="presParOf" srcId="{B452E934-588F-47A1-880F-91C0E6047987}" destId="{FB6295DF-E5BE-4F67-8382-2226DA9575EE}" srcOrd="8" destOrd="0" presId="urn:microsoft.com/office/officeart/2008/layout/LinedList"/>
    <dgm:cxn modelId="{E4C6A36F-AD09-45C9-B15B-46F38603F97C}" type="presParOf" srcId="{B452E934-588F-47A1-880F-91C0E6047987}" destId="{B28166F8-942A-4123-8D52-AB4395663DDC}" srcOrd="9" destOrd="0" presId="urn:microsoft.com/office/officeart/2008/layout/LinedList"/>
    <dgm:cxn modelId="{653E7582-3F2B-448C-B03C-368FD324011B}" type="presParOf" srcId="{B452E934-588F-47A1-880F-91C0E6047987}" destId="{23FB5F8D-7049-44D2-BA55-9DA8D7C31B75}" srcOrd="10" destOrd="0" presId="urn:microsoft.com/office/officeart/2008/layout/LinedList"/>
    <dgm:cxn modelId="{306769D2-CBFF-4C16-BC71-A409AB43C90B}" type="presParOf" srcId="{23FB5F8D-7049-44D2-BA55-9DA8D7C31B75}" destId="{AD662598-B679-4B31-BDB0-FE7332D889EA}" srcOrd="0" destOrd="0" presId="urn:microsoft.com/office/officeart/2008/layout/LinedList"/>
    <dgm:cxn modelId="{4A615535-11A6-4CD7-A013-82A17883D62C}" type="presParOf" srcId="{23FB5F8D-7049-44D2-BA55-9DA8D7C31B75}" destId="{134D3ED3-0637-4B61-9552-DDDDC7C3D2AD}" srcOrd="1" destOrd="0" presId="urn:microsoft.com/office/officeart/2008/layout/LinedList"/>
    <dgm:cxn modelId="{5B8C994F-3A1D-4146-9A92-16E8DBA660FC}" type="presParOf" srcId="{23FB5F8D-7049-44D2-BA55-9DA8D7C31B75}" destId="{D9558BA7-D711-4E00-9DD5-B054C73FEC0C}" srcOrd="2" destOrd="0" presId="urn:microsoft.com/office/officeart/2008/layout/LinedList"/>
    <dgm:cxn modelId="{C0068EA5-8C8F-42CF-84FA-AE5CFE4A0AF7}" type="presParOf" srcId="{B452E934-588F-47A1-880F-91C0E6047987}" destId="{BC95026A-1155-4DDF-BAAF-B1D5A2FED8BF}" srcOrd="11" destOrd="0" presId="urn:microsoft.com/office/officeart/2008/layout/LinedList"/>
    <dgm:cxn modelId="{8A5776A2-2F23-4C8B-879D-58702C124544}" type="presParOf" srcId="{B452E934-588F-47A1-880F-91C0E6047987}" destId="{67F91311-78EC-4CD7-8F6E-A3873E61C39C}" srcOrd="12" destOrd="0" presId="urn:microsoft.com/office/officeart/2008/layout/LinedList"/>
    <dgm:cxn modelId="{F1AB828B-0A17-43B1-807D-C3BF32DD5605}" type="presParOf" srcId="{B452E934-588F-47A1-880F-91C0E6047987}" destId="{ADCF3033-8F25-4D51-967C-5FF040581692}" srcOrd="13" destOrd="0" presId="urn:microsoft.com/office/officeart/2008/layout/LinedList"/>
    <dgm:cxn modelId="{751F90AB-EA0F-4B59-9302-B99F864AFCB3}" type="presParOf" srcId="{ADCF3033-8F25-4D51-967C-5FF040581692}" destId="{AF595E62-1772-44F5-8E42-F1813C6A7178}" srcOrd="0" destOrd="0" presId="urn:microsoft.com/office/officeart/2008/layout/LinedList"/>
    <dgm:cxn modelId="{3F668518-80AF-4D71-820F-DB36CA3A04BA}" type="presParOf" srcId="{ADCF3033-8F25-4D51-967C-5FF040581692}" destId="{51758DEC-D575-4B4B-98D0-537E86D80F93}" srcOrd="1" destOrd="0" presId="urn:microsoft.com/office/officeart/2008/layout/LinedList"/>
    <dgm:cxn modelId="{E8CEC1A1-BB74-4095-9590-780E2D4411B5}" type="presParOf" srcId="{ADCF3033-8F25-4D51-967C-5FF040581692}" destId="{70AF1B37-8F60-483B-8B25-8796C99042B0}" srcOrd="2" destOrd="0" presId="urn:microsoft.com/office/officeart/2008/layout/LinedList"/>
    <dgm:cxn modelId="{61221175-B173-4CAD-8825-2368FEFA2776}" type="presParOf" srcId="{B452E934-588F-47A1-880F-91C0E6047987}" destId="{61CC2021-9926-4163-8EE6-D3EFEF4B0938}" srcOrd="14" destOrd="0" presId="urn:microsoft.com/office/officeart/2008/layout/LinedList"/>
    <dgm:cxn modelId="{B1FA9457-3BB6-4944-BB7A-8D8C11201EDC}" type="presParOf" srcId="{B452E934-588F-47A1-880F-91C0E6047987}" destId="{35E327D0-F8F4-46CB-A3BE-DE7873005102}" srcOrd="15" destOrd="0" presId="urn:microsoft.com/office/officeart/2008/layout/LinedList"/>
    <dgm:cxn modelId="{4CBB3243-D984-4B37-B63A-C2B6ED2B3AA1}" type="presParOf" srcId="{B452E934-588F-47A1-880F-91C0E6047987}" destId="{A2744C56-E3D9-462A-84C5-C47ED563C2BE}" srcOrd="16" destOrd="0" presId="urn:microsoft.com/office/officeart/2008/layout/LinedList"/>
    <dgm:cxn modelId="{470E89CC-A226-4552-8C02-461C38E4C7A4}" type="presParOf" srcId="{A2744C56-E3D9-462A-84C5-C47ED563C2BE}" destId="{9952BE1E-FE4D-4B28-9BA2-EC9CE0B3C09A}" srcOrd="0" destOrd="0" presId="urn:microsoft.com/office/officeart/2008/layout/LinedList"/>
    <dgm:cxn modelId="{7E2EE561-F313-409C-BA03-D40B1EB35464}" type="presParOf" srcId="{A2744C56-E3D9-462A-84C5-C47ED563C2BE}" destId="{DE17EF10-EEAE-4018-B27D-9B9B6A21A826}" srcOrd="1" destOrd="0" presId="urn:microsoft.com/office/officeart/2008/layout/LinedList"/>
    <dgm:cxn modelId="{0583F1C5-C483-4CEC-B715-F22EBF279756}" type="presParOf" srcId="{A2744C56-E3D9-462A-84C5-C47ED563C2BE}" destId="{E9DF4A90-6E7F-44B5-8E57-3C0FC131E9B6}" srcOrd="2" destOrd="0" presId="urn:microsoft.com/office/officeart/2008/layout/LinedList"/>
    <dgm:cxn modelId="{9CECF638-EAA3-4614-89E0-E2BD9CA29228}" type="presParOf" srcId="{B452E934-588F-47A1-880F-91C0E6047987}" destId="{58F3FB1F-0D3F-4067-8ADD-A812EA06252F}" srcOrd="17" destOrd="0" presId="urn:microsoft.com/office/officeart/2008/layout/LinedList"/>
    <dgm:cxn modelId="{220113A2-8C88-4282-A999-B8A66B73F00B}" type="presParOf" srcId="{B452E934-588F-47A1-880F-91C0E6047987}" destId="{C245DD0C-1A1A-4772-8803-C3D27D47F140}" srcOrd="18" destOrd="0" presId="urn:microsoft.com/office/officeart/2008/layout/LinedList"/>
    <dgm:cxn modelId="{0797E387-7980-480C-AC04-CCF6B5064DF8}" type="presParOf" srcId="{B452E934-588F-47A1-880F-91C0E6047987}" destId="{89B0D179-3207-4E66-89AB-9C773F6453EE}" srcOrd="19" destOrd="0" presId="urn:microsoft.com/office/officeart/2008/layout/LinedList"/>
    <dgm:cxn modelId="{DEA1DDFB-3FC7-453B-9F4B-414D873ACEE1}" type="presParOf" srcId="{89B0D179-3207-4E66-89AB-9C773F6453EE}" destId="{CA4AD4FE-702A-4648-AC54-056224D19A8B}" srcOrd="0" destOrd="0" presId="urn:microsoft.com/office/officeart/2008/layout/LinedList"/>
    <dgm:cxn modelId="{EE8162B5-5255-4D2D-A321-A730D1C15DEA}" type="presParOf" srcId="{89B0D179-3207-4E66-89AB-9C773F6453EE}" destId="{2396D723-81D0-48AB-835A-ABBE2B9493FD}" srcOrd="1" destOrd="0" presId="urn:microsoft.com/office/officeart/2008/layout/LinedList"/>
    <dgm:cxn modelId="{EEAC7C2F-3DEA-4C6B-BCDC-6EDA8B4175AB}" type="presParOf" srcId="{89B0D179-3207-4E66-89AB-9C773F6453EE}" destId="{FF4199FF-36E8-468A-BBC2-0ECCA4A97D19}" srcOrd="2" destOrd="0" presId="urn:microsoft.com/office/officeart/2008/layout/LinedList"/>
    <dgm:cxn modelId="{C51284DC-0A0C-46E3-82F9-FDD31E8EEAA6}" type="presParOf" srcId="{B452E934-588F-47A1-880F-91C0E6047987}" destId="{B6F5DFB0-60AC-43BF-B75F-65BAD0521DE2}" srcOrd="20" destOrd="0" presId="urn:microsoft.com/office/officeart/2008/layout/LinedList"/>
    <dgm:cxn modelId="{0CCD42B2-DA43-41A5-97CD-C562EDDC9104}" type="presParOf" srcId="{B452E934-588F-47A1-880F-91C0E6047987}" destId="{7C16A0AC-F0D3-4D20-B9B9-92FBA9819970}" srcOrd="2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50E2727-A81D-4222-BCB5-31443839512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AEE840A5-161B-409B-BF6E-1AA1BC7EF1C6}">
      <dgm:prSet phldrT="[Metin]"/>
      <dgm:spPr/>
      <dgm:t>
        <a:bodyPr/>
        <a:lstStyle/>
        <a:p>
          <a:r>
            <a:rPr lang="tr-TR" b="1" dirty="0" smtClean="0"/>
            <a:t>Sürdürülebilirlik Muhasebesi ve raporlaması </a:t>
          </a:r>
          <a:r>
            <a:rPr lang="tr-TR" dirty="0" smtClean="0"/>
            <a:t>açısından Literatürde ön plana çıkan </a:t>
          </a:r>
          <a:r>
            <a:rPr lang="tr-TR" dirty="0" smtClean="0"/>
            <a:t>çalışmalar</a:t>
          </a:r>
          <a:endParaRPr lang="tr-TR" dirty="0"/>
        </a:p>
      </dgm:t>
    </dgm:pt>
    <dgm:pt modelId="{42492291-8EA3-45D8-A7A4-7D13BFCE794C}" type="parTrans" cxnId="{3E8B05CC-684C-4F9D-9211-B16652F57881}">
      <dgm:prSet/>
      <dgm:spPr/>
      <dgm:t>
        <a:bodyPr/>
        <a:lstStyle/>
        <a:p>
          <a:endParaRPr lang="tr-TR"/>
        </a:p>
      </dgm:t>
    </dgm:pt>
    <dgm:pt modelId="{7F4EF945-4C49-460B-87EA-F57EEE55DB4C}" type="sibTrans" cxnId="{3E8B05CC-684C-4F9D-9211-B16652F57881}">
      <dgm:prSet/>
      <dgm:spPr/>
      <dgm:t>
        <a:bodyPr/>
        <a:lstStyle/>
        <a:p>
          <a:endParaRPr lang="tr-TR"/>
        </a:p>
      </dgm:t>
    </dgm:pt>
    <dgm:pt modelId="{C58B8C85-92B6-4D95-9C04-C3859EF3706E}">
      <dgm:prSet phldrT="[Metin]"/>
      <dgm:spPr/>
      <dgm:t>
        <a:bodyPr/>
        <a:lstStyle/>
        <a:p>
          <a:r>
            <a:rPr lang="tr-TR" b="1" dirty="0" err="1" smtClean="0"/>
            <a:t>Bebbington</a:t>
          </a:r>
          <a:r>
            <a:rPr lang="tr-TR" b="1" dirty="0" smtClean="0"/>
            <a:t> ve </a:t>
          </a:r>
          <a:r>
            <a:rPr lang="tr-TR" b="1" dirty="0" err="1" smtClean="0"/>
            <a:t>diğ</a:t>
          </a:r>
          <a:r>
            <a:rPr lang="tr-TR" b="1" dirty="0" smtClean="0"/>
            <a:t>. (1994). </a:t>
          </a:r>
          <a:r>
            <a:rPr lang="tr-TR" dirty="0" err="1" smtClean="0"/>
            <a:t>Accountants</a:t>
          </a:r>
          <a:r>
            <a:rPr lang="tr-TR" dirty="0" smtClean="0"/>
            <a:t>' </a:t>
          </a:r>
          <a:r>
            <a:rPr lang="tr-TR" dirty="0" err="1" smtClean="0"/>
            <a:t>Attitudes</a:t>
          </a:r>
          <a:r>
            <a:rPr lang="tr-TR" dirty="0" smtClean="0"/>
            <a:t> </a:t>
          </a:r>
          <a:r>
            <a:rPr lang="tr-TR" dirty="0" err="1" smtClean="0"/>
            <a:t>And</a:t>
          </a:r>
          <a:r>
            <a:rPr lang="tr-TR" dirty="0" smtClean="0"/>
            <a:t> </a:t>
          </a:r>
          <a:r>
            <a:rPr lang="tr-TR" dirty="0" err="1" smtClean="0"/>
            <a:t>Environmentally-Sensitive</a:t>
          </a:r>
          <a:r>
            <a:rPr lang="tr-TR" dirty="0" smtClean="0"/>
            <a:t> Accounting. </a:t>
          </a:r>
          <a:endParaRPr lang="tr-TR" dirty="0"/>
        </a:p>
      </dgm:t>
    </dgm:pt>
    <dgm:pt modelId="{7DB3A64C-42FA-4193-8F33-1C99DB03448F}" type="parTrans" cxnId="{E86B097B-F338-4FD5-928A-33722B6AEAA2}">
      <dgm:prSet/>
      <dgm:spPr/>
      <dgm:t>
        <a:bodyPr/>
        <a:lstStyle/>
        <a:p>
          <a:endParaRPr lang="tr-TR"/>
        </a:p>
      </dgm:t>
    </dgm:pt>
    <dgm:pt modelId="{DA5EF9A3-5BFA-4E5F-90DD-452D46C27D8C}" type="sibTrans" cxnId="{E86B097B-F338-4FD5-928A-33722B6AEAA2}">
      <dgm:prSet/>
      <dgm:spPr/>
      <dgm:t>
        <a:bodyPr/>
        <a:lstStyle/>
        <a:p>
          <a:endParaRPr lang="tr-TR"/>
        </a:p>
      </dgm:t>
    </dgm:pt>
    <dgm:pt modelId="{43BD66C3-4D8B-48F8-8C66-21E01740DEA0}">
      <dgm:prSet phldrT="[Metin]"/>
      <dgm:spPr/>
      <dgm:t>
        <a:bodyPr/>
        <a:lstStyle/>
        <a:p>
          <a:r>
            <a:rPr lang="tr-TR" b="1" dirty="0" err="1" smtClean="0"/>
            <a:t>Deegan</a:t>
          </a:r>
          <a:r>
            <a:rPr lang="tr-TR" b="1" dirty="0" smtClean="0"/>
            <a:t> ve </a:t>
          </a:r>
          <a:r>
            <a:rPr lang="tr-TR" b="1" dirty="0" err="1" smtClean="0"/>
            <a:t>diğ</a:t>
          </a:r>
          <a:r>
            <a:rPr lang="tr-TR" b="1" dirty="0" smtClean="0"/>
            <a:t>. (1995). </a:t>
          </a:r>
          <a:r>
            <a:rPr lang="tr-TR" dirty="0" smtClean="0"/>
            <a:t>A </a:t>
          </a:r>
          <a:r>
            <a:rPr lang="tr-TR" dirty="0" err="1" smtClean="0"/>
            <a:t>Survey</a:t>
          </a:r>
          <a:r>
            <a:rPr lang="tr-TR" dirty="0" smtClean="0"/>
            <a:t> Of </a:t>
          </a:r>
          <a:r>
            <a:rPr lang="tr-TR" dirty="0" err="1" smtClean="0"/>
            <a:t>Australian</a:t>
          </a:r>
          <a:r>
            <a:rPr lang="tr-TR" dirty="0" smtClean="0"/>
            <a:t> </a:t>
          </a:r>
          <a:r>
            <a:rPr lang="tr-TR" dirty="0" err="1" smtClean="0"/>
            <a:t>Accountants</a:t>
          </a:r>
          <a:r>
            <a:rPr lang="tr-TR" dirty="0" smtClean="0"/>
            <a:t>' </a:t>
          </a:r>
          <a:r>
            <a:rPr lang="tr-TR" dirty="0" err="1" smtClean="0"/>
            <a:t>Attitude</a:t>
          </a:r>
          <a:r>
            <a:rPr lang="tr-TR" dirty="0" smtClean="0"/>
            <a:t> On </a:t>
          </a:r>
          <a:r>
            <a:rPr lang="tr-TR" dirty="0" err="1" smtClean="0"/>
            <a:t>Environmental</a:t>
          </a:r>
          <a:r>
            <a:rPr lang="tr-TR" dirty="0" smtClean="0"/>
            <a:t> </a:t>
          </a:r>
          <a:r>
            <a:rPr lang="tr-TR" dirty="0" err="1" smtClean="0"/>
            <a:t>Reporting</a:t>
          </a:r>
          <a:r>
            <a:rPr lang="tr-TR" dirty="0" smtClean="0"/>
            <a:t>. </a:t>
          </a:r>
          <a:endParaRPr lang="tr-TR" dirty="0"/>
        </a:p>
      </dgm:t>
    </dgm:pt>
    <dgm:pt modelId="{BE05409F-4526-47B5-9A2A-6A22CE40AFA2}" type="parTrans" cxnId="{A4731D68-1F86-415B-98E4-19C12B1AA422}">
      <dgm:prSet/>
      <dgm:spPr/>
      <dgm:t>
        <a:bodyPr/>
        <a:lstStyle/>
        <a:p>
          <a:endParaRPr lang="tr-TR"/>
        </a:p>
      </dgm:t>
    </dgm:pt>
    <dgm:pt modelId="{9B93C3AB-7817-44A4-BA1D-6ED17F919DB0}" type="sibTrans" cxnId="{A4731D68-1F86-415B-98E4-19C12B1AA422}">
      <dgm:prSet/>
      <dgm:spPr/>
      <dgm:t>
        <a:bodyPr/>
        <a:lstStyle/>
        <a:p>
          <a:endParaRPr lang="tr-TR"/>
        </a:p>
      </dgm:t>
    </dgm:pt>
    <dgm:pt modelId="{D10F723A-3008-4813-A591-8C7923826383}">
      <dgm:prSet phldrT="[Metin]"/>
      <dgm:spPr/>
      <dgm:t>
        <a:bodyPr/>
        <a:lstStyle/>
        <a:p>
          <a:r>
            <a:rPr lang="tr-TR" b="1" dirty="0" smtClean="0"/>
            <a:t>Adams (2002). </a:t>
          </a:r>
          <a:r>
            <a:rPr lang="tr-TR" dirty="0" err="1" smtClean="0"/>
            <a:t>Internal</a:t>
          </a:r>
          <a:r>
            <a:rPr lang="tr-TR" dirty="0" smtClean="0"/>
            <a:t> </a:t>
          </a:r>
          <a:r>
            <a:rPr lang="tr-TR" dirty="0" err="1" smtClean="0"/>
            <a:t>Organisational</a:t>
          </a:r>
          <a:r>
            <a:rPr lang="tr-TR" dirty="0" smtClean="0"/>
            <a:t> </a:t>
          </a:r>
          <a:r>
            <a:rPr lang="tr-TR" dirty="0" err="1" smtClean="0"/>
            <a:t>Factors</a:t>
          </a:r>
          <a:r>
            <a:rPr lang="tr-TR" dirty="0" smtClean="0"/>
            <a:t> </a:t>
          </a:r>
          <a:r>
            <a:rPr lang="tr-TR" dirty="0" err="1" smtClean="0"/>
            <a:t>Influencing</a:t>
          </a:r>
          <a:r>
            <a:rPr lang="tr-TR" dirty="0" smtClean="0"/>
            <a:t> </a:t>
          </a:r>
          <a:r>
            <a:rPr lang="tr-TR" dirty="0" err="1" smtClean="0"/>
            <a:t>Corporate</a:t>
          </a:r>
          <a:r>
            <a:rPr lang="tr-TR" dirty="0" smtClean="0"/>
            <a:t> </a:t>
          </a:r>
          <a:r>
            <a:rPr lang="tr-TR" dirty="0" err="1" smtClean="0"/>
            <a:t>Social</a:t>
          </a:r>
          <a:r>
            <a:rPr lang="tr-TR" dirty="0" smtClean="0"/>
            <a:t> </a:t>
          </a:r>
          <a:r>
            <a:rPr lang="tr-TR" dirty="0" err="1" smtClean="0"/>
            <a:t>And</a:t>
          </a:r>
          <a:r>
            <a:rPr lang="tr-TR" dirty="0" smtClean="0"/>
            <a:t> </a:t>
          </a:r>
          <a:r>
            <a:rPr lang="tr-TR" dirty="0" err="1" smtClean="0"/>
            <a:t>Ethical</a:t>
          </a:r>
          <a:r>
            <a:rPr lang="tr-TR" dirty="0" smtClean="0"/>
            <a:t> </a:t>
          </a:r>
          <a:r>
            <a:rPr lang="tr-TR" dirty="0" err="1" smtClean="0"/>
            <a:t>Reporting</a:t>
          </a:r>
          <a:r>
            <a:rPr lang="tr-TR" dirty="0" smtClean="0"/>
            <a:t>: Beyond </a:t>
          </a:r>
          <a:r>
            <a:rPr lang="tr-TR" dirty="0" err="1" smtClean="0"/>
            <a:t>Current</a:t>
          </a:r>
          <a:r>
            <a:rPr lang="tr-TR" dirty="0" smtClean="0"/>
            <a:t> </a:t>
          </a:r>
          <a:r>
            <a:rPr lang="tr-TR" dirty="0" err="1" smtClean="0"/>
            <a:t>Theorising</a:t>
          </a:r>
          <a:r>
            <a:rPr lang="tr-TR" dirty="0" smtClean="0"/>
            <a:t>. </a:t>
          </a:r>
          <a:endParaRPr lang="tr-TR" dirty="0"/>
        </a:p>
      </dgm:t>
    </dgm:pt>
    <dgm:pt modelId="{343662E5-2D9E-433B-90FD-D1A2C69305BE}" type="parTrans" cxnId="{A5BACD7B-2A30-4B32-93B6-5C36BF15AEB3}">
      <dgm:prSet/>
      <dgm:spPr/>
      <dgm:t>
        <a:bodyPr/>
        <a:lstStyle/>
        <a:p>
          <a:endParaRPr lang="tr-TR"/>
        </a:p>
      </dgm:t>
    </dgm:pt>
    <dgm:pt modelId="{6BEB8D89-94AC-4CC8-AC1C-26F377B4E94C}" type="sibTrans" cxnId="{A5BACD7B-2A30-4B32-93B6-5C36BF15AEB3}">
      <dgm:prSet/>
      <dgm:spPr/>
      <dgm:t>
        <a:bodyPr/>
        <a:lstStyle/>
        <a:p>
          <a:endParaRPr lang="tr-TR"/>
        </a:p>
      </dgm:t>
    </dgm:pt>
    <dgm:pt modelId="{CEDFAB4B-E390-4695-AB04-A022D9438394}">
      <dgm:prSet phldrT="[Metin]"/>
      <dgm:spPr/>
      <dgm:t>
        <a:bodyPr/>
        <a:lstStyle/>
        <a:p>
          <a:r>
            <a:rPr lang="tr-TR" b="1" dirty="0" err="1" smtClean="0"/>
            <a:t>Kuasirikun</a:t>
          </a:r>
          <a:r>
            <a:rPr lang="tr-TR" b="1" dirty="0" smtClean="0"/>
            <a:t> (2005). </a:t>
          </a:r>
          <a:r>
            <a:rPr lang="tr-TR" dirty="0" err="1" smtClean="0"/>
            <a:t>Attitudes</a:t>
          </a:r>
          <a:r>
            <a:rPr lang="tr-TR" dirty="0" smtClean="0"/>
            <a:t> </a:t>
          </a:r>
          <a:r>
            <a:rPr lang="tr-TR" dirty="0" err="1" smtClean="0"/>
            <a:t>To</a:t>
          </a:r>
          <a:r>
            <a:rPr lang="tr-TR" dirty="0" smtClean="0"/>
            <a:t> </a:t>
          </a:r>
          <a:r>
            <a:rPr lang="tr-TR" dirty="0" err="1" smtClean="0"/>
            <a:t>The</a:t>
          </a:r>
          <a:r>
            <a:rPr lang="tr-TR" dirty="0" smtClean="0"/>
            <a:t> Development </a:t>
          </a:r>
          <a:r>
            <a:rPr lang="tr-TR" dirty="0" err="1" smtClean="0"/>
            <a:t>And</a:t>
          </a:r>
          <a:r>
            <a:rPr lang="tr-TR" dirty="0" smtClean="0"/>
            <a:t> </a:t>
          </a:r>
          <a:r>
            <a:rPr lang="tr-TR" dirty="0" err="1" smtClean="0"/>
            <a:t>Implementation</a:t>
          </a:r>
          <a:r>
            <a:rPr lang="tr-TR" dirty="0" smtClean="0"/>
            <a:t> of </a:t>
          </a:r>
          <a:r>
            <a:rPr lang="tr-TR" dirty="0" err="1" smtClean="0"/>
            <a:t>Social</a:t>
          </a:r>
          <a:r>
            <a:rPr lang="tr-TR" dirty="0" smtClean="0"/>
            <a:t> </a:t>
          </a:r>
          <a:r>
            <a:rPr lang="tr-TR" dirty="0" err="1" smtClean="0"/>
            <a:t>And</a:t>
          </a:r>
          <a:r>
            <a:rPr lang="tr-TR" dirty="0" smtClean="0"/>
            <a:t> </a:t>
          </a:r>
          <a:r>
            <a:rPr lang="tr-TR" dirty="0" err="1" smtClean="0"/>
            <a:t>Environmental</a:t>
          </a:r>
          <a:r>
            <a:rPr lang="tr-TR" dirty="0" smtClean="0"/>
            <a:t> Accounting in </a:t>
          </a:r>
          <a:r>
            <a:rPr lang="tr-TR" dirty="0" err="1" smtClean="0"/>
            <a:t>Thailand</a:t>
          </a:r>
          <a:r>
            <a:rPr lang="tr-TR" dirty="0" smtClean="0"/>
            <a:t>. </a:t>
          </a:r>
          <a:endParaRPr lang="tr-TR" dirty="0"/>
        </a:p>
      </dgm:t>
    </dgm:pt>
    <dgm:pt modelId="{2FFC9D4C-E8F9-44F0-A5F9-FA8DBA7F5320}" type="parTrans" cxnId="{444C2C7D-938B-478E-8381-F62227E3E9D8}">
      <dgm:prSet/>
      <dgm:spPr/>
      <dgm:t>
        <a:bodyPr/>
        <a:lstStyle/>
        <a:p>
          <a:endParaRPr lang="tr-TR"/>
        </a:p>
      </dgm:t>
    </dgm:pt>
    <dgm:pt modelId="{C8C3530A-C056-4AD0-97A5-872FF5C53440}" type="sibTrans" cxnId="{444C2C7D-938B-478E-8381-F62227E3E9D8}">
      <dgm:prSet/>
      <dgm:spPr/>
      <dgm:t>
        <a:bodyPr/>
        <a:lstStyle/>
        <a:p>
          <a:endParaRPr lang="tr-TR"/>
        </a:p>
      </dgm:t>
    </dgm:pt>
    <dgm:pt modelId="{1650E0BA-308E-4F8C-992A-02B147174D05}">
      <dgm:prSet phldrT="[Metin]"/>
      <dgm:spPr/>
      <dgm:t>
        <a:bodyPr/>
        <a:lstStyle/>
        <a:p>
          <a:r>
            <a:rPr lang="tr-TR" b="1" dirty="0" smtClean="0"/>
            <a:t>Brown ve </a:t>
          </a:r>
          <a:r>
            <a:rPr lang="tr-TR" b="1" dirty="0" err="1" smtClean="0"/>
            <a:t>diğ</a:t>
          </a:r>
          <a:r>
            <a:rPr lang="tr-TR" b="1" dirty="0" smtClean="0"/>
            <a:t>. (2009). </a:t>
          </a:r>
          <a:r>
            <a:rPr lang="tr-TR" dirty="0" err="1" smtClean="0"/>
            <a:t>Building</a:t>
          </a:r>
          <a:r>
            <a:rPr lang="tr-TR" dirty="0" smtClean="0"/>
            <a:t> </a:t>
          </a:r>
          <a:r>
            <a:rPr lang="tr-TR" dirty="0" err="1" smtClean="0"/>
            <a:t>Institutions</a:t>
          </a:r>
          <a:r>
            <a:rPr lang="tr-TR" dirty="0" smtClean="0"/>
            <a:t> </a:t>
          </a:r>
          <a:r>
            <a:rPr lang="tr-TR" dirty="0" err="1" smtClean="0"/>
            <a:t>Based</a:t>
          </a:r>
          <a:r>
            <a:rPr lang="tr-TR" dirty="0" smtClean="0"/>
            <a:t> on Information </a:t>
          </a:r>
          <a:r>
            <a:rPr lang="tr-TR" dirty="0" err="1" smtClean="0"/>
            <a:t>Disclosure</a:t>
          </a:r>
          <a:r>
            <a:rPr lang="tr-TR" dirty="0" smtClean="0"/>
            <a:t>: </a:t>
          </a:r>
          <a:r>
            <a:rPr lang="tr-TR" dirty="0" err="1" smtClean="0"/>
            <a:t>Lessons</a:t>
          </a:r>
          <a:r>
            <a:rPr lang="tr-TR" dirty="0" smtClean="0"/>
            <a:t> </a:t>
          </a:r>
          <a:r>
            <a:rPr lang="tr-TR" dirty="0" err="1" smtClean="0"/>
            <a:t>from</a:t>
          </a:r>
          <a:r>
            <a:rPr lang="tr-TR" dirty="0" smtClean="0"/>
            <a:t> </a:t>
          </a:r>
          <a:r>
            <a:rPr lang="tr-TR" dirty="0" err="1" smtClean="0"/>
            <a:t>GRI's</a:t>
          </a:r>
          <a:r>
            <a:rPr lang="tr-TR" dirty="0" smtClean="0"/>
            <a:t> </a:t>
          </a:r>
          <a:r>
            <a:rPr lang="tr-TR" dirty="0" err="1" smtClean="0"/>
            <a:t>Sustainability</a:t>
          </a:r>
          <a:r>
            <a:rPr lang="tr-TR" dirty="0" smtClean="0"/>
            <a:t> </a:t>
          </a:r>
          <a:r>
            <a:rPr lang="tr-TR" dirty="0" err="1" smtClean="0"/>
            <a:t>Reporting</a:t>
          </a:r>
          <a:r>
            <a:rPr lang="tr-TR" dirty="0" smtClean="0"/>
            <a:t>. </a:t>
          </a:r>
          <a:endParaRPr lang="tr-TR" dirty="0"/>
        </a:p>
      </dgm:t>
    </dgm:pt>
    <dgm:pt modelId="{F4B07AC0-D785-4125-A708-26A77BD16BB3}" type="parTrans" cxnId="{EEA0FEA1-1298-4CCC-B553-880E0E256200}">
      <dgm:prSet/>
      <dgm:spPr/>
      <dgm:t>
        <a:bodyPr/>
        <a:lstStyle/>
        <a:p>
          <a:endParaRPr lang="tr-TR"/>
        </a:p>
      </dgm:t>
    </dgm:pt>
    <dgm:pt modelId="{6F2C6983-1EBB-4E10-8286-18394CA46BC4}" type="sibTrans" cxnId="{EEA0FEA1-1298-4CCC-B553-880E0E256200}">
      <dgm:prSet/>
      <dgm:spPr/>
      <dgm:t>
        <a:bodyPr/>
        <a:lstStyle/>
        <a:p>
          <a:endParaRPr lang="tr-TR"/>
        </a:p>
      </dgm:t>
    </dgm:pt>
    <dgm:pt modelId="{3204EAFD-59A8-40EC-93A0-1360161BD701}">
      <dgm:prSet phldrT="[Metin]"/>
      <dgm:spPr/>
      <dgm:t>
        <a:bodyPr/>
        <a:lstStyle/>
        <a:p>
          <a:r>
            <a:rPr lang="tr-TR" b="1" dirty="0" err="1" smtClean="0"/>
            <a:t>Wallen</a:t>
          </a:r>
          <a:r>
            <a:rPr lang="tr-TR" b="1" dirty="0" smtClean="0"/>
            <a:t> ve </a:t>
          </a:r>
          <a:r>
            <a:rPr lang="tr-TR" b="1" dirty="0" err="1" smtClean="0"/>
            <a:t>Wasserfaller</a:t>
          </a:r>
          <a:r>
            <a:rPr lang="tr-TR" b="1" dirty="0" smtClean="0"/>
            <a:t> (2008). </a:t>
          </a:r>
          <a:r>
            <a:rPr lang="tr-TR" dirty="0" err="1" smtClean="0"/>
            <a:t>Internal</a:t>
          </a:r>
          <a:r>
            <a:rPr lang="tr-TR" dirty="0" smtClean="0"/>
            <a:t> </a:t>
          </a:r>
          <a:r>
            <a:rPr lang="tr-TR" dirty="0" err="1" smtClean="0"/>
            <a:t>Organizational</a:t>
          </a:r>
          <a:r>
            <a:rPr lang="tr-TR" dirty="0" smtClean="0"/>
            <a:t> </a:t>
          </a:r>
          <a:r>
            <a:rPr lang="tr-TR" dirty="0" err="1" smtClean="0"/>
            <a:t>Factors</a:t>
          </a:r>
          <a:r>
            <a:rPr lang="tr-TR" dirty="0" smtClean="0"/>
            <a:t> </a:t>
          </a:r>
          <a:r>
            <a:rPr lang="tr-TR" dirty="0" err="1" smtClean="0"/>
            <a:t>Influencing</a:t>
          </a:r>
          <a:r>
            <a:rPr lang="tr-TR" dirty="0" smtClean="0"/>
            <a:t> </a:t>
          </a:r>
          <a:r>
            <a:rPr lang="tr-TR" dirty="0" err="1" smtClean="0"/>
            <a:t>Voluntary</a:t>
          </a:r>
          <a:r>
            <a:rPr lang="tr-TR" dirty="0" smtClean="0"/>
            <a:t> CSR </a:t>
          </a:r>
          <a:r>
            <a:rPr lang="tr-TR" dirty="0" err="1" smtClean="0"/>
            <a:t>Disclosure</a:t>
          </a:r>
          <a:r>
            <a:rPr lang="tr-TR" dirty="0" smtClean="0"/>
            <a:t> - </a:t>
          </a:r>
          <a:r>
            <a:rPr lang="tr-TR" dirty="0" err="1" smtClean="0"/>
            <a:t>The</a:t>
          </a:r>
          <a:r>
            <a:rPr lang="tr-TR" dirty="0" smtClean="0"/>
            <a:t> Case Of Three </a:t>
          </a:r>
          <a:r>
            <a:rPr lang="tr-TR" dirty="0" err="1" smtClean="0"/>
            <a:t>Swedish</a:t>
          </a:r>
          <a:r>
            <a:rPr lang="tr-TR" dirty="0" smtClean="0"/>
            <a:t> </a:t>
          </a:r>
          <a:r>
            <a:rPr lang="tr-TR" dirty="0" err="1" smtClean="0"/>
            <a:t>State-Owned</a:t>
          </a:r>
          <a:r>
            <a:rPr lang="tr-TR" dirty="0" smtClean="0"/>
            <a:t> </a:t>
          </a:r>
          <a:r>
            <a:rPr lang="tr-TR" dirty="0" err="1" smtClean="0"/>
            <a:t>Companies</a:t>
          </a:r>
          <a:r>
            <a:rPr lang="tr-TR" dirty="0" smtClean="0"/>
            <a:t>.    </a:t>
          </a:r>
          <a:endParaRPr lang="tr-TR" dirty="0"/>
        </a:p>
      </dgm:t>
    </dgm:pt>
    <dgm:pt modelId="{83C0E41E-D8DA-4D57-A379-8CB8B67C35F6}" type="parTrans" cxnId="{81322A09-378D-46F4-97C2-DCD110062A88}">
      <dgm:prSet/>
      <dgm:spPr/>
      <dgm:t>
        <a:bodyPr/>
        <a:lstStyle/>
        <a:p>
          <a:endParaRPr lang="tr-TR"/>
        </a:p>
      </dgm:t>
    </dgm:pt>
    <dgm:pt modelId="{D6E54CFC-E6B1-4785-A1AE-C7042311FCB9}" type="sibTrans" cxnId="{81322A09-378D-46F4-97C2-DCD110062A88}">
      <dgm:prSet/>
      <dgm:spPr/>
      <dgm:t>
        <a:bodyPr/>
        <a:lstStyle/>
        <a:p>
          <a:endParaRPr lang="tr-TR"/>
        </a:p>
      </dgm:t>
    </dgm:pt>
    <dgm:pt modelId="{1A1CFEE1-87C8-48EA-A5D2-6874A2124263}" type="pres">
      <dgm:prSet presAssocID="{450E2727-A81D-4222-BCB5-314438395121}" presName="vert0" presStyleCnt="0">
        <dgm:presLayoutVars>
          <dgm:dir/>
          <dgm:animOne val="branch"/>
          <dgm:animLvl val="lvl"/>
        </dgm:presLayoutVars>
      </dgm:prSet>
      <dgm:spPr/>
      <dgm:t>
        <a:bodyPr/>
        <a:lstStyle/>
        <a:p>
          <a:endParaRPr lang="tr-TR"/>
        </a:p>
      </dgm:t>
    </dgm:pt>
    <dgm:pt modelId="{0FFB88BB-8F15-40A2-8938-0CF606D39F61}" type="pres">
      <dgm:prSet presAssocID="{AEE840A5-161B-409B-BF6E-1AA1BC7EF1C6}" presName="thickLine" presStyleLbl="alignNode1" presStyleIdx="0" presStyleCnt="1"/>
      <dgm:spPr/>
    </dgm:pt>
    <dgm:pt modelId="{87AAC0A6-AC1D-448B-81A1-0B5D7B85067E}" type="pres">
      <dgm:prSet presAssocID="{AEE840A5-161B-409B-BF6E-1AA1BC7EF1C6}" presName="horz1" presStyleCnt="0"/>
      <dgm:spPr/>
    </dgm:pt>
    <dgm:pt modelId="{8DD09F21-76A7-4A29-A133-03E66D902A27}" type="pres">
      <dgm:prSet presAssocID="{AEE840A5-161B-409B-BF6E-1AA1BC7EF1C6}" presName="tx1" presStyleLbl="revTx" presStyleIdx="0" presStyleCnt="7"/>
      <dgm:spPr/>
      <dgm:t>
        <a:bodyPr/>
        <a:lstStyle/>
        <a:p>
          <a:endParaRPr lang="tr-TR"/>
        </a:p>
      </dgm:t>
    </dgm:pt>
    <dgm:pt modelId="{DC0B41AE-09DF-4E01-AA4C-0731D7C1D0F3}" type="pres">
      <dgm:prSet presAssocID="{AEE840A5-161B-409B-BF6E-1AA1BC7EF1C6}" presName="vert1" presStyleCnt="0"/>
      <dgm:spPr/>
    </dgm:pt>
    <dgm:pt modelId="{E1DD2124-A899-4F1B-82AA-E611FFA3906D}" type="pres">
      <dgm:prSet presAssocID="{C58B8C85-92B6-4D95-9C04-C3859EF3706E}" presName="vertSpace2a" presStyleCnt="0"/>
      <dgm:spPr/>
    </dgm:pt>
    <dgm:pt modelId="{CEC027BD-A282-4C01-ACF6-CBD51B419085}" type="pres">
      <dgm:prSet presAssocID="{C58B8C85-92B6-4D95-9C04-C3859EF3706E}" presName="horz2" presStyleCnt="0"/>
      <dgm:spPr/>
    </dgm:pt>
    <dgm:pt modelId="{74CB4DCC-1DDF-457B-A415-1DAA71F1C482}" type="pres">
      <dgm:prSet presAssocID="{C58B8C85-92B6-4D95-9C04-C3859EF3706E}" presName="horzSpace2" presStyleCnt="0"/>
      <dgm:spPr/>
    </dgm:pt>
    <dgm:pt modelId="{2868F867-AD46-4F5B-8328-2AA17134B39B}" type="pres">
      <dgm:prSet presAssocID="{C58B8C85-92B6-4D95-9C04-C3859EF3706E}" presName="tx2" presStyleLbl="revTx" presStyleIdx="1" presStyleCnt="7"/>
      <dgm:spPr/>
      <dgm:t>
        <a:bodyPr/>
        <a:lstStyle/>
        <a:p>
          <a:endParaRPr lang="tr-TR"/>
        </a:p>
      </dgm:t>
    </dgm:pt>
    <dgm:pt modelId="{3B6F5B5C-2329-4289-BC94-233DD7F32D22}" type="pres">
      <dgm:prSet presAssocID="{C58B8C85-92B6-4D95-9C04-C3859EF3706E}" presName="vert2" presStyleCnt="0"/>
      <dgm:spPr/>
    </dgm:pt>
    <dgm:pt modelId="{1549347C-93DF-46E6-9985-60663A4A3993}" type="pres">
      <dgm:prSet presAssocID="{C58B8C85-92B6-4D95-9C04-C3859EF3706E}" presName="thinLine2b" presStyleLbl="callout" presStyleIdx="0" presStyleCnt="6"/>
      <dgm:spPr/>
    </dgm:pt>
    <dgm:pt modelId="{8A76814E-C014-4D2E-B22C-5323B95C9625}" type="pres">
      <dgm:prSet presAssocID="{C58B8C85-92B6-4D95-9C04-C3859EF3706E}" presName="vertSpace2b" presStyleCnt="0"/>
      <dgm:spPr/>
    </dgm:pt>
    <dgm:pt modelId="{D6B2DB18-A856-4E2C-B80E-40BF0BBB2133}" type="pres">
      <dgm:prSet presAssocID="{43BD66C3-4D8B-48F8-8C66-21E01740DEA0}" presName="horz2" presStyleCnt="0"/>
      <dgm:spPr/>
    </dgm:pt>
    <dgm:pt modelId="{088A9589-F2C1-4557-B3A5-316BD3BBC24C}" type="pres">
      <dgm:prSet presAssocID="{43BD66C3-4D8B-48F8-8C66-21E01740DEA0}" presName="horzSpace2" presStyleCnt="0"/>
      <dgm:spPr/>
    </dgm:pt>
    <dgm:pt modelId="{93D25749-C874-4C2D-BB4C-DF1578C911C6}" type="pres">
      <dgm:prSet presAssocID="{43BD66C3-4D8B-48F8-8C66-21E01740DEA0}" presName="tx2" presStyleLbl="revTx" presStyleIdx="2" presStyleCnt="7"/>
      <dgm:spPr/>
      <dgm:t>
        <a:bodyPr/>
        <a:lstStyle/>
        <a:p>
          <a:endParaRPr lang="tr-TR"/>
        </a:p>
      </dgm:t>
    </dgm:pt>
    <dgm:pt modelId="{5D432D0A-5A55-44FF-AAA8-9217BFB98FA0}" type="pres">
      <dgm:prSet presAssocID="{43BD66C3-4D8B-48F8-8C66-21E01740DEA0}" presName="vert2" presStyleCnt="0"/>
      <dgm:spPr/>
    </dgm:pt>
    <dgm:pt modelId="{17ECCFF2-178E-43F2-B477-B57CAC609AAC}" type="pres">
      <dgm:prSet presAssocID="{43BD66C3-4D8B-48F8-8C66-21E01740DEA0}" presName="thinLine2b" presStyleLbl="callout" presStyleIdx="1" presStyleCnt="6"/>
      <dgm:spPr/>
    </dgm:pt>
    <dgm:pt modelId="{F13E72C4-4294-4CB7-B7BC-B3E845727F25}" type="pres">
      <dgm:prSet presAssocID="{43BD66C3-4D8B-48F8-8C66-21E01740DEA0}" presName="vertSpace2b" presStyleCnt="0"/>
      <dgm:spPr/>
    </dgm:pt>
    <dgm:pt modelId="{A35C7A59-CE0E-4A5E-B3AE-D7AD3F9ED4B7}" type="pres">
      <dgm:prSet presAssocID="{D10F723A-3008-4813-A591-8C7923826383}" presName="horz2" presStyleCnt="0"/>
      <dgm:spPr/>
    </dgm:pt>
    <dgm:pt modelId="{C81E09D3-C3A0-4744-AA37-6AB8B66E062A}" type="pres">
      <dgm:prSet presAssocID="{D10F723A-3008-4813-A591-8C7923826383}" presName="horzSpace2" presStyleCnt="0"/>
      <dgm:spPr/>
    </dgm:pt>
    <dgm:pt modelId="{E6E0A97F-C313-4B71-B8AC-BF5823DA713B}" type="pres">
      <dgm:prSet presAssocID="{D10F723A-3008-4813-A591-8C7923826383}" presName="tx2" presStyleLbl="revTx" presStyleIdx="3" presStyleCnt="7"/>
      <dgm:spPr/>
      <dgm:t>
        <a:bodyPr/>
        <a:lstStyle/>
        <a:p>
          <a:endParaRPr lang="tr-TR"/>
        </a:p>
      </dgm:t>
    </dgm:pt>
    <dgm:pt modelId="{2A00C353-B248-4633-933C-2FD9EAF0738D}" type="pres">
      <dgm:prSet presAssocID="{D10F723A-3008-4813-A591-8C7923826383}" presName="vert2" presStyleCnt="0"/>
      <dgm:spPr/>
    </dgm:pt>
    <dgm:pt modelId="{24865656-3067-41D3-89D0-639718616770}" type="pres">
      <dgm:prSet presAssocID="{D10F723A-3008-4813-A591-8C7923826383}" presName="thinLine2b" presStyleLbl="callout" presStyleIdx="2" presStyleCnt="6"/>
      <dgm:spPr/>
    </dgm:pt>
    <dgm:pt modelId="{B17D0E4D-8581-4E86-9E72-C787DDFB18A7}" type="pres">
      <dgm:prSet presAssocID="{D10F723A-3008-4813-A591-8C7923826383}" presName="vertSpace2b" presStyleCnt="0"/>
      <dgm:spPr/>
    </dgm:pt>
    <dgm:pt modelId="{DB5F2462-E6FF-4121-A329-276829C2B3E1}" type="pres">
      <dgm:prSet presAssocID="{CEDFAB4B-E390-4695-AB04-A022D9438394}" presName="horz2" presStyleCnt="0"/>
      <dgm:spPr/>
    </dgm:pt>
    <dgm:pt modelId="{95061FB9-C9B8-434A-8CBB-AF86921A7D1B}" type="pres">
      <dgm:prSet presAssocID="{CEDFAB4B-E390-4695-AB04-A022D9438394}" presName="horzSpace2" presStyleCnt="0"/>
      <dgm:spPr/>
    </dgm:pt>
    <dgm:pt modelId="{BF618F97-7C0D-4CC7-9637-6DB9732B8601}" type="pres">
      <dgm:prSet presAssocID="{CEDFAB4B-E390-4695-AB04-A022D9438394}" presName="tx2" presStyleLbl="revTx" presStyleIdx="4" presStyleCnt="7"/>
      <dgm:spPr/>
      <dgm:t>
        <a:bodyPr/>
        <a:lstStyle/>
        <a:p>
          <a:endParaRPr lang="tr-TR"/>
        </a:p>
      </dgm:t>
    </dgm:pt>
    <dgm:pt modelId="{6BC5FE48-9F0F-4945-9E46-03ECE6BE76AF}" type="pres">
      <dgm:prSet presAssocID="{CEDFAB4B-E390-4695-AB04-A022D9438394}" presName="vert2" presStyleCnt="0"/>
      <dgm:spPr/>
    </dgm:pt>
    <dgm:pt modelId="{64E4F9E2-CB05-410C-983E-2106FDBAF63F}" type="pres">
      <dgm:prSet presAssocID="{CEDFAB4B-E390-4695-AB04-A022D9438394}" presName="thinLine2b" presStyleLbl="callout" presStyleIdx="3" presStyleCnt="6"/>
      <dgm:spPr/>
    </dgm:pt>
    <dgm:pt modelId="{0F2A2E9C-37D8-4194-8B3E-774F4722E1F7}" type="pres">
      <dgm:prSet presAssocID="{CEDFAB4B-E390-4695-AB04-A022D9438394}" presName="vertSpace2b" presStyleCnt="0"/>
      <dgm:spPr/>
    </dgm:pt>
    <dgm:pt modelId="{CB5018DE-8B50-4B35-8DEE-7A3EC77FACDB}" type="pres">
      <dgm:prSet presAssocID="{1650E0BA-308E-4F8C-992A-02B147174D05}" presName="horz2" presStyleCnt="0"/>
      <dgm:spPr/>
    </dgm:pt>
    <dgm:pt modelId="{5C5B448E-AE4F-4609-97A1-03F264F1940D}" type="pres">
      <dgm:prSet presAssocID="{1650E0BA-308E-4F8C-992A-02B147174D05}" presName="horzSpace2" presStyleCnt="0"/>
      <dgm:spPr/>
    </dgm:pt>
    <dgm:pt modelId="{4B13673D-97E7-44DA-B446-8886CC874497}" type="pres">
      <dgm:prSet presAssocID="{1650E0BA-308E-4F8C-992A-02B147174D05}" presName="tx2" presStyleLbl="revTx" presStyleIdx="5" presStyleCnt="7"/>
      <dgm:spPr/>
      <dgm:t>
        <a:bodyPr/>
        <a:lstStyle/>
        <a:p>
          <a:endParaRPr lang="tr-TR"/>
        </a:p>
      </dgm:t>
    </dgm:pt>
    <dgm:pt modelId="{3564B35D-8CE7-4CA6-A1C4-2869D11F75A1}" type="pres">
      <dgm:prSet presAssocID="{1650E0BA-308E-4F8C-992A-02B147174D05}" presName="vert2" presStyleCnt="0"/>
      <dgm:spPr/>
    </dgm:pt>
    <dgm:pt modelId="{52A5C641-98E2-4F67-9EE0-0491F99A65A3}" type="pres">
      <dgm:prSet presAssocID="{1650E0BA-308E-4F8C-992A-02B147174D05}" presName="thinLine2b" presStyleLbl="callout" presStyleIdx="4" presStyleCnt="6"/>
      <dgm:spPr/>
    </dgm:pt>
    <dgm:pt modelId="{7B493621-19FE-4734-B954-7A8DCBF432A7}" type="pres">
      <dgm:prSet presAssocID="{1650E0BA-308E-4F8C-992A-02B147174D05}" presName="vertSpace2b" presStyleCnt="0"/>
      <dgm:spPr/>
    </dgm:pt>
    <dgm:pt modelId="{6BE0D017-425D-4662-A28F-3D3839272A2C}" type="pres">
      <dgm:prSet presAssocID="{3204EAFD-59A8-40EC-93A0-1360161BD701}" presName="horz2" presStyleCnt="0"/>
      <dgm:spPr/>
    </dgm:pt>
    <dgm:pt modelId="{DC63AF9B-538A-4328-A053-0A4BF75488A5}" type="pres">
      <dgm:prSet presAssocID="{3204EAFD-59A8-40EC-93A0-1360161BD701}" presName="horzSpace2" presStyleCnt="0"/>
      <dgm:spPr/>
    </dgm:pt>
    <dgm:pt modelId="{6A6B7F33-E76D-4EE2-B983-35C393AADC10}" type="pres">
      <dgm:prSet presAssocID="{3204EAFD-59A8-40EC-93A0-1360161BD701}" presName="tx2" presStyleLbl="revTx" presStyleIdx="6" presStyleCnt="7"/>
      <dgm:spPr/>
      <dgm:t>
        <a:bodyPr/>
        <a:lstStyle/>
        <a:p>
          <a:endParaRPr lang="tr-TR"/>
        </a:p>
      </dgm:t>
    </dgm:pt>
    <dgm:pt modelId="{54DAB881-6639-4699-968D-83E8D5F64A85}" type="pres">
      <dgm:prSet presAssocID="{3204EAFD-59A8-40EC-93A0-1360161BD701}" presName="vert2" presStyleCnt="0"/>
      <dgm:spPr/>
    </dgm:pt>
    <dgm:pt modelId="{72A46D42-17DD-48AA-8A40-6A243562F4AD}" type="pres">
      <dgm:prSet presAssocID="{3204EAFD-59A8-40EC-93A0-1360161BD701}" presName="thinLine2b" presStyleLbl="callout" presStyleIdx="5" presStyleCnt="6"/>
      <dgm:spPr/>
    </dgm:pt>
    <dgm:pt modelId="{F27C887B-716D-474F-8EB9-A5C2F2EEC6C7}" type="pres">
      <dgm:prSet presAssocID="{3204EAFD-59A8-40EC-93A0-1360161BD701}" presName="vertSpace2b" presStyleCnt="0"/>
      <dgm:spPr/>
    </dgm:pt>
  </dgm:ptLst>
  <dgm:cxnLst>
    <dgm:cxn modelId="{4A613F97-BB5B-46BB-9633-F79F9ED6FC4A}" type="presOf" srcId="{1650E0BA-308E-4F8C-992A-02B147174D05}" destId="{4B13673D-97E7-44DA-B446-8886CC874497}" srcOrd="0" destOrd="0" presId="urn:microsoft.com/office/officeart/2008/layout/LinedList"/>
    <dgm:cxn modelId="{E86B097B-F338-4FD5-928A-33722B6AEAA2}" srcId="{AEE840A5-161B-409B-BF6E-1AA1BC7EF1C6}" destId="{C58B8C85-92B6-4D95-9C04-C3859EF3706E}" srcOrd="0" destOrd="0" parTransId="{7DB3A64C-42FA-4193-8F33-1C99DB03448F}" sibTransId="{DA5EF9A3-5BFA-4E5F-90DD-452D46C27D8C}"/>
    <dgm:cxn modelId="{3E8B05CC-684C-4F9D-9211-B16652F57881}" srcId="{450E2727-A81D-4222-BCB5-314438395121}" destId="{AEE840A5-161B-409B-BF6E-1AA1BC7EF1C6}" srcOrd="0" destOrd="0" parTransId="{42492291-8EA3-45D8-A7A4-7D13BFCE794C}" sibTransId="{7F4EF945-4C49-460B-87EA-F57EEE55DB4C}"/>
    <dgm:cxn modelId="{A4731D68-1F86-415B-98E4-19C12B1AA422}" srcId="{AEE840A5-161B-409B-BF6E-1AA1BC7EF1C6}" destId="{43BD66C3-4D8B-48F8-8C66-21E01740DEA0}" srcOrd="1" destOrd="0" parTransId="{BE05409F-4526-47B5-9A2A-6A22CE40AFA2}" sibTransId="{9B93C3AB-7817-44A4-BA1D-6ED17F919DB0}"/>
    <dgm:cxn modelId="{EEA0FEA1-1298-4CCC-B553-880E0E256200}" srcId="{AEE840A5-161B-409B-BF6E-1AA1BC7EF1C6}" destId="{1650E0BA-308E-4F8C-992A-02B147174D05}" srcOrd="4" destOrd="0" parTransId="{F4B07AC0-D785-4125-A708-26A77BD16BB3}" sibTransId="{6F2C6983-1EBB-4E10-8286-18394CA46BC4}"/>
    <dgm:cxn modelId="{81322A09-378D-46F4-97C2-DCD110062A88}" srcId="{AEE840A5-161B-409B-BF6E-1AA1BC7EF1C6}" destId="{3204EAFD-59A8-40EC-93A0-1360161BD701}" srcOrd="5" destOrd="0" parTransId="{83C0E41E-D8DA-4D57-A379-8CB8B67C35F6}" sibTransId="{D6E54CFC-E6B1-4785-A1AE-C7042311FCB9}"/>
    <dgm:cxn modelId="{CC003DE7-A291-45EC-85FC-9295D96BA43F}" type="presOf" srcId="{AEE840A5-161B-409B-BF6E-1AA1BC7EF1C6}" destId="{8DD09F21-76A7-4A29-A133-03E66D902A27}" srcOrd="0" destOrd="0" presId="urn:microsoft.com/office/officeart/2008/layout/LinedList"/>
    <dgm:cxn modelId="{936A5A46-FCA4-41B7-AE94-22754BDC63A8}" type="presOf" srcId="{D10F723A-3008-4813-A591-8C7923826383}" destId="{E6E0A97F-C313-4B71-B8AC-BF5823DA713B}" srcOrd="0" destOrd="0" presId="urn:microsoft.com/office/officeart/2008/layout/LinedList"/>
    <dgm:cxn modelId="{A5BACD7B-2A30-4B32-93B6-5C36BF15AEB3}" srcId="{AEE840A5-161B-409B-BF6E-1AA1BC7EF1C6}" destId="{D10F723A-3008-4813-A591-8C7923826383}" srcOrd="2" destOrd="0" parTransId="{343662E5-2D9E-433B-90FD-D1A2C69305BE}" sibTransId="{6BEB8D89-94AC-4CC8-AC1C-26F377B4E94C}"/>
    <dgm:cxn modelId="{D810FC67-F61C-48AD-AEF9-E7B493E54324}" type="presOf" srcId="{CEDFAB4B-E390-4695-AB04-A022D9438394}" destId="{BF618F97-7C0D-4CC7-9637-6DB9732B8601}" srcOrd="0" destOrd="0" presId="urn:microsoft.com/office/officeart/2008/layout/LinedList"/>
    <dgm:cxn modelId="{C41292D7-1BD5-42B4-8B1B-03473CA39F55}" type="presOf" srcId="{450E2727-A81D-4222-BCB5-314438395121}" destId="{1A1CFEE1-87C8-48EA-A5D2-6874A2124263}" srcOrd="0" destOrd="0" presId="urn:microsoft.com/office/officeart/2008/layout/LinedList"/>
    <dgm:cxn modelId="{444C2C7D-938B-478E-8381-F62227E3E9D8}" srcId="{AEE840A5-161B-409B-BF6E-1AA1BC7EF1C6}" destId="{CEDFAB4B-E390-4695-AB04-A022D9438394}" srcOrd="3" destOrd="0" parTransId="{2FFC9D4C-E8F9-44F0-A5F9-FA8DBA7F5320}" sibTransId="{C8C3530A-C056-4AD0-97A5-872FF5C53440}"/>
    <dgm:cxn modelId="{B317F07D-70A8-4A92-8AC2-338B1CF63A32}" type="presOf" srcId="{C58B8C85-92B6-4D95-9C04-C3859EF3706E}" destId="{2868F867-AD46-4F5B-8328-2AA17134B39B}" srcOrd="0" destOrd="0" presId="urn:microsoft.com/office/officeart/2008/layout/LinedList"/>
    <dgm:cxn modelId="{375BAC64-D87A-4D43-94EC-0EB603B3CF7F}" type="presOf" srcId="{3204EAFD-59A8-40EC-93A0-1360161BD701}" destId="{6A6B7F33-E76D-4EE2-B983-35C393AADC10}" srcOrd="0" destOrd="0" presId="urn:microsoft.com/office/officeart/2008/layout/LinedList"/>
    <dgm:cxn modelId="{EE24DB5C-EBBC-44C0-AD68-721D49996DB6}" type="presOf" srcId="{43BD66C3-4D8B-48F8-8C66-21E01740DEA0}" destId="{93D25749-C874-4C2D-BB4C-DF1578C911C6}" srcOrd="0" destOrd="0" presId="urn:microsoft.com/office/officeart/2008/layout/LinedList"/>
    <dgm:cxn modelId="{C0323D15-72C5-4A58-9918-ABADC2A01C84}" type="presParOf" srcId="{1A1CFEE1-87C8-48EA-A5D2-6874A2124263}" destId="{0FFB88BB-8F15-40A2-8938-0CF606D39F61}" srcOrd="0" destOrd="0" presId="urn:microsoft.com/office/officeart/2008/layout/LinedList"/>
    <dgm:cxn modelId="{B02AF642-B530-43EF-85E2-1D2F0BF35DBC}" type="presParOf" srcId="{1A1CFEE1-87C8-48EA-A5D2-6874A2124263}" destId="{87AAC0A6-AC1D-448B-81A1-0B5D7B85067E}" srcOrd="1" destOrd="0" presId="urn:microsoft.com/office/officeart/2008/layout/LinedList"/>
    <dgm:cxn modelId="{39A8CFC0-3446-4E96-AC89-C60D63F3A62C}" type="presParOf" srcId="{87AAC0A6-AC1D-448B-81A1-0B5D7B85067E}" destId="{8DD09F21-76A7-4A29-A133-03E66D902A27}" srcOrd="0" destOrd="0" presId="urn:microsoft.com/office/officeart/2008/layout/LinedList"/>
    <dgm:cxn modelId="{0010C2A5-2B5B-4F01-BCD4-4DCAA004C09B}" type="presParOf" srcId="{87AAC0A6-AC1D-448B-81A1-0B5D7B85067E}" destId="{DC0B41AE-09DF-4E01-AA4C-0731D7C1D0F3}" srcOrd="1" destOrd="0" presId="urn:microsoft.com/office/officeart/2008/layout/LinedList"/>
    <dgm:cxn modelId="{3B7C3693-ACC1-4D0F-B0E0-ACDD16C6B7F6}" type="presParOf" srcId="{DC0B41AE-09DF-4E01-AA4C-0731D7C1D0F3}" destId="{E1DD2124-A899-4F1B-82AA-E611FFA3906D}" srcOrd="0" destOrd="0" presId="urn:microsoft.com/office/officeart/2008/layout/LinedList"/>
    <dgm:cxn modelId="{73E697E2-D1D2-4453-AF51-5F13E3953AAD}" type="presParOf" srcId="{DC0B41AE-09DF-4E01-AA4C-0731D7C1D0F3}" destId="{CEC027BD-A282-4C01-ACF6-CBD51B419085}" srcOrd="1" destOrd="0" presId="urn:microsoft.com/office/officeart/2008/layout/LinedList"/>
    <dgm:cxn modelId="{0428A7AF-50D7-410B-B4C5-2CD69DB39C56}" type="presParOf" srcId="{CEC027BD-A282-4C01-ACF6-CBD51B419085}" destId="{74CB4DCC-1DDF-457B-A415-1DAA71F1C482}" srcOrd="0" destOrd="0" presId="urn:microsoft.com/office/officeart/2008/layout/LinedList"/>
    <dgm:cxn modelId="{B0410C37-2CE6-4B83-8EF5-359DA390C32E}" type="presParOf" srcId="{CEC027BD-A282-4C01-ACF6-CBD51B419085}" destId="{2868F867-AD46-4F5B-8328-2AA17134B39B}" srcOrd="1" destOrd="0" presId="urn:microsoft.com/office/officeart/2008/layout/LinedList"/>
    <dgm:cxn modelId="{36AAC3A9-F96E-4D0E-A413-80C9C529E542}" type="presParOf" srcId="{CEC027BD-A282-4C01-ACF6-CBD51B419085}" destId="{3B6F5B5C-2329-4289-BC94-233DD7F32D22}" srcOrd="2" destOrd="0" presId="urn:microsoft.com/office/officeart/2008/layout/LinedList"/>
    <dgm:cxn modelId="{A35D7DE9-BBD0-4DC6-97CE-C51A55C0736E}" type="presParOf" srcId="{DC0B41AE-09DF-4E01-AA4C-0731D7C1D0F3}" destId="{1549347C-93DF-46E6-9985-60663A4A3993}" srcOrd="2" destOrd="0" presId="urn:microsoft.com/office/officeart/2008/layout/LinedList"/>
    <dgm:cxn modelId="{77201234-2B16-4ACF-A57B-EA91A73B7D22}" type="presParOf" srcId="{DC0B41AE-09DF-4E01-AA4C-0731D7C1D0F3}" destId="{8A76814E-C014-4D2E-B22C-5323B95C9625}" srcOrd="3" destOrd="0" presId="urn:microsoft.com/office/officeart/2008/layout/LinedList"/>
    <dgm:cxn modelId="{58D6AD0D-5B47-4388-9C7A-55F457908BEF}" type="presParOf" srcId="{DC0B41AE-09DF-4E01-AA4C-0731D7C1D0F3}" destId="{D6B2DB18-A856-4E2C-B80E-40BF0BBB2133}" srcOrd="4" destOrd="0" presId="urn:microsoft.com/office/officeart/2008/layout/LinedList"/>
    <dgm:cxn modelId="{5860DE55-BD7F-4024-A6F6-839454DCB675}" type="presParOf" srcId="{D6B2DB18-A856-4E2C-B80E-40BF0BBB2133}" destId="{088A9589-F2C1-4557-B3A5-316BD3BBC24C}" srcOrd="0" destOrd="0" presId="urn:microsoft.com/office/officeart/2008/layout/LinedList"/>
    <dgm:cxn modelId="{9B5F2F76-16B4-43CE-BD4A-EAF8D703C11D}" type="presParOf" srcId="{D6B2DB18-A856-4E2C-B80E-40BF0BBB2133}" destId="{93D25749-C874-4C2D-BB4C-DF1578C911C6}" srcOrd="1" destOrd="0" presId="urn:microsoft.com/office/officeart/2008/layout/LinedList"/>
    <dgm:cxn modelId="{C888BF0A-7CA6-4AD2-96E7-502537B2B536}" type="presParOf" srcId="{D6B2DB18-A856-4E2C-B80E-40BF0BBB2133}" destId="{5D432D0A-5A55-44FF-AAA8-9217BFB98FA0}" srcOrd="2" destOrd="0" presId="urn:microsoft.com/office/officeart/2008/layout/LinedList"/>
    <dgm:cxn modelId="{5712CB0F-3863-4447-BAB8-248A54DF8B3A}" type="presParOf" srcId="{DC0B41AE-09DF-4E01-AA4C-0731D7C1D0F3}" destId="{17ECCFF2-178E-43F2-B477-B57CAC609AAC}" srcOrd="5" destOrd="0" presId="urn:microsoft.com/office/officeart/2008/layout/LinedList"/>
    <dgm:cxn modelId="{28E87674-B297-43CB-8594-E44CA85C2B12}" type="presParOf" srcId="{DC0B41AE-09DF-4E01-AA4C-0731D7C1D0F3}" destId="{F13E72C4-4294-4CB7-B7BC-B3E845727F25}" srcOrd="6" destOrd="0" presId="urn:microsoft.com/office/officeart/2008/layout/LinedList"/>
    <dgm:cxn modelId="{7EC7025C-56F1-4DF8-BFE0-3E92FDD8685F}" type="presParOf" srcId="{DC0B41AE-09DF-4E01-AA4C-0731D7C1D0F3}" destId="{A35C7A59-CE0E-4A5E-B3AE-D7AD3F9ED4B7}" srcOrd="7" destOrd="0" presId="urn:microsoft.com/office/officeart/2008/layout/LinedList"/>
    <dgm:cxn modelId="{F012BD66-F98C-49D0-A06D-C457E5CA858A}" type="presParOf" srcId="{A35C7A59-CE0E-4A5E-B3AE-D7AD3F9ED4B7}" destId="{C81E09D3-C3A0-4744-AA37-6AB8B66E062A}" srcOrd="0" destOrd="0" presId="urn:microsoft.com/office/officeart/2008/layout/LinedList"/>
    <dgm:cxn modelId="{93D6CCBF-8E74-4CEE-9111-A1E31C099E61}" type="presParOf" srcId="{A35C7A59-CE0E-4A5E-B3AE-D7AD3F9ED4B7}" destId="{E6E0A97F-C313-4B71-B8AC-BF5823DA713B}" srcOrd="1" destOrd="0" presId="urn:microsoft.com/office/officeart/2008/layout/LinedList"/>
    <dgm:cxn modelId="{C8EB6887-86E7-4A0D-A711-09ADF4EE3581}" type="presParOf" srcId="{A35C7A59-CE0E-4A5E-B3AE-D7AD3F9ED4B7}" destId="{2A00C353-B248-4633-933C-2FD9EAF0738D}" srcOrd="2" destOrd="0" presId="urn:microsoft.com/office/officeart/2008/layout/LinedList"/>
    <dgm:cxn modelId="{2E0FCEA5-939A-416E-849A-F1C471F4646E}" type="presParOf" srcId="{DC0B41AE-09DF-4E01-AA4C-0731D7C1D0F3}" destId="{24865656-3067-41D3-89D0-639718616770}" srcOrd="8" destOrd="0" presId="urn:microsoft.com/office/officeart/2008/layout/LinedList"/>
    <dgm:cxn modelId="{F620E888-EAEF-4555-929E-0492B4AFFB4A}" type="presParOf" srcId="{DC0B41AE-09DF-4E01-AA4C-0731D7C1D0F3}" destId="{B17D0E4D-8581-4E86-9E72-C787DDFB18A7}" srcOrd="9" destOrd="0" presId="urn:microsoft.com/office/officeart/2008/layout/LinedList"/>
    <dgm:cxn modelId="{2E09F886-D041-47CF-A4FF-F59001BA2C02}" type="presParOf" srcId="{DC0B41AE-09DF-4E01-AA4C-0731D7C1D0F3}" destId="{DB5F2462-E6FF-4121-A329-276829C2B3E1}" srcOrd="10" destOrd="0" presId="urn:microsoft.com/office/officeart/2008/layout/LinedList"/>
    <dgm:cxn modelId="{B8EC6F36-573E-4EFA-A4CD-BEC8DEE81EF5}" type="presParOf" srcId="{DB5F2462-E6FF-4121-A329-276829C2B3E1}" destId="{95061FB9-C9B8-434A-8CBB-AF86921A7D1B}" srcOrd="0" destOrd="0" presId="urn:microsoft.com/office/officeart/2008/layout/LinedList"/>
    <dgm:cxn modelId="{328D8C50-8FB3-45D7-9952-6A542188BEC0}" type="presParOf" srcId="{DB5F2462-E6FF-4121-A329-276829C2B3E1}" destId="{BF618F97-7C0D-4CC7-9637-6DB9732B8601}" srcOrd="1" destOrd="0" presId="urn:microsoft.com/office/officeart/2008/layout/LinedList"/>
    <dgm:cxn modelId="{31B14DD6-1A91-4D3F-9F65-3CFFFB0317A1}" type="presParOf" srcId="{DB5F2462-E6FF-4121-A329-276829C2B3E1}" destId="{6BC5FE48-9F0F-4945-9E46-03ECE6BE76AF}" srcOrd="2" destOrd="0" presId="urn:microsoft.com/office/officeart/2008/layout/LinedList"/>
    <dgm:cxn modelId="{459A78BB-971E-48DA-9EFE-E5CFB60BF9F9}" type="presParOf" srcId="{DC0B41AE-09DF-4E01-AA4C-0731D7C1D0F3}" destId="{64E4F9E2-CB05-410C-983E-2106FDBAF63F}" srcOrd="11" destOrd="0" presId="urn:microsoft.com/office/officeart/2008/layout/LinedList"/>
    <dgm:cxn modelId="{68838610-11C0-4A85-B04A-FE226B64B504}" type="presParOf" srcId="{DC0B41AE-09DF-4E01-AA4C-0731D7C1D0F3}" destId="{0F2A2E9C-37D8-4194-8B3E-774F4722E1F7}" srcOrd="12" destOrd="0" presId="urn:microsoft.com/office/officeart/2008/layout/LinedList"/>
    <dgm:cxn modelId="{AF7F5CD1-21AF-48AF-94FE-E5D68849049F}" type="presParOf" srcId="{DC0B41AE-09DF-4E01-AA4C-0731D7C1D0F3}" destId="{CB5018DE-8B50-4B35-8DEE-7A3EC77FACDB}" srcOrd="13" destOrd="0" presId="urn:microsoft.com/office/officeart/2008/layout/LinedList"/>
    <dgm:cxn modelId="{A9C3E0CE-E5CE-4CBD-9243-49AE3A45063D}" type="presParOf" srcId="{CB5018DE-8B50-4B35-8DEE-7A3EC77FACDB}" destId="{5C5B448E-AE4F-4609-97A1-03F264F1940D}" srcOrd="0" destOrd="0" presId="urn:microsoft.com/office/officeart/2008/layout/LinedList"/>
    <dgm:cxn modelId="{899193D3-7C39-49FA-B734-6DC2DA53B4A5}" type="presParOf" srcId="{CB5018DE-8B50-4B35-8DEE-7A3EC77FACDB}" destId="{4B13673D-97E7-44DA-B446-8886CC874497}" srcOrd="1" destOrd="0" presId="urn:microsoft.com/office/officeart/2008/layout/LinedList"/>
    <dgm:cxn modelId="{5A602D1C-2F3B-4589-99DB-B82D41701CEC}" type="presParOf" srcId="{CB5018DE-8B50-4B35-8DEE-7A3EC77FACDB}" destId="{3564B35D-8CE7-4CA6-A1C4-2869D11F75A1}" srcOrd="2" destOrd="0" presId="urn:microsoft.com/office/officeart/2008/layout/LinedList"/>
    <dgm:cxn modelId="{70F04E00-00CD-4361-AD74-016131CDE780}" type="presParOf" srcId="{DC0B41AE-09DF-4E01-AA4C-0731D7C1D0F3}" destId="{52A5C641-98E2-4F67-9EE0-0491F99A65A3}" srcOrd="14" destOrd="0" presId="urn:microsoft.com/office/officeart/2008/layout/LinedList"/>
    <dgm:cxn modelId="{CA5313E6-8A5F-4911-966B-E0DF2A984FD1}" type="presParOf" srcId="{DC0B41AE-09DF-4E01-AA4C-0731D7C1D0F3}" destId="{7B493621-19FE-4734-B954-7A8DCBF432A7}" srcOrd="15" destOrd="0" presId="urn:microsoft.com/office/officeart/2008/layout/LinedList"/>
    <dgm:cxn modelId="{F3E12B47-9F4C-4655-885D-D7F339F40E87}" type="presParOf" srcId="{DC0B41AE-09DF-4E01-AA4C-0731D7C1D0F3}" destId="{6BE0D017-425D-4662-A28F-3D3839272A2C}" srcOrd="16" destOrd="0" presId="urn:microsoft.com/office/officeart/2008/layout/LinedList"/>
    <dgm:cxn modelId="{3B43F2A3-3C81-4151-9FD5-0DB5E9E7FF76}" type="presParOf" srcId="{6BE0D017-425D-4662-A28F-3D3839272A2C}" destId="{DC63AF9B-538A-4328-A053-0A4BF75488A5}" srcOrd="0" destOrd="0" presId="urn:microsoft.com/office/officeart/2008/layout/LinedList"/>
    <dgm:cxn modelId="{E95430C6-1A94-4F5A-B6DE-6DEC8BBA7D33}" type="presParOf" srcId="{6BE0D017-425D-4662-A28F-3D3839272A2C}" destId="{6A6B7F33-E76D-4EE2-B983-35C393AADC10}" srcOrd="1" destOrd="0" presId="urn:microsoft.com/office/officeart/2008/layout/LinedList"/>
    <dgm:cxn modelId="{278CB337-74BD-4D6B-8200-182E8E149404}" type="presParOf" srcId="{6BE0D017-425D-4662-A28F-3D3839272A2C}" destId="{54DAB881-6639-4699-968D-83E8D5F64A85}" srcOrd="2" destOrd="0" presId="urn:microsoft.com/office/officeart/2008/layout/LinedList"/>
    <dgm:cxn modelId="{97582C39-CAF4-44BD-89DD-F39E5DA75ED1}" type="presParOf" srcId="{DC0B41AE-09DF-4E01-AA4C-0731D7C1D0F3}" destId="{72A46D42-17DD-48AA-8A40-6A243562F4AD}" srcOrd="17" destOrd="0" presId="urn:microsoft.com/office/officeart/2008/layout/LinedList"/>
    <dgm:cxn modelId="{EDA6CE25-C97B-4C72-9AB6-45F7F7EFADB4}" type="presParOf" srcId="{DC0B41AE-09DF-4E01-AA4C-0731D7C1D0F3}" destId="{F27C887B-716D-474F-8EB9-A5C2F2EEC6C7}" srcOrd="18"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50E2727-A81D-4222-BCB5-314438395121}"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tr-TR"/>
        </a:p>
      </dgm:t>
    </dgm:pt>
    <dgm:pt modelId="{AEE840A5-161B-409B-BF6E-1AA1BC7EF1C6}">
      <dgm:prSet phldrT="[Metin]"/>
      <dgm:spPr/>
      <dgm:t>
        <a:bodyPr/>
        <a:lstStyle/>
        <a:p>
          <a:r>
            <a:rPr lang="tr-TR" b="1" dirty="0" smtClean="0"/>
            <a:t>Entegre Raporlama </a:t>
          </a:r>
          <a:r>
            <a:rPr lang="tr-TR" dirty="0" smtClean="0"/>
            <a:t>açısından Literatürde ön plana çıkan </a:t>
          </a:r>
          <a:r>
            <a:rPr lang="tr-TR" dirty="0" smtClean="0"/>
            <a:t>çalışmalar</a:t>
          </a:r>
          <a:endParaRPr lang="tr-TR" dirty="0"/>
        </a:p>
      </dgm:t>
    </dgm:pt>
    <dgm:pt modelId="{42492291-8EA3-45D8-A7A4-7D13BFCE794C}" type="parTrans" cxnId="{3E8B05CC-684C-4F9D-9211-B16652F57881}">
      <dgm:prSet/>
      <dgm:spPr/>
      <dgm:t>
        <a:bodyPr/>
        <a:lstStyle/>
        <a:p>
          <a:endParaRPr lang="tr-TR"/>
        </a:p>
      </dgm:t>
    </dgm:pt>
    <dgm:pt modelId="{7F4EF945-4C49-460B-87EA-F57EEE55DB4C}" type="sibTrans" cxnId="{3E8B05CC-684C-4F9D-9211-B16652F57881}">
      <dgm:prSet/>
      <dgm:spPr/>
      <dgm:t>
        <a:bodyPr/>
        <a:lstStyle/>
        <a:p>
          <a:endParaRPr lang="tr-TR"/>
        </a:p>
      </dgm:t>
    </dgm:pt>
    <dgm:pt modelId="{43BD66C3-4D8B-48F8-8C66-21E01740DEA0}">
      <dgm:prSet phldrT="[Metin]"/>
      <dgm:spPr/>
      <dgm:t>
        <a:bodyPr/>
        <a:lstStyle/>
        <a:p>
          <a:r>
            <a:rPr lang="tr-TR" b="1" dirty="0" err="1" smtClean="0"/>
            <a:t>Gibassier</a:t>
          </a:r>
          <a:r>
            <a:rPr lang="tr-TR" b="1" dirty="0" smtClean="0"/>
            <a:t> ve </a:t>
          </a:r>
          <a:r>
            <a:rPr lang="tr-TR" b="1" dirty="0" err="1" smtClean="0"/>
            <a:t>diğ</a:t>
          </a:r>
          <a:r>
            <a:rPr lang="tr-TR" b="1" dirty="0" smtClean="0"/>
            <a:t>. (2016). </a:t>
          </a:r>
          <a:r>
            <a:rPr lang="tr-TR" dirty="0" err="1" smtClean="0"/>
            <a:t>From</a:t>
          </a:r>
          <a:r>
            <a:rPr lang="tr-TR" dirty="0" smtClean="0"/>
            <a:t> </a:t>
          </a:r>
          <a:r>
            <a:rPr lang="tr-TR" dirty="0" err="1" smtClean="0"/>
            <a:t>Share</a:t>
          </a:r>
          <a:r>
            <a:rPr lang="tr-TR" dirty="0" smtClean="0"/>
            <a:t> Value </a:t>
          </a:r>
          <a:r>
            <a:rPr lang="tr-TR" dirty="0" err="1" smtClean="0"/>
            <a:t>to</a:t>
          </a:r>
          <a:r>
            <a:rPr lang="tr-TR" dirty="0" smtClean="0"/>
            <a:t> </a:t>
          </a:r>
          <a:r>
            <a:rPr lang="tr-TR" dirty="0" err="1" smtClean="0"/>
            <a:t>Shared</a:t>
          </a:r>
          <a:r>
            <a:rPr lang="tr-TR" dirty="0" smtClean="0"/>
            <a:t> Value: </a:t>
          </a:r>
          <a:r>
            <a:rPr lang="tr-TR" dirty="0" err="1" smtClean="0"/>
            <a:t>Exploring</a:t>
          </a:r>
          <a:r>
            <a:rPr lang="tr-TR" dirty="0" smtClean="0"/>
            <a:t> </a:t>
          </a:r>
          <a:r>
            <a:rPr lang="tr-TR" dirty="0" err="1" smtClean="0"/>
            <a:t>the</a:t>
          </a:r>
          <a:r>
            <a:rPr lang="tr-TR" dirty="0" smtClean="0"/>
            <a:t> Role of </a:t>
          </a:r>
          <a:r>
            <a:rPr lang="tr-TR" dirty="0" err="1" smtClean="0"/>
            <a:t>Accountants</a:t>
          </a:r>
          <a:r>
            <a:rPr lang="tr-TR" dirty="0" smtClean="0"/>
            <a:t> in </a:t>
          </a:r>
          <a:r>
            <a:rPr lang="tr-TR" dirty="0" err="1" smtClean="0"/>
            <a:t>Developing</a:t>
          </a:r>
          <a:r>
            <a:rPr lang="tr-TR" dirty="0" smtClean="0"/>
            <a:t> </a:t>
          </a:r>
          <a:r>
            <a:rPr lang="tr-TR" dirty="0" err="1" smtClean="0"/>
            <a:t>Integrated</a:t>
          </a:r>
          <a:r>
            <a:rPr lang="tr-TR" dirty="0" smtClean="0"/>
            <a:t> </a:t>
          </a:r>
          <a:r>
            <a:rPr lang="tr-TR" dirty="0" err="1" smtClean="0"/>
            <a:t>Reporting</a:t>
          </a:r>
          <a:r>
            <a:rPr lang="tr-TR" dirty="0" smtClean="0"/>
            <a:t> in </a:t>
          </a:r>
          <a:r>
            <a:rPr lang="tr-TR" dirty="0" err="1" smtClean="0"/>
            <a:t>Practice</a:t>
          </a:r>
          <a:r>
            <a:rPr lang="tr-TR" dirty="0" smtClean="0"/>
            <a:t>. </a:t>
          </a:r>
          <a:endParaRPr lang="tr-TR" dirty="0"/>
        </a:p>
      </dgm:t>
    </dgm:pt>
    <dgm:pt modelId="{BE05409F-4526-47B5-9A2A-6A22CE40AFA2}" type="parTrans" cxnId="{A4731D68-1F86-415B-98E4-19C12B1AA422}">
      <dgm:prSet/>
      <dgm:spPr/>
      <dgm:t>
        <a:bodyPr/>
        <a:lstStyle/>
        <a:p>
          <a:endParaRPr lang="tr-TR"/>
        </a:p>
      </dgm:t>
    </dgm:pt>
    <dgm:pt modelId="{9B93C3AB-7817-44A4-BA1D-6ED17F919DB0}" type="sibTrans" cxnId="{A4731D68-1F86-415B-98E4-19C12B1AA422}">
      <dgm:prSet/>
      <dgm:spPr/>
      <dgm:t>
        <a:bodyPr/>
        <a:lstStyle/>
        <a:p>
          <a:endParaRPr lang="tr-TR"/>
        </a:p>
      </dgm:t>
    </dgm:pt>
    <dgm:pt modelId="{D10F723A-3008-4813-A591-8C7923826383}">
      <dgm:prSet phldrT="[Metin]"/>
      <dgm:spPr/>
      <dgm:t>
        <a:bodyPr/>
        <a:lstStyle/>
        <a:p>
          <a:r>
            <a:rPr lang="tr-TR" b="1" dirty="0" err="1" smtClean="0"/>
            <a:t>Raghavan</a:t>
          </a:r>
          <a:r>
            <a:rPr lang="tr-TR" b="1" dirty="0" smtClean="0"/>
            <a:t> (2015). </a:t>
          </a:r>
          <a:r>
            <a:rPr lang="tr-TR" dirty="0" err="1" smtClean="0"/>
            <a:t>Impact</a:t>
          </a:r>
          <a:r>
            <a:rPr lang="tr-TR" dirty="0" smtClean="0"/>
            <a:t> of </a:t>
          </a:r>
          <a:r>
            <a:rPr lang="tr-TR" dirty="0" err="1" smtClean="0"/>
            <a:t>Integrated</a:t>
          </a:r>
          <a:r>
            <a:rPr lang="tr-TR" dirty="0" smtClean="0"/>
            <a:t> </a:t>
          </a:r>
          <a:r>
            <a:rPr lang="tr-TR" dirty="0" err="1" smtClean="0"/>
            <a:t>Reporting</a:t>
          </a:r>
          <a:r>
            <a:rPr lang="tr-TR" dirty="0" smtClean="0"/>
            <a:t> (IR) on Accounting </a:t>
          </a:r>
          <a:r>
            <a:rPr lang="tr-TR" dirty="0" err="1" smtClean="0"/>
            <a:t>and</a:t>
          </a:r>
          <a:r>
            <a:rPr lang="tr-TR" dirty="0" smtClean="0"/>
            <a:t> Finance.</a:t>
          </a:r>
          <a:endParaRPr lang="tr-TR" dirty="0"/>
        </a:p>
      </dgm:t>
    </dgm:pt>
    <dgm:pt modelId="{343662E5-2D9E-433B-90FD-D1A2C69305BE}" type="parTrans" cxnId="{A5BACD7B-2A30-4B32-93B6-5C36BF15AEB3}">
      <dgm:prSet/>
      <dgm:spPr/>
      <dgm:t>
        <a:bodyPr/>
        <a:lstStyle/>
        <a:p>
          <a:endParaRPr lang="tr-TR"/>
        </a:p>
      </dgm:t>
    </dgm:pt>
    <dgm:pt modelId="{6BEB8D89-94AC-4CC8-AC1C-26F377B4E94C}" type="sibTrans" cxnId="{A5BACD7B-2A30-4B32-93B6-5C36BF15AEB3}">
      <dgm:prSet/>
      <dgm:spPr/>
      <dgm:t>
        <a:bodyPr/>
        <a:lstStyle/>
        <a:p>
          <a:endParaRPr lang="tr-TR"/>
        </a:p>
      </dgm:t>
    </dgm:pt>
    <dgm:pt modelId="{9E647ACC-0E6A-4647-B4DA-6183A98FD85B}">
      <dgm:prSet phldrT="[Metin]"/>
      <dgm:spPr/>
      <dgm:t>
        <a:bodyPr/>
        <a:lstStyle/>
        <a:p>
          <a:r>
            <a:rPr lang="tr-TR" b="1" dirty="0" err="1" smtClean="0"/>
            <a:t>Burke</a:t>
          </a:r>
          <a:r>
            <a:rPr lang="tr-TR" b="1" dirty="0" smtClean="0"/>
            <a:t> ve </a:t>
          </a:r>
          <a:r>
            <a:rPr lang="tr-TR" b="1" dirty="0" err="1" smtClean="0"/>
            <a:t>Clark</a:t>
          </a:r>
          <a:r>
            <a:rPr lang="tr-TR" b="1" dirty="0" smtClean="0"/>
            <a:t> (2016). </a:t>
          </a:r>
          <a:r>
            <a:rPr lang="tr-TR" dirty="0" err="1" smtClean="0"/>
            <a:t>The</a:t>
          </a:r>
          <a:r>
            <a:rPr lang="tr-TR" dirty="0" smtClean="0"/>
            <a:t> Business Case </a:t>
          </a:r>
          <a:r>
            <a:rPr lang="tr-TR" dirty="0" err="1" smtClean="0"/>
            <a:t>For</a:t>
          </a:r>
          <a:r>
            <a:rPr lang="tr-TR" dirty="0" smtClean="0"/>
            <a:t> </a:t>
          </a:r>
          <a:r>
            <a:rPr lang="tr-TR" dirty="0" err="1" smtClean="0"/>
            <a:t>Integrated</a:t>
          </a:r>
          <a:r>
            <a:rPr lang="tr-TR" dirty="0" smtClean="0"/>
            <a:t> </a:t>
          </a:r>
          <a:r>
            <a:rPr lang="tr-TR" dirty="0" err="1" smtClean="0"/>
            <a:t>Reporting</a:t>
          </a:r>
          <a:r>
            <a:rPr lang="tr-TR" dirty="0" smtClean="0"/>
            <a:t>: </a:t>
          </a:r>
          <a:r>
            <a:rPr lang="tr-TR" dirty="0" err="1" smtClean="0"/>
            <a:t>Insights</a:t>
          </a:r>
          <a:r>
            <a:rPr lang="tr-TR" dirty="0" smtClean="0"/>
            <a:t> </a:t>
          </a:r>
          <a:r>
            <a:rPr lang="tr-TR" dirty="0" err="1" smtClean="0"/>
            <a:t>From</a:t>
          </a:r>
          <a:r>
            <a:rPr lang="tr-TR" dirty="0" smtClean="0"/>
            <a:t> </a:t>
          </a:r>
          <a:r>
            <a:rPr lang="tr-TR" dirty="0" err="1" smtClean="0"/>
            <a:t>Leading</a:t>
          </a:r>
          <a:r>
            <a:rPr lang="tr-TR" dirty="0" smtClean="0"/>
            <a:t> </a:t>
          </a:r>
          <a:r>
            <a:rPr lang="tr-TR" dirty="0" err="1" smtClean="0"/>
            <a:t>Practitioners</a:t>
          </a:r>
          <a:r>
            <a:rPr lang="tr-TR" dirty="0" smtClean="0"/>
            <a:t>, </a:t>
          </a:r>
          <a:r>
            <a:rPr lang="tr-TR" dirty="0" err="1" smtClean="0"/>
            <a:t>Regulators</a:t>
          </a:r>
          <a:r>
            <a:rPr lang="tr-TR" dirty="0" smtClean="0"/>
            <a:t>. </a:t>
          </a:r>
          <a:endParaRPr lang="tr-TR" dirty="0"/>
        </a:p>
      </dgm:t>
    </dgm:pt>
    <dgm:pt modelId="{5C6E9B89-3FFA-436E-ACDE-BE5F887378F5}" type="parTrans" cxnId="{BF2928C6-7074-4099-BC3C-F4CC314CD9C1}">
      <dgm:prSet/>
      <dgm:spPr/>
      <dgm:t>
        <a:bodyPr/>
        <a:lstStyle/>
        <a:p>
          <a:endParaRPr lang="tr-TR"/>
        </a:p>
      </dgm:t>
    </dgm:pt>
    <dgm:pt modelId="{93A8DD40-2C02-4BC4-B17F-8803889AEC75}" type="sibTrans" cxnId="{BF2928C6-7074-4099-BC3C-F4CC314CD9C1}">
      <dgm:prSet/>
      <dgm:spPr/>
      <dgm:t>
        <a:bodyPr/>
        <a:lstStyle/>
        <a:p>
          <a:endParaRPr lang="tr-TR"/>
        </a:p>
      </dgm:t>
    </dgm:pt>
    <dgm:pt modelId="{1A1CFEE1-87C8-48EA-A5D2-6874A2124263}" type="pres">
      <dgm:prSet presAssocID="{450E2727-A81D-4222-BCB5-314438395121}" presName="vert0" presStyleCnt="0">
        <dgm:presLayoutVars>
          <dgm:dir/>
          <dgm:animOne val="branch"/>
          <dgm:animLvl val="lvl"/>
        </dgm:presLayoutVars>
      </dgm:prSet>
      <dgm:spPr/>
      <dgm:t>
        <a:bodyPr/>
        <a:lstStyle/>
        <a:p>
          <a:endParaRPr lang="tr-TR"/>
        </a:p>
      </dgm:t>
    </dgm:pt>
    <dgm:pt modelId="{0FFB88BB-8F15-40A2-8938-0CF606D39F61}" type="pres">
      <dgm:prSet presAssocID="{AEE840A5-161B-409B-BF6E-1AA1BC7EF1C6}" presName="thickLine" presStyleLbl="alignNode1" presStyleIdx="0" presStyleCnt="1"/>
      <dgm:spPr/>
    </dgm:pt>
    <dgm:pt modelId="{87AAC0A6-AC1D-448B-81A1-0B5D7B85067E}" type="pres">
      <dgm:prSet presAssocID="{AEE840A5-161B-409B-BF6E-1AA1BC7EF1C6}" presName="horz1" presStyleCnt="0"/>
      <dgm:spPr/>
    </dgm:pt>
    <dgm:pt modelId="{8DD09F21-76A7-4A29-A133-03E66D902A27}" type="pres">
      <dgm:prSet presAssocID="{AEE840A5-161B-409B-BF6E-1AA1BC7EF1C6}" presName="tx1" presStyleLbl="revTx" presStyleIdx="0" presStyleCnt="4"/>
      <dgm:spPr/>
      <dgm:t>
        <a:bodyPr/>
        <a:lstStyle/>
        <a:p>
          <a:endParaRPr lang="tr-TR"/>
        </a:p>
      </dgm:t>
    </dgm:pt>
    <dgm:pt modelId="{DC0B41AE-09DF-4E01-AA4C-0731D7C1D0F3}" type="pres">
      <dgm:prSet presAssocID="{AEE840A5-161B-409B-BF6E-1AA1BC7EF1C6}" presName="vert1" presStyleCnt="0"/>
      <dgm:spPr/>
    </dgm:pt>
    <dgm:pt modelId="{F999D343-1C04-4676-AA95-E8AE11AB8196}" type="pres">
      <dgm:prSet presAssocID="{43BD66C3-4D8B-48F8-8C66-21E01740DEA0}" presName="vertSpace2a" presStyleCnt="0"/>
      <dgm:spPr/>
    </dgm:pt>
    <dgm:pt modelId="{D6B2DB18-A856-4E2C-B80E-40BF0BBB2133}" type="pres">
      <dgm:prSet presAssocID="{43BD66C3-4D8B-48F8-8C66-21E01740DEA0}" presName="horz2" presStyleCnt="0"/>
      <dgm:spPr/>
    </dgm:pt>
    <dgm:pt modelId="{088A9589-F2C1-4557-B3A5-316BD3BBC24C}" type="pres">
      <dgm:prSet presAssocID="{43BD66C3-4D8B-48F8-8C66-21E01740DEA0}" presName="horzSpace2" presStyleCnt="0"/>
      <dgm:spPr/>
    </dgm:pt>
    <dgm:pt modelId="{93D25749-C874-4C2D-BB4C-DF1578C911C6}" type="pres">
      <dgm:prSet presAssocID="{43BD66C3-4D8B-48F8-8C66-21E01740DEA0}" presName="tx2" presStyleLbl="revTx" presStyleIdx="1" presStyleCnt="4"/>
      <dgm:spPr/>
      <dgm:t>
        <a:bodyPr/>
        <a:lstStyle/>
        <a:p>
          <a:endParaRPr lang="tr-TR"/>
        </a:p>
      </dgm:t>
    </dgm:pt>
    <dgm:pt modelId="{5D432D0A-5A55-44FF-AAA8-9217BFB98FA0}" type="pres">
      <dgm:prSet presAssocID="{43BD66C3-4D8B-48F8-8C66-21E01740DEA0}" presName="vert2" presStyleCnt="0"/>
      <dgm:spPr/>
    </dgm:pt>
    <dgm:pt modelId="{17ECCFF2-178E-43F2-B477-B57CAC609AAC}" type="pres">
      <dgm:prSet presAssocID="{43BD66C3-4D8B-48F8-8C66-21E01740DEA0}" presName="thinLine2b" presStyleLbl="callout" presStyleIdx="0" presStyleCnt="3"/>
      <dgm:spPr/>
    </dgm:pt>
    <dgm:pt modelId="{F13E72C4-4294-4CB7-B7BC-B3E845727F25}" type="pres">
      <dgm:prSet presAssocID="{43BD66C3-4D8B-48F8-8C66-21E01740DEA0}" presName="vertSpace2b" presStyleCnt="0"/>
      <dgm:spPr/>
    </dgm:pt>
    <dgm:pt modelId="{A7825604-26AE-414F-9FE1-D34BD2488130}" type="pres">
      <dgm:prSet presAssocID="{9E647ACC-0E6A-4647-B4DA-6183A98FD85B}" presName="horz2" presStyleCnt="0"/>
      <dgm:spPr/>
    </dgm:pt>
    <dgm:pt modelId="{92795953-D5E7-4C96-81BA-9DE770DB9BDD}" type="pres">
      <dgm:prSet presAssocID="{9E647ACC-0E6A-4647-B4DA-6183A98FD85B}" presName="horzSpace2" presStyleCnt="0"/>
      <dgm:spPr/>
    </dgm:pt>
    <dgm:pt modelId="{B5EC813A-FF09-466E-A681-A05C1B1B1C6B}" type="pres">
      <dgm:prSet presAssocID="{9E647ACC-0E6A-4647-B4DA-6183A98FD85B}" presName="tx2" presStyleLbl="revTx" presStyleIdx="2" presStyleCnt="4"/>
      <dgm:spPr/>
      <dgm:t>
        <a:bodyPr/>
        <a:lstStyle/>
        <a:p>
          <a:endParaRPr lang="tr-TR"/>
        </a:p>
      </dgm:t>
    </dgm:pt>
    <dgm:pt modelId="{211F2648-C800-4250-B4D8-FDA06C1B0C53}" type="pres">
      <dgm:prSet presAssocID="{9E647ACC-0E6A-4647-B4DA-6183A98FD85B}" presName="vert2" presStyleCnt="0"/>
      <dgm:spPr/>
    </dgm:pt>
    <dgm:pt modelId="{554D85D6-37B9-4C37-B860-AD369CC1A202}" type="pres">
      <dgm:prSet presAssocID="{9E647ACC-0E6A-4647-B4DA-6183A98FD85B}" presName="thinLine2b" presStyleLbl="callout" presStyleIdx="1" presStyleCnt="3"/>
      <dgm:spPr/>
    </dgm:pt>
    <dgm:pt modelId="{F6916C9E-A70E-452B-BD31-6D2A2F2C5850}" type="pres">
      <dgm:prSet presAssocID="{9E647ACC-0E6A-4647-B4DA-6183A98FD85B}" presName="vertSpace2b" presStyleCnt="0"/>
      <dgm:spPr/>
    </dgm:pt>
    <dgm:pt modelId="{A35C7A59-CE0E-4A5E-B3AE-D7AD3F9ED4B7}" type="pres">
      <dgm:prSet presAssocID="{D10F723A-3008-4813-A591-8C7923826383}" presName="horz2" presStyleCnt="0"/>
      <dgm:spPr/>
    </dgm:pt>
    <dgm:pt modelId="{C81E09D3-C3A0-4744-AA37-6AB8B66E062A}" type="pres">
      <dgm:prSet presAssocID="{D10F723A-3008-4813-A591-8C7923826383}" presName="horzSpace2" presStyleCnt="0"/>
      <dgm:spPr/>
    </dgm:pt>
    <dgm:pt modelId="{E6E0A97F-C313-4B71-B8AC-BF5823DA713B}" type="pres">
      <dgm:prSet presAssocID="{D10F723A-3008-4813-A591-8C7923826383}" presName="tx2" presStyleLbl="revTx" presStyleIdx="3" presStyleCnt="4"/>
      <dgm:spPr/>
      <dgm:t>
        <a:bodyPr/>
        <a:lstStyle/>
        <a:p>
          <a:endParaRPr lang="tr-TR"/>
        </a:p>
      </dgm:t>
    </dgm:pt>
    <dgm:pt modelId="{2A00C353-B248-4633-933C-2FD9EAF0738D}" type="pres">
      <dgm:prSet presAssocID="{D10F723A-3008-4813-A591-8C7923826383}" presName="vert2" presStyleCnt="0"/>
      <dgm:spPr/>
    </dgm:pt>
    <dgm:pt modelId="{24865656-3067-41D3-89D0-639718616770}" type="pres">
      <dgm:prSet presAssocID="{D10F723A-3008-4813-A591-8C7923826383}" presName="thinLine2b" presStyleLbl="callout" presStyleIdx="2" presStyleCnt="3"/>
      <dgm:spPr/>
    </dgm:pt>
    <dgm:pt modelId="{B17D0E4D-8581-4E86-9E72-C787DDFB18A7}" type="pres">
      <dgm:prSet presAssocID="{D10F723A-3008-4813-A591-8C7923826383}" presName="vertSpace2b" presStyleCnt="0"/>
      <dgm:spPr/>
    </dgm:pt>
  </dgm:ptLst>
  <dgm:cxnLst>
    <dgm:cxn modelId="{C41292D7-1BD5-42B4-8B1B-03473CA39F55}" type="presOf" srcId="{450E2727-A81D-4222-BCB5-314438395121}" destId="{1A1CFEE1-87C8-48EA-A5D2-6874A2124263}" srcOrd="0" destOrd="0" presId="urn:microsoft.com/office/officeart/2008/layout/LinedList"/>
    <dgm:cxn modelId="{602C0F49-288E-42EA-A5CB-F444B9EAA117}" type="presOf" srcId="{43BD66C3-4D8B-48F8-8C66-21E01740DEA0}" destId="{93D25749-C874-4C2D-BB4C-DF1578C911C6}" srcOrd="0" destOrd="0" presId="urn:microsoft.com/office/officeart/2008/layout/LinedList"/>
    <dgm:cxn modelId="{3E8B05CC-684C-4F9D-9211-B16652F57881}" srcId="{450E2727-A81D-4222-BCB5-314438395121}" destId="{AEE840A5-161B-409B-BF6E-1AA1BC7EF1C6}" srcOrd="0" destOrd="0" parTransId="{42492291-8EA3-45D8-A7A4-7D13BFCE794C}" sibTransId="{7F4EF945-4C49-460B-87EA-F57EEE55DB4C}"/>
    <dgm:cxn modelId="{86C0B0EC-45FE-457F-AECD-2260A8D55EF6}" type="presOf" srcId="{9E647ACC-0E6A-4647-B4DA-6183A98FD85B}" destId="{B5EC813A-FF09-466E-A681-A05C1B1B1C6B}" srcOrd="0" destOrd="0" presId="urn:microsoft.com/office/officeart/2008/layout/LinedList"/>
    <dgm:cxn modelId="{A5BACD7B-2A30-4B32-93B6-5C36BF15AEB3}" srcId="{AEE840A5-161B-409B-BF6E-1AA1BC7EF1C6}" destId="{D10F723A-3008-4813-A591-8C7923826383}" srcOrd="2" destOrd="0" parTransId="{343662E5-2D9E-433B-90FD-D1A2C69305BE}" sibTransId="{6BEB8D89-94AC-4CC8-AC1C-26F377B4E94C}"/>
    <dgm:cxn modelId="{F9825201-71CD-4E8A-9656-32394F5A59C0}" type="presOf" srcId="{D10F723A-3008-4813-A591-8C7923826383}" destId="{E6E0A97F-C313-4B71-B8AC-BF5823DA713B}" srcOrd="0" destOrd="0" presId="urn:microsoft.com/office/officeart/2008/layout/LinedList"/>
    <dgm:cxn modelId="{BF2928C6-7074-4099-BC3C-F4CC314CD9C1}" srcId="{AEE840A5-161B-409B-BF6E-1AA1BC7EF1C6}" destId="{9E647ACC-0E6A-4647-B4DA-6183A98FD85B}" srcOrd="1" destOrd="0" parTransId="{5C6E9B89-3FFA-436E-ACDE-BE5F887378F5}" sibTransId="{93A8DD40-2C02-4BC4-B17F-8803889AEC75}"/>
    <dgm:cxn modelId="{CC003DE7-A291-45EC-85FC-9295D96BA43F}" type="presOf" srcId="{AEE840A5-161B-409B-BF6E-1AA1BC7EF1C6}" destId="{8DD09F21-76A7-4A29-A133-03E66D902A27}" srcOrd="0" destOrd="0" presId="urn:microsoft.com/office/officeart/2008/layout/LinedList"/>
    <dgm:cxn modelId="{A4731D68-1F86-415B-98E4-19C12B1AA422}" srcId="{AEE840A5-161B-409B-BF6E-1AA1BC7EF1C6}" destId="{43BD66C3-4D8B-48F8-8C66-21E01740DEA0}" srcOrd="0" destOrd="0" parTransId="{BE05409F-4526-47B5-9A2A-6A22CE40AFA2}" sibTransId="{9B93C3AB-7817-44A4-BA1D-6ED17F919DB0}"/>
    <dgm:cxn modelId="{C0323D15-72C5-4A58-9918-ABADC2A01C84}" type="presParOf" srcId="{1A1CFEE1-87C8-48EA-A5D2-6874A2124263}" destId="{0FFB88BB-8F15-40A2-8938-0CF606D39F61}" srcOrd="0" destOrd="0" presId="urn:microsoft.com/office/officeart/2008/layout/LinedList"/>
    <dgm:cxn modelId="{B02AF642-B530-43EF-85E2-1D2F0BF35DBC}" type="presParOf" srcId="{1A1CFEE1-87C8-48EA-A5D2-6874A2124263}" destId="{87AAC0A6-AC1D-448B-81A1-0B5D7B85067E}" srcOrd="1" destOrd="0" presId="urn:microsoft.com/office/officeart/2008/layout/LinedList"/>
    <dgm:cxn modelId="{39A8CFC0-3446-4E96-AC89-C60D63F3A62C}" type="presParOf" srcId="{87AAC0A6-AC1D-448B-81A1-0B5D7B85067E}" destId="{8DD09F21-76A7-4A29-A133-03E66D902A27}" srcOrd="0" destOrd="0" presId="urn:microsoft.com/office/officeart/2008/layout/LinedList"/>
    <dgm:cxn modelId="{0010C2A5-2B5B-4F01-BCD4-4DCAA004C09B}" type="presParOf" srcId="{87AAC0A6-AC1D-448B-81A1-0B5D7B85067E}" destId="{DC0B41AE-09DF-4E01-AA4C-0731D7C1D0F3}" srcOrd="1" destOrd="0" presId="urn:microsoft.com/office/officeart/2008/layout/LinedList"/>
    <dgm:cxn modelId="{AA8E7863-8518-4B70-946C-351BEBCA2A67}" type="presParOf" srcId="{DC0B41AE-09DF-4E01-AA4C-0731D7C1D0F3}" destId="{F999D343-1C04-4676-AA95-E8AE11AB8196}" srcOrd="0" destOrd="0" presId="urn:microsoft.com/office/officeart/2008/layout/LinedList"/>
    <dgm:cxn modelId="{CA8AE4E2-8756-4C11-857D-E64099A82C5D}" type="presParOf" srcId="{DC0B41AE-09DF-4E01-AA4C-0731D7C1D0F3}" destId="{D6B2DB18-A856-4E2C-B80E-40BF0BBB2133}" srcOrd="1" destOrd="0" presId="urn:microsoft.com/office/officeart/2008/layout/LinedList"/>
    <dgm:cxn modelId="{E177F43C-7AB2-4862-BFC3-56A2384D1CBD}" type="presParOf" srcId="{D6B2DB18-A856-4E2C-B80E-40BF0BBB2133}" destId="{088A9589-F2C1-4557-B3A5-316BD3BBC24C}" srcOrd="0" destOrd="0" presId="urn:microsoft.com/office/officeart/2008/layout/LinedList"/>
    <dgm:cxn modelId="{331A1330-0A7A-4948-B352-7963A8313848}" type="presParOf" srcId="{D6B2DB18-A856-4E2C-B80E-40BF0BBB2133}" destId="{93D25749-C874-4C2D-BB4C-DF1578C911C6}" srcOrd="1" destOrd="0" presId="urn:microsoft.com/office/officeart/2008/layout/LinedList"/>
    <dgm:cxn modelId="{F4C4262B-D3E6-4FA0-A4E5-EB70062475B1}" type="presParOf" srcId="{D6B2DB18-A856-4E2C-B80E-40BF0BBB2133}" destId="{5D432D0A-5A55-44FF-AAA8-9217BFB98FA0}" srcOrd="2" destOrd="0" presId="urn:microsoft.com/office/officeart/2008/layout/LinedList"/>
    <dgm:cxn modelId="{0C38EC14-3868-44C5-B890-DB21A8E06B01}" type="presParOf" srcId="{DC0B41AE-09DF-4E01-AA4C-0731D7C1D0F3}" destId="{17ECCFF2-178E-43F2-B477-B57CAC609AAC}" srcOrd="2" destOrd="0" presId="urn:microsoft.com/office/officeart/2008/layout/LinedList"/>
    <dgm:cxn modelId="{34A35205-83C0-4001-8B07-280F350C2CA2}" type="presParOf" srcId="{DC0B41AE-09DF-4E01-AA4C-0731D7C1D0F3}" destId="{F13E72C4-4294-4CB7-B7BC-B3E845727F25}" srcOrd="3" destOrd="0" presId="urn:microsoft.com/office/officeart/2008/layout/LinedList"/>
    <dgm:cxn modelId="{16103B37-A8CE-4253-80E6-91D21CC94CE7}" type="presParOf" srcId="{DC0B41AE-09DF-4E01-AA4C-0731D7C1D0F3}" destId="{A7825604-26AE-414F-9FE1-D34BD2488130}" srcOrd="4" destOrd="0" presId="urn:microsoft.com/office/officeart/2008/layout/LinedList"/>
    <dgm:cxn modelId="{0411C50E-D634-4343-9209-C7D2F569E56D}" type="presParOf" srcId="{A7825604-26AE-414F-9FE1-D34BD2488130}" destId="{92795953-D5E7-4C96-81BA-9DE770DB9BDD}" srcOrd="0" destOrd="0" presId="urn:microsoft.com/office/officeart/2008/layout/LinedList"/>
    <dgm:cxn modelId="{5F68355D-A46B-46D1-83F0-0211B6E4601F}" type="presParOf" srcId="{A7825604-26AE-414F-9FE1-D34BD2488130}" destId="{B5EC813A-FF09-466E-A681-A05C1B1B1C6B}" srcOrd="1" destOrd="0" presId="urn:microsoft.com/office/officeart/2008/layout/LinedList"/>
    <dgm:cxn modelId="{807C7139-CC9D-4800-9473-C2C67F9C8435}" type="presParOf" srcId="{A7825604-26AE-414F-9FE1-D34BD2488130}" destId="{211F2648-C800-4250-B4D8-FDA06C1B0C53}" srcOrd="2" destOrd="0" presId="urn:microsoft.com/office/officeart/2008/layout/LinedList"/>
    <dgm:cxn modelId="{895C15D5-EB9B-46EC-99C6-B6DC3841071D}" type="presParOf" srcId="{DC0B41AE-09DF-4E01-AA4C-0731D7C1D0F3}" destId="{554D85D6-37B9-4C37-B860-AD369CC1A202}" srcOrd="5" destOrd="0" presId="urn:microsoft.com/office/officeart/2008/layout/LinedList"/>
    <dgm:cxn modelId="{8D73F9B1-6DE4-4657-93D2-4434E8147E15}" type="presParOf" srcId="{DC0B41AE-09DF-4E01-AA4C-0731D7C1D0F3}" destId="{F6916C9E-A70E-452B-BD31-6D2A2F2C5850}" srcOrd="6" destOrd="0" presId="urn:microsoft.com/office/officeart/2008/layout/LinedList"/>
    <dgm:cxn modelId="{3E9A9F9F-ED79-43BD-B4DF-057A88BBB764}" type="presParOf" srcId="{DC0B41AE-09DF-4E01-AA4C-0731D7C1D0F3}" destId="{A35C7A59-CE0E-4A5E-B3AE-D7AD3F9ED4B7}" srcOrd="7" destOrd="0" presId="urn:microsoft.com/office/officeart/2008/layout/LinedList"/>
    <dgm:cxn modelId="{5F5F5F0B-0799-43C2-995A-972FB6D0B0E0}" type="presParOf" srcId="{A35C7A59-CE0E-4A5E-B3AE-D7AD3F9ED4B7}" destId="{C81E09D3-C3A0-4744-AA37-6AB8B66E062A}" srcOrd="0" destOrd="0" presId="urn:microsoft.com/office/officeart/2008/layout/LinedList"/>
    <dgm:cxn modelId="{4CABD900-5E03-40A5-B976-FC0C47C3056E}" type="presParOf" srcId="{A35C7A59-CE0E-4A5E-B3AE-D7AD3F9ED4B7}" destId="{E6E0A97F-C313-4B71-B8AC-BF5823DA713B}" srcOrd="1" destOrd="0" presId="urn:microsoft.com/office/officeart/2008/layout/LinedList"/>
    <dgm:cxn modelId="{71A4A2FB-EBEE-440D-A397-7E0B0789D577}" type="presParOf" srcId="{A35C7A59-CE0E-4A5E-B3AE-D7AD3F9ED4B7}" destId="{2A00C353-B248-4633-933C-2FD9EAF0738D}" srcOrd="2" destOrd="0" presId="urn:microsoft.com/office/officeart/2008/layout/LinedList"/>
    <dgm:cxn modelId="{EB82444D-E6B8-49AA-92FD-203EB7D9AC45}" type="presParOf" srcId="{DC0B41AE-09DF-4E01-AA4C-0731D7C1D0F3}" destId="{24865656-3067-41D3-89D0-639718616770}" srcOrd="8" destOrd="0" presId="urn:microsoft.com/office/officeart/2008/layout/LinedList"/>
    <dgm:cxn modelId="{7572407E-AEA3-4243-A686-1ECB3D4ECE4B}" type="presParOf" srcId="{DC0B41AE-09DF-4E01-AA4C-0731D7C1D0F3}" destId="{B17D0E4D-8581-4E86-9E72-C787DDFB18A7}" srcOrd="9"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BBA436-727C-4278-9D45-AF4BFA3EA8A8}">
      <dsp:nvSpPr>
        <dsp:cNvPr id="0" name=""/>
        <dsp:cNvSpPr/>
      </dsp:nvSpPr>
      <dsp:spPr>
        <a:xfrm>
          <a:off x="0" y="0"/>
          <a:ext cx="10106635"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720F6A-8DB0-4F1E-9DC7-869454A3FEC5}">
      <dsp:nvSpPr>
        <dsp:cNvPr id="0" name=""/>
        <dsp:cNvSpPr/>
      </dsp:nvSpPr>
      <dsp:spPr>
        <a:xfrm>
          <a:off x="0" y="0"/>
          <a:ext cx="2021327" cy="49678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4780" tIns="144780" rIns="144780" bIns="144780" numCol="1" spcCol="1270" anchor="t" anchorCtr="0">
          <a:noAutofit/>
        </a:bodyPr>
        <a:lstStyle/>
        <a:p>
          <a:pPr lvl="0" algn="l" defTabSz="1689100">
            <a:lnSpc>
              <a:spcPct val="90000"/>
            </a:lnSpc>
            <a:spcBef>
              <a:spcPct val="0"/>
            </a:spcBef>
            <a:spcAft>
              <a:spcPct val="35000"/>
            </a:spcAft>
          </a:pPr>
          <a:r>
            <a:rPr lang="tr-TR" sz="3800" kern="1200" dirty="0" smtClean="0"/>
            <a:t>RAPOR TÜRLERİ</a:t>
          </a:r>
          <a:endParaRPr lang="tr-TR" sz="3800" kern="1200" dirty="0"/>
        </a:p>
      </dsp:txBody>
      <dsp:txXfrm>
        <a:off x="0" y="0"/>
        <a:ext cx="2021327" cy="4967898"/>
      </dsp:txXfrm>
    </dsp:sp>
    <dsp:sp modelId="{8A9B8CED-72F6-4C38-972D-6143237C0A1B}">
      <dsp:nvSpPr>
        <dsp:cNvPr id="0" name=""/>
        <dsp:cNvSpPr/>
      </dsp:nvSpPr>
      <dsp:spPr>
        <a:xfrm>
          <a:off x="2172926" y="46816"/>
          <a:ext cx="7933708" cy="936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tr-TR" sz="2200" kern="1200" dirty="0" smtClean="0"/>
            <a:t>Finansal bilginin detaylandıran </a:t>
          </a:r>
          <a:r>
            <a:rPr lang="tr-TR" sz="2200" b="1" kern="1200" cap="none" spc="0" dirty="0" smtClean="0">
              <a:ln w="22225">
                <a:solidFill>
                  <a:schemeClr val="accent2"/>
                </a:solidFill>
                <a:prstDash val="solid"/>
              </a:ln>
              <a:solidFill>
                <a:schemeClr val="accent2">
                  <a:lumMod val="40000"/>
                  <a:lumOff val="60000"/>
                </a:schemeClr>
              </a:solidFill>
              <a:effectLst/>
            </a:rPr>
            <a:t>Faaliyet raporları</a:t>
          </a:r>
          <a:endParaRPr lang="tr-TR" sz="2200" b="1" kern="1200" cap="none" spc="0" dirty="0">
            <a:ln w="22225">
              <a:solidFill>
                <a:schemeClr val="accent2"/>
              </a:solidFill>
              <a:prstDash val="solid"/>
            </a:ln>
            <a:solidFill>
              <a:schemeClr val="accent2">
                <a:lumMod val="40000"/>
                <a:lumOff val="60000"/>
              </a:schemeClr>
            </a:solidFill>
            <a:effectLst/>
          </a:endParaRPr>
        </a:p>
      </dsp:txBody>
      <dsp:txXfrm>
        <a:off x="2172926" y="46816"/>
        <a:ext cx="7933708" cy="936332"/>
      </dsp:txXfrm>
    </dsp:sp>
    <dsp:sp modelId="{1939AEA4-7F43-4EE6-9B2E-A2DFB1F691C2}">
      <dsp:nvSpPr>
        <dsp:cNvPr id="0" name=""/>
        <dsp:cNvSpPr/>
      </dsp:nvSpPr>
      <dsp:spPr>
        <a:xfrm>
          <a:off x="2021327" y="983148"/>
          <a:ext cx="8085308"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55A889-B014-4D52-BCEE-C2766794281A}">
      <dsp:nvSpPr>
        <dsp:cNvPr id="0" name=""/>
        <dsp:cNvSpPr/>
      </dsp:nvSpPr>
      <dsp:spPr>
        <a:xfrm>
          <a:off x="2172926" y="1029965"/>
          <a:ext cx="7933708" cy="936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tr-TR" sz="2200" kern="1200" dirty="0" smtClean="0"/>
            <a:t>Çevresel, ekonomik, sosyal performansı gösteren </a:t>
          </a:r>
          <a:r>
            <a:rPr lang="tr-TR" sz="2200" b="1" kern="1200" cap="none" spc="0" dirty="0" smtClean="0">
              <a:ln w="22225">
                <a:solidFill>
                  <a:schemeClr val="accent2"/>
                </a:solidFill>
                <a:prstDash val="solid"/>
              </a:ln>
              <a:solidFill>
                <a:schemeClr val="accent2">
                  <a:lumMod val="40000"/>
                  <a:lumOff val="60000"/>
                </a:schemeClr>
              </a:solidFill>
              <a:effectLst/>
            </a:rPr>
            <a:t>Sürdürülebilirlik raporları</a:t>
          </a:r>
          <a:endParaRPr lang="tr-TR" sz="2200" b="1" kern="1200" cap="none" spc="0" dirty="0">
            <a:ln w="22225">
              <a:solidFill>
                <a:schemeClr val="accent2"/>
              </a:solidFill>
              <a:prstDash val="solid"/>
            </a:ln>
            <a:solidFill>
              <a:schemeClr val="accent2">
                <a:lumMod val="40000"/>
                <a:lumOff val="60000"/>
              </a:schemeClr>
            </a:solidFill>
            <a:effectLst/>
          </a:endParaRPr>
        </a:p>
      </dsp:txBody>
      <dsp:txXfrm>
        <a:off x="2172926" y="1029965"/>
        <a:ext cx="7933708" cy="936332"/>
      </dsp:txXfrm>
    </dsp:sp>
    <dsp:sp modelId="{3DDADF83-BDCA-45A9-8304-9294C1877A48}">
      <dsp:nvSpPr>
        <dsp:cNvPr id="0" name=""/>
        <dsp:cNvSpPr/>
      </dsp:nvSpPr>
      <dsp:spPr>
        <a:xfrm>
          <a:off x="2021327" y="1966297"/>
          <a:ext cx="8085308"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83344E-9ACC-4E4A-B800-04F97EBC890D}">
      <dsp:nvSpPr>
        <dsp:cNvPr id="0" name=""/>
        <dsp:cNvSpPr/>
      </dsp:nvSpPr>
      <dsp:spPr>
        <a:xfrm>
          <a:off x="2172926" y="2013114"/>
          <a:ext cx="7933708" cy="936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tr-TR" sz="2200" kern="1200" dirty="0" smtClean="0"/>
            <a:t>Kurumsal yönetim yapısı ve uygulamalarını yansıtan </a:t>
          </a:r>
          <a:r>
            <a:rPr lang="tr-TR" sz="2200" b="1" kern="1200" cap="none" spc="0" dirty="0" smtClean="0">
              <a:ln w="22225">
                <a:solidFill>
                  <a:schemeClr val="accent2"/>
                </a:solidFill>
                <a:prstDash val="solid"/>
              </a:ln>
              <a:solidFill>
                <a:schemeClr val="accent2">
                  <a:lumMod val="40000"/>
                  <a:lumOff val="60000"/>
                </a:schemeClr>
              </a:solidFill>
              <a:effectLst/>
            </a:rPr>
            <a:t>Kurumsal yönetim raporları</a:t>
          </a:r>
          <a:endParaRPr lang="tr-TR" sz="2200" b="1" kern="1200" cap="none" spc="0" dirty="0">
            <a:ln w="22225">
              <a:solidFill>
                <a:schemeClr val="accent2"/>
              </a:solidFill>
              <a:prstDash val="solid"/>
            </a:ln>
            <a:solidFill>
              <a:schemeClr val="accent2">
                <a:lumMod val="40000"/>
                <a:lumOff val="60000"/>
              </a:schemeClr>
            </a:solidFill>
            <a:effectLst/>
          </a:endParaRPr>
        </a:p>
      </dsp:txBody>
      <dsp:txXfrm>
        <a:off x="2172926" y="2013114"/>
        <a:ext cx="7933708" cy="936332"/>
      </dsp:txXfrm>
    </dsp:sp>
    <dsp:sp modelId="{FB345C26-2E2E-46FA-8FDF-7F6E84FCEC0F}">
      <dsp:nvSpPr>
        <dsp:cNvPr id="0" name=""/>
        <dsp:cNvSpPr/>
      </dsp:nvSpPr>
      <dsp:spPr>
        <a:xfrm>
          <a:off x="2021327" y="2949446"/>
          <a:ext cx="8085308"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CCDE7E9-EAFD-4391-9E1A-0FB15F0332EA}">
      <dsp:nvSpPr>
        <dsp:cNvPr id="0" name=""/>
        <dsp:cNvSpPr/>
      </dsp:nvSpPr>
      <dsp:spPr>
        <a:xfrm>
          <a:off x="2172926" y="2996263"/>
          <a:ext cx="7933708" cy="936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tr-TR" sz="2200" kern="1200" dirty="0" smtClean="0"/>
            <a:t>Sosyal sorumluluk uygulamaları gösteren </a:t>
          </a:r>
          <a:r>
            <a:rPr lang="tr-TR" sz="2200" b="1" kern="1200" cap="none" spc="0" dirty="0" smtClean="0">
              <a:ln w="22225">
                <a:solidFill>
                  <a:schemeClr val="accent2"/>
                </a:solidFill>
                <a:prstDash val="solid"/>
              </a:ln>
              <a:solidFill>
                <a:schemeClr val="accent2">
                  <a:lumMod val="40000"/>
                  <a:lumOff val="60000"/>
                </a:schemeClr>
              </a:solidFill>
              <a:effectLst/>
            </a:rPr>
            <a:t>Sosyal sorumluluk raporları</a:t>
          </a:r>
        </a:p>
      </dsp:txBody>
      <dsp:txXfrm>
        <a:off x="2172926" y="2996263"/>
        <a:ext cx="7933708" cy="936332"/>
      </dsp:txXfrm>
    </dsp:sp>
    <dsp:sp modelId="{57702431-9B0F-45C3-95FC-C69AD6FA996B}">
      <dsp:nvSpPr>
        <dsp:cNvPr id="0" name=""/>
        <dsp:cNvSpPr/>
      </dsp:nvSpPr>
      <dsp:spPr>
        <a:xfrm>
          <a:off x="2021327" y="3932595"/>
          <a:ext cx="8085308"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E6C9F60-3B5D-4859-93B3-EC914449EE49}">
      <dsp:nvSpPr>
        <dsp:cNvPr id="0" name=""/>
        <dsp:cNvSpPr/>
      </dsp:nvSpPr>
      <dsp:spPr>
        <a:xfrm>
          <a:off x="2172926" y="3979412"/>
          <a:ext cx="7933708" cy="93633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lvl="0" algn="l" defTabSz="977900">
            <a:lnSpc>
              <a:spcPct val="90000"/>
            </a:lnSpc>
            <a:spcBef>
              <a:spcPct val="0"/>
            </a:spcBef>
            <a:spcAft>
              <a:spcPct val="35000"/>
            </a:spcAft>
          </a:pPr>
          <a:r>
            <a:rPr lang="tr-TR" sz="2200" kern="1200" dirty="0" smtClean="0"/>
            <a:t>Geçmiş ve mevcut performansı, gelecek stratejilerini, kurumsal yönetim prensiplerini gösteren </a:t>
          </a:r>
          <a:r>
            <a:rPr lang="tr-TR" sz="2200" b="1" kern="1200" cap="none" spc="0" dirty="0" smtClean="0">
              <a:ln w="22225">
                <a:solidFill>
                  <a:schemeClr val="accent2"/>
                </a:solidFill>
                <a:prstDash val="solid"/>
              </a:ln>
              <a:solidFill>
                <a:schemeClr val="accent2">
                  <a:lumMod val="40000"/>
                  <a:lumOff val="60000"/>
                </a:schemeClr>
              </a:solidFill>
              <a:effectLst/>
            </a:rPr>
            <a:t>Entegre raporlar</a:t>
          </a:r>
          <a:endParaRPr lang="tr-TR" sz="2200" kern="1200" dirty="0" smtClean="0"/>
        </a:p>
      </dsp:txBody>
      <dsp:txXfrm>
        <a:off x="2172926" y="3979412"/>
        <a:ext cx="7933708" cy="936332"/>
      </dsp:txXfrm>
    </dsp:sp>
    <dsp:sp modelId="{E645C218-A5B7-436D-A4B5-237CDD760A6F}">
      <dsp:nvSpPr>
        <dsp:cNvPr id="0" name=""/>
        <dsp:cNvSpPr/>
      </dsp:nvSpPr>
      <dsp:spPr>
        <a:xfrm>
          <a:off x="2021327" y="4915744"/>
          <a:ext cx="8085308"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A6310C-95FB-4117-959C-343E43922423}">
      <dsp:nvSpPr>
        <dsp:cNvPr id="0" name=""/>
        <dsp:cNvSpPr/>
      </dsp:nvSpPr>
      <dsp:spPr>
        <a:xfrm>
          <a:off x="0" y="0"/>
          <a:ext cx="9966325"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E1C83A5-45FB-4EED-9D74-D2B6D2C87A28}">
      <dsp:nvSpPr>
        <dsp:cNvPr id="0" name=""/>
        <dsp:cNvSpPr/>
      </dsp:nvSpPr>
      <dsp:spPr>
        <a:xfrm>
          <a:off x="0" y="0"/>
          <a:ext cx="1432659" cy="25804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tr-TR" sz="1700" kern="1200" dirty="0" smtClean="0"/>
            <a:t>Kurumsal sosyal sorumluluk raporlaması</a:t>
          </a:r>
          <a:endParaRPr lang="tr-TR" sz="1700" kern="1200" dirty="0"/>
        </a:p>
      </dsp:txBody>
      <dsp:txXfrm>
        <a:off x="0" y="0"/>
        <a:ext cx="1432659" cy="2580481"/>
      </dsp:txXfrm>
    </dsp:sp>
    <dsp:sp modelId="{20D19545-E567-4D7C-8687-0631ADC749FE}">
      <dsp:nvSpPr>
        <dsp:cNvPr id="0" name=""/>
        <dsp:cNvSpPr/>
      </dsp:nvSpPr>
      <dsp:spPr>
        <a:xfrm>
          <a:off x="1540108" y="59976"/>
          <a:ext cx="8419970" cy="119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kern="1200" dirty="0" smtClean="0"/>
            <a:t>İşletmelerin ekonomik ve yasal çerçevede belirledikleri politikalarının ötesinde gönüllü olarak benimsedikleri politika ve faaliyetleri kapsamaktadır. </a:t>
          </a:r>
          <a:endParaRPr lang="tr-TR" sz="2000" kern="1200" dirty="0"/>
        </a:p>
      </dsp:txBody>
      <dsp:txXfrm>
        <a:off x="1540108" y="59976"/>
        <a:ext cx="8419970" cy="1199520"/>
      </dsp:txXfrm>
    </dsp:sp>
    <dsp:sp modelId="{00A30AF5-F6D9-44B2-B1E4-6643A252F059}">
      <dsp:nvSpPr>
        <dsp:cNvPr id="0" name=""/>
        <dsp:cNvSpPr/>
      </dsp:nvSpPr>
      <dsp:spPr>
        <a:xfrm>
          <a:off x="1432659" y="1259496"/>
          <a:ext cx="5730636"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D8160EC-E311-4D7F-AC04-CC5C59119999}">
      <dsp:nvSpPr>
        <dsp:cNvPr id="0" name=""/>
        <dsp:cNvSpPr/>
      </dsp:nvSpPr>
      <dsp:spPr>
        <a:xfrm>
          <a:off x="1540108" y="1319472"/>
          <a:ext cx="7688909" cy="119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kern="1200" dirty="0" smtClean="0"/>
            <a:t>İşletmelerin sürdürülebilirliğe doğru yönelimlerinin başlangıç noktasında yer alır. </a:t>
          </a:r>
          <a:endParaRPr lang="tr-TR" sz="2000" kern="1200" dirty="0"/>
        </a:p>
      </dsp:txBody>
      <dsp:txXfrm>
        <a:off x="1540108" y="1319472"/>
        <a:ext cx="7688909" cy="1199520"/>
      </dsp:txXfrm>
    </dsp:sp>
    <dsp:sp modelId="{D74D3D4C-4E04-4B9F-9881-9E0096226625}">
      <dsp:nvSpPr>
        <dsp:cNvPr id="0" name=""/>
        <dsp:cNvSpPr/>
      </dsp:nvSpPr>
      <dsp:spPr>
        <a:xfrm>
          <a:off x="1432659" y="2518992"/>
          <a:ext cx="5730636"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28141A0-C3D6-4778-909A-10E3E5DE0617}">
      <dsp:nvSpPr>
        <dsp:cNvPr id="0" name=""/>
        <dsp:cNvSpPr/>
      </dsp:nvSpPr>
      <dsp:spPr>
        <a:xfrm>
          <a:off x="0" y="2580481"/>
          <a:ext cx="9966325"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7425CCF-D063-4147-B149-88F74503C011}">
      <dsp:nvSpPr>
        <dsp:cNvPr id="0" name=""/>
        <dsp:cNvSpPr/>
      </dsp:nvSpPr>
      <dsp:spPr>
        <a:xfrm>
          <a:off x="0" y="2580481"/>
          <a:ext cx="1993265" cy="25804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tr-TR" sz="1700" kern="1200" dirty="0" smtClean="0"/>
            <a:t>Kurumsal sosyal sorumluluk raporlamasının faydaları</a:t>
          </a:r>
          <a:endParaRPr lang="tr-TR" sz="1700" kern="1200" dirty="0"/>
        </a:p>
      </dsp:txBody>
      <dsp:txXfrm>
        <a:off x="0" y="2580481"/>
        <a:ext cx="1993265" cy="2580481"/>
      </dsp:txXfrm>
    </dsp:sp>
    <dsp:sp modelId="{5C81F2C9-40BD-493D-A322-804C252E0DC3}">
      <dsp:nvSpPr>
        <dsp:cNvPr id="0" name=""/>
        <dsp:cNvSpPr/>
      </dsp:nvSpPr>
      <dsp:spPr>
        <a:xfrm>
          <a:off x="2142759" y="2640457"/>
          <a:ext cx="2507527" cy="119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tr-TR" sz="1700" kern="1200" dirty="0" smtClean="0"/>
            <a:t>Yasal düzenlemelere ve etik kurallara uyan bir işletme kimliği edinme</a:t>
          </a:r>
          <a:endParaRPr lang="tr-TR" sz="1700" kern="1200" dirty="0"/>
        </a:p>
      </dsp:txBody>
      <dsp:txXfrm>
        <a:off x="2142759" y="2640457"/>
        <a:ext cx="2507527" cy="1199520"/>
      </dsp:txXfrm>
    </dsp:sp>
    <dsp:sp modelId="{5EAAC257-F923-4FAD-85BB-6CB78D9C4FCF}">
      <dsp:nvSpPr>
        <dsp:cNvPr id="0" name=""/>
        <dsp:cNvSpPr/>
      </dsp:nvSpPr>
      <dsp:spPr>
        <a:xfrm>
          <a:off x="4799782" y="2640457"/>
          <a:ext cx="2507527" cy="119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tr-TR" sz="2400" kern="1200" dirty="0" smtClean="0">
              <a:solidFill>
                <a:srgbClr val="0070C0"/>
              </a:solidFill>
            </a:rPr>
            <a:t>Kısa dönemde oluşacak faydası</a:t>
          </a:r>
          <a:endParaRPr lang="tr-TR" sz="2400" kern="1200" dirty="0">
            <a:solidFill>
              <a:srgbClr val="0070C0"/>
            </a:solidFill>
          </a:endParaRPr>
        </a:p>
      </dsp:txBody>
      <dsp:txXfrm>
        <a:off x="4799782" y="2640457"/>
        <a:ext cx="2507527" cy="1199520"/>
      </dsp:txXfrm>
    </dsp:sp>
    <dsp:sp modelId="{3C255696-5A39-4ABE-BC2E-AB247ADB130D}">
      <dsp:nvSpPr>
        <dsp:cNvPr id="0" name=""/>
        <dsp:cNvSpPr/>
      </dsp:nvSpPr>
      <dsp:spPr>
        <a:xfrm>
          <a:off x="7456804" y="2640457"/>
          <a:ext cx="2507527" cy="119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tr-TR" sz="1700" kern="1200" dirty="0" smtClean="0"/>
            <a:t>Yapısal özellikte olup yasal ve etik sorumlulukların bir sonucudur.</a:t>
          </a:r>
          <a:endParaRPr lang="tr-TR" sz="1700" kern="1200" dirty="0"/>
        </a:p>
      </dsp:txBody>
      <dsp:txXfrm>
        <a:off x="7456804" y="2640457"/>
        <a:ext cx="2507527" cy="1199520"/>
      </dsp:txXfrm>
    </dsp:sp>
    <dsp:sp modelId="{D0A29F9F-48FC-4791-899E-331B40AD6C8A}">
      <dsp:nvSpPr>
        <dsp:cNvPr id="0" name=""/>
        <dsp:cNvSpPr/>
      </dsp:nvSpPr>
      <dsp:spPr>
        <a:xfrm>
          <a:off x="1993265" y="3839977"/>
          <a:ext cx="797306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AE8AA5E-2E72-43B4-9B35-A56A914CDA75}">
      <dsp:nvSpPr>
        <dsp:cNvPr id="0" name=""/>
        <dsp:cNvSpPr/>
      </dsp:nvSpPr>
      <dsp:spPr>
        <a:xfrm>
          <a:off x="2142759" y="3899953"/>
          <a:ext cx="2507527" cy="119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tr-TR" sz="1700" kern="1200" dirty="0" smtClean="0"/>
            <a:t>Markalaşmış ve ekonomik olarak güçlenmiş bir işletme profili oluşturma</a:t>
          </a:r>
          <a:endParaRPr lang="tr-TR" sz="1700" kern="1200" dirty="0"/>
        </a:p>
      </dsp:txBody>
      <dsp:txXfrm>
        <a:off x="2142759" y="3899953"/>
        <a:ext cx="2507527" cy="1199520"/>
      </dsp:txXfrm>
    </dsp:sp>
    <dsp:sp modelId="{9594DD6D-9011-4292-9E7B-5D6356FDFA48}">
      <dsp:nvSpPr>
        <dsp:cNvPr id="0" name=""/>
        <dsp:cNvSpPr/>
      </dsp:nvSpPr>
      <dsp:spPr>
        <a:xfrm>
          <a:off x="4799782" y="3899953"/>
          <a:ext cx="2507527" cy="119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lvl="0" algn="l" defTabSz="1066800">
            <a:lnSpc>
              <a:spcPct val="90000"/>
            </a:lnSpc>
            <a:spcBef>
              <a:spcPct val="0"/>
            </a:spcBef>
            <a:spcAft>
              <a:spcPct val="35000"/>
            </a:spcAft>
          </a:pPr>
          <a:r>
            <a:rPr lang="tr-TR" sz="2400" kern="1200" dirty="0" smtClean="0">
              <a:solidFill>
                <a:srgbClr val="0070C0"/>
              </a:solidFill>
            </a:rPr>
            <a:t>Uzun dönemde oluşacak faydası</a:t>
          </a:r>
          <a:endParaRPr lang="tr-TR" sz="2400" kern="1200" dirty="0">
            <a:solidFill>
              <a:srgbClr val="0070C0"/>
            </a:solidFill>
          </a:endParaRPr>
        </a:p>
      </dsp:txBody>
      <dsp:txXfrm>
        <a:off x="4799782" y="3899953"/>
        <a:ext cx="2507527" cy="1199520"/>
      </dsp:txXfrm>
    </dsp:sp>
    <dsp:sp modelId="{10CB0036-E2BB-4879-BE9E-0BA6ED471814}">
      <dsp:nvSpPr>
        <dsp:cNvPr id="0" name=""/>
        <dsp:cNvSpPr/>
      </dsp:nvSpPr>
      <dsp:spPr>
        <a:xfrm>
          <a:off x="7456804" y="3899953"/>
          <a:ext cx="2507527" cy="119952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tr-TR" sz="1700" kern="1200" dirty="0" smtClean="0"/>
            <a:t>stratejik özellikte olup, ekonomik ve gönüllü sorumluluklarının bir sonucudur.</a:t>
          </a:r>
          <a:endParaRPr lang="tr-TR" sz="1700" kern="1200" dirty="0"/>
        </a:p>
      </dsp:txBody>
      <dsp:txXfrm>
        <a:off x="7456804" y="3899953"/>
        <a:ext cx="2507527" cy="1199520"/>
      </dsp:txXfrm>
    </dsp:sp>
    <dsp:sp modelId="{8A041B87-300C-4901-B2D4-D4527F339BBA}">
      <dsp:nvSpPr>
        <dsp:cNvPr id="0" name=""/>
        <dsp:cNvSpPr/>
      </dsp:nvSpPr>
      <dsp:spPr>
        <a:xfrm>
          <a:off x="1993265" y="5099473"/>
          <a:ext cx="797306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6AB51D-DFD8-4291-B3B6-940042EF1328}">
      <dsp:nvSpPr>
        <dsp:cNvPr id="0" name=""/>
        <dsp:cNvSpPr/>
      </dsp:nvSpPr>
      <dsp:spPr>
        <a:xfrm>
          <a:off x="0" y="2451"/>
          <a:ext cx="9975483"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403CC2-BB70-43F7-ADEE-B3B5C5BB3DF4}">
      <dsp:nvSpPr>
        <dsp:cNvPr id="0" name=""/>
        <dsp:cNvSpPr/>
      </dsp:nvSpPr>
      <dsp:spPr>
        <a:xfrm>
          <a:off x="0" y="2451"/>
          <a:ext cx="1804725" cy="50155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lvl="0" algn="l" defTabSz="755650">
            <a:lnSpc>
              <a:spcPct val="90000"/>
            </a:lnSpc>
            <a:spcBef>
              <a:spcPct val="0"/>
            </a:spcBef>
            <a:spcAft>
              <a:spcPct val="35000"/>
            </a:spcAft>
          </a:pPr>
          <a:r>
            <a:rPr lang="tr-TR" sz="1700" kern="1200" dirty="0" smtClean="0"/>
            <a:t>Sürdürülebilirlik muhasebesi</a:t>
          </a:r>
          <a:endParaRPr lang="tr-TR" sz="1700" kern="1200" dirty="0"/>
        </a:p>
      </dsp:txBody>
      <dsp:txXfrm>
        <a:off x="0" y="2451"/>
        <a:ext cx="1804725" cy="5015504"/>
      </dsp:txXfrm>
    </dsp:sp>
    <dsp:sp modelId="{C8802323-4572-4EF5-835E-BF34F553E04B}">
      <dsp:nvSpPr>
        <dsp:cNvPr id="0" name=""/>
        <dsp:cNvSpPr/>
      </dsp:nvSpPr>
      <dsp:spPr>
        <a:xfrm>
          <a:off x="1812515" y="61410"/>
          <a:ext cx="8153849" cy="1179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Finansal fırsatlar ile ekonomik, sosyal ve çevresel yenilikler arasındaki ilişkileri ortaya koyarak maliyet ve kaynak tasarrufu sağlamaya, sosyal ve çevresel risklerin yönetilmesine, tanımlanmasına ve değerlendirilmesine yardımcı olmaktadır.</a:t>
          </a:r>
          <a:endParaRPr lang="tr-TR" sz="1500" kern="1200" dirty="0"/>
        </a:p>
      </dsp:txBody>
      <dsp:txXfrm>
        <a:off x="1812515" y="61410"/>
        <a:ext cx="8153849" cy="1179182"/>
      </dsp:txXfrm>
    </dsp:sp>
    <dsp:sp modelId="{9F0BC9C9-CD1D-4EE8-9771-C8ED9C04F37D}">
      <dsp:nvSpPr>
        <dsp:cNvPr id="0" name=""/>
        <dsp:cNvSpPr/>
      </dsp:nvSpPr>
      <dsp:spPr>
        <a:xfrm>
          <a:off x="1804725" y="1240592"/>
          <a:ext cx="415482"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5A9378-AC83-4F7D-9B40-E63D29C7F61F}">
      <dsp:nvSpPr>
        <dsp:cNvPr id="0" name=""/>
        <dsp:cNvSpPr/>
      </dsp:nvSpPr>
      <dsp:spPr>
        <a:xfrm>
          <a:off x="1812515" y="1299551"/>
          <a:ext cx="8153849" cy="1179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Verilerin toplanması, ölçülmesi ve kaydedilmesinde finansal muhasebe ile benzer araçlar kullanılmaktadır. </a:t>
          </a:r>
          <a:endParaRPr lang="tr-TR" sz="1500" kern="1200" dirty="0"/>
        </a:p>
      </dsp:txBody>
      <dsp:txXfrm>
        <a:off x="1812515" y="1299551"/>
        <a:ext cx="8153849" cy="1179182"/>
      </dsp:txXfrm>
    </dsp:sp>
    <dsp:sp modelId="{D872BC1A-82E4-4D83-A17D-DF4150A52A9C}">
      <dsp:nvSpPr>
        <dsp:cNvPr id="0" name=""/>
        <dsp:cNvSpPr/>
      </dsp:nvSpPr>
      <dsp:spPr>
        <a:xfrm>
          <a:off x="1804725" y="2478734"/>
          <a:ext cx="415482"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DB61D06-3AAA-471F-8A96-BE84BEC2337A}">
      <dsp:nvSpPr>
        <dsp:cNvPr id="0" name=""/>
        <dsp:cNvSpPr/>
      </dsp:nvSpPr>
      <dsp:spPr>
        <a:xfrm>
          <a:off x="1812515" y="2537693"/>
          <a:ext cx="8153849" cy="1179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Sürdürülebilirlik uygulamalarında, öncelikle mevcut durum değerlendirilmeli, daha sonra geleceğe yönelik hedefler koyulmalı ve bu hedeflere ulaşma durumları belirli aralıklarla ölçülerek gerekli iyileştirme ve geliştirme faaliyetleri paylaşmalıdırlar.</a:t>
          </a:r>
          <a:endParaRPr lang="tr-TR" sz="1500" kern="1200" dirty="0"/>
        </a:p>
      </dsp:txBody>
      <dsp:txXfrm>
        <a:off x="1812515" y="2537693"/>
        <a:ext cx="8153849" cy="1179182"/>
      </dsp:txXfrm>
    </dsp:sp>
    <dsp:sp modelId="{2E550279-1C3B-4A1D-AE49-D99F9DC2BB3A}">
      <dsp:nvSpPr>
        <dsp:cNvPr id="0" name=""/>
        <dsp:cNvSpPr/>
      </dsp:nvSpPr>
      <dsp:spPr>
        <a:xfrm>
          <a:off x="1804725" y="3716875"/>
          <a:ext cx="415482"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BF1B774-AC0E-4E4F-8360-4E77020266C0}">
      <dsp:nvSpPr>
        <dsp:cNvPr id="0" name=""/>
        <dsp:cNvSpPr/>
      </dsp:nvSpPr>
      <dsp:spPr>
        <a:xfrm>
          <a:off x="1812515" y="3697112"/>
          <a:ext cx="8153849" cy="11791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Muhasebe meslek mensupları; işletmenin sürdürülebilirlik konumunun belirlenmesi, </a:t>
          </a:r>
        </a:p>
        <a:p>
          <a:pPr lvl="0" algn="l" defTabSz="666750">
            <a:lnSpc>
              <a:spcPct val="90000"/>
            </a:lnSpc>
            <a:spcBef>
              <a:spcPct val="0"/>
            </a:spcBef>
            <a:spcAft>
              <a:spcPct val="35000"/>
            </a:spcAft>
          </a:pPr>
          <a:r>
            <a:rPr lang="tr-TR" sz="1500" kern="1200" dirty="0" smtClean="0"/>
            <a:t>işletmenin altyapısının sürdürülebilirlik hedefleri doğrultusunda yapılandırılması,</a:t>
          </a:r>
        </a:p>
        <a:p>
          <a:pPr lvl="0" algn="l" defTabSz="666750">
            <a:lnSpc>
              <a:spcPct val="90000"/>
            </a:lnSpc>
            <a:spcBef>
              <a:spcPct val="0"/>
            </a:spcBef>
            <a:spcAft>
              <a:spcPct val="35000"/>
            </a:spcAft>
          </a:pPr>
          <a:r>
            <a:rPr lang="tr-TR" sz="1500" kern="1200" dirty="0" smtClean="0"/>
            <a:t>sürdürülebilirlik raporlanması ve denetimi, </a:t>
          </a:r>
        </a:p>
        <a:p>
          <a:pPr lvl="0" algn="l" defTabSz="666750">
            <a:lnSpc>
              <a:spcPct val="90000"/>
            </a:lnSpc>
            <a:spcBef>
              <a:spcPct val="0"/>
            </a:spcBef>
            <a:spcAft>
              <a:spcPct val="35000"/>
            </a:spcAft>
          </a:pPr>
          <a:r>
            <a:rPr lang="tr-TR" sz="1500" kern="1200" dirty="0" smtClean="0"/>
            <a:t>sürdürülebilirlik eğitimleri gibi çalışmalara katkı sağlayabilirler. </a:t>
          </a:r>
          <a:endParaRPr lang="tr-TR" sz="1500" kern="1200" dirty="0"/>
        </a:p>
      </dsp:txBody>
      <dsp:txXfrm>
        <a:off x="1812515" y="3697112"/>
        <a:ext cx="8153849" cy="1179182"/>
      </dsp:txXfrm>
    </dsp:sp>
    <dsp:sp modelId="{0A4C1B18-85AF-4351-A4F4-C6A0F72C22B8}">
      <dsp:nvSpPr>
        <dsp:cNvPr id="0" name=""/>
        <dsp:cNvSpPr/>
      </dsp:nvSpPr>
      <dsp:spPr>
        <a:xfrm>
          <a:off x="1804725" y="4955016"/>
          <a:ext cx="415482"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BC2184-9847-40CB-B52C-E77DA5213AA3}">
      <dsp:nvSpPr>
        <dsp:cNvPr id="0" name=""/>
        <dsp:cNvSpPr/>
      </dsp:nvSpPr>
      <dsp:spPr>
        <a:xfrm>
          <a:off x="0" y="0"/>
          <a:ext cx="9742488"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A31E63-54CF-4A2C-89AD-08CAED35BFB0}">
      <dsp:nvSpPr>
        <dsp:cNvPr id="0" name=""/>
        <dsp:cNvSpPr/>
      </dsp:nvSpPr>
      <dsp:spPr>
        <a:xfrm>
          <a:off x="0" y="0"/>
          <a:ext cx="1948497" cy="51085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kern="1200" dirty="0" smtClean="0"/>
            <a:t>Sürdürülebilirlik Raporlaması</a:t>
          </a:r>
          <a:endParaRPr lang="tr-TR" sz="2000" kern="1200" dirty="0"/>
        </a:p>
      </dsp:txBody>
      <dsp:txXfrm>
        <a:off x="0" y="0"/>
        <a:ext cx="1948497" cy="5108575"/>
      </dsp:txXfrm>
    </dsp:sp>
    <dsp:sp modelId="{5ADA600D-2DD3-4C1A-9EC7-257187A582BA}">
      <dsp:nvSpPr>
        <dsp:cNvPr id="0" name=""/>
        <dsp:cNvSpPr/>
      </dsp:nvSpPr>
      <dsp:spPr>
        <a:xfrm>
          <a:off x="2094634" y="48142"/>
          <a:ext cx="7647853" cy="962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Sürdürülebilirlik raporlaması, kurumsal sosyal sorumluluk raporlarında olduğu gibi çevresel, sosyal ve ekonomik performanslara yer verildikten sonra ek olarak bu performansların birbirileri ile etkileşimi üzerinde durulan bir raporlama türüdür. </a:t>
          </a:r>
          <a:endParaRPr lang="tr-TR" sz="1500" kern="1200" dirty="0"/>
        </a:p>
      </dsp:txBody>
      <dsp:txXfrm>
        <a:off x="2094634" y="48142"/>
        <a:ext cx="7647853" cy="962846"/>
      </dsp:txXfrm>
    </dsp:sp>
    <dsp:sp modelId="{FF781B18-3AEC-4B15-8FF3-4A9E9B68FB63}">
      <dsp:nvSpPr>
        <dsp:cNvPr id="0" name=""/>
        <dsp:cNvSpPr/>
      </dsp:nvSpPr>
      <dsp:spPr>
        <a:xfrm>
          <a:off x="1948497" y="1010988"/>
          <a:ext cx="779399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DCD86F-BA30-40BC-8DF7-8C2BC101436A}">
      <dsp:nvSpPr>
        <dsp:cNvPr id="0" name=""/>
        <dsp:cNvSpPr/>
      </dsp:nvSpPr>
      <dsp:spPr>
        <a:xfrm>
          <a:off x="2094634" y="1059131"/>
          <a:ext cx="7647853" cy="962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Gönüllülük esasına ve hesap verebilirlik ilkesine dayanarak hazırlanırlar.</a:t>
          </a:r>
        </a:p>
      </dsp:txBody>
      <dsp:txXfrm>
        <a:off x="2094634" y="1059131"/>
        <a:ext cx="7647853" cy="962846"/>
      </dsp:txXfrm>
    </dsp:sp>
    <dsp:sp modelId="{14998685-4534-4DB5-A50A-B2A635DDFE0C}">
      <dsp:nvSpPr>
        <dsp:cNvPr id="0" name=""/>
        <dsp:cNvSpPr/>
      </dsp:nvSpPr>
      <dsp:spPr>
        <a:xfrm>
          <a:off x="1948497" y="2021977"/>
          <a:ext cx="779399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88793C6-2AB9-4E91-BC08-5511560DF5E4}">
      <dsp:nvSpPr>
        <dsp:cNvPr id="0" name=""/>
        <dsp:cNvSpPr/>
      </dsp:nvSpPr>
      <dsp:spPr>
        <a:xfrm>
          <a:off x="2094634" y="2070120"/>
          <a:ext cx="7647853" cy="962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İç ve dış paydaşlara, toplum ve çevre üzerindeki faaliyetlerin olası negatif etkilerini azaltmak amacıyla üretilen planlar ve projeler aktarılır. </a:t>
          </a:r>
        </a:p>
      </dsp:txBody>
      <dsp:txXfrm>
        <a:off x="2094634" y="2070120"/>
        <a:ext cx="7647853" cy="962846"/>
      </dsp:txXfrm>
    </dsp:sp>
    <dsp:sp modelId="{DD454BCA-F2CE-4C93-8924-85AC2575D3AA}">
      <dsp:nvSpPr>
        <dsp:cNvPr id="0" name=""/>
        <dsp:cNvSpPr/>
      </dsp:nvSpPr>
      <dsp:spPr>
        <a:xfrm>
          <a:off x="1948497" y="3032966"/>
          <a:ext cx="779399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D80B8AB-24CD-4C4E-8DAB-5C46FD8393AB}">
      <dsp:nvSpPr>
        <dsp:cNvPr id="0" name=""/>
        <dsp:cNvSpPr/>
      </dsp:nvSpPr>
      <dsp:spPr>
        <a:xfrm>
          <a:off x="2094634" y="3081109"/>
          <a:ext cx="7647853" cy="962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smtClean="0"/>
            <a:t>Sürdürülebilirlik raporlaması ile işlemenin karar alma, planlama, kontrol gibi süreçlerine «kurumsal sürdürülebilirlik» dahil edilmiştir.   </a:t>
          </a:r>
          <a:endParaRPr lang="tr-TR" sz="1500" kern="1200" dirty="0" smtClean="0"/>
        </a:p>
      </dsp:txBody>
      <dsp:txXfrm>
        <a:off x="2094634" y="3081109"/>
        <a:ext cx="7647853" cy="962846"/>
      </dsp:txXfrm>
    </dsp:sp>
    <dsp:sp modelId="{46E842CB-B95A-45C6-9799-E8F80E5CCF6E}">
      <dsp:nvSpPr>
        <dsp:cNvPr id="0" name=""/>
        <dsp:cNvSpPr/>
      </dsp:nvSpPr>
      <dsp:spPr>
        <a:xfrm>
          <a:off x="1948497" y="4043955"/>
          <a:ext cx="779399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062A911-8A74-4B3A-A2D8-38B879C2A2D1}">
      <dsp:nvSpPr>
        <dsp:cNvPr id="0" name=""/>
        <dsp:cNvSpPr/>
      </dsp:nvSpPr>
      <dsp:spPr>
        <a:xfrm>
          <a:off x="2094634" y="4092098"/>
          <a:ext cx="7647853" cy="9628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smtClean="0"/>
            <a:t>Şeffaflığın arttırılması, risklerin yönetilmesi, yönetim sistemlerinin çevresel, sosyal ve ekonomik açıdan geliştirilmesi, çalışanların farkındalığının ve iş motivasyonunun arttırılması ve işletme devamlılığının sağlanması açısından sürdürülebilirlik raporlaması önemlidir. </a:t>
          </a:r>
          <a:endParaRPr lang="tr-TR" sz="1500" kern="1200" dirty="0" smtClean="0"/>
        </a:p>
      </dsp:txBody>
      <dsp:txXfrm>
        <a:off x="2094634" y="4092098"/>
        <a:ext cx="7647853" cy="962846"/>
      </dsp:txXfrm>
    </dsp:sp>
    <dsp:sp modelId="{579CC657-9C32-4C22-A103-D0DC77E381E4}">
      <dsp:nvSpPr>
        <dsp:cNvPr id="0" name=""/>
        <dsp:cNvSpPr/>
      </dsp:nvSpPr>
      <dsp:spPr>
        <a:xfrm>
          <a:off x="1948497" y="5054944"/>
          <a:ext cx="779399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9DFB78-F92B-4838-BC95-8FECCE96636F}">
      <dsp:nvSpPr>
        <dsp:cNvPr id="0" name=""/>
        <dsp:cNvSpPr/>
      </dsp:nvSpPr>
      <dsp:spPr>
        <a:xfrm>
          <a:off x="0" y="0"/>
          <a:ext cx="10112376"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438A0C-E69C-431B-9891-40CAB283566C}">
      <dsp:nvSpPr>
        <dsp:cNvPr id="0" name=""/>
        <dsp:cNvSpPr/>
      </dsp:nvSpPr>
      <dsp:spPr>
        <a:xfrm>
          <a:off x="0" y="0"/>
          <a:ext cx="2022475" cy="1352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kern="1200" dirty="0" smtClean="0"/>
            <a:t>Entegre Raporlama</a:t>
          </a:r>
          <a:endParaRPr lang="tr-TR" sz="2000" kern="1200" dirty="0"/>
        </a:p>
      </dsp:txBody>
      <dsp:txXfrm>
        <a:off x="0" y="0"/>
        <a:ext cx="2022475" cy="1352366"/>
      </dsp:txXfrm>
    </dsp:sp>
    <dsp:sp modelId="{5B7F20B7-A4B8-4896-ABD6-6289BB653EDB}">
      <dsp:nvSpPr>
        <dsp:cNvPr id="0" name=""/>
        <dsp:cNvSpPr/>
      </dsp:nvSpPr>
      <dsp:spPr>
        <a:xfrm>
          <a:off x="2174160" y="61411"/>
          <a:ext cx="7938215" cy="12282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Entegre düşünce üzerine kurulan ve işletme tarafından zaman içinde yaratılan değer hakkında bir entegre raporun hazırlanmasını ve değer yaratma sürecinin unsurları hakkında açıklamaların yayınlanmasını temel alan bir süreçtir.  </a:t>
          </a:r>
          <a:endParaRPr lang="tr-TR" sz="1500" kern="1200" dirty="0"/>
        </a:p>
      </dsp:txBody>
      <dsp:txXfrm>
        <a:off x="2174160" y="61411"/>
        <a:ext cx="7938215" cy="1228223"/>
      </dsp:txXfrm>
    </dsp:sp>
    <dsp:sp modelId="{A552FD4F-5412-44A0-9B79-C6856CC2361F}">
      <dsp:nvSpPr>
        <dsp:cNvPr id="0" name=""/>
        <dsp:cNvSpPr/>
      </dsp:nvSpPr>
      <dsp:spPr>
        <a:xfrm>
          <a:off x="2022475" y="1289634"/>
          <a:ext cx="808990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9F33C6-F37E-41B4-A6C3-6446CE84F2F7}">
      <dsp:nvSpPr>
        <dsp:cNvPr id="0" name=""/>
        <dsp:cNvSpPr/>
      </dsp:nvSpPr>
      <dsp:spPr>
        <a:xfrm>
          <a:off x="0" y="1352366"/>
          <a:ext cx="10112376"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1472FA-F0A3-42FF-B216-5FF48399562B}">
      <dsp:nvSpPr>
        <dsp:cNvPr id="0" name=""/>
        <dsp:cNvSpPr/>
      </dsp:nvSpPr>
      <dsp:spPr>
        <a:xfrm>
          <a:off x="0" y="1352366"/>
          <a:ext cx="2022475" cy="1352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b="0" kern="1200" dirty="0" smtClean="0"/>
            <a:t>Değer yaratma</a:t>
          </a:r>
          <a:endParaRPr lang="tr-TR" sz="2000" b="0" kern="1200" dirty="0"/>
        </a:p>
      </dsp:txBody>
      <dsp:txXfrm>
        <a:off x="0" y="1352366"/>
        <a:ext cx="2022475" cy="1352366"/>
      </dsp:txXfrm>
    </dsp:sp>
    <dsp:sp modelId="{FE241F83-197A-4CA4-9B17-AA04A6A19ACB}">
      <dsp:nvSpPr>
        <dsp:cNvPr id="0" name=""/>
        <dsp:cNvSpPr/>
      </dsp:nvSpPr>
      <dsp:spPr>
        <a:xfrm>
          <a:off x="2174160" y="1413777"/>
          <a:ext cx="7938215" cy="12282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İşletmenin faaliyet ve çıktılarının sermaye öğelerini arttırması, azaltması veya dönüştürmesi sürecidir. </a:t>
          </a:r>
          <a:endParaRPr lang="tr-TR" sz="1500" kern="1200" dirty="0"/>
        </a:p>
      </dsp:txBody>
      <dsp:txXfrm>
        <a:off x="2174160" y="1413777"/>
        <a:ext cx="7938215" cy="1228223"/>
      </dsp:txXfrm>
    </dsp:sp>
    <dsp:sp modelId="{28DBAC6B-6BE3-457B-8846-8F69796B0CA1}">
      <dsp:nvSpPr>
        <dsp:cNvPr id="0" name=""/>
        <dsp:cNvSpPr/>
      </dsp:nvSpPr>
      <dsp:spPr>
        <a:xfrm>
          <a:off x="2022475" y="2642001"/>
          <a:ext cx="808990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02A9E47-0CBE-4A74-8D31-8DB66A7954B4}">
      <dsp:nvSpPr>
        <dsp:cNvPr id="0" name=""/>
        <dsp:cNvSpPr/>
      </dsp:nvSpPr>
      <dsp:spPr>
        <a:xfrm>
          <a:off x="0" y="2704733"/>
          <a:ext cx="10112376"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131EAA-9999-46FA-8D94-C470E7A0557F}">
      <dsp:nvSpPr>
        <dsp:cNvPr id="0" name=""/>
        <dsp:cNvSpPr/>
      </dsp:nvSpPr>
      <dsp:spPr>
        <a:xfrm>
          <a:off x="0" y="2704733"/>
          <a:ext cx="2022475" cy="1352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b="0" kern="1200" dirty="0" smtClean="0"/>
            <a:t>Entegre düşünce</a:t>
          </a:r>
        </a:p>
      </dsp:txBody>
      <dsp:txXfrm>
        <a:off x="0" y="2704733"/>
        <a:ext cx="2022475" cy="1352366"/>
      </dsp:txXfrm>
    </dsp:sp>
    <dsp:sp modelId="{ED9ACDF1-38D4-4F46-8B91-C21C6F50DF56}">
      <dsp:nvSpPr>
        <dsp:cNvPr id="0" name=""/>
        <dsp:cNvSpPr/>
      </dsp:nvSpPr>
      <dsp:spPr>
        <a:xfrm>
          <a:off x="2174160" y="2708529"/>
          <a:ext cx="7938215" cy="12477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İşletmenin çeşitli fonksiyonel birimlerindeki ilişkilerin ve bunların etkilediği sermaye öğelerinin dikkate alınarak, kısa, orta ve uzun vadede değer yaratmaya yönelik entegre karar ve faaliyet mekanizmaları oluşturan bir yaklaşımdır.</a:t>
          </a:r>
        </a:p>
        <a:p>
          <a:pPr lvl="0" algn="l" defTabSz="666750">
            <a:lnSpc>
              <a:spcPct val="90000"/>
            </a:lnSpc>
            <a:spcBef>
              <a:spcPct val="0"/>
            </a:spcBef>
            <a:spcAft>
              <a:spcPct val="35000"/>
            </a:spcAft>
          </a:pPr>
          <a:r>
            <a:rPr lang="tr-TR" sz="1500" kern="1200" dirty="0" smtClean="0"/>
            <a:t>Entegre düşüncenin geliştirilmesinde ise sürdürülebilirlik verileri etkilidir.  </a:t>
          </a:r>
        </a:p>
      </dsp:txBody>
      <dsp:txXfrm>
        <a:off x="2174160" y="2708529"/>
        <a:ext cx="7938215" cy="1247768"/>
      </dsp:txXfrm>
    </dsp:sp>
    <dsp:sp modelId="{60C62106-E7FE-4EF5-9CD0-91DAF7EFBDBE}">
      <dsp:nvSpPr>
        <dsp:cNvPr id="0" name=""/>
        <dsp:cNvSpPr/>
      </dsp:nvSpPr>
      <dsp:spPr>
        <a:xfrm>
          <a:off x="2022475" y="4004074"/>
          <a:ext cx="808990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7C8E09-D2BB-4929-AFD1-D72BA66E433E}">
      <dsp:nvSpPr>
        <dsp:cNvPr id="0" name=""/>
        <dsp:cNvSpPr/>
      </dsp:nvSpPr>
      <dsp:spPr>
        <a:xfrm>
          <a:off x="0" y="4057100"/>
          <a:ext cx="10112376"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3DF00C-28AB-41E1-B6A5-B52570E621D1}">
      <dsp:nvSpPr>
        <dsp:cNvPr id="0" name=""/>
        <dsp:cNvSpPr/>
      </dsp:nvSpPr>
      <dsp:spPr>
        <a:xfrm>
          <a:off x="0" y="4057100"/>
          <a:ext cx="2022475" cy="13523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lvl="0" algn="l" defTabSz="889000">
            <a:lnSpc>
              <a:spcPct val="90000"/>
            </a:lnSpc>
            <a:spcBef>
              <a:spcPct val="0"/>
            </a:spcBef>
            <a:spcAft>
              <a:spcPct val="35000"/>
            </a:spcAft>
          </a:pPr>
          <a:r>
            <a:rPr lang="tr-TR" sz="2000" kern="1200" dirty="0" smtClean="0"/>
            <a:t>Entegre Rapor</a:t>
          </a:r>
        </a:p>
      </dsp:txBody>
      <dsp:txXfrm>
        <a:off x="0" y="4057100"/>
        <a:ext cx="2022475" cy="1352366"/>
      </dsp:txXfrm>
    </dsp:sp>
    <dsp:sp modelId="{E9B0BE22-28A1-4AC7-A035-1DEA64C8D988}">
      <dsp:nvSpPr>
        <dsp:cNvPr id="0" name=""/>
        <dsp:cNvSpPr/>
      </dsp:nvSpPr>
      <dsp:spPr>
        <a:xfrm>
          <a:off x="2174160" y="4089844"/>
          <a:ext cx="7938215" cy="122822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kern="1200" dirty="0" smtClean="0"/>
            <a:t>İşletmenin stratejisi, kurumsal yönetim prensipleri, performansı ve geleceğe dair beklentileri kapsamında işletme dışındaki taraflara kısa, orta ve uzun vadede nasıl değer yaratılacağını kısa ve öz bir şekilde anlatan bir iletişim aracıdır. </a:t>
          </a:r>
        </a:p>
        <a:p>
          <a:pPr lvl="0" algn="l" defTabSz="666750">
            <a:lnSpc>
              <a:spcPct val="90000"/>
            </a:lnSpc>
            <a:spcBef>
              <a:spcPct val="0"/>
            </a:spcBef>
            <a:spcAft>
              <a:spcPct val="35000"/>
            </a:spcAft>
          </a:pPr>
          <a:r>
            <a:rPr lang="tr-TR" sz="1500" kern="1200" dirty="0" smtClean="0"/>
            <a:t>Entegre raporların hazırlanmasında, GKGMİ ve sürdürülebilirlik muhasebesi önemli bir rol oynamıştır. </a:t>
          </a:r>
        </a:p>
      </dsp:txBody>
      <dsp:txXfrm>
        <a:off x="2174160" y="4089844"/>
        <a:ext cx="7938215" cy="1228223"/>
      </dsp:txXfrm>
    </dsp:sp>
    <dsp:sp modelId="{26B30031-9A9B-4188-BDC1-6189C4B7D343}">
      <dsp:nvSpPr>
        <dsp:cNvPr id="0" name=""/>
        <dsp:cNvSpPr/>
      </dsp:nvSpPr>
      <dsp:spPr>
        <a:xfrm>
          <a:off x="2022475" y="5346735"/>
          <a:ext cx="808990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C2329C-261F-462D-A2D2-B30AAA994FED}">
      <dsp:nvSpPr>
        <dsp:cNvPr id="0" name=""/>
        <dsp:cNvSpPr/>
      </dsp:nvSpPr>
      <dsp:spPr>
        <a:xfrm>
          <a:off x="0" y="0"/>
          <a:ext cx="9974262"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33F7845-F392-4077-80A2-CA24772062CA}">
      <dsp:nvSpPr>
        <dsp:cNvPr id="0" name=""/>
        <dsp:cNvSpPr/>
      </dsp:nvSpPr>
      <dsp:spPr>
        <a:xfrm>
          <a:off x="0" y="0"/>
          <a:ext cx="1994852" cy="497046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lvl="0" algn="l" defTabSz="933450">
            <a:lnSpc>
              <a:spcPct val="90000"/>
            </a:lnSpc>
            <a:spcBef>
              <a:spcPct val="0"/>
            </a:spcBef>
            <a:spcAft>
              <a:spcPct val="35000"/>
            </a:spcAft>
          </a:pPr>
          <a:r>
            <a:rPr lang="tr-TR" sz="2100" kern="1200" dirty="0" smtClean="0"/>
            <a:t>Entegre Raporlamada Veri Toplama</a:t>
          </a:r>
          <a:endParaRPr lang="tr-TR" sz="2100" kern="1200" dirty="0"/>
        </a:p>
      </dsp:txBody>
      <dsp:txXfrm>
        <a:off x="0" y="0"/>
        <a:ext cx="1994852" cy="4970461"/>
      </dsp:txXfrm>
    </dsp:sp>
    <dsp:sp modelId="{34FF67F2-0A0F-41B5-B496-633F65A779F8}">
      <dsp:nvSpPr>
        <dsp:cNvPr id="0" name=""/>
        <dsp:cNvSpPr/>
      </dsp:nvSpPr>
      <dsp:spPr>
        <a:xfrm>
          <a:off x="2144466" y="33553"/>
          <a:ext cx="7829795" cy="671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tr-TR" sz="1800" kern="1200" dirty="0" smtClean="0"/>
            <a:t>İlgili verilerin toplanması için gelişmenin kesin etkili olduğu yıllara bakılması gerekecektir. </a:t>
          </a:r>
        </a:p>
      </dsp:txBody>
      <dsp:txXfrm>
        <a:off x="2144466" y="33553"/>
        <a:ext cx="7829795" cy="671060"/>
      </dsp:txXfrm>
    </dsp:sp>
    <dsp:sp modelId="{37088028-F5E9-4DB6-AA9D-E0F70BA9AF5D}">
      <dsp:nvSpPr>
        <dsp:cNvPr id="0" name=""/>
        <dsp:cNvSpPr/>
      </dsp:nvSpPr>
      <dsp:spPr>
        <a:xfrm>
          <a:off x="1994852" y="704613"/>
          <a:ext cx="7979409"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FD2AF37-FF8D-4713-9E9A-C6B8A27924AA}">
      <dsp:nvSpPr>
        <dsp:cNvPr id="0" name=""/>
        <dsp:cNvSpPr/>
      </dsp:nvSpPr>
      <dsp:spPr>
        <a:xfrm>
          <a:off x="2144466" y="738167"/>
          <a:ext cx="7829795" cy="671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tr-TR" sz="1800" kern="1200" dirty="0" smtClean="0"/>
            <a:t>Doğru ve güvenilir bir raporlama yapmak için yüksek kaliteli veri gerekir.</a:t>
          </a:r>
        </a:p>
      </dsp:txBody>
      <dsp:txXfrm>
        <a:off x="2144466" y="738167"/>
        <a:ext cx="7829795" cy="671060"/>
      </dsp:txXfrm>
    </dsp:sp>
    <dsp:sp modelId="{D1388D34-C8E9-47A8-9702-3CC8B8C6B55A}">
      <dsp:nvSpPr>
        <dsp:cNvPr id="0" name=""/>
        <dsp:cNvSpPr/>
      </dsp:nvSpPr>
      <dsp:spPr>
        <a:xfrm>
          <a:off x="1994852" y="1409227"/>
          <a:ext cx="7979409"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9CC6DB6-1B90-4D85-A513-F4345741471A}">
      <dsp:nvSpPr>
        <dsp:cNvPr id="0" name=""/>
        <dsp:cNvSpPr/>
      </dsp:nvSpPr>
      <dsp:spPr>
        <a:xfrm>
          <a:off x="2144466" y="1442780"/>
          <a:ext cx="7829795" cy="671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tr-TR" sz="1800" kern="1200" dirty="0" smtClean="0"/>
            <a:t>Verilerin kalitesinin sağlanması için veri toplama, depolama ve analiz sistemlerine yatırım yapmak gerekecektir. </a:t>
          </a:r>
          <a:endParaRPr lang="tr-TR" sz="1800" kern="1200" dirty="0"/>
        </a:p>
      </dsp:txBody>
      <dsp:txXfrm>
        <a:off x="2144466" y="1442780"/>
        <a:ext cx="7829795" cy="671060"/>
      </dsp:txXfrm>
    </dsp:sp>
    <dsp:sp modelId="{FB6295DF-E5BE-4F67-8382-2226DA9575EE}">
      <dsp:nvSpPr>
        <dsp:cNvPr id="0" name=""/>
        <dsp:cNvSpPr/>
      </dsp:nvSpPr>
      <dsp:spPr>
        <a:xfrm>
          <a:off x="1994852" y="2113841"/>
          <a:ext cx="7979409"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34D3ED3-0637-4B61-9552-DDDDC7C3D2AD}">
      <dsp:nvSpPr>
        <dsp:cNvPr id="0" name=""/>
        <dsp:cNvSpPr/>
      </dsp:nvSpPr>
      <dsp:spPr>
        <a:xfrm>
          <a:off x="2144466" y="2147394"/>
          <a:ext cx="7829795" cy="671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tr-TR" sz="1800" kern="1200" dirty="0" smtClean="0"/>
            <a:t>Finansal olmayan verilerin  dağınıklığı işletmeyi alışkın olduğu veri işleme sürecinin dışına çıkarabilecektir. </a:t>
          </a:r>
          <a:endParaRPr lang="tr-TR" sz="1800" kern="1200" dirty="0"/>
        </a:p>
      </dsp:txBody>
      <dsp:txXfrm>
        <a:off x="2144466" y="2147394"/>
        <a:ext cx="7829795" cy="671060"/>
      </dsp:txXfrm>
    </dsp:sp>
    <dsp:sp modelId="{BC95026A-1155-4DDF-BAAF-B1D5A2FED8BF}">
      <dsp:nvSpPr>
        <dsp:cNvPr id="0" name=""/>
        <dsp:cNvSpPr/>
      </dsp:nvSpPr>
      <dsp:spPr>
        <a:xfrm>
          <a:off x="1994852" y="2818455"/>
          <a:ext cx="7979409"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1758DEC-D575-4B4B-98D0-537E86D80F93}">
      <dsp:nvSpPr>
        <dsp:cNvPr id="0" name=""/>
        <dsp:cNvSpPr/>
      </dsp:nvSpPr>
      <dsp:spPr>
        <a:xfrm>
          <a:off x="2144466" y="2852008"/>
          <a:ext cx="7829795" cy="671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tr-TR" sz="1800" kern="1200" dirty="0" smtClean="0"/>
            <a:t>Veriyi doğrulamak ve bu verinin güvenilirlik ve kullanılabilirlik düzeyini belirlemek için zaman harcamak gerecektir.</a:t>
          </a:r>
          <a:endParaRPr lang="tr-TR" sz="1800" kern="1200" dirty="0"/>
        </a:p>
      </dsp:txBody>
      <dsp:txXfrm>
        <a:off x="2144466" y="2852008"/>
        <a:ext cx="7829795" cy="671060"/>
      </dsp:txXfrm>
    </dsp:sp>
    <dsp:sp modelId="{61CC2021-9926-4163-8EE6-D3EFEF4B0938}">
      <dsp:nvSpPr>
        <dsp:cNvPr id="0" name=""/>
        <dsp:cNvSpPr/>
      </dsp:nvSpPr>
      <dsp:spPr>
        <a:xfrm>
          <a:off x="1994852" y="3523069"/>
          <a:ext cx="7979409"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17EF10-EEAE-4018-B27D-9B9B6A21A826}">
      <dsp:nvSpPr>
        <dsp:cNvPr id="0" name=""/>
        <dsp:cNvSpPr/>
      </dsp:nvSpPr>
      <dsp:spPr>
        <a:xfrm>
          <a:off x="2144466" y="3556622"/>
          <a:ext cx="7829795" cy="671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tr-TR" sz="1800" kern="1200" dirty="0" smtClean="0"/>
            <a:t>İşletmelerin iş modelleriyle ilgili bilgiyi tanımlamaları gerekecektir. </a:t>
          </a:r>
          <a:endParaRPr lang="tr-TR" sz="1800" kern="1200" dirty="0"/>
        </a:p>
      </dsp:txBody>
      <dsp:txXfrm>
        <a:off x="2144466" y="3556622"/>
        <a:ext cx="7829795" cy="671060"/>
      </dsp:txXfrm>
    </dsp:sp>
    <dsp:sp modelId="{58F3FB1F-0D3F-4067-8ADD-A812EA06252F}">
      <dsp:nvSpPr>
        <dsp:cNvPr id="0" name=""/>
        <dsp:cNvSpPr/>
      </dsp:nvSpPr>
      <dsp:spPr>
        <a:xfrm>
          <a:off x="1994852" y="4227683"/>
          <a:ext cx="7979409"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396D723-81D0-48AB-835A-ABBE2B9493FD}">
      <dsp:nvSpPr>
        <dsp:cNvPr id="0" name=""/>
        <dsp:cNvSpPr/>
      </dsp:nvSpPr>
      <dsp:spPr>
        <a:xfrm>
          <a:off x="2144466" y="4261236"/>
          <a:ext cx="7829795" cy="6710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lvl="0" algn="l" defTabSz="800100">
            <a:lnSpc>
              <a:spcPct val="90000"/>
            </a:lnSpc>
            <a:spcBef>
              <a:spcPct val="0"/>
            </a:spcBef>
            <a:spcAft>
              <a:spcPct val="35000"/>
            </a:spcAft>
          </a:pPr>
          <a:r>
            <a:rPr lang="tr-TR" sz="1800" kern="1200" dirty="0" smtClean="0"/>
            <a:t>Finansal, finansal olmayan, tarihsel ve ileriye dönük bilgilerin dengeli bir şekilde sunulması gerekecektir. </a:t>
          </a:r>
          <a:endParaRPr lang="tr-TR" sz="1800" kern="1200" dirty="0"/>
        </a:p>
      </dsp:txBody>
      <dsp:txXfrm>
        <a:off x="2144466" y="4261236"/>
        <a:ext cx="7829795" cy="671060"/>
      </dsp:txXfrm>
    </dsp:sp>
    <dsp:sp modelId="{B6F5DFB0-60AC-43BF-B75F-65BAD0521DE2}">
      <dsp:nvSpPr>
        <dsp:cNvPr id="0" name=""/>
        <dsp:cNvSpPr/>
      </dsp:nvSpPr>
      <dsp:spPr>
        <a:xfrm>
          <a:off x="1994852" y="4932297"/>
          <a:ext cx="7979409"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FB88BB-8F15-40A2-8938-0CF606D39F61}">
      <dsp:nvSpPr>
        <dsp:cNvPr id="0" name=""/>
        <dsp:cNvSpPr/>
      </dsp:nvSpPr>
      <dsp:spPr>
        <a:xfrm>
          <a:off x="0" y="0"/>
          <a:ext cx="98298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D09F21-76A7-4A29-A133-03E66D902A27}">
      <dsp:nvSpPr>
        <dsp:cNvPr id="0" name=""/>
        <dsp:cNvSpPr/>
      </dsp:nvSpPr>
      <dsp:spPr>
        <a:xfrm>
          <a:off x="0" y="0"/>
          <a:ext cx="1965960" cy="425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lvl="0" algn="l" defTabSz="844550">
            <a:lnSpc>
              <a:spcPct val="90000"/>
            </a:lnSpc>
            <a:spcBef>
              <a:spcPct val="0"/>
            </a:spcBef>
            <a:spcAft>
              <a:spcPct val="35000"/>
            </a:spcAft>
          </a:pPr>
          <a:r>
            <a:rPr lang="tr-TR" sz="1900" b="1" kern="1200" dirty="0" smtClean="0"/>
            <a:t>Sürdürülebilirlik Muhasebesi ve raporlaması </a:t>
          </a:r>
          <a:r>
            <a:rPr lang="tr-TR" sz="1900" kern="1200" dirty="0" smtClean="0"/>
            <a:t>açısından Literatürde ön plana çıkan </a:t>
          </a:r>
          <a:r>
            <a:rPr lang="tr-TR" sz="1900" kern="1200" dirty="0" smtClean="0"/>
            <a:t>çalışmalar</a:t>
          </a:r>
          <a:endParaRPr lang="tr-TR" sz="1900" kern="1200" dirty="0"/>
        </a:p>
      </dsp:txBody>
      <dsp:txXfrm>
        <a:off x="0" y="0"/>
        <a:ext cx="1965960" cy="4254500"/>
      </dsp:txXfrm>
    </dsp:sp>
    <dsp:sp modelId="{2868F867-AD46-4F5B-8328-2AA17134B39B}">
      <dsp:nvSpPr>
        <dsp:cNvPr id="0" name=""/>
        <dsp:cNvSpPr/>
      </dsp:nvSpPr>
      <dsp:spPr>
        <a:xfrm>
          <a:off x="2113406" y="33497"/>
          <a:ext cx="7716393" cy="669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b="1" kern="1200" dirty="0" err="1" smtClean="0"/>
            <a:t>Bebbington</a:t>
          </a:r>
          <a:r>
            <a:rPr lang="tr-TR" sz="1500" b="1" kern="1200" dirty="0" smtClean="0"/>
            <a:t> ve </a:t>
          </a:r>
          <a:r>
            <a:rPr lang="tr-TR" sz="1500" b="1" kern="1200" dirty="0" err="1" smtClean="0"/>
            <a:t>diğ</a:t>
          </a:r>
          <a:r>
            <a:rPr lang="tr-TR" sz="1500" b="1" kern="1200" dirty="0" smtClean="0"/>
            <a:t>. (1994). </a:t>
          </a:r>
          <a:r>
            <a:rPr lang="tr-TR" sz="1500" kern="1200" dirty="0" err="1" smtClean="0"/>
            <a:t>Accountants</a:t>
          </a:r>
          <a:r>
            <a:rPr lang="tr-TR" sz="1500" kern="1200" dirty="0" smtClean="0"/>
            <a:t>' </a:t>
          </a:r>
          <a:r>
            <a:rPr lang="tr-TR" sz="1500" kern="1200" dirty="0" err="1" smtClean="0"/>
            <a:t>Attitudes</a:t>
          </a:r>
          <a:r>
            <a:rPr lang="tr-TR" sz="1500" kern="1200" dirty="0" smtClean="0"/>
            <a:t> </a:t>
          </a:r>
          <a:r>
            <a:rPr lang="tr-TR" sz="1500" kern="1200" dirty="0" err="1" smtClean="0"/>
            <a:t>And</a:t>
          </a:r>
          <a:r>
            <a:rPr lang="tr-TR" sz="1500" kern="1200" dirty="0" smtClean="0"/>
            <a:t> </a:t>
          </a:r>
          <a:r>
            <a:rPr lang="tr-TR" sz="1500" kern="1200" dirty="0" err="1" smtClean="0"/>
            <a:t>Environmentally-Sensitive</a:t>
          </a:r>
          <a:r>
            <a:rPr lang="tr-TR" sz="1500" kern="1200" dirty="0" smtClean="0"/>
            <a:t> Accounting. </a:t>
          </a:r>
          <a:endParaRPr lang="tr-TR" sz="1500" kern="1200" dirty="0"/>
        </a:p>
      </dsp:txBody>
      <dsp:txXfrm>
        <a:off x="2113406" y="33497"/>
        <a:ext cx="7716393" cy="669959"/>
      </dsp:txXfrm>
    </dsp:sp>
    <dsp:sp modelId="{1549347C-93DF-46E6-9985-60663A4A3993}">
      <dsp:nvSpPr>
        <dsp:cNvPr id="0" name=""/>
        <dsp:cNvSpPr/>
      </dsp:nvSpPr>
      <dsp:spPr>
        <a:xfrm>
          <a:off x="1965960" y="703457"/>
          <a:ext cx="786384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D25749-C874-4C2D-BB4C-DF1578C911C6}">
      <dsp:nvSpPr>
        <dsp:cNvPr id="0" name=""/>
        <dsp:cNvSpPr/>
      </dsp:nvSpPr>
      <dsp:spPr>
        <a:xfrm>
          <a:off x="2113406" y="736955"/>
          <a:ext cx="7716393" cy="669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b="1" kern="1200" dirty="0" err="1" smtClean="0"/>
            <a:t>Deegan</a:t>
          </a:r>
          <a:r>
            <a:rPr lang="tr-TR" sz="1500" b="1" kern="1200" dirty="0" smtClean="0"/>
            <a:t> ve </a:t>
          </a:r>
          <a:r>
            <a:rPr lang="tr-TR" sz="1500" b="1" kern="1200" dirty="0" err="1" smtClean="0"/>
            <a:t>diğ</a:t>
          </a:r>
          <a:r>
            <a:rPr lang="tr-TR" sz="1500" b="1" kern="1200" dirty="0" smtClean="0"/>
            <a:t>. (1995). </a:t>
          </a:r>
          <a:r>
            <a:rPr lang="tr-TR" sz="1500" kern="1200" dirty="0" smtClean="0"/>
            <a:t>A </a:t>
          </a:r>
          <a:r>
            <a:rPr lang="tr-TR" sz="1500" kern="1200" dirty="0" err="1" smtClean="0"/>
            <a:t>Survey</a:t>
          </a:r>
          <a:r>
            <a:rPr lang="tr-TR" sz="1500" kern="1200" dirty="0" smtClean="0"/>
            <a:t> Of </a:t>
          </a:r>
          <a:r>
            <a:rPr lang="tr-TR" sz="1500" kern="1200" dirty="0" err="1" smtClean="0"/>
            <a:t>Australian</a:t>
          </a:r>
          <a:r>
            <a:rPr lang="tr-TR" sz="1500" kern="1200" dirty="0" smtClean="0"/>
            <a:t> </a:t>
          </a:r>
          <a:r>
            <a:rPr lang="tr-TR" sz="1500" kern="1200" dirty="0" err="1" smtClean="0"/>
            <a:t>Accountants</a:t>
          </a:r>
          <a:r>
            <a:rPr lang="tr-TR" sz="1500" kern="1200" dirty="0" smtClean="0"/>
            <a:t>' </a:t>
          </a:r>
          <a:r>
            <a:rPr lang="tr-TR" sz="1500" kern="1200" dirty="0" err="1" smtClean="0"/>
            <a:t>Attitude</a:t>
          </a:r>
          <a:r>
            <a:rPr lang="tr-TR" sz="1500" kern="1200" dirty="0" smtClean="0"/>
            <a:t> On </a:t>
          </a:r>
          <a:r>
            <a:rPr lang="tr-TR" sz="1500" kern="1200" dirty="0" err="1" smtClean="0"/>
            <a:t>Environmental</a:t>
          </a:r>
          <a:r>
            <a:rPr lang="tr-TR" sz="1500" kern="1200" dirty="0" smtClean="0"/>
            <a:t> </a:t>
          </a:r>
          <a:r>
            <a:rPr lang="tr-TR" sz="1500" kern="1200" dirty="0" err="1" smtClean="0"/>
            <a:t>Reporting</a:t>
          </a:r>
          <a:r>
            <a:rPr lang="tr-TR" sz="1500" kern="1200" dirty="0" smtClean="0"/>
            <a:t>. </a:t>
          </a:r>
          <a:endParaRPr lang="tr-TR" sz="1500" kern="1200" dirty="0"/>
        </a:p>
      </dsp:txBody>
      <dsp:txXfrm>
        <a:off x="2113406" y="736955"/>
        <a:ext cx="7716393" cy="669959"/>
      </dsp:txXfrm>
    </dsp:sp>
    <dsp:sp modelId="{17ECCFF2-178E-43F2-B477-B57CAC609AAC}">
      <dsp:nvSpPr>
        <dsp:cNvPr id="0" name=""/>
        <dsp:cNvSpPr/>
      </dsp:nvSpPr>
      <dsp:spPr>
        <a:xfrm>
          <a:off x="1965960" y="1406914"/>
          <a:ext cx="786384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E0A97F-C313-4B71-B8AC-BF5823DA713B}">
      <dsp:nvSpPr>
        <dsp:cNvPr id="0" name=""/>
        <dsp:cNvSpPr/>
      </dsp:nvSpPr>
      <dsp:spPr>
        <a:xfrm>
          <a:off x="2113406" y="1440412"/>
          <a:ext cx="7716393" cy="669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b="1" kern="1200" dirty="0" smtClean="0"/>
            <a:t>Adams (2002). </a:t>
          </a:r>
          <a:r>
            <a:rPr lang="tr-TR" sz="1500" kern="1200" dirty="0" err="1" smtClean="0"/>
            <a:t>Internal</a:t>
          </a:r>
          <a:r>
            <a:rPr lang="tr-TR" sz="1500" kern="1200" dirty="0" smtClean="0"/>
            <a:t> </a:t>
          </a:r>
          <a:r>
            <a:rPr lang="tr-TR" sz="1500" kern="1200" dirty="0" err="1" smtClean="0"/>
            <a:t>Organisational</a:t>
          </a:r>
          <a:r>
            <a:rPr lang="tr-TR" sz="1500" kern="1200" dirty="0" smtClean="0"/>
            <a:t> </a:t>
          </a:r>
          <a:r>
            <a:rPr lang="tr-TR" sz="1500" kern="1200" dirty="0" err="1" smtClean="0"/>
            <a:t>Factors</a:t>
          </a:r>
          <a:r>
            <a:rPr lang="tr-TR" sz="1500" kern="1200" dirty="0" smtClean="0"/>
            <a:t> </a:t>
          </a:r>
          <a:r>
            <a:rPr lang="tr-TR" sz="1500" kern="1200" dirty="0" err="1" smtClean="0"/>
            <a:t>Influencing</a:t>
          </a:r>
          <a:r>
            <a:rPr lang="tr-TR" sz="1500" kern="1200" dirty="0" smtClean="0"/>
            <a:t> </a:t>
          </a:r>
          <a:r>
            <a:rPr lang="tr-TR" sz="1500" kern="1200" dirty="0" err="1" smtClean="0"/>
            <a:t>Corporate</a:t>
          </a:r>
          <a:r>
            <a:rPr lang="tr-TR" sz="1500" kern="1200" dirty="0" smtClean="0"/>
            <a:t> </a:t>
          </a:r>
          <a:r>
            <a:rPr lang="tr-TR" sz="1500" kern="1200" dirty="0" err="1" smtClean="0"/>
            <a:t>Social</a:t>
          </a:r>
          <a:r>
            <a:rPr lang="tr-TR" sz="1500" kern="1200" dirty="0" smtClean="0"/>
            <a:t> </a:t>
          </a:r>
          <a:r>
            <a:rPr lang="tr-TR" sz="1500" kern="1200" dirty="0" err="1" smtClean="0"/>
            <a:t>And</a:t>
          </a:r>
          <a:r>
            <a:rPr lang="tr-TR" sz="1500" kern="1200" dirty="0" smtClean="0"/>
            <a:t> </a:t>
          </a:r>
          <a:r>
            <a:rPr lang="tr-TR" sz="1500" kern="1200" dirty="0" err="1" smtClean="0"/>
            <a:t>Ethical</a:t>
          </a:r>
          <a:r>
            <a:rPr lang="tr-TR" sz="1500" kern="1200" dirty="0" smtClean="0"/>
            <a:t> </a:t>
          </a:r>
          <a:r>
            <a:rPr lang="tr-TR" sz="1500" kern="1200" dirty="0" err="1" smtClean="0"/>
            <a:t>Reporting</a:t>
          </a:r>
          <a:r>
            <a:rPr lang="tr-TR" sz="1500" kern="1200" dirty="0" smtClean="0"/>
            <a:t>: Beyond </a:t>
          </a:r>
          <a:r>
            <a:rPr lang="tr-TR" sz="1500" kern="1200" dirty="0" err="1" smtClean="0"/>
            <a:t>Current</a:t>
          </a:r>
          <a:r>
            <a:rPr lang="tr-TR" sz="1500" kern="1200" dirty="0" smtClean="0"/>
            <a:t> </a:t>
          </a:r>
          <a:r>
            <a:rPr lang="tr-TR" sz="1500" kern="1200" dirty="0" err="1" smtClean="0"/>
            <a:t>Theorising</a:t>
          </a:r>
          <a:r>
            <a:rPr lang="tr-TR" sz="1500" kern="1200" dirty="0" smtClean="0"/>
            <a:t>. </a:t>
          </a:r>
          <a:endParaRPr lang="tr-TR" sz="1500" kern="1200" dirty="0"/>
        </a:p>
      </dsp:txBody>
      <dsp:txXfrm>
        <a:off x="2113406" y="1440412"/>
        <a:ext cx="7716393" cy="669959"/>
      </dsp:txXfrm>
    </dsp:sp>
    <dsp:sp modelId="{24865656-3067-41D3-89D0-639718616770}">
      <dsp:nvSpPr>
        <dsp:cNvPr id="0" name=""/>
        <dsp:cNvSpPr/>
      </dsp:nvSpPr>
      <dsp:spPr>
        <a:xfrm>
          <a:off x="1965960" y="2110371"/>
          <a:ext cx="786384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618F97-7C0D-4CC7-9637-6DB9732B8601}">
      <dsp:nvSpPr>
        <dsp:cNvPr id="0" name=""/>
        <dsp:cNvSpPr/>
      </dsp:nvSpPr>
      <dsp:spPr>
        <a:xfrm>
          <a:off x="2113406" y="2143869"/>
          <a:ext cx="7716393" cy="669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b="1" kern="1200" dirty="0" err="1" smtClean="0"/>
            <a:t>Kuasirikun</a:t>
          </a:r>
          <a:r>
            <a:rPr lang="tr-TR" sz="1500" b="1" kern="1200" dirty="0" smtClean="0"/>
            <a:t> (2005). </a:t>
          </a:r>
          <a:r>
            <a:rPr lang="tr-TR" sz="1500" kern="1200" dirty="0" err="1" smtClean="0"/>
            <a:t>Attitudes</a:t>
          </a:r>
          <a:r>
            <a:rPr lang="tr-TR" sz="1500" kern="1200" dirty="0" smtClean="0"/>
            <a:t> </a:t>
          </a:r>
          <a:r>
            <a:rPr lang="tr-TR" sz="1500" kern="1200" dirty="0" err="1" smtClean="0"/>
            <a:t>To</a:t>
          </a:r>
          <a:r>
            <a:rPr lang="tr-TR" sz="1500" kern="1200" dirty="0" smtClean="0"/>
            <a:t> </a:t>
          </a:r>
          <a:r>
            <a:rPr lang="tr-TR" sz="1500" kern="1200" dirty="0" err="1" smtClean="0"/>
            <a:t>The</a:t>
          </a:r>
          <a:r>
            <a:rPr lang="tr-TR" sz="1500" kern="1200" dirty="0" smtClean="0"/>
            <a:t> Development </a:t>
          </a:r>
          <a:r>
            <a:rPr lang="tr-TR" sz="1500" kern="1200" dirty="0" err="1" smtClean="0"/>
            <a:t>And</a:t>
          </a:r>
          <a:r>
            <a:rPr lang="tr-TR" sz="1500" kern="1200" dirty="0" smtClean="0"/>
            <a:t> </a:t>
          </a:r>
          <a:r>
            <a:rPr lang="tr-TR" sz="1500" kern="1200" dirty="0" err="1" smtClean="0"/>
            <a:t>Implementation</a:t>
          </a:r>
          <a:r>
            <a:rPr lang="tr-TR" sz="1500" kern="1200" dirty="0" smtClean="0"/>
            <a:t> of </a:t>
          </a:r>
          <a:r>
            <a:rPr lang="tr-TR" sz="1500" kern="1200" dirty="0" err="1" smtClean="0"/>
            <a:t>Social</a:t>
          </a:r>
          <a:r>
            <a:rPr lang="tr-TR" sz="1500" kern="1200" dirty="0" smtClean="0"/>
            <a:t> </a:t>
          </a:r>
          <a:r>
            <a:rPr lang="tr-TR" sz="1500" kern="1200" dirty="0" err="1" smtClean="0"/>
            <a:t>And</a:t>
          </a:r>
          <a:r>
            <a:rPr lang="tr-TR" sz="1500" kern="1200" dirty="0" smtClean="0"/>
            <a:t> </a:t>
          </a:r>
          <a:r>
            <a:rPr lang="tr-TR" sz="1500" kern="1200" dirty="0" err="1" smtClean="0"/>
            <a:t>Environmental</a:t>
          </a:r>
          <a:r>
            <a:rPr lang="tr-TR" sz="1500" kern="1200" dirty="0" smtClean="0"/>
            <a:t> Accounting in </a:t>
          </a:r>
          <a:r>
            <a:rPr lang="tr-TR" sz="1500" kern="1200" dirty="0" err="1" smtClean="0"/>
            <a:t>Thailand</a:t>
          </a:r>
          <a:r>
            <a:rPr lang="tr-TR" sz="1500" kern="1200" dirty="0" smtClean="0"/>
            <a:t>. </a:t>
          </a:r>
          <a:endParaRPr lang="tr-TR" sz="1500" kern="1200" dirty="0"/>
        </a:p>
      </dsp:txBody>
      <dsp:txXfrm>
        <a:off x="2113406" y="2143869"/>
        <a:ext cx="7716393" cy="669959"/>
      </dsp:txXfrm>
    </dsp:sp>
    <dsp:sp modelId="{64E4F9E2-CB05-410C-983E-2106FDBAF63F}">
      <dsp:nvSpPr>
        <dsp:cNvPr id="0" name=""/>
        <dsp:cNvSpPr/>
      </dsp:nvSpPr>
      <dsp:spPr>
        <a:xfrm>
          <a:off x="1965960" y="2813828"/>
          <a:ext cx="786384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B13673D-97E7-44DA-B446-8886CC874497}">
      <dsp:nvSpPr>
        <dsp:cNvPr id="0" name=""/>
        <dsp:cNvSpPr/>
      </dsp:nvSpPr>
      <dsp:spPr>
        <a:xfrm>
          <a:off x="2113406" y="2847326"/>
          <a:ext cx="7716393" cy="669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b="1" kern="1200" dirty="0" smtClean="0"/>
            <a:t>Brown ve </a:t>
          </a:r>
          <a:r>
            <a:rPr lang="tr-TR" sz="1500" b="1" kern="1200" dirty="0" err="1" smtClean="0"/>
            <a:t>diğ</a:t>
          </a:r>
          <a:r>
            <a:rPr lang="tr-TR" sz="1500" b="1" kern="1200" dirty="0" smtClean="0"/>
            <a:t>. (2009). </a:t>
          </a:r>
          <a:r>
            <a:rPr lang="tr-TR" sz="1500" kern="1200" dirty="0" err="1" smtClean="0"/>
            <a:t>Building</a:t>
          </a:r>
          <a:r>
            <a:rPr lang="tr-TR" sz="1500" kern="1200" dirty="0" smtClean="0"/>
            <a:t> </a:t>
          </a:r>
          <a:r>
            <a:rPr lang="tr-TR" sz="1500" kern="1200" dirty="0" err="1" smtClean="0"/>
            <a:t>Institutions</a:t>
          </a:r>
          <a:r>
            <a:rPr lang="tr-TR" sz="1500" kern="1200" dirty="0" smtClean="0"/>
            <a:t> </a:t>
          </a:r>
          <a:r>
            <a:rPr lang="tr-TR" sz="1500" kern="1200" dirty="0" err="1" smtClean="0"/>
            <a:t>Based</a:t>
          </a:r>
          <a:r>
            <a:rPr lang="tr-TR" sz="1500" kern="1200" dirty="0" smtClean="0"/>
            <a:t> on Information </a:t>
          </a:r>
          <a:r>
            <a:rPr lang="tr-TR" sz="1500" kern="1200" dirty="0" err="1" smtClean="0"/>
            <a:t>Disclosure</a:t>
          </a:r>
          <a:r>
            <a:rPr lang="tr-TR" sz="1500" kern="1200" dirty="0" smtClean="0"/>
            <a:t>: </a:t>
          </a:r>
          <a:r>
            <a:rPr lang="tr-TR" sz="1500" kern="1200" dirty="0" err="1" smtClean="0"/>
            <a:t>Lessons</a:t>
          </a:r>
          <a:r>
            <a:rPr lang="tr-TR" sz="1500" kern="1200" dirty="0" smtClean="0"/>
            <a:t> </a:t>
          </a:r>
          <a:r>
            <a:rPr lang="tr-TR" sz="1500" kern="1200" dirty="0" err="1" smtClean="0"/>
            <a:t>from</a:t>
          </a:r>
          <a:r>
            <a:rPr lang="tr-TR" sz="1500" kern="1200" dirty="0" smtClean="0"/>
            <a:t> </a:t>
          </a:r>
          <a:r>
            <a:rPr lang="tr-TR" sz="1500" kern="1200" dirty="0" err="1" smtClean="0"/>
            <a:t>GRI's</a:t>
          </a:r>
          <a:r>
            <a:rPr lang="tr-TR" sz="1500" kern="1200" dirty="0" smtClean="0"/>
            <a:t> </a:t>
          </a:r>
          <a:r>
            <a:rPr lang="tr-TR" sz="1500" kern="1200" dirty="0" err="1" smtClean="0"/>
            <a:t>Sustainability</a:t>
          </a:r>
          <a:r>
            <a:rPr lang="tr-TR" sz="1500" kern="1200" dirty="0" smtClean="0"/>
            <a:t> </a:t>
          </a:r>
          <a:r>
            <a:rPr lang="tr-TR" sz="1500" kern="1200" dirty="0" err="1" smtClean="0"/>
            <a:t>Reporting</a:t>
          </a:r>
          <a:r>
            <a:rPr lang="tr-TR" sz="1500" kern="1200" dirty="0" smtClean="0"/>
            <a:t>. </a:t>
          </a:r>
          <a:endParaRPr lang="tr-TR" sz="1500" kern="1200" dirty="0"/>
        </a:p>
      </dsp:txBody>
      <dsp:txXfrm>
        <a:off x="2113406" y="2847326"/>
        <a:ext cx="7716393" cy="669959"/>
      </dsp:txXfrm>
    </dsp:sp>
    <dsp:sp modelId="{52A5C641-98E2-4F67-9EE0-0491F99A65A3}">
      <dsp:nvSpPr>
        <dsp:cNvPr id="0" name=""/>
        <dsp:cNvSpPr/>
      </dsp:nvSpPr>
      <dsp:spPr>
        <a:xfrm>
          <a:off x="1965960" y="3517285"/>
          <a:ext cx="786384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A6B7F33-E76D-4EE2-B983-35C393AADC10}">
      <dsp:nvSpPr>
        <dsp:cNvPr id="0" name=""/>
        <dsp:cNvSpPr/>
      </dsp:nvSpPr>
      <dsp:spPr>
        <a:xfrm>
          <a:off x="2113406" y="3550783"/>
          <a:ext cx="7716393" cy="6699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tr-TR" sz="1500" b="1" kern="1200" dirty="0" err="1" smtClean="0"/>
            <a:t>Wallen</a:t>
          </a:r>
          <a:r>
            <a:rPr lang="tr-TR" sz="1500" b="1" kern="1200" dirty="0" smtClean="0"/>
            <a:t> ve </a:t>
          </a:r>
          <a:r>
            <a:rPr lang="tr-TR" sz="1500" b="1" kern="1200" dirty="0" err="1" smtClean="0"/>
            <a:t>Wasserfaller</a:t>
          </a:r>
          <a:r>
            <a:rPr lang="tr-TR" sz="1500" b="1" kern="1200" dirty="0" smtClean="0"/>
            <a:t> (2008). </a:t>
          </a:r>
          <a:r>
            <a:rPr lang="tr-TR" sz="1500" kern="1200" dirty="0" err="1" smtClean="0"/>
            <a:t>Internal</a:t>
          </a:r>
          <a:r>
            <a:rPr lang="tr-TR" sz="1500" kern="1200" dirty="0" smtClean="0"/>
            <a:t> </a:t>
          </a:r>
          <a:r>
            <a:rPr lang="tr-TR" sz="1500" kern="1200" dirty="0" err="1" smtClean="0"/>
            <a:t>Organizational</a:t>
          </a:r>
          <a:r>
            <a:rPr lang="tr-TR" sz="1500" kern="1200" dirty="0" smtClean="0"/>
            <a:t> </a:t>
          </a:r>
          <a:r>
            <a:rPr lang="tr-TR" sz="1500" kern="1200" dirty="0" err="1" smtClean="0"/>
            <a:t>Factors</a:t>
          </a:r>
          <a:r>
            <a:rPr lang="tr-TR" sz="1500" kern="1200" dirty="0" smtClean="0"/>
            <a:t> </a:t>
          </a:r>
          <a:r>
            <a:rPr lang="tr-TR" sz="1500" kern="1200" dirty="0" err="1" smtClean="0"/>
            <a:t>Influencing</a:t>
          </a:r>
          <a:r>
            <a:rPr lang="tr-TR" sz="1500" kern="1200" dirty="0" smtClean="0"/>
            <a:t> </a:t>
          </a:r>
          <a:r>
            <a:rPr lang="tr-TR" sz="1500" kern="1200" dirty="0" err="1" smtClean="0"/>
            <a:t>Voluntary</a:t>
          </a:r>
          <a:r>
            <a:rPr lang="tr-TR" sz="1500" kern="1200" dirty="0" smtClean="0"/>
            <a:t> CSR </a:t>
          </a:r>
          <a:r>
            <a:rPr lang="tr-TR" sz="1500" kern="1200" dirty="0" err="1" smtClean="0"/>
            <a:t>Disclosure</a:t>
          </a:r>
          <a:r>
            <a:rPr lang="tr-TR" sz="1500" kern="1200" dirty="0" smtClean="0"/>
            <a:t> - </a:t>
          </a:r>
          <a:r>
            <a:rPr lang="tr-TR" sz="1500" kern="1200" dirty="0" err="1" smtClean="0"/>
            <a:t>The</a:t>
          </a:r>
          <a:r>
            <a:rPr lang="tr-TR" sz="1500" kern="1200" dirty="0" smtClean="0"/>
            <a:t> Case Of Three </a:t>
          </a:r>
          <a:r>
            <a:rPr lang="tr-TR" sz="1500" kern="1200" dirty="0" err="1" smtClean="0"/>
            <a:t>Swedish</a:t>
          </a:r>
          <a:r>
            <a:rPr lang="tr-TR" sz="1500" kern="1200" dirty="0" smtClean="0"/>
            <a:t> </a:t>
          </a:r>
          <a:r>
            <a:rPr lang="tr-TR" sz="1500" kern="1200" dirty="0" err="1" smtClean="0"/>
            <a:t>State-Owned</a:t>
          </a:r>
          <a:r>
            <a:rPr lang="tr-TR" sz="1500" kern="1200" dirty="0" smtClean="0"/>
            <a:t> </a:t>
          </a:r>
          <a:r>
            <a:rPr lang="tr-TR" sz="1500" kern="1200" dirty="0" err="1" smtClean="0"/>
            <a:t>Companies</a:t>
          </a:r>
          <a:r>
            <a:rPr lang="tr-TR" sz="1500" kern="1200" dirty="0" smtClean="0"/>
            <a:t>.    </a:t>
          </a:r>
          <a:endParaRPr lang="tr-TR" sz="1500" kern="1200" dirty="0"/>
        </a:p>
      </dsp:txBody>
      <dsp:txXfrm>
        <a:off x="2113406" y="3550783"/>
        <a:ext cx="7716393" cy="669959"/>
      </dsp:txXfrm>
    </dsp:sp>
    <dsp:sp modelId="{72A46D42-17DD-48AA-8A40-6A243562F4AD}">
      <dsp:nvSpPr>
        <dsp:cNvPr id="0" name=""/>
        <dsp:cNvSpPr/>
      </dsp:nvSpPr>
      <dsp:spPr>
        <a:xfrm>
          <a:off x="1965960" y="4220742"/>
          <a:ext cx="786384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FB88BB-8F15-40A2-8938-0CF606D39F61}">
      <dsp:nvSpPr>
        <dsp:cNvPr id="0" name=""/>
        <dsp:cNvSpPr/>
      </dsp:nvSpPr>
      <dsp:spPr>
        <a:xfrm>
          <a:off x="0" y="0"/>
          <a:ext cx="9829800" cy="0"/>
        </a:xfrm>
        <a:prstGeom prst="lin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D09F21-76A7-4A29-A133-03E66D902A27}">
      <dsp:nvSpPr>
        <dsp:cNvPr id="0" name=""/>
        <dsp:cNvSpPr/>
      </dsp:nvSpPr>
      <dsp:spPr>
        <a:xfrm>
          <a:off x="0" y="0"/>
          <a:ext cx="1965960" cy="42545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tr-TR" sz="2500" b="1" kern="1200" dirty="0" smtClean="0"/>
            <a:t>Entegre Raporlama </a:t>
          </a:r>
          <a:r>
            <a:rPr lang="tr-TR" sz="2500" kern="1200" dirty="0" smtClean="0"/>
            <a:t>açısından Literatürde ön plana çıkan </a:t>
          </a:r>
          <a:r>
            <a:rPr lang="tr-TR" sz="2500" kern="1200" dirty="0" smtClean="0"/>
            <a:t>çalışmalar</a:t>
          </a:r>
          <a:endParaRPr lang="tr-TR" sz="2500" kern="1200" dirty="0"/>
        </a:p>
      </dsp:txBody>
      <dsp:txXfrm>
        <a:off x="0" y="0"/>
        <a:ext cx="1965960" cy="4254500"/>
      </dsp:txXfrm>
    </dsp:sp>
    <dsp:sp modelId="{93D25749-C874-4C2D-BB4C-DF1578C911C6}">
      <dsp:nvSpPr>
        <dsp:cNvPr id="0" name=""/>
        <dsp:cNvSpPr/>
      </dsp:nvSpPr>
      <dsp:spPr>
        <a:xfrm>
          <a:off x="2113406" y="66476"/>
          <a:ext cx="7716393" cy="1329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tr-TR" sz="2500" b="1" kern="1200" dirty="0" err="1" smtClean="0"/>
            <a:t>Gibassier</a:t>
          </a:r>
          <a:r>
            <a:rPr lang="tr-TR" sz="2500" b="1" kern="1200" dirty="0" smtClean="0"/>
            <a:t> ve </a:t>
          </a:r>
          <a:r>
            <a:rPr lang="tr-TR" sz="2500" b="1" kern="1200" dirty="0" err="1" smtClean="0"/>
            <a:t>diğ</a:t>
          </a:r>
          <a:r>
            <a:rPr lang="tr-TR" sz="2500" b="1" kern="1200" dirty="0" smtClean="0"/>
            <a:t>. (2016). </a:t>
          </a:r>
          <a:r>
            <a:rPr lang="tr-TR" sz="2500" kern="1200" dirty="0" err="1" smtClean="0"/>
            <a:t>From</a:t>
          </a:r>
          <a:r>
            <a:rPr lang="tr-TR" sz="2500" kern="1200" dirty="0" smtClean="0"/>
            <a:t> </a:t>
          </a:r>
          <a:r>
            <a:rPr lang="tr-TR" sz="2500" kern="1200" dirty="0" err="1" smtClean="0"/>
            <a:t>Share</a:t>
          </a:r>
          <a:r>
            <a:rPr lang="tr-TR" sz="2500" kern="1200" dirty="0" smtClean="0"/>
            <a:t> Value </a:t>
          </a:r>
          <a:r>
            <a:rPr lang="tr-TR" sz="2500" kern="1200" dirty="0" err="1" smtClean="0"/>
            <a:t>to</a:t>
          </a:r>
          <a:r>
            <a:rPr lang="tr-TR" sz="2500" kern="1200" dirty="0" smtClean="0"/>
            <a:t> </a:t>
          </a:r>
          <a:r>
            <a:rPr lang="tr-TR" sz="2500" kern="1200" dirty="0" err="1" smtClean="0"/>
            <a:t>Shared</a:t>
          </a:r>
          <a:r>
            <a:rPr lang="tr-TR" sz="2500" kern="1200" dirty="0" smtClean="0"/>
            <a:t> Value: </a:t>
          </a:r>
          <a:r>
            <a:rPr lang="tr-TR" sz="2500" kern="1200" dirty="0" err="1" smtClean="0"/>
            <a:t>Exploring</a:t>
          </a:r>
          <a:r>
            <a:rPr lang="tr-TR" sz="2500" kern="1200" dirty="0" smtClean="0"/>
            <a:t> </a:t>
          </a:r>
          <a:r>
            <a:rPr lang="tr-TR" sz="2500" kern="1200" dirty="0" err="1" smtClean="0"/>
            <a:t>the</a:t>
          </a:r>
          <a:r>
            <a:rPr lang="tr-TR" sz="2500" kern="1200" dirty="0" smtClean="0"/>
            <a:t> Role of </a:t>
          </a:r>
          <a:r>
            <a:rPr lang="tr-TR" sz="2500" kern="1200" dirty="0" err="1" smtClean="0"/>
            <a:t>Accountants</a:t>
          </a:r>
          <a:r>
            <a:rPr lang="tr-TR" sz="2500" kern="1200" dirty="0" smtClean="0"/>
            <a:t> in </a:t>
          </a:r>
          <a:r>
            <a:rPr lang="tr-TR" sz="2500" kern="1200" dirty="0" err="1" smtClean="0"/>
            <a:t>Developing</a:t>
          </a:r>
          <a:r>
            <a:rPr lang="tr-TR" sz="2500" kern="1200" dirty="0" smtClean="0"/>
            <a:t> </a:t>
          </a:r>
          <a:r>
            <a:rPr lang="tr-TR" sz="2500" kern="1200" dirty="0" err="1" smtClean="0"/>
            <a:t>Integrated</a:t>
          </a:r>
          <a:r>
            <a:rPr lang="tr-TR" sz="2500" kern="1200" dirty="0" smtClean="0"/>
            <a:t> </a:t>
          </a:r>
          <a:r>
            <a:rPr lang="tr-TR" sz="2500" kern="1200" dirty="0" err="1" smtClean="0"/>
            <a:t>Reporting</a:t>
          </a:r>
          <a:r>
            <a:rPr lang="tr-TR" sz="2500" kern="1200" dirty="0" smtClean="0"/>
            <a:t> in </a:t>
          </a:r>
          <a:r>
            <a:rPr lang="tr-TR" sz="2500" kern="1200" dirty="0" err="1" smtClean="0"/>
            <a:t>Practice</a:t>
          </a:r>
          <a:r>
            <a:rPr lang="tr-TR" sz="2500" kern="1200" dirty="0" smtClean="0"/>
            <a:t>. </a:t>
          </a:r>
          <a:endParaRPr lang="tr-TR" sz="2500" kern="1200" dirty="0"/>
        </a:p>
      </dsp:txBody>
      <dsp:txXfrm>
        <a:off x="2113406" y="66476"/>
        <a:ext cx="7716393" cy="1329531"/>
      </dsp:txXfrm>
    </dsp:sp>
    <dsp:sp modelId="{17ECCFF2-178E-43F2-B477-B57CAC609AAC}">
      <dsp:nvSpPr>
        <dsp:cNvPr id="0" name=""/>
        <dsp:cNvSpPr/>
      </dsp:nvSpPr>
      <dsp:spPr>
        <a:xfrm>
          <a:off x="1965960" y="1396007"/>
          <a:ext cx="786384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5EC813A-FF09-466E-A681-A05C1B1B1C6B}">
      <dsp:nvSpPr>
        <dsp:cNvPr id="0" name=""/>
        <dsp:cNvSpPr/>
      </dsp:nvSpPr>
      <dsp:spPr>
        <a:xfrm>
          <a:off x="2113406" y="1462484"/>
          <a:ext cx="7716393" cy="1329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tr-TR" sz="2500" b="1" kern="1200" dirty="0" err="1" smtClean="0"/>
            <a:t>Burke</a:t>
          </a:r>
          <a:r>
            <a:rPr lang="tr-TR" sz="2500" b="1" kern="1200" dirty="0" smtClean="0"/>
            <a:t> ve </a:t>
          </a:r>
          <a:r>
            <a:rPr lang="tr-TR" sz="2500" b="1" kern="1200" dirty="0" err="1" smtClean="0"/>
            <a:t>Clark</a:t>
          </a:r>
          <a:r>
            <a:rPr lang="tr-TR" sz="2500" b="1" kern="1200" dirty="0" smtClean="0"/>
            <a:t> (2016). </a:t>
          </a:r>
          <a:r>
            <a:rPr lang="tr-TR" sz="2500" kern="1200" dirty="0" err="1" smtClean="0"/>
            <a:t>The</a:t>
          </a:r>
          <a:r>
            <a:rPr lang="tr-TR" sz="2500" kern="1200" dirty="0" smtClean="0"/>
            <a:t> Business Case </a:t>
          </a:r>
          <a:r>
            <a:rPr lang="tr-TR" sz="2500" kern="1200" dirty="0" err="1" smtClean="0"/>
            <a:t>For</a:t>
          </a:r>
          <a:r>
            <a:rPr lang="tr-TR" sz="2500" kern="1200" dirty="0" smtClean="0"/>
            <a:t> </a:t>
          </a:r>
          <a:r>
            <a:rPr lang="tr-TR" sz="2500" kern="1200" dirty="0" err="1" smtClean="0"/>
            <a:t>Integrated</a:t>
          </a:r>
          <a:r>
            <a:rPr lang="tr-TR" sz="2500" kern="1200" dirty="0" smtClean="0"/>
            <a:t> </a:t>
          </a:r>
          <a:r>
            <a:rPr lang="tr-TR" sz="2500" kern="1200" dirty="0" err="1" smtClean="0"/>
            <a:t>Reporting</a:t>
          </a:r>
          <a:r>
            <a:rPr lang="tr-TR" sz="2500" kern="1200" dirty="0" smtClean="0"/>
            <a:t>: </a:t>
          </a:r>
          <a:r>
            <a:rPr lang="tr-TR" sz="2500" kern="1200" dirty="0" err="1" smtClean="0"/>
            <a:t>Insights</a:t>
          </a:r>
          <a:r>
            <a:rPr lang="tr-TR" sz="2500" kern="1200" dirty="0" smtClean="0"/>
            <a:t> </a:t>
          </a:r>
          <a:r>
            <a:rPr lang="tr-TR" sz="2500" kern="1200" dirty="0" err="1" smtClean="0"/>
            <a:t>From</a:t>
          </a:r>
          <a:r>
            <a:rPr lang="tr-TR" sz="2500" kern="1200" dirty="0" smtClean="0"/>
            <a:t> </a:t>
          </a:r>
          <a:r>
            <a:rPr lang="tr-TR" sz="2500" kern="1200" dirty="0" err="1" smtClean="0"/>
            <a:t>Leading</a:t>
          </a:r>
          <a:r>
            <a:rPr lang="tr-TR" sz="2500" kern="1200" dirty="0" smtClean="0"/>
            <a:t> </a:t>
          </a:r>
          <a:r>
            <a:rPr lang="tr-TR" sz="2500" kern="1200" dirty="0" err="1" smtClean="0"/>
            <a:t>Practitioners</a:t>
          </a:r>
          <a:r>
            <a:rPr lang="tr-TR" sz="2500" kern="1200" dirty="0" smtClean="0"/>
            <a:t>, </a:t>
          </a:r>
          <a:r>
            <a:rPr lang="tr-TR" sz="2500" kern="1200" dirty="0" err="1" smtClean="0"/>
            <a:t>Regulators</a:t>
          </a:r>
          <a:r>
            <a:rPr lang="tr-TR" sz="2500" kern="1200" dirty="0" smtClean="0"/>
            <a:t>. </a:t>
          </a:r>
          <a:endParaRPr lang="tr-TR" sz="2500" kern="1200" dirty="0"/>
        </a:p>
      </dsp:txBody>
      <dsp:txXfrm>
        <a:off x="2113406" y="1462484"/>
        <a:ext cx="7716393" cy="1329531"/>
      </dsp:txXfrm>
    </dsp:sp>
    <dsp:sp modelId="{554D85D6-37B9-4C37-B860-AD369CC1A202}">
      <dsp:nvSpPr>
        <dsp:cNvPr id="0" name=""/>
        <dsp:cNvSpPr/>
      </dsp:nvSpPr>
      <dsp:spPr>
        <a:xfrm>
          <a:off x="1965960" y="2792015"/>
          <a:ext cx="786384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6E0A97F-C313-4B71-B8AC-BF5823DA713B}">
      <dsp:nvSpPr>
        <dsp:cNvPr id="0" name=""/>
        <dsp:cNvSpPr/>
      </dsp:nvSpPr>
      <dsp:spPr>
        <a:xfrm>
          <a:off x="2113406" y="2858492"/>
          <a:ext cx="7716393" cy="13295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5250" tIns="95250" rIns="95250" bIns="95250" numCol="1" spcCol="1270" anchor="t" anchorCtr="0">
          <a:noAutofit/>
        </a:bodyPr>
        <a:lstStyle/>
        <a:p>
          <a:pPr lvl="0" algn="l" defTabSz="1111250">
            <a:lnSpc>
              <a:spcPct val="90000"/>
            </a:lnSpc>
            <a:spcBef>
              <a:spcPct val="0"/>
            </a:spcBef>
            <a:spcAft>
              <a:spcPct val="35000"/>
            </a:spcAft>
          </a:pPr>
          <a:r>
            <a:rPr lang="tr-TR" sz="2500" b="1" kern="1200" dirty="0" err="1" smtClean="0"/>
            <a:t>Raghavan</a:t>
          </a:r>
          <a:r>
            <a:rPr lang="tr-TR" sz="2500" b="1" kern="1200" dirty="0" smtClean="0"/>
            <a:t> (2015). </a:t>
          </a:r>
          <a:r>
            <a:rPr lang="tr-TR" sz="2500" kern="1200" dirty="0" err="1" smtClean="0"/>
            <a:t>Impact</a:t>
          </a:r>
          <a:r>
            <a:rPr lang="tr-TR" sz="2500" kern="1200" dirty="0" smtClean="0"/>
            <a:t> of </a:t>
          </a:r>
          <a:r>
            <a:rPr lang="tr-TR" sz="2500" kern="1200" dirty="0" err="1" smtClean="0"/>
            <a:t>Integrated</a:t>
          </a:r>
          <a:r>
            <a:rPr lang="tr-TR" sz="2500" kern="1200" dirty="0" smtClean="0"/>
            <a:t> </a:t>
          </a:r>
          <a:r>
            <a:rPr lang="tr-TR" sz="2500" kern="1200" dirty="0" err="1" smtClean="0"/>
            <a:t>Reporting</a:t>
          </a:r>
          <a:r>
            <a:rPr lang="tr-TR" sz="2500" kern="1200" dirty="0" smtClean="0"/>
            <a:t> (IR) on Accounting </a:t>
          </a:r>
          <a:r>
            <a:rPr lang="tr-TR" sz="2500" kern="1200" dirty="0" err="1" smtClean="0"/>
            <a:t>and</a:t>
          </a:r>
          <a:r>
            <a:rPr lang="tr-TR" sz="2500" kern="1200" dirty="0" smtClean="0"/>
            <a:t> Finance.</a:t>
          </a:r>
          <a:endParaRPr lang="tr-TR" sz="2500" kern="1200" dirty="0"/>
        </a:p>
      </dsp:txBody>
      <dsp:txXfrm>
        <a:off x="2113406" y="2858492"/>
        <a:ext cx="7716393" cy="1329531"/>
      </dsp:txXfrm>
    </dsp:sp>
    <dsp:sp modelId="{24865656-3067-41D3-89D0-639718616770}">
      <dsp:nvSpPr>
        <dsp:cNvPr id="0" name=""/>
        <dsp:cNvSpPr/>
      </dsp:nvSpPr>
      <dsp:spPr>
        <a:xfrm>
          <a:off x="1965960" y="4188023"/>
          <a:ext cx="7863840" cy="0"/>
        </a:xfrm>
        <a:prstGeom prst="line">
          <a:avLst/>
        </a:prstGeom>
        <a:solidFill>
          <a:schemeClr val="accent1">
            <a:hueOff val="0"/>
            <a:satOff val="0"/>
            <a:lumOff val="0"/>
            <a:alphaOff val="0"/>
          </a:schemeClr>
        </a:solidFill>
        <a:ln w="15875" cap="rnd"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B368028-D938-4128-B612-CAD8658689A1}" type="datetimeFigureOut">
              <a:rPr lang="tr-TR" smtClean="0"/>
              <a:t>5.10.2018</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A6BE000-6B5C-4AC2-8F32-5A3252F6C1A2}" type="slidenum">
              <a:rPr lang="tr-TR" smtClean="0"/>
              <a:t>‹#›</a:t>
            </a:fld>
            <a:endParaRPr lang="tr-TR"/>
          </a:p>
        </p:txBody>
      </p:sp>
    </p:spTree>
    <p:extLst>
      <p:ext uri="{BB962C8B-B14F-4D97-AF65-F5344CB8AC3E}">
        <p14:creationId xmlns:p14="http://schemas.microsoft.com/office/powerpoint/2010/main" val="27449764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D6A37B-E12F-42B6-8AEB-3658572F6ED5}" type="datetimeFigureOut">
              <a:rPr lang="tr-TR" smtClean="0"/>
              <a:t>5.10.2018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3E3F8D-30DC-4565-A5FA-20ABA393B370}" type="slidenum">
              <a:rPr lang="tr-TR" smtClean="0"/>
              <a:t>‹#›</a:t>
            </a:fld>
            <a:endParaRPr lang="tr-TR"/>
          </a:p>
        </p:txBody>
      </p:sp>
    </p:spTree>
    <p:extLst>
      <p:ext uri="{BB962C8B-B14F-4D97-AF65-F5344CB8AC3E}">
        <p14:creationId xmlns:p14="http://schemas.microsoft.com/office/powerpoint/2010/main" val="21623388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03E3F8D-30DC-4565-A5FA-20ABA393B370}" type="slidenum">
              <a:rPr lang="tr-TR" smtClean="0"/>
              <a:t>7</a:t>
            </a:fld>
            <a:endParaRPr lang="tr-TR"/>
          </a:p>
        </p:txBody>
      </p:sp>
    </p:spTree>
    <p:extLst>
      <p:ext uri="{BB962C8B-B14F-4D97-AF65-F5344CB8AC3E}">
        <p14:creationId xmlns:p14="http://schemas.microsoft.com/office/powerpoint/2010/main" val="7192419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03E3F8D-30DC-4565-A5FA-20ABA393B370}" type="slidenum">
              <a:rPr lang="tr-TR" smtClean="0"/>
              <a:t>8</a:t>
            </a:fld>
            <a:endParaRPr lang="tr-TR"/>
          </a:p>
        </p:txBody>
      </p:sp>
    </p:spTree>
    <p:extLst>
      <p:ext uri="{BB962C8B-B14F-4D97-AF65-F5344CB8AC3E}">
        <p14:creationId xmlns:p14="http://schemas.microsoft.com/office/powerpoint/2010/main" val="2630811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503E3F8D-30DC-4565-A5FA-20ABA393B370}" type="slidenum">
              <a:rPr lang="tr-TR" smtClean="0"/>
              <a:t>13</a:t>
            </a:fld>
            <a:endParaRPr lang="tr-TR"/>
          </a:p>
        </p:txBody>
      </p:sp>
    </p:spTree>
    <p:extLst>
      <p:ext uri="{BB962C8B-B14F-4D97-AF65-F5344CB8AC3E}">
        <p14:creationId xmlns:p14="http://schemas.microsoft.com/office/powerpoint/2010/main" val="10355198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67E9AC71-3930-4E50-91B5-22FBE98CA055}" type="datetimeFigureOut">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3388858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E9AC71-3930-4E50-91B5-22FBE98CA055}" type="datetimeFigureOut">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740715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E9AC71-3930-4E50-91B5-22FBE98CA055}" type="datetimeFigureOut">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90AC2A-EDC8-456C-B544-DC453D3F4B4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66383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E9AC71-3930-4E50-91B5-22FBE98CA055}" type="datetimeFigureOut">
              <a:rPr lang="tr-TR" smtClean="0"/>
              <a:t>5.10.2018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27071673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E9AC71-3930-4E50-91B5-22FBE98CA055}" type="datetimeFigureOut">
              <a:rPr lang="tr-TR" smtClean="0"/>
              <a:t>5.10.2018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90AC2A-EDC8-456C-B544-DC453D3F4B4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697438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67E9AC71-3930-4E50-91B5-22FBE98CA055}" type="datetimeFigureOut">
              <a:rPr lang="tr-TR" smtClean="0"/>
              <a:t>5.10.2018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25163091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E9AC71-3930-4E50-91B5-22FBE98CA055}" type="datetimeFigureOut">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21697910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E9AC71-3930-4E50-91B5-22FBE98CA055}" type="datetimeFigureOut">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2836910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7E9AC71-3930-4E50-91B5-22FBE98CA055}" type="datetimeFigureOut">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38098456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67E9AC71-3930-4E50-91B5-22FBE98CA055}" type="datetimeFigureOut">
              <a:rPr lang="tr-TR" smtClean="0"/>
              <a:t>5.10.2018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4159458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7E9AC71-3930-4E50-91B5-22FBE98CA055}" type="datetimeFigureOut">
              <a:rPr lang="tr-TR" smtClean="0"/>
              <a:t>5.10.2018</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42015851"/>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7E9AC71-3930-4E50-91B5-22FBE98CA055}" type="datetimeFigureOut">
              <a:rPr lang="tr-TR" smtClean="0"/>
              <a:t>5.10.2018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3798237756"/>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67E9AC71-3930-4E50-91B5-22FBE98CA055}" type="datetimeFigureOut">
              <a:rPr lang="tr-TR" smtClean="0"/>
              <a:t>5.10.2018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3543343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E9AC71-3930-4E50-91B5-22FBE98CA055}" type="datetimeFigureOut">
              <a:rPr lang="tr-TR" smtClean="0"/>
              <a:t>5.10.2018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4226497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E9AC71-3930-4E50-91B5-22FBE98CA055}" type="datetimeFigureOut">
              <a:rPr lang="tr-TR" smtClean="0"/>
              <a:t>5.10.2018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292808846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7E9AC71-3930-4E50-91B5-22FBE98CA055}" type="datetimeFigureOut">
              <a:rPr lang="tr-TR" smtClean="0"/>
              <a:t>5.10.2018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590AC2A-EDC8-456C-B544-DC453D3F4B46}" type="slidenum">
              <a:rPr lang="tr-TR" smtClean="0"/>
              <a:t>‹#›</a:t>
            </a:fld>
            <a:endParaRPr lang="tr-TR"/>
          </a:p>
        </p:txBody>
      </p:sp>
    </p:spTree>
    <p:extLst>
      <p:ext uri="{BB962C8B-B14F-4D97-AF65-F5344CB8AC3E}">
        <p14:creationId xmlns:p14="http://schemas.microsoft.com/office/powerpoint/2010/main" val="3757997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7E9AC71-3930-4E50-91B5-22FBE98CA055}" type="datetimeFigureOut">
              <a:rPr lang="tr-TR" smtClean="0"/>
              <a:t>5.10.2018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590AC2A-EDC8-456C-B544-DC453D3F4B46}" type="slidenum">
              <a:rPr lang="tr-TR" smtClean="0"/>
              <a:t>‹#›</a:t>
            </a:fld>
            <a:endParaRPr lang="tr-TR"/>
          </a:p>
        </p:txBody>
      </p:sp>
    </p:spTree>
    <p:extLst>
      <p:ext uri="{BB962C8B-B14F-4D97-AF65-F5344CB8AC3E}">
        <p14:creationId xmlns:p14="http://schemas.microsoft.com/office/powerpoint/2010/main" val="2870395952"/>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2069" y="1134208"/>
            <a:ext cx="9144000" cy="3030538"/>
          </a:xfrm>
        </p:spPr>
        <p:txBody>
          <a:bodyPr>
            <a:noAutofit/>
          </a:bodyPr>
          <a:lstStyle/>
          <a:p>
            <a:r>
              <a:rPr lang="tr-TR" sz="4000" b="1" dirty="0" smtClean="0"/>
              <a:t>MUHASEBE </a:t>
            </a:r>
            <a:r>
              <a:rPr lang="tr-TR" sz="4000" b="1" dirty="0"/>
              <a:t>MESLEK MENSUPLARININ SÜRDÜRÜLEBİLİRLİK MUHASEBESİ VE ENTEGRE RAPORLAMA İLE İLGİLİ FARKINDALIĞA KATKISI</a:t>
            </a:r>
            <a:r>
              <a:rPr lang="tr-TR" sz="4000" dirty="0"/>
              <a:t/>
            </a:r>
            <a:br>
              <a:rPr lang="tr-TR" sz="4000" dirty="0"/>
            </a:br>
            <a:endParaRPr lang="tr-TR" sz="4000" dirty="0"/>
          </a:p>
        </p:txBody>
      </p:sp>
      <p:sp>
        <p:nvSpPr>
          <p:cNvPr id="3" name="Alt Başlık 2"/>
          <p:cNvSpPr>
            <a:spLocks noGrp="1"/>
          </p:cNvSpPr>
          <p:nvPr>
            <p:ph type="subTitle" idx="1"/>
          </p:nvPr>
        </p:nvSpPr>
        <p:spPr>
          <a:xfrm>
            <a:off x="1902069" y="3944938"/>
            <a:ext cx="9144000" cy="1655762"/>
          </a:xfrm>
        </p:spPr>
        <p:txBody>
          <a:bodyPr/>
          <a:lstStyle/>
          <a:p>
            <a:r>
              <a:rPr lang="tr-TR" b="1" dirty="0" smtClean="0"/>
              <a:t>Dr. Öğretim üyesi Burcu İŞGÜDEN KILIÇ</a:t>
            </a:r>
          </a:p>
          <a:p>
            <a:r>
              <a:rPr lang="tr-TR" b="1" dirty="0" smtClean="0"/>
              <a:t>Bandırma Onyedi Eylül Üniversitesi </a:t>
            </a:r>
          </a:p>
          <a:p>
            <a:r>
              <a:rPr lang="tr-TR" b="1" dirty="0" smtClean="0"/>
              <a:t>Bandırma, Balıkesir</a:t>
            </a:r>
            <a:endParaRPr lang="tr-TR" b="1" dirty="0"/>
          </a:p>
        </p:txBody>
      </p:sp>
    </p:spTree>
    <p:extLst>
      <p:ext uri="{BB962C8B-B14F-4D97-AF65-F5344CB8AC3E}">
        <p14:creationId xmlns:p14="http://schemas.microsoft.com/office/powerpoint/2010/main" val="28539385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9202" y="676864"/>
            <a:ext cx="9685410" cy="1280890"/>
          </a:xfrm>
        </p:spPr>
        <p:txBody>
          <a:bodyPr>
            <a:noAutofit/>
          </a:bodyPr>
          <a:lstStyle/>
          <a:p>
            <a:r>
              <a:rPr lang="tr-TR" sz="2500" b="1" dirty="0"/>
              <a:t>MUHASEBE MENSLEK MENSUPLARININ SÜRDÜRÜLEBİLİRLİK MUHASEBESİNE VE ENTEGRE RAPORLAMAYA SAĞLADIĞI KATKILARIN DEĞERLENDİRİLMESİ </a:t>
            </a:r>
            <a:endParaRPr lang="tr-TR" sz="25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64988937"/>
              </p:ext>
            </p:extLst>
          </p:nvPr>
        </p:nvGraphicFramePr>
        <p:xfrm>
          <a:off x="1819275" y="2119313"/>
          <a:ext cx="9829800" cy="42545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06669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34563" y="659279"/>
            <a:ext cx="8911687" cy="1280890"/>
          </a:xfrm>
        </p:spPr>
        <p:txBody>
          <a:bodyPr>
            <a:noAutofit/>
          </a:bodyPr>
          <a:lstStyle/>
          <a:p>
            <a:pPr lvl="0"/>
            <a:r>
              <a:rPr lang="tr-TR" sz="2000" b="1" dirty="0" smtClean="0">
                <a:solidFill>
                  <a:schemeClr val="tx1"/>
                </a:solidFill>
              </a:rPr>
              <a:t>Muhasebe Meslek Mensuplarının Sağladığı Katkılar Yönüyle Sürdürülebilirlik Muhasebesi Ve Raporlaması Açısından Literatürde Ön Plana Çıkan Çalışmalarda Odaklanılan Konular: </a:t>
            </a:r>
            <a:endParaRPr lang="tr-TR" sz="2000" b="1" dirty="0">
              <a:solidFill>
                <a:schemeClr val="tx1"/>
              </a:solidFill>
            </a:endParaRPr>
          </a:p>
        </p:txBody>
      </p:sp>
      <p:sp>
        <p:nvSpPr>
          <p:cNvPr id="3" name="İçerik Yer Tutucusu 2"/>
          <p:cNvSpPr>
            <a:spLocks noGrp="1"/>
          </p:cNvSpPr>
          <p:nvPr>
            <p:ph idx="1"/>
          </p:nvPr>
        </p:nvSpPr>
        <p:spPr>
          <a:xfrm>
            <a:off x="1630850" y="1817075"/>
            <a:ext cx="9790358" cy="4618893"/>
          </a:xfrm>
        </p:spPr>
        <p:txBody>
          <a:bodyPr>
            <a:noAutofit/>
          </a:bodyPr>
          <a:lstStyle/>
          <a:p>
            <a:r>
              <a:rPr lang="tr-TR" sz="2300" dirty="0" smtClean="0"/>
              <a:t>Meslek Mensuplarının çevresel raporlama sürecine katılım düzeyleri</a:t>
            </a:r>
          </a:p>
          <a:p>
            <a:r>
              <a:rPr lang="tr-TR" sz="2300" dirty="0" smtClean="0"/>
              <a:t>Çevresel konuların mali raporlarda yer alma gerekliliği (Avustralya) </a:t>
            </a:r>
          </a:p>
          <a:p>
            <a:r>
              <a:rPr lang="tr-TR" sz="2300" dirty="0" smtClean="0"/>
              <a:t>Sürdürülebilirlik raporlamasını ve meslek mensuplarının algılarını etkileyen faktörler </a:t>
            </a:r>
          </a:p>
          <a:p>
            <a:r>
              <a:rPr lang="tr-TR" sz="2300" dirty="0" smtClean="0"/>
              <a:t>Muhasebe meslek mensuplarının çevresel ve sosyal kavramları kapsayan sürdürülebilirlik muhasebesine karşı tutumları (Tayland)</a:t>
            </a:r>
          </a:p>
          <a:p>
            <a:r>
              <a:rPr lang="tr-TR" sz="2300" dirty="0" smtClean="0"/>
              <a:t>Muhasebe </a:t>
            </a:r>
            <a:r>
              <a:rPr lang="tr-TR" sz="2300" dirty="0"/>
              <a:t>meslek </a:t>
            </a:r>
            <a:r>
              <a:rPr lang="tr-TR" sz="2300" dirty="0" smtClean="0"/>
              <a:t>mensuplarının sürdürülebilirlik raporlarının hazırlanmasına ilişkin veri toplama sürecine katkıları (</a:t>
            </a:r>
            <a:r>
              <a:rPr lang="tr-TR" sz="2300" dirty="0" smtClean="0"/>
              <a:t>İsveç</a:t>
            </a:r>
            <a:r>
              <a:rPr lang="tr-TR" sz="2300" dirty="0" smtClean="0"/>
              <a:t>)</a:t>
            </a:r>
          </a:p>
          <a:p>
            <a:pPr marL="0" indent="0">
              <a:buNone/>
            </a:pPr>
            <a:endParaRPr lang="tr-TR" sz="2300" dirty="0" smtClean="0"/>
          </a:p>
        </p:txBody>
      </p:sp>
    </p:spTree>
    <p:extLst>
      <p:ext uri="{BB962C8B-B14F-4D97-AF65-F5344CB8AC3E}">
        <p14:creationId xmlns:p14="http://schemas.microsoft.com/office/powerpoint/2010/main" val="32929252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48863" y="694447"/>
            <a:ext cx="8911687" cy="1280890"/>
          </a:xfrm>
        </p:spPr>
        <p:txBody>
          <a:bodyPr>
            <a:normAutofit/>
          </a:bodyPr>
          <a:lstStyle/>
          <a:p>
            <a:r>
              <a:rPr lang="tr-TR" sz="2000" b="1" dirty="0">
                <a:solidFill>
                  <a:schemeClr val="tx1"/>
                </a:solidFill>
              </a:rPr>
              <a:t>Muhasebe Meslek Mensuplarının Sağladığı Katkılar Yönüyle Sürdürülebilirlik Muhasebesi Ve Raporlaması Açısından Literatürde Ön Plana Çıkan </a:t>
            </a:r>
            <a:r>
              <a:rPr lang="tr-TR" sz="2000" b="1" dirty="0" smtClean="0">
                <a:solidFill>
                  <a:schemeClr val="tx1"/>
                </a:solidFill>
              </a:rPr>
              <a:t>Çalışmalardan Elde Edilen Bulgular: </a:t>
            </a:r>
            <a:endParaRPr lang="tr-TR" sz="2000" dirty="0"/>
          </a:p>
        </p:txBody>
      </p:sp>
      <p:sp>
        <p:nvSpPr>
          <p:cNvPr id="3" name="İçerik Yer Tutucusu 2"/>
          <p:cNvSpPr>
            <a:spLocks noGrp="1"/>
          </p:cNvSpPr>
          <p:nvPr>
            <p:ph idx="1"/>
          </p:nvPr>
        </p:nvSpPr>
        <p:spPr>
          <a:xfrm>
            <a:off x="1748863" y="1913791"/>
            <a:ext cx="10243845" cy="4689231"/>
          </a:xfrm>
        </p:spPr>
        <p:txBody>
          <a:bodyPr>
            <a:normAutofit fontScale="92500" lnSpcReduction="20000"/>
          </a:bodyPr>
          <a:lstStyle/>
          <a:p>
            <a:r>
              <a:rPr lang="tr-TR" dirty="0"/>
              <a:t>M</a:t>
            </a:r>
            <a:r>
              <a:rPr lang="tr-TR" dirty="0" smtClean="0"/>
              <a:t>uhasebe </a:t>
            </a:r>
            <a:r>
              <a:rPr lang="tr-TR" dirty="0"/>
              <a:t>meslek mensupları kurumsal raporlama açısından çevresel sorunların raporlanmasının öneminin farkında olsalar bile, bu raporlama sürecine desteklerinin çok yüksek olmadığı tespit </a:t>
            </a:r>
            <a:r>
              <a:rPr lang="tr-TR" dirty="0" smtClean="0"/>
              <a:t>edilmiştir. </a:t>
            </a:r>
          </a:p>
          <a:p>
            <a:r>
              <a:rPr lang="tr-TR" dirty="0"/>
              <a:t>M</a:t>
            </a:r>
            <a:r>
              <a:rPr lang="tr-TR" dirty="0" smtClean="0"/>
              <a:t>uhasebe </a:t>
            </a:r>
            <a:r>
              <a:rPr lang="tr-TR" dirty="0"/>
              <a:t>meslek mensupları </a:t>
            </a:r>
            <a:r>
              <a:rPr lang="tr-TR" dirty="0" smtClean="0"/>
              <a:t>çevresel </a:t>
            </a:r>
            <a:r>
              <a:rPr lang="tr-TR" dirty="0"/>
              <a:t>konuların şirketlerin yıllık mali raporlarında yer alması gerektiği konusunda fikir </a:t>
            </a:r>
            <a:r>
              <a:rPr lang="tr-TR" dirty="0" smtClean="0"/>
              <a:t>birliği göstermişlerdir</a:t>
            </a:r>
            <a:r>
              <a:rPr lang="tr-TR" dirty="0"/>
              <a:t>. </a:t>
            </a:r>
            <a:endParaRPr lang="tr-TR" dirty="0" smtClean="0"/>
          </a:p>
          <a:p>
            <a:r>
              <a:rPr lang="tr-TR" dirty="0" smtClean="0"/>
              <a:t>Faaliyet </a:t>
            </a:r>
            <a:r>
              <a:rPr lang="tr-TR" dirty="0"/>
              <a:t>gösterilen </a:t>
            </a:r>
            <a:r>
              <a:rPr lang="tr-TR" dirty="0" smtClean="0"/>
              <a:t>ülkeler, </a:t>
            </a:r>
            <a:r>
              <a:rPr lang="tr-TR" dirty="0"/>
              <a:t>işletme </a:t>
            </a:r>
            <a:r>
              <a:rPr lang="tr-TR" dirty="0" smtClean="0"/>
              <a:t>büyüklükleri </a:t>
            </a:r>
            <a:r>
              <a:rPr lang="tr-TR" dirty="0"/>
              <a:t>ve örgüt kültürü </a:t>
            </a:r>
            <a:r>
              <a:rPr lang="tr-TR" dirty="0" smtClean="0"/>
              <a:t>hem </a:t>
            </a:r>
            <a:r>
              <a:rPr lang="tr-TR" dirty="0"/>
              <a:t>sürdürülebilirlik </a:t>
            </a:r>
            <a:r>
              <a:rPr lang="tr-TR" dirty="0" smtClean="0"/>
              <a:t>raporlamasının kapsamını </a:t>
            </a:r>
            <a:r>
              <a:rPr lang="tr-TR" dirty="0"/>
              <a:t>hem </a:t>
            </a:r>
            <a:r>
              <a:rPr lang="tr-TR" dirty="0" smtClean="0"/>
              <a:t>de muhasebe meslek mensuplarının kurumsal raporlamaya yönelik algılarını etkileyen faktörler olarak belirlenmiştir. </a:t>
            </a:r>
          </a:p>
          <a:p>
            <a:r>
              <a:rPr lang="tr-TR" dirty="0" smtClean="0"/>
              <a:t>Sürdürülebilirlik raporlamasının çevresel </a:t>
            </a:r>
            <a:r>
              <a:rPr lang="tr-TR" dirty="0"/>
              <a:t>ve sosyal muhasebe bilgilerini içerecek </a:t>
            </a:r>
            <a:r>
              <a:rPr lang="tr-TR" dirty="0" smtClean="0"/>
              <a:t>olmasından dolayı muhasebe meslek mensuplarının mesleki bilgilerinde ve kullandıkları muhasebe yöntemlerinde değişiklikler olabileceği bildirilmiştir.</a:t>
            </a:r>
          </a:p>
          <a:p>
            <a:r>
              <a:rPr lang="tr-TR" dirty="0"/>
              <a:t>Sürdürülebilirlik raporlarını hazırlamayı tercih eden işletmelerin ihtiyaç duyulan verileri toplamak için </a:t>
            </a:r>
            <a:r>
              <a:rPr lang="tr-TR" dirty="0" smtClean="0"/>
              <a:t>çokça </a:t>
            </a:r>
            <a:r>
              <a:rPr lang="tr-TR" dirty="0"/>
              <a:t>zaman </a:t>
            </a:r>
            <a:r>
              <a:rPr lang="tr-TR" dirty="0" smtClean="0"/>
              <a:t>ve kaynak harcayacakları bildirilmiştir. </a:t>
            </a:r>
          </a:p>
          <a:p>
            <a:r>
              <a:rPr lang="tr-TR" dirty="0"/>
              <a:t>Sürdürülebilirlik raporuna ilişkin veri toplanması standart bir süreç olmadığından muhasebecilerin sürdürülebilirlikle ilgili bilgileri </a:t>
            </a:r>
            <a:r>
              <a:rPr lang="tr-TR" dirty="0" smtClean="0"/>
              <a:t>toplanması </a:t>
            </a:r>
            <a:r>
              <a:rPr lang="tr-TR" dirty="0"/>
              <a:t>ve </a:t>
            </a:r>
            <a:r>
              <a:rPr lang="tr-TR" dirty="0" smtClean="0"/>
              <a:t>ölçülmesiyle </a:t>
            </a:r>
            <a:r>
              <a:rPr lang="tr-TR" dirty="0"/>
              <a:t>ilgili prosedürleri </a:t>
            </a:r>
            <a:r>
              <a:rPr lang="tr-TR" dirty="0" smtClean="0"/>
              <a:t>öğrenmek adına zaman ayırmaları gerektiği ve bu </a:t>
            </a:r>
            <a:r>
              <a:rPr lang="tr-TR" dirty="0"/>
              <a:t>konularda onları destekleyecek bir geleneksel muhasebe eğitimi olmadığı </a:t>
            </a:r>
            <a:r>
              <a:rPr lang="tr-TR" dirty="0" smtClean="0"/>
              <a:t>vurgulanmıştır. </a:t>
            </a:r>
          </a:p>
          <a:p>
            <a:endParaRPr lang="tr-TR" dirty="0" smtClean="0"/>
          </a:p>
          <a:p>
            <a:endParaRPr lang="tr-TR" dirty="0" smtClean="0"/>
          </a:p>
          <a:p>
            <a:endParaRPr lang="tr-TR" dirty="0"/>
          </a:p>
          <a:p>
            <a:endParaRPr lang="tr-TR" dirty="0" smtClean="0"/>
          </a:p>
        </p:txBody>
      </p:sp>
    </p:spTree>
    <p:extLst>
      <p:ext uri="{BB962C8B-B14F-4D97-AF65-F5344CB8AC3E}">
        <p14:creationId xmlns:p14="http://schemas.microsoft.com/office/powerpoint/2010/main" val="3685298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819202" y="676864"/>
            <a:ext cx="9685410" cy="1280890"/>
          </a:xfrm>
        </p:spPr>
        <p:txBody>
          <a:bodyPr>
            <a:noAutofit/>
          </a:bodyPr>
          <a:lstStyle/>
          <a:p>
            <a:r>
              <a:rPr lang="tr-TR" sz="2500" b="1" dirty="0"/>
              <a:t>MUHASEBE MENSLEK MENSUPLARININ SÜRDÜRÜLEBİLİRLİK MUHASEBESİNE VE ENTEGRE RAPORLAMAYA SAĞLADIĞI KATKILARIN DEĞERLENDİRİLMESİ </a:t>
            </a:r>
            <a:endParaRPr lang="tr-TR" sz="25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107947689"/>
              </p:ext>
            </p:extLst>
          </p:nvPr>
        </p:nvGraphicFramePr>
        <p:xfrm>
          <a:off x="1819275" y="2119313"/>
          <a:ext cx="9829800" cy="42545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419461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40071" y="694448"/>
            <a:ext cx="8911687" cy="1280890"/>
          </a:xfrm>
        </p:spPr>
        <p:txBody>
          <a:bodyPr>
            <a:normAutofit/>
          </a:bodyPr>
          <a:lstStyle/>
          <a:p>
            <a:r>
              <a:rPr lang="tr-TR" sz="2000" b="1" dirty="0">
                <a:solidFill>
                  <a:schemeClr val="tx1"/>
                </a:solidFill>
              </a:rPr>
              <a:t>Muhasebe Meslek Mensuplarının Sağladığı Katkılar Yönüyle </a:t>
            </a:r>
            <a:r>
              <a:rPr lang="tr-TR" sz="2000" b="1" dirty="0" smtClean="0">
                <a:solidFill>
                  <a:schemeClr val="tx1"/>
                </a:solidFill>
              </a:rPr>
              <a:t>Entegre Raporlama </a:t>
            </a:r>
            <a:r>
              <a:rPr lang="tr-TR" sz="2000" b="1" dirty="0">
                <a:solidFill>
                  <a:schemeClr val="tx1"/>
                </a:solidFill>
              </a:rPr>
              <a:t>Açısından Literatürde Ön Plana Çıkan Çalışmalarda Odaklanılan Konular: </a:t>
            </a:r>
            <a:endParaRPr lang="tr-TR" sz="2000" dirty="0"/>
          </a:p>
        </p:txBody>
      </p:sp>
      <p:sp>
        <p:nvSpPr>
          <p:cNvPr id="3" name="İçerik Yer Tutucusu 2"/>
          <p:cNvSpPr>
            <a:spLocks noGrp="1"/>
          </p:cNvSpPr>
          <p:nvPr>
            <p:ph idx="1"/>
          </p:nvPr>
        </p:nvSpPr>
        <p:spPr>
          <a:xfrm>
            <a:off x="1740070" y="1896208"/>
            <a:ext cx="9813021" cy="4443046"/>
          </a:xfrm>
        </p:spPr>
        <p:txBody>
          <a:bodyPr>
            <a:normAutofit/>
          </a:bodyPr>
          <a:lstStyle/>
          <a:p>
            <a:r>
              <a:rPr lang="tr-TR" sz="2500" dirty="0" smtClean="0"/>
              <a:t>Entegre </a:t>
            </a:r>
            <a:r>
              <a:rPr lang="tr-TR" sz="2500" dirty="0" smtClean="0"/>
              <a:t>raporlama ve değer yaratma sürecinde muhasebe meslek mensuplarının rolü</a:t>
            </a:r>
          </a:p>
          <a:p>
            <a:r>
              <a:rPr lang="tr-TR" sz="2500" dirty="0" smtClean="0"/>
              <a:t>Uluslararası Entegre Raporlama Çerçevesinde bahsedilen 8 içerik öğesine </a:t>
            </a:r>
            <a:r>
              <a:rPr lang="tr-TR" sz="2500" dirty="0" smtClean="0"/>
              <a:t>ilişkin muhasebe </a:t>
            </a:r>
            <a:r>
              <a:rPr lang="tr-TR" sz="2500" dirty="0" smtClean="0"/>
              <a:t>meslek mensupları tarafından sağlanabilecek katkılar</a:t>
            </a:r>
          </a:p>
          <a:p>
            <a:r>
              <a:rPr lang="tr-TR" sz="2500" dirty="0" smtClean="0"/>
              <a:t>Entegre raporlamanın; raporlama teknolojileri, </a:t>
            </a:r>
            <a:r>
              <a:rPr lang="tr-TR" sz="2500" dirty="0"/>
              <a:t>muhasebe ve finans uzmanları, </a:t>
            </a:r>
            <a:r>
              <a:rPr lang="tr-TR" sz="2500" dirty="0" smtClean="0"/>
              <a:t>maliyetler, eğitim </a:t>
            </a:r>
            <a:r>
              <a:rPr lang="tr-TR" sz="2500" dirty="0"/>
              <a:t>ve mesleki eğitim </a:t>
            </a:r>
            <a:r>
              <a:rPr lang="tr-TR" sz="2500" dirty="0" smtClean="0"/>
              <a:t>üzerine etkileri</a:t>
            </a:r>
          </a:p>
          <a:p>
            <a:r>
              <a:rPr lang="tr-TR" sz="2500" dirty="0" smtClean="0"/>
              <a:t>Entegre raporlamanın işletmeye sağladığı faydalar</a:t>
            </a:r>
          </a:p>
          <a:p>
            <a:pPr marL="0" indent="0">
              <a:buNone/>
            </a:pPr>
            <a:endParaRPr lang="tr-TR" sz="2500" dirty="0" smtClean="0"/>
          </a:p>
          <a:p>
            <a:endParaRPr lang="tr-TR" sz="2500" dirty="0"/>
          </a:p>
        </p:txBody>
      </p:sp>
    </p:spTree>
    <p:extLst>
      <p:ext uri="{BB962C8B-B14F-4D97-AF65-F5344CB8AC3E}">
        <p14:creationId xmlns:p14="http://schemas.microsoft.com/office/powerpoint/2010/main" val="6446566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13694" y="606525"/>
            <a:ext cx="8911687" cy="1090390"/>
          </a:xfrm>
        </p:spPr>
        <p:txBody>
          <a:bodyPr>
            <a:normAutofit/>
          </a:bodyPr>
          <a:lstStyle/>
          <a:p>
            <a:r>
              <a:rPr lang="tr-TR" sz="2000" b="1" dirty="0">
                <a:solidFill>
                  <a:schemeClr val="tx1"/>
                </a:solidFill>
              </a:rPr>
              <a:t>Muhasebe Meslek Mensuplarının Sağladığı Katkılar Yönüyle Entegre Raporlama Açısından Literatürde Ön Plana Çıkan </a:t>
            </a:r>
            <a:r>
              <a:rPr lang="tr-TR" sz="2000" b="1" dirty="0" smtClean="0">
                <a:solidFill>
                  <a:schemeClr val="tx1"/>
                </a:solidFill>
              </a:rPr>
              <a:t>Çalışmalardan Elde Edilen Bulgular: </a:t>
            </a:r>
            <a:endParaRPr lang="tr-TR" sz="2000" dirty="0"/>
          </a:p>
        </p:txBody>
      </p:sp>
      <p:sp>
        <p:nvSpPr>
          <p:cNvPr id="3" name="İçerik Yer Tutucusu 2"/>
          <p:cNvSpPr>
            <a:spLocks noGrp="1"/>
          </p:cNvSpPr>
          <p:nvPr>
            <p:ph idx="1"/>
          </p:nvPr>
        </p:nvSpPr>
        <p:spPr>
          <a:xfrm>
            <a:off x="1806696" y="1696915"/>
            <a:ext cx="9974997" cy="4733191"/>
          </a:xfrm>
        </p:spPr>
        <p:txBody>
          <a:bodyPr>
            <a:normAutofit/>
          </a:bodyPr>
          <a:lstStyle/>
          <a:p>
            <a:r>
              <a:rPr lang="tr-TR" dirty="0" smtClean="0"/>
              <a:t>İşletme faaliyetlerinin </a:t>
            </a:r>
            <a:r>
              <a:rPr lang="tr-TR" dirty="0"/>
              <a:t>çok yönlülüğünü ve birbiriyle olan ilişkilerini tek bir raporda ortaya </a:t>
            </a:r>
            <a:r>
              <a:rPr lang="tr-TR" dirty="0" smtClean="0"/>
              <a:t>koyabilme avantajı sağladığı için tercih edebildiği belirtilmiştir. </a:t>
            </a:r>
          </a:p>
          <a:p>
            <a:r>
              <a:rPr lang="tr-TR" dirty="0" smtClean="0"/>
              <a:t>Entegre raporlama sürecinde muhasebecinin rolünün sadece </a:t>
            </a:r>
            <a:r>
              <a:rPr lang="tr-TR" dirty="0"/>
              <a:t>entegre raporun üretimi ile sınırlı </a:t>
            </a:r>
            <a:r>
              <a:rPr lang="tr-TR" dirty="0" smtClean="0"/>
              <a:t>olmadığı, entegre </a:t>
            </a:r>
            <a:r>
              <a:rPr lang="tr-TR" dirty="0"/>
              <a:t>raporlama projesinin </a:t>
            </a:r>
            <a:r>
              <a:rPr lang="tr-TR" dirty="0" smtClean="0"/>
              <a:t>başından sonuna kadar bu sürecin tamamında görev alabilecekleri vurgulanmıştır. </a:t>
            </a:r>
          </a:p>
          <a:p>
            <a:r>
              <a:rPr lang="tr-TR" dirty="0"/>
              <a:t>E</a:t>
            </a:r>
            <a:r>
              <a:rPr lang="tr-TR" dirty="0" smtClean="0"/>
              <a:t>ntegre </a:t>
            </a:r>
            <a:r>
              <a:rPr lang="tr-TR" dirty="0"/>
              <a:t>raporlama sürecinin uzunluğu ve karmaşıklığı sebebiyle işletmenin yönetim kurulunun bu çabaları </a:t>
            </a:r>
            <a:r>
              <a:rPr lang="tr-TR" dirty="0" smtClean="0"/>
              <a:t>desteklemesinin, entegre raporlama sürecine katılmasının ve entegre iş stratejileri üzerinde fikir birliğine varmış olmalarının önemi vurgulanmıştır.</a:t>
            </a:r>
          </a:p>
          <a:p>
            <a:r>
              <a:rPr lang="tr-TR" dirty="0" smtClean="0"/>
              <a:t>Muhasebe meslek mensuplarının Uluslararası Entegre Raporlama Çerçevesi içinde yer alan 8 adet içerik öğesini nasıl destekleyebilecekleri belirtilmiştir. </a:t>
            </a:r>
          </a:p>
          <a:p>
            <a:r>
              <a:rPr lang="tr-TR" dirty="0" smtClean="0"/>
              <a:t>«</a:t>
            </a:r>
            <a:r>
              <a:rPr lang="tr-TR" b="1" dirty="0" smtClean="0"/>
              <a:t>Kurumsal yönetim, riskler </a:t>
            </a:r>
            <a:r>
              <a:rPr lang="tr-TR" b="1" dirty="0"/>
              <a:t>ve </a:t>
            </a:r>
            <a:r>
              <a:rPr lang="tr-TR" b="1" dirty="0" smtClean="0"/>
              <a:t>fırsatlar </a:t>
            </a:r>
            <a:r>
              <a:rPr lang="tr-TR" b="1" dirty="0"/>
              <a:t>ve </a:t>
            </a:r>
            <a:r>
              <a:rPr lang="tr-TR" b="1" dirty="0" smtClean="0"/>
              <a:t>performans</a:t>
            </a:r>
            <a:r>
              <a:rPr lang="tr-TR" dirty="0" smtClean="0"/>
              <a:t>» </a:t>
            </a:r>
            <a:r>
              <a:rPr lang="tr-TR" dirty="0"/>
              <a:t>bölümlerinde: </a:t>
            </a:r>
            <a:r>
              <a:rPr lang="tr-TR" dirty="0" smtClean="0"/>
              <a:t>İçerik öğelerine ilişkin bilgiyi </a:t>
            </a:r>
            <a:r>
              <a:rPr lang="tr-TR" dirty="0"/>
              <a:t>tanımlamak ve </a:t>
            </a:r>
            <a:r>
              <a:rPr lang="tr-TR" dirty="0" smtClean="0"/>
              <a:t>derlemek.</a:t>
            </a:r>
            <a:endParaRPr lang="tr-TR" dirty="0"/>
          </a:p>
          <a:p>
            <a:r>
              <a:rPr lang="tr-TR" dirty="0" smtClean="0"/>
              <a:t>«</a:t>
            </a:r>
            <a:r>
              <a:rPr lang="tr-TR" b="1" dirty="0" smtClean="0"/>
              <a:t>Kurumsal </a:t>
            </a:r>
            <a:r>
              <a:rPr lang="tr-TR" b="1" dirty="0"/>
              <a:t>genel görünüş ve dış </a:t>
            </a:r>
            <a:r>
              <a:rPr lang="tr-TR" b="1" dirty="0" smtClean="0"/>
              <a:t>çevre, iş modeli, strateji </a:t>
            </a:r>
            <a:r>
              <a:rPr lang="tr-TR" b="1" dirty="0"/>
              <a:t>ve kaynak </a:t>
            </a:r>
            <a:r>
              <a:rPr lang="tr-TR" b="1" dirty="0" smtClean="0"/>
              <a:t>aktarımı </a:t>
            </a:r>
            <a:r>
              <a:rPr lang="tr-TR" b="1" dirty="0"/>
              <a:t>ve </a:t>
            </a:r>
            <a:r>
              <a:rPr lang="tr-TR" b="1" dirty="0" smtClean="0"/>
              <a:t>genel görünüş</a:t>
            </a:r>
            <a:r>
              <a:rPr lang="tr-TR" dirty="0" smtClean="0"/>
              <a:t>» bölümlerinde</a:t>
            </a:r>
            <a:r>
              <a:rPr lang="tr-TR" dirty="0"/>
              <a:t>: </a:t>
            </a:r>
            <a:r>
              <a:rPr lang="tr-TR" dirty="0" smtClean="0"/>
              <a:t>İçerik </a:t>
            </a:r>
            <a:r>
              <a:rPr lang="tr-TR" dirty="0"/>
              <a:t>öğelerine ilişkin önemli sayısal bilgiler </a:t>
            </a:r>
            <a:r>
              <a:rPr lang="tr-TR" dirty="0" smtClean="0"/>
              <a:t>sağlamak.</a:t>
            </a:r>
            <a:endParaRPr lang="tr-TR" dirty="0"/>
          </a:p>
          <a:p>
            <a:endParaRPr lang="tr-TR" dirty="0" smtClean="0"/>
          </a:p>
          <a:p>
            <a:endParaRPr lang="tr-TR" dirty="0"/>
          </a:p>
        </p:txBody>
      </p:sp>
    </p:spTree>
    <p:extLst>
      <p:ext uri="{BB962C8B-B14F-4D97-AF65-F5344CB8AC3E}">
        <p14:creationId xmlns:p14="http://schemas.microsoft.com/office/powerpoint/2010/main" val="233804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96109" y="668071"/>
            <a:ext cx="8911687" cy="1280890"/>
          </a:xfrm>
        </p:spPr>
        <p:txBody>
          <a:bodyPr>
            <a:normAutofit/>
          </a:bodyPr>
          <a:lstStyle/>
          <a:p>
            <a:r>
              <a:rPr lang="tr-TR" sz="2000" b="1" dirty="0">
                <a:solidFill>
                  <a:schemeClr val="tx1"/>
                </a:solidFill>
              </a:rPr>
              <a:t>Muhasebe Meslek Mensuplarının Sağladığı Katkılar Yönüyle Entegre Raporlama Açısından Literatürde Ön Plana Çıkan Çalışmalardan Elde Edilen Bulgular: </a:t>
            </a:r>
            <a:endParaRPr lang="tr-TR" sz="2000" dirty="0"/>
          </a:p>
        </p:txBody>
      </p:sp>
      <p:sp>
        <p:nvSpPr>
          <p:cNvPr id="3" name="İçerik Yer Tutucusu 2"/>
          <p:cNvSpPr>
            <a:spLocks noGrp="1"/>
          </p:cNvSpPr>
          <p:nvPr>
            <p:ph idx="1"/>
          </p:nvPr>
        </p:nvSpPr>
        <p:spPr>
          <a:xfrm>
            <a:off x="1797903" y="1834661"/>
            <a:ext cx="9781565" cy="4645269"/>
          </a:xfrm>
        </p:spPr>
        <p:txBody>
          <a:bodyPr>
            <a:normAutofit/>
          </a:bodyPr>
          <a:lstStyle/>
          <a:p>
            <a:r>
              <a:rPr lang="tr-TR" sz="1500" dirty="0"/>
              <a:t>Performans: </a:t>
            </a:r>
            <a:endParaRPr lang="tr-TR" sz="1500" dirty="0" smtClean="0"/>
          </a:p>
          <a:p>
            <a:pPr lvl="1"/>
            <a:r>
              <a:rPr lang="tr-TR" sz="1500" dirty="0" smtClean="0"/>
              <a:t>Sermaye </a:t>
            </a:r>
            <a:r>
              <a:rPr lang="tr-TR" sz="1500" dirty="0"/>
              <a:t>öğelerinin ölçülebilmesini sağlayan </a:t>
            </a:r>
            <a:r>
              <a:rPr lang="tr-TR" sz="1500" dirty="0" smtClean="0"/>
              <a:t>ana </a:t>
            </a:r>
            <a:r>
              <a:rPr lang="tr-TR" sz="1500" dirty="0"/>
              <a:t>veriyi </a:t>
            </a:r>
            <a:r>
              <a:rPr lang="tr-TR" sz="1500" dirty="0" smtClean="0"/>
              <a:t>sağlayabilirler.</a:t>
            </a:r>
          </a:p>
          <a:p>
            <a:pPr lvl="1"/>
            <a:r>
              <a:rPr lang="tr-TR" sz="1500" dirty="0"/>
              <a:t>F</a:t>
            </a:r>
            <a:r>
              <a:rPr lang="tr-TR" sz="1500" dirty="0" smtClean="0"/>
              <a:t>arklı </a:t>
            </a:r>
            <a:r>
              <a:rPr lang="tr-TR" sz="1500" dirty="0"/>
              <a:t>sermaye öğeleri için performans verilerini </a:t>
            </a:r>
            <a:r>
              <a:rPr lang="tr-TR" sz="1500" dirty="0" smtClean="0"/>
              <a:t>bütünleştirebilirler. </a:t>
            </a:r>
          </a:p>
          <a:p>
            <a:pPr lvl="1"/>
            <a:r>
              <a:rPr lang="tr-TR" sz="1500" dirty="0" smtClean="0"/>
              <a:t>Geçmiş</a:t>
            </a:r>
            <a:r>
              <a:rPr lang="tr-TR" sz="1500" dirty="0"/>
              <a:t>, </a:t>
            </a:r>
            <a:r>
              <a:rPr lang="tr-TR" sz="1500" dirty="0" smtClean="0"/>
              <a:t>mevcut ve </a:t>
            </a:r>
            <a:r>
              <a:rPr lang="tr-TR" sz="1500" dirty="0"/>
              <a:t>gelecek performans karşılaştırmaları </a:t>
            </a:r>
            <a:r>
              <a:rPr lang="tr-TR" sz="1500" dirty="0" smtClean="0"/>
              <a:t>yapabilirler.  </a:t>
            </a:r>
          </a:p>
          <a:p>
            <a:r>
              <a:rPr lang="tr-TR" sz="1500" dirty="0" smtClean="0"/>
              <a:t>Riskler </a:t>
            </a:r>
            <a:r>
              <a:rPr lang="tr-TR" sz="1500" dirty="0"/>
              <a:t>ve </a:t>
            </a:r>
            <a:r>
              <a:rPr lang="tr-TR" sz="1500" dirty="0" smtClean="0"/>
              <a:t>Fırsatlar: </a:t>
            </a:r>
          </a:p>
          <a:p>
            <a:pPr lvl="1"/>
            <a:r>
              <a:rPr lang="tr-TR" sz="1500" dirty="0" smtClean="0"/>
              <a:t>Stratejik öncelikleri bilebildikleri için kurumsal </a:t>
            </a:r>
            <a:r>
              <a:rPr lang="tr-TR" sz="1500" dirty="0"/>
              <a:t>faaliyetlerin yarattığı risklerin ve fırsatların etkisi </a:t>
            </a:r>
            <a:r>
              <a:rPr lang="tr-TR" sz="1500" dirty="0" smtClean="0"/>
              <a:t>bildirebilirler. </a:t>
            </a:r>
          </a:p>
          <a:p>
            <a:r>
              <a:rPr lang="tr-TR" sz="1500" dirty="0" smtClean="0"/>
              <a:t>Kurumsal Yönetim: </a:t>
            </a:r>
          </a:p>
          <a:p>
            <a:pPr lvl="1"/>
            <a:r>
              <a:rPr lang="tr-TR" sz="1500" dirty="0" smtClean="0"/>
              <a:t>Şirketin </a:t>
            </a:r>
            <a:r>
              <a:rPr lang="tr-TR" sz="1500" dirty="0"/>
              <a:t>kültürünün, ahlakının ve değerlerinin farklı sermayelerin kullanımına nasıl yansıdığını </a:t>
            </a:r>
            <a:r>
              <a:rPr lang="tr-TR" sz="1500" dirty="0" smtClean="0"/>
              <a:t>bildirebilirler.  </a:t>
            </a:r>
          </a:p>
          <a:p>
            <a:r>
              <a:rPr lang="tr-TR" sz="1500" dirty="0" smtClean="0"/>
              <a:t>Strateji ve Kaynak Tahsisi: </a:t>
            </a:r>
          </a:p>
          <a:p>
            <a:pPr lvl="1"/>
            <a:r>
              <a:rPr lang="tr-TR" sz="1500" dirty="0" smtClean="0"/>
              <a:t>Entegre </a:t>
            </a:r>
            <a:r>
              <a:rPr lang="tr-TR" sz="1500" dirty="0"/>
              <a:t>düşünceye dayalı bir strateji geliştirirken üst yönetime ve yönetim </a:t>
            </a:r>
            <a:r>
              <a:rPr lang="tr-TR" sz="1500" dirty="0" smtClean="0"/>
              <a:t>kuruluna yardımcı olabilirler. </a:t>
            </a:r>
          </a:p>
          <a:p>
            <a:endParaRPr lang="tr-TR" sz="1500" dirty="0" smtClean="0"/>
          </a:p>
        </p:txBody>
      </p:sp>
    </p:spTree>
    <p:extLst>
      <p:ext uri="{BB962C8B-B14F-4D97-AF65-F5344CB8AC3E}">
        <p14:creationId xmlns:p14="http://schemas.microsoft.com/office/powerpoint/2010/main" val="6953791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0940" y="685656"/>
            <a:ext cx="8911687" cy="1280890"/>
          </a:xfrm>
        </p:spPr>
        <p:txBody>
          <a:bodyPr>
            <a:normAutofit/>
          </a:bodyPr>
          <a:lstStyle/>
          <a:p>
            <a:r>
              <a:rPr lang="tr-TR" sz="2000" b="1" dirty="0">
                <a:solidFill>
                  <a:schemeClr val="tx1"/>
                </a:solidFill>
              </a:rPr>
              <a:t>Muhasebe Meslek Mensuplarının Sağladığı Katkılar Yönüyle Entegre Raporlama Açısından Literatürde Ön Plana Çıkan Çalışmalardan Elde Edilen Bulgular: </a:t>
            </a:r>
            <a:endParaRPr lang="tr-TR" sz="2000" dirty="0"/>
          </a:p>
        </p:txBody>
      </p:sp>
      <p:sp>
        <p:nvSpPr>
          <p:cNvPr id="3" name="İçerik Yer Tutucusu 2"/>
          <p:cNvSpPr>
            <a:spLocks noGrp="1"/>
          </p:cNvSpPr>
          <p:nvPr>
            <p:ph idx="1"/>
          </p:nvPr>
        </p:nvSpPr>
        <p:spPr>
          <a:xfrm>
            <a:off x="1789112" y="1834660"/>
            <a:ext cx="9684850" cy="4460631"/>
          </a:xfrm>
        </p:spPr>
        <p:txBody>
          <a:bodyPr>
            <a:normAutofit/>
          </a:bodyPr>
          <a:lstStyle/>
          <a:p>
            <a:r>
              <a:rPr lang="tr-TR" dirty="0"/>
              <a:t>Kurumsal genel görünüş ve dış </a:t>
            </a:r>
            <a:r>
              <a:rPr lang="tr-TR" dirty="0" smtClean="0"/>
              <a:t>çevre:</a:t>
            </a:r>
          </a:p>
          <a:p>
            <a:pPr lvl="1"/>
            <a:r>
              <a:rPr lang="tr-TR" dirty="0"/>
              <a:t>Ş</a:t>
            </a:r>
            <a:r>
              <a:rPr lang="tr-TR" dirty="0" smtClean="0"/>
              <a:t>irket </a:t>
            </a:r>
            <a:r>
              <a:rPr lang="tr-TR" dirty="0"/>
              <a:t>gelirleri ve şirketin faaliyet gösterdiği ülke sayısı gibi konularda nicel bilgiler sağlayabilirler ve </a:t>
            </a:r>
            <a:r>
              <a:rPr lang="tr-TR" dirty="0" smtClean="0"/>
              <a:t>karşılaştırmalar yapabilirler. </a:t>
            </a:r>
          </a:p>
          <a:p>
            <a:pPr lvl="1"/>
            <a:r>
              <a:rPr lang="tr-TR" dirty="0" smtClean="0"/>
              <a:t>Değer </a:t>
            </a:r>
            <a:r>
              <a:rPr lang="tr-TR" dirty="0"/>
              <a:t>yaratma kabiliyetini etkileyecek dış çevrenin (yasal, ticari, sosyal, çevresel, politik vb.) </a:t>
            </a:r>
            <a:r>
              <a:rPr lang="tr-TR" dirty="0" smtClean="0"/>
              <a:t>analizine katkı sağlayabilirler. </a:t>
            </a:r>
          </a:p>
          <a:p>
            <a:r>
              <a:rPr lang="tr-TR" dirty="0" smtClean="0"/>
              <a:t>İş modeli:</a:t>
            </a:r>
          </a:p>
          <a:p>
            <a:pPr lvl="1"/>
            <a:r>
              <a:rPr lang="tr-TR" dirty="0"/>
              <a:t>K</a:t>
            </a:r>
            <a:r>
              <a:rPr lang="tr-TR" dirty="0" smtClean="0"/>
              <a:t>atma </a:t>
            </a:r>
            <a:r>
              <a:rPr lang="tr-TR" dirty="0"/>
              <a:t>değer yaratan ve yaratmayan </a:t>
            </a:r>
            <a:r>
              <a:rPr lang="tr-TR" dirty="0" smtClean="0"/>
              <a:t>faaliyetleri mesleki uzmanlık </a:t>
            </a:r>
            <a:r>
              <a:rPr lang="tr-TR" dirty="0"/>
              <a:t>bilgisini </a:t>
            </a:r>
            <a:r>
              <a:rPr lang="tr-TR" dirty="0" smtClean="0"/>
              <a:t>kullanarak </a:t>
            </a:r>
            <a:r>
              <a:rPr lang="tr-TR" dirty="0"/>
              <a:t>entegre bir perspektiften tanımlayabilirler</a:t>
            </a:r>
            <a:r>
              <a:rPr lang="tr-TR" dirty="0" smtClean="0"/>
              <a:t>.</a:t>
            </a:r>
          </a:p>
          <a:p>
            <a:r>
              <a:rPr lang="tr-TR" dirty="0" smtClean="0"/>
              <a:t>Genel görünüş:</a:t>
            </a:r>
          </a:p>
          <a:p>
            <a:pPr lvl="1"/>
            <a:r>
              <a:rPr lang="tr-TR" dirty="0"/>
              <a:t>S</a:t>
            </a:r>
            <a:r>
              <a:rPr lang="tr-TR" dirty="0" smtClean="0"/>
              <a:t>ermayelerin </a:t>
            </a:r>
            <a:r>
              <a:rPr lang="tr-TR" dirty="0"/>
              <a:t>kullanılabilirliği, kalitesi ve satın alınabilirliği üzerindeki etkiler de dahil olmak üzere şirketin karşısına çıkan fırsatları ve karşı karşıya kaldığı riskleri değerlendirmesine katkıda </a:t>
            </a:r>
            <a:r>
              <a:rPr lang="tr-TR" dirty="0" smtClean="0"/>
              <a:t>bulurlar. </a:t>
            </a:r>
          </a:p>
          <a:p>
            <a:pPr lvl="1"/>
            <a:endParaRPr lang="tr-TR" dirty="0" smtClean="0"/>
          </a:p>
          <a:p>
            <a:pPr marL="457200" lvl="1" indent="0">
              <a:buNone/>
            </a:pPr>
            <a:endParaRPr lang="tr-TR" dirty="0"/>
          </a:p>
          <a:p>
            <a:pPr lvl="1"/>
            <a:endParaRPr lang="tr-TR" dirty="0" smtClean="0"/>
          </a:p>
          <a:p>
            <a:pPr lvl="1"/>
            <a:endParaRPr lang="tr-TR" dirty="0"/>
          </a:p>
        </p:txBody>
      </p:sp>
    </p:spTree>
    <p:extLst>
      <p:ext uri="{BB962C8B-B14F-4D97-AF65-F5344CB8AC3E}">
        <p14:creationId xmlns:p14="http://schemas.microsoft.com/office/powerpoint/2010/main" val="2039256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87318" y="562563"/>
            <a:ext cx="9654759" cy="1064014"/>
          </a:xfrm>
        </p:spPr>
        <p:txBody>
          <a:bodyPr>
            <a:normAutofit/>
          </a:bodyPr>
          <a:lstStyle/>
          <a:p>
            <a:r>
              <a:rPr lang="tr-TR" sz="2000" b="1" dirty="0">
                <a:solidFill>
                  <a:schemeClr val="tx1"/>
                </a:solidFill>
              </a:rPr>
              <a:t>Muhasebe Meslek Mensuplarının Sağladığı Katkılar Yönüyle Entegre Raporlama Açısından Literatürde Ön Plana Çıkan Çalışmalardan Elde Edilen Bulgular: </a:t>
            </a:r>
            <a:endParaRPr lang="tr-TR" sz="2000" dirty="0"/>
          </a:p>
        </p:txBody>
      </p:sp>
      <p:sp>
        <p:nvSpPr>
          <p:cNvPr id="3" name="İçerik Yer Tutucusu 2"/>
          <p:cNvSpPr>
            <a:spLocks noGrp="1"/>
          </p:cNvSpPr>
          <p:nvPr>
            <p:ph idx="1"/>
          </p:nvPr>
        </p:nvSpPr>
        <p:spPr>
          <a:xfrm>
            <a:off x="1687318" y="1626577"/>
            <a:ext cx="10208674" cy="4765431"/>
          </a:xfrm>
        </p:spPr>
        <p:txBody>
          <a:bodyPr>
            <a:noAutofit/>
          </a:bodyPr>
          <a:lstStyle/>
          <a:p>
            <a:r>
              <a:rPr lang="tr-TR" sz="1700" dirty="0" smtClean="0"/>
              <a:t>İş modeli içerik öğesi; strateji </a:t>
            </a:r>
            <a:r>
              <a:rPr lang="tr-TR" sz="1700" dirty="0"/>
              <a:t>oluşturma, eylem </a:t>
            </a:r>
            <a:r>
              <a:rPr lang="tr-TR" sz="1700" dirty="0" smtClean="0"/>
              <a:t>planlaması, </a:t>
            </a:r>
            <a:r>
              <a:rPr lang="tr-TR" sz="1700" dirty="0"/>
              <a:t>kurumsal yönetim ilkeleri ve risk yönetimi metotlarını kullanarak değer yaratma sürecinin çekirdeğini </a:t>
            </a:r>
            <a:r>
              <a:rPr lang="tr-TR" sz="1700" dirty="0" smtClean="0"/>
              <a:t>oluşturduğundan muhasebe ve finans uzmanları en çok bu içerik öğesi üzerinde durmaktadırlar. </a:t>
            </a:r>
          </a:p>
          <a:p>
            <a:r>
              <a:rPr lang="tr-TR" sz="1700" dirty="0" smtClean="0"/>
              <a:t>Muhasebe </a:t>
            </a:r>
            <a:r>
              <a:rPr lang="tr-TR" sz="1700" dirty="0"/>
              <a:t>meslek </a:t>
            </a:r>
            <a:r>
              <a:rPr lang="tr-TR" sz="1700" dirty="0" smtClean="0"/>
              <a:t>mensuplarının </a:t>
            </a:r>
            <a:r>
              <a:rPr lang="tr-TR" sz="1700" dirty="0"/>
              <a:t>değer zincirinin birden fazla </a:t>
            </a:r>
            <a:r>
              <a:rPr lang="tr-TR" sz="1700" dirty="0" smtClean="0"/>
              <a:t>faktörünü tanıması, </a:t>
            </a:r>
            <a:r>
              <a:rPr lang="tr-TR" sz="1700" dirty="0"/>
              <a:t>iş modeline ilişkin </a:t>
            </a:r>
            <a:r>
              <a:rPr lang="tr-TR" sz="1700" dirty="0" smtClean="0"/>
              <a:t>sayısal bilgi sağlayabilmesi </a:t>
            </a:r>
            <a:r>
              <a:rPr lang="tr-TR" sz="1700" dirty="0"/>
              <a:t>ve işletmenin güçlü ve zayıf yönlerine dair bütünsel bir bakış açısı </a:t>
            </a:r>
            <a:r>
              <a:rPr lang="tr-TR" sz="1700" dirty="0" smtClean="0"/>
              <a:t>oluşturabilmesi özelliklerinden dolayı işletmede entegre </a:t>
            </a:r>
            <a:r>
              <a:rPr lang="tr-TR" sz="1700" dirty="0"/>
              <a:t>raporlamanın </a:t>
            </a:r>
            <a:r>
              <a:rPr lang="tr-TR" sz="1700" dirty="0" smtClean="0"/>
              <a:t>benimsenmesinde önemli bir rol üstelenebilecekleri belirtilmiştir. </a:t>
            </a:r>
          </a:p>
          <a:p>
            <a:r>
              <a:rPr lang="tr-TR" sz="1700" dirty="0" smtClean="0"/>
              <a:t>İşletmede </a:t>
            </a:r>
            <a:r>
              <a:rPr lang="tr-TR" sz="1700" dirty="0"/>
              <a:t>entegre raporlama sürecine katılan bir muhasebe uzmanının </a:t>
            </a:r>
            <a:r>
              <a:rPr lang="tr-TR" sz="1700" dirty="0" smtClean="0"/>
              <a:t>olması durumunda </a:t>
            </a:r>
            <a:r>
              <a:rPr lang="tr-TR" sz="1700" dirty="0"/>
              <a:t>çevresel, sosyal ve kurumsal yönetim verilerinin finansal verilerle tutarlı olacak şekilde </a:t>
            </a:r>
            <a:r>
              <a:rPr lang="tr-TR" sz="1700" dirty="0" smtClean="0"/>
              <a:t>raporlanabileceği vurgulanmaktadır.</a:t>
            </a:r>
          </a:p>
          <a:p>
            <a:r>
              <a:rPr lang="tr-TR" sz="1700" dirty="0" smtClean="0"/>
              <a:t>Entegre raporlamanın en temel 3 faydası bildirilmiştir: </a:t>
            </a:r>
          </a:p>
          <a:p>
            <a:pPr lvl="1"/>
            <a:r>
              <a:rPr lang="tr-TR" sz="1500" dirty="0" smtClean="0"/>
              <a:t>Değer </a:t>
            </a:r>
            <a:r>
              <a:rPr lang="tr-TR" sz="1500" dirty="0"/>
              <a:t>yaratmanın daha iyi anlaşılması ve dolayısıyla daha iyi kararlar </a:t>
            </a:r>
            <a:r>
              <a:rPr lang="tr-TR" sz="1500" dirty="0" smtClean="0"/>
              <a:t>alınması</a:t>
            </a:r>
          </a:p>
          <a:p>
            <a:pPr lvl="1"/>
            <a:r>
              <a:rPr lang="tr-TR" sz="1500" dirty="0" smtClean="0"/>
              <a:t>Entegre raporun hazırlanabilmesi için bölümler arası işbirliğinin, anlayışın </a:t>
            </a:r>
            <a:r>
              <a:rPr lang="tr-TR" sz="1500" dirty="0"/>
              <a:t>ve iletişimin </a:t>
            </a:r>
            <a:r>
              <a:rPr lang="tr-TR" sz="1500" dirty="0" smtClean="0"/>
              <a:t>artması</a:t>
            </a:r>
          </a:p>
          <a:p>
            <a:pPr lvl="1"/>
            <a:r>
              <a:rPr lang="tr-TR" sz="1500" dirty="0" smtClean="0"/>
              <a:t>Bir faaliyetin eksiksiz </a:t>
            </a:r>
            <a:r>
              <a:rPr lang="tr-TR" sz="1500" dirty="0"/>
              <a:t>bir şekilde tüm yönleriyle </a:t>
            </a:r>
            <a:r>
              <a:rPr lang="tr-TR" sz="1500" dirty="0" smtClean="0"/>
              <a:t>bildirilmesi ve daha </a:t>
            </a:r>
            <a:r>
              <a:rPr lang="tr-TR" sz="1500" dirty="0"/>
              <a:t>önce ölçülmemiş bir takım </a:t>
            </a:r>
            <a:r>
              <a:rPr lang="tr-TR" sz="1500" dirty="0" smtClean="0"/>
              <a:t>verilerin ölçülmesi</a:t>
            </a:r>
          </a:p>
          <a:p>
            <a:pPr lvl="1"/>
            <a:endParaRPr lang="tr-TR" sz="1700" dirty="0" smtClean="0"/>
          </a:p>
          <a:p>
            <a:pPr lvl="1"/>
            <a:endParaRPr lang="tr-TR" sz="1700" dirty="0" smtClean="0"/>
          </a:p>
          <a:p>
            <a:endParaRPr lang="tr-TR" sz="1700" dirty="0"/>
          </a:p>
          <a:p>
            <a:endParaRPr lang="tr-TR" sz="1700" dirty="0"/>
          </a:p>
        </p:txBody>
      </p:sp>
    </p:spTree>
    <p:extLst>
      <p:ext uri="{BB962C8B-B14F-4D97-AF65-F5344CB8AC3E}">
        <p14:creationId xmlns:p14="http://schemas.microsoft.com/office/powerpoint/2010/main" val="8023115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52148" y="703241"/>
            <a:ext cx="8911687" cy="589228"/>
          </a:xfrm>
        </p:spPr>
        <p:txBody>
          <a:bodyPr>
            <a:normAutofit/>
          </a:bodyPr>
          <a:lstStyle/>
          <a:p>
            <a:r>
              <a:rPr lang="tr-TR" sz="3200" dirty="0" smtClean="0"/>
              <a:t>SONUÇ</a:t>
            </a:r>
            <a:endParaRPr lang="tr-TR" sz="3200" dirty="0"/>
          </a:p>
        </p:txBody>
      </p:sp>
      <p:sp>
        <p:nvSpPr>
          <p:cNvPr id="3" name="İçerik Yer Tutucusu 2"/>
          <p:cNvSpPr>
            <a:spLocks noGrp="1"/>
          </p:cNvSpPr>
          <p:nvPr>
            <p:ph idx="1"/>
          </p:nvPr>
        </p:nvSpPr>
        <p:spPr>
          <a:xfrm>
            <a:off x="1652148" y="1395045"/>
            <a:ext cx="9927321" cy="5172807"/>
          </a:xfrm>
        </p:spPr>
        <p:txBody>
          <a:bodyPr>
            <a:normAutofit/>
          </a:bodyPr>
          <a:lstStyle/>
          <a:p>
            <a:r>
              <a:rPr lang="tr-TR" dirty="0"/>
              <a:t>İşletmenin üst yönetim kademesi entegre raporlama projelerinin liderleri olabilir, fakat muhasebe meslek mensupları sermaye öğelerinin izlenmesi, muhasebe bilgi sisteminin kullanımı, raporlama açısından benimsenecek muhasebe yaklaşımının belirlenmesi ve muhasebe bilgi sisteminden elde edilecek veri ve bilgiye güvence sağlama açısından entegre raporlama sürecinin uygulanmasında önemli bir role sahiptir. </a:t>
            </a:r>
          </a:p>
          <a:p>
            <a:r>
              <a:rPr lang="tr-TR" dirty="0" smtClean="0"/>
              <a:t>Literatürde </a:t>
            </a:r>
            <a:r>
              <a:rPr lang="tr-TR" dirty="0"/>
              <a:t>yer alan çalışmaları incelediğimizde, muhasebe meslek mensuplarının sürdürülebilirlik </a:t>
            </a:r>
            <a:r>
              <a:rPr lang="tr-TR" dirty="0" smtClean="0"/>
              <a:t>raporlamasına ve </a:t>
            </a:r>
            <a:r>
              <a:rPr lang="tr-TR" dirty="0"/>
              <a:t>entegre </a:t>
            </a:r>
            <a:r>
              <a:rPr lang="tr-TR" dirty="0" smtClean="0"/>
              <a:t>raporlamaya, amaçları </a:t>
            </a:r>
            <a:r>
              <a:rPr lang="tr-TR" dirty="0"/>
              <a:t>ve işletme ve </a:t>
            </a:r>
            <a:r>
              <a:rPr lang="tr-TR" dirty="0" smtClean="0"/>
              <a:t>paydaşlarına sağladıkları </a:t>
            </a:r>
            <a:r>
              <a:rPr lang="tr-TR" dirty="0"/>
              <a:t>katkılar nedeniyle olumlu </a:t>
            </a:r>
            <a:r>
              <a:rPr lang="tr-TR" dirty="0" smtClean="0"/>
              <a:t>yaklaştıkları görülmektedir. </a:t>
            </a:r>
          </a:p>
          <a:p>
            <a:r>
              <a:rPr lang="tr-TR" dirty="0" smtClean="0"/>
              <a:t>Sürdürülebilirlik </a:t>
            </a:r>
            <a:r>
              <a:rPr lang="tr-TR" dirty="0"/>
              <a:t>ve entegre raporlama verisinin toplanması ve değerlendirilmesi, iş modellerini kurarak değer yaratma sürecinin oluşturulması, entegre düşünce temelinde tüm işletme risklerinin yönetilmesi </a:t>
            </a:r>
            <a:r>
              <a:rPr lang="tr-TR" dirty="0" smtClean="0"/>
              <a:t>gibi çalışmalar muhasebe </a:t>
            </a:r>
            <a:r>
              <a:rPr lang="tr-TR" dirty="0"/>
              <a:t>meslek mensuplarının geçireceği </a:t>
            </a:r>
            <a:r>
              <a:rPr lang="tr-TR" dirty="0" smtClean="0"/>
              <a:t>mesleki değişim</a:t>
            </a:r>
            <a:r>
              <a:rPr lang="tr-TR" dirty="0"/>
              <a:t>, </a:t>
            </a:r>
            <a:r>
              <a:rPr lang="tr-TR" dirty="0" smtClean="0"/>
              <a:t>gelişim, farklılaşma ve </a:t>
            </a:r>
            <a:r>
              <a:rPr lang="tr-TR" dirty="0"/>
              <a:t>entegre raporlama eğitimlerinin sağlayacağı </a:t>
            </a:r>
            <a:r>
              <a:rPr lang="tr-TR" dirty="0" smtClean="0"/>
              <a:t>katkı açısından bir fikir vermektedir. </a:t>
            </a:r>
          </a:p>
          <a:p>
            <a:endParaRPr lang="tr-TR" dirty="0"/>
          </a:p>
        </p:txBody>
      </p:sp>
    </p:spTree>
    <p:extLst>
      <p:ext uri="{BB962C8B-B14F-4D97-AF65-F5344CB8AC3E}">
        <p14:creationId xmlns:p14="http://schemas.microsoft.com/office/powerpoint/2010/main" val="3842912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96110" y="527394"/>
            <a:ext cx="8911687" cy="738698"/>
          </a:xfrm>
        </p:spPr>
        <p:txBody>
          <a:bodyPr/>
          <a:lstStyle/>
          <a:p>
            <a:r>
              <a:rPr lang="tr-TR" dirty="0" smtClean="0"/>
              <a:t>ÇALIŞMANIN ÖZETİ ve AMACI</a:t>
            </a:r>
            <a:endParaRPr lang="tr-TR" dirty="0"/>
          </a:p>
        </p:txBody>
      </p:sp>
      <p:sp>
        <p:nvSpPr>
          <p:cNvPr id="3" name="İçerik Yer Tutucusu 2"/>
          <p:cNvSpPr>
            <a:spLocks noGrp="1"/>
          </p:cNvSpPr>
          <p:nvPr>
            <p:ph idx="1"/>
          </p:nvPr>
        </p:nvSpPr>
        <p:spPr>
          <a:xfrm>
            <a:off x="1354016" y="1468315"/>
            <a:ext cx="10498016" cy="5099540"/>
          </a:xfrm>
        </p:spPr>
        <p:txBody>
          <a:bodyPr numCol="1">
            <a:normAutofit lnSpcReduction="10000"/>
          </a:bodyPr>
          <a:lstStyle/>
          <a:p>
            <a:pPr algn="just">
              <a:lnSpc>
                <a:spcPct val="150000"/>
              </a:lnSpc>
            </a:pPr>
            <a:r>
              <a:rPr lang="tr-TR" sz="1700" dirty="0" smtClean="0"/>
              <a:t>Entegre raporlama, işletmenin paydaşları, toplum ve çevre için yarattığı değeri kısa</a:t>
            </a:r>
            <a:r>
              <a:rPr lang="tr-TR" sz="1700" dirty="0"/>
              <a:t>, öz ve anlaşılır </a:t>
            </a:r>
            <a:r>
              <a:rPr lang="tr-TR" sz="1700" dirty="0" smtClean="0"/>
              <a:t>biçimde </a:t>
            </a:r>
            <a:r>
              <a:rPr lang="tr-TR" sz="1700" dirty="0"/>
              <a:t>paydaşlara </a:t>
            </a:r>
            <a:r>
              <a:rPr lang="tr-TR" sz="1700" dirty="0" smtClean="0"/>
              <a:t>aktarmaktadır. </a:t>
            </a:r>
          </a:p>
          <a:p>
            <a:pPr algn="just">
              <a:lnSpc>
                <a:spcPct val="150000"/>
              </a:lnSpc>
            </a:pPr>
            <a:r>
              <a:rPr lang="tr-TR" sz="1700" dirty="0" smtClean="0"/>
              <a:t>Sürdürülebilirlik muhasebesi, sürdürülebilirlik kavramlarının </a:t>
            </a:r>
            <a:r>
              <a:rPr lang="tr-TR" sz="1700" dirty="0"/>
              <a:t>muhasebe dilinde ifade </a:t>
            </a:r>
            <a:r>
              <a:rPr lang="tr-TR" sz="1700" dirty="0" smtClean="0"/>
              <a:t>edilmesini ve muhasebe bilgi sistemindeki </a:t>
            </a:r>
            <a:r>
              <a:rPr lang="tr-TR" sz="1700" dirty="0"/>
              <a:t>bilgi </a:t>
            </a:r>
            <a:r>
              <a:rPr lang="tr-TR" sz="1700" dirty="0" smtClean="0"/>
              <a:t>akışına dahil edilmesini sağlamaktadır. </a:t>
            </a:r>
          </a:p>
          <a:p>
            <a:pPr algn="just">
              <a:lnSpc>
                <a:spcPct val="150000"/>
              </a:lnSpc>
            </a:pPr>
            <a:r>
              <a:rPr lang="tr-TR" sz="1700" dirty="0" smtClean="0"/>
              <a:t>Sürdürülebilirliğin </a:t>
            </a:r>
            <a:r>
              <a:rPr lang="tr-TR" sz="1700" dirty="0"/>
              <a:t>şirket stratejilerine entegre edilmesi, </a:t>
            </a:r>
            <a:r>
              <a:rPr lang="tr-TR" sz="1700" dirty="0" smtClean="0"/>
              <a:t>sürdürülebilirlik </a:t>
            </a:r>
            <a:r>
              <a:rPr lang="tr-TR" sz="1700" dirty="0"/>
              <a:t>raporlarını </a:t>
            </a:r>
            <a:r>
              <a:rPr lang="tr-TR" sz="1700" dirty="0" smtClean="0"/>
              <a:t>yaygınlaştırmakla birlikte finansal, kurumsal </a:t>
            </a:r>
            <a:r>
              <a:rPr lang="tr-TR" sz="1700" dirty="0"/>
              <a:t>sosyal sorumluluk </a:t>
            </a:r>
            <a:r>
              <a:rPr lang="tr-TR" sz="1700" dirty="0" smtClean="0"/>
              <a:t>ve sürdürülebilirlik </a:t>
            </a:r>
            <a:r>
              <a:rPr lang="tr-TR" sz="1700" dirty="0"/>
              <a:t>raporlarını kapsayan entegre </a:t>
            </a:r>
            <a:r>
              <a:rPr lang="tr-TR" sz="1700" dirty="0" smtClean="0"/>
              <a:t>raporların oluşmasına neden olmuştur.</a:t>
            </a:r>
          </a:p>
          <a:p>
            <a:pPr algn="just">
              <a:lnSpc>
                <a:spcPct val="150000"/>
              </a:lnSpc>
            </a:pPr>
            <a:r>
              <a:rPr lang="tr-TR" sz="1700" dirty="0" smtClean="0"/>
              <a:t>Çalışmanın amacı, finansal </a:t>
            </a:r>
            <a:r>
              <a:rPr lang="tr-TR" sz="1700" dirty="0"/>
              <a:t>ve finansal olmayan raporlamanın geleceği olarak görülen “entegre raporlama” ve entegre raporlamayı besleyen “sürdürülebilirlik muhasebesi” ele alınarak, muhasebe meslek mensuplarının hem sürdürülebilirlik muhasebesine ve hem de entegre raporlama sürecine yönelik yaratılacak farkındalığa ilişkin </a:t>
            </a:r>
            <a:r>
              <a:rPr lang="tr-TR" sz="1700" dirty="0" smtClean="0"/>
              <a:t>katkılarını </a:t>
            </a:r>
            <a:r>
              <a:rPr lang="tr-TR" sz="1700" dirty="0"/>
              <a:t>literatürdeki araştırmalar kapsamında </a:t>
            </a:r>
            <a:r>
              <a:rPr lang="tr-TR" sz="1700" dirty="0" smtClean="0"/>
              <a:t>incelemektir. </a:t>
            </a:r>
            <a:endParaRPr lang="tr-TR" sz="1700" dirty="0"/>
          </a:p>
          <a:p>
            <a:pPr algn="just">
              <a:lnSpc>
                <a:spcPct val="150000"/>
              </a:lnSpc>
            </a:pPr>
            <a:endParaRPr lang="tr-TR" sz="1700" dirty="0"/>
          </a:p>
        </p:txBody>
      </p:sp>
    </p:spTree>
    <p:extLst>
      <p:ext uri="{BB962C8B-B14F-4D97-AF65-F5344CB8AC3E}">
        <p14:creationId xmlns:p14="http://schemas.microsoft.com/office/powerpoint/2010/main" val="35928038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9733" y="685657"/>
            <a:ext cx="8911687" cy="571643"/>
          </a:xfrm>
        </p:spPr>
        <p:txBody>
          <a:bodyPr>
            <a:normAutofit fontScale="90000"/>
          </a:bodyPr>
          <a:lstStyle/>
          <a:p>
            <a:r>
              <a:rPr lang="tr-TR" sz="3200" dirty="0" smtClean="0"/>
              <a:t>SONUÇ</a:t>
            </a:r>
            <a:endParaRPr lang="tr-TR" sz="3200" dirty="0"/>
          </a:p>
        </p:txBody>
      </p:sp>
      <p:sp>
        <p:nvSpPr>
          <p:cNvPr id="3" name="İçerik Yer Tutucusu 2"/>
          <p:cNvSpPr>
            <a:spLocks noGrp="1"/>
          </p:cNvSpPr>
          <p:nvPr>
            <p:ph idx="1"/>
          </p:nvPr>
        </p:nvSpPr>
        <p:spPr>
          <a:xfrm>
            <a:off x="1669733" y="1257300"/>
            <a:ext cx="10080504" cy="5064369"/>
          </a:xfrm>
        </p:spPr>
        <p:txBody>
          <a:bodyPr>
            <a:normAutofit lnSpcReduction="10000"/>
          </a:bodyPr>
          <a:lstStyle/>
          <a:p>
            <a:r>
              <a:rPr lang="tr-TR" dirty="0"/>
              <a:t>Muhasebe meslek mensuplarının, iyi bir finansal muhasebe bilgisinin yanı sıra entegre düşünce, değer yaratma süreci, iş modeli, geleceğe yönelik analizler, sürdürülebilirlik konuları, finansal ve finansal olmayan performansın ölçülmesi ve entegre raporun hazırlanması gibi konularda bilgi sahibi olması gerekmektedir. </a:t>
            </a:r>
          </a:p>
          <a:p>
            <a:r>
              <a:rPr lang="tr-TR" dirty="0" smtClean="0"/>
              <a:t>İşletmenin </a:t>
            </a:r>
            <a:r>
              <a:rPr lang="tr-TR" dirty="0"/>
              <a:t>tüm fonksiyonlarına veri sağladıkları ve yine tüm fonksiyonlardan veri topladıkları için muhasebe meslek mensuplarının kurumsal raporlama çabalarına katkıları yadsınamaz. </a:t>
            </a:r>
          </a:p>
          <a:p>
            <a:r>
              <a:rPr lang="tr-TR" dirty="0" smtClean="0"/>
              <a:t>Verilerin </a:t>
            </a:r>
            <a:r>
              <a:rPr lang="tr-TR" dirty="0"/>
              <a:t>ve bilgilerin toplanmasına ilişkin prosedürlerin oluşturulması ve güvenlik ve denetim açısından iç kontrol sistemlerinin tasarlaması muhasebe meslek mensuplarının uzmanlık bilgileri dahilinde oluşturulmalıdır. </a:t>
            </a:r>
          </a:p>
          <a:p>
            <a:r>
              <a:rPr lang="tr-TR" dirty="0" smtClean="0"/>
              <a:t>İşletmelerde </a:t>
            </a:r>
            <a:r>
              <a:rPr lang="tr-TR" dirty="0"/>
              <a:t>kullanılan muhasebe bilgi sistemlerinin sürdürülebilirlik ve entegre raporlama ihtiyaçları doğrultusunda yapılandırılması, çeşitli yazılımların ve modüllerin sistemlere entegre edilmesi sırasında muhasebe meslek </a:t>
            </a:r>
            <a:r>
              <a:rPr lang="tr-TR" dirty="0" smtClean="0"/>
              <a:t>mensupları danışmanlık </a:t>
            </a:r>
            <a:r>
              <a:rPr lang="tr-TR" dirty="0"/>
              <a:t>yapmalıdırlar. </a:t>
            </a:r>
            <a:endParaRPr lang="tr-TR" dirty="0" smtClean="0"/>
          </a:p>
          <a:p>
            <a:r>
              <a:rPr lang="tr-TR" dirty="0" smtClean="0"/>
              <a:t>Sürdürülebilirlik raporlamasına veya entegre raporlamaya dair zorlukların </a:t>
            </a:r>
            <a:r>
              <a:rPr lang="tr-TR" dirty="0"/>
              <a:t>aşılması ve meslek mensuplarının mesleki gelişimlerinin desteklenmesi açısından mesleki eğitim programlarının </a:t>
            </a:r>
            <a:r>
              <a:rPr lang="tr-TR" dirty="0" smtClean="0"/>
              <a:t>sağlayacağı katkı meslek </a:t>
            </a:r>
            <a:r>
              <a:rPr lang="tr-TR" dirty="0"/>
              <a:t>birliklerinin mutlaka gündeminde yer </a:t>
            </a:r>
            <a:r>
              <a:rPr lang="tr-TR" dirty="0" smtClean="0"/>
              <a:t>almalıdır. </a:t>
            </a:r>
          </a:p>
        </p:txBody>
      </p:sp>
    </p:spTree>
    <p:extLst>
      <p:ext uri="{BB962C8B-B14F-4D97-AF65-F5344CB8AC3E}">
        <p14:creationId xmlns:p14="http://schemas.microsoft.com/office/powerpoint/2010/main" val="2741841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1432339" y="2101361"/>
            <a:ext cx="10243845" cy="3015761"/>
          </a:xfrm>
        </p:spPr>
        <p:txBody>
          <a:bodyPr>
            <a:normAutofit fontScale="90000"/>
          </a:bodyPr>
          <a:lstStyle/>
          <a:p>
            <a:pPr algn="ctr"/>
            <a:r>
              <a:rPr lang="tr-TR" sz="4400" dirty="0" smtClean="0"/>
              <a:t>DİNLEDİĞİNİZ  İÇİN TEŞEKKÜR EDERİM.</a:t>
            </a:r>
            <a:r>
              <a:rPr lang="tr-TR" dirty="0" smtClean="0"/>
              <a:t/>
            </a:r>
            <a:br>
              <a:rPr lang="tr-TR" dirty="0" smtClean="0"/>
            </a:br>
            <a:r>
              <a:rPr lang="tr-TR" dirty="0" smtClean="0"/>
              <a:t/>
            </a:r>
            <a:br>
              <a:rPr lang="tr-TR" dirty="0" smtClean="0"/>
            </a:br>
            <a:r>
              <a:rPr lang="tr-TR" dirty="0"/>
              <a:t/>
            </a:r>
            <a:br>
              <a:rPr lang="tr-TR" dirty="0"/>
            </a:br>
            <a:r>
              <a:rPr lang="tr-TR" sz="3000" i="1" dirty="0" smtClean="0"/>
              <a:t>Dr. </a:t>
            </a:r>
            <a:r>
              <a:rPr lang="tr-TR" sz="3000" i="1" dirty="0" err="1" smtClean="0"/>
              <a:t>Öğr</a:t>
            </a:r>
            <a:r>
              <a:rPr lang="tr-TR" sz="3000" i="1" dirty="0" smtClean="0"/>
              <a:t>. Üyesi Burcu İŞGÜDEN KILIÇ</a:t>
            </a:r>
            <a:br>
              <a:rPr lang="tr-TR" sz="3000" i="1" dirty="0" smtClean="0"/>
            </a:br>
            <a:r>
              <a:rPr lang="tr-TR" sz="3000" i="1" dirty="0" smtClean="0"/>
              <a:t>Bandırma Onyedi Eylül Üniversitesi</a:t>
            </a:r>
            <a:br>
              <a:rPr lang="tr-TR" sz="3000" i="1" dirty="0" smtClean="0"/>
            </a:br>
            <a:r>
              <a:rPr lang="tr-TR" sz="3000" i="1" dirty="0" smtClean="0"/>
              <a:t>bkilic@bandirma.edu.tr </a:t>
            </a:r>
            <a:endParaRPr lang="tr-TR" sz="3000" i="1" dirty="0"/>
          </a:p>
        </p:txBody>
      </p:sp>
    </p:spTree>
    <p:extLst>
      <p:ext uri="{BB962C8B-B14F-4D97-AF65-F5344CB8AC3E}">
        <p14:creationId xmlns:p14="http://schemas.microsoft.com/office/powerpoint/2010/main" val="2176564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PLAN</a:t>
            </a:r>
            <a:endParaRPr lang="tr-TR" dirty="0"/>
          </a:p>
        </p:txBody>
      </p:sp>
      <p:sp>
        <p:nvSpPr>
          <p:cNvPr id="3" name="İçerik Yer Tutucusu 2"/>
          <p:cNvSpPr>
            <a:spLocks noGrp="1"/>
          </p:cNvSpPr>
          <p:nvPr>
            <p:ph idx="1"/>
          </p:nvPr>
        </p:nvSpPr>
        <p:spPr>
          <a:xfrm>
            <a:off x="2589212" y="1521069"/>
            <a:ext cx="8915400" cy="4484077"/>
          </a:xfrm>
        </p:spPr>
        <p:txBody>
          <a:bodyPr>
            <a:normAutofit/>
          </a:bodyPr>
          <a:lstStyle/>
          <a:p>
            <a:pPr>
              <a:lnSpc>
                <a:spcPct val="150000"/>
              </a:lnSpc>
            </a:pPr>
            <a:r>
              <a:rPr lang="tr-TR" sz="2000" dirty="0" smtClean="0"/>
              <a:t>Kurumsal Sosyal Sorumluluk Raporlaması</a:t>
            </a:r>
          </a:p>
          <a:p>
            <a:pPr>
              <a:lnSpc>
                <a:spcPct val="150000"/>
              </a:lnSpc>
            </a:pPr>
            <a:r>
              <a:rPr lang="tr-TR" sz="2000" dirty="0" smtClean="0"/>
              <a:t>Sürdürülebilirlik Muhasebesi ve Sürdürülebilirlik Raporlaması</a:t>
            </a:r>
          </a:p>
          <a:p>
            <a:pPr>
              <a:lnSpc>
                <a:spcPct val="150000"/>
              </a:lnSpc>
            </a:pPr>
            <a:r>
              <a:rPr lang="tr-TR" sz="2000" dirty="0" smtClean="0"/>
              <a:t>Entegre Raporlama</a:t>
            </a:r>
          </a:p>
          <a:p>
            <a:pPr>
              <a:lnSpc>
                <a:spcPct val="150000"/>
              </a:lnSpc>
            </a:pPr>
            <a:r>
              <a:rPr lang="tr-TR" sz="2000" dirty="0" smtClean="0"/>
              <a:t>Muhasebe Meslek Mensuplarının Sürdürülebilirlik Muhasebesine ve Entegre Raporlamaya Sağladığı Katkılar </a:t>
            </a:r>
          </a:p>
          <a:p>
            <a:pPr>
              <a:lnSpc>
                <a:spcPct val="150000"/>
              </a:lnSpc>
            </a:pPr>
            <a:r>
              <a:rPr lang="tr-TR" sz="2000" dirty="0" smtClean="0"/>
              <a:t>Sonuç</a:t>
            </a:r>
            <a:endParaRPr lang="tr-TR" sz="2000" dirty="0"/>
          </a:p>
        </p:txBody>
      </p:sp>
    </p:spTree>
    <p:extLst>
      <p:ext uri="{BB962C8B-B14F-4D97-AF65-F5344CB8AC3E}">
        <p14:creationId xmlns:p14="http://schemas.microsoft.com/office/powerpoint/2010/main" val="17774463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54188" y="703241"/>
            <a:ext cx="8911687" cy="580436"/>
          </a:xfrm>
        </p:spPr>
        <p:txBody>
          <a:bodyPr>
            <a:noAutofit/>
          </a:bodyPr>
          <a:lstStyle/>
          <a:p>
            <a:r>
              <a:rPr lang="tr-TR" dirty="0" smtClean="0"/>
              <a:t>GİRİŞ</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660889029"/>
              </p:ext>
            </p:extLst>
          </p:nvPr>
        </p:nvGraphicFramePr>
        <p:xfrm>
          <a:off x="1754188" y="1512277"/>
          <a:ext cx="10106635" cy="49678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8166066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52148" y="659279"/>
            <a:ext cx="9769060" cy="659567"/>
          </a:xfrm>
        </p:spPr>
        <p:txBody>
          <a:bodyPr>
            <a:normAutofit/>
          </a:bodyPr>
          <a:lstStyle/>
          <a:p>
            <a:r>
              <a:rPr lang="tr-TR" sz="3200" dirty="0" smtClean="0"/>
              <a:t>KURUMSAL SOSYAL SORUMLULUK RAPORLAMASI</a:t>
            </a:r>
            <a:endParaRPr lang="tr-TR" sz="32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59647989"/>
              </p:ext>
            </p:extLst>
          </p:nvPr>
        </p:nvGraphicFramePr>
        <p:xfrm>
          <a:off x="1762125" y="1319213"/>
          <a:ext cx="9966325" cy="5160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ağ Ok 4"/>
          <p:cNvSpPr/>
          <p:nvPr/>
        </p:nvSpPr>
        <p:spPr>
          <a:xfrm>
            <a:off x="8625254" y="4519246"/>
            <a:ext cx="518746" cy="32531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6" name="Sağ Ok 5"/>
          <p:cNvSpPr/>
          <p:nvPr/>
        </p:nvSpPr>
        <p:spPr>
          <a:xfrm>
            <a:off x="8638443" y="5753100"/>
            <a:ext cx="518746" cy="325316"/>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tr-TR"/>
          </a:p>
        </p:txBody>
      </p:sp>
      <p:sp>
        <p:nvSpPr>
          <p:cNvPr id="7" name="Sol Ok 6"/>
          <p:cNvSpPr/>
          <p:nvPr/>
        </p:nvSpPr>
        <p:spPr>
          <a:xfrm>
            <a:off x="5996354" y="4519246"/>
            <a:ext cx="540324" cy="325316"/>
          </a:xfrm>
          <a:prstGeom prst="lef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tr-TR"/>
          </a:p>
        </p:txBody>
      </p:sp>
      <p:sp>
        <p:nvSpPr>
          <p:cNvPr id="8" name="Sol Ok 7"/>
          <p:cNvSpPr/>
          <p:nvPr/>
        </p:nvSpPr>
        <p:spPr>
          <a:xfrm>
            <a:off x="6047198" y="5753100"/>
            <a:ext cx="540324" cy="325316"/>
          </a:xfrm>
          <a:prstGeom prst="lef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0222695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69733" y="668071"/>
            <a:ext cx="10006452" cy="633191"/>
          </a:xfrm>
        </p:spPr>
        <p:txBody>
          <a:bodyPr>
            <a:normAutofit/>
          </a:bodyPr>
          <a:lstStyle/>
          <a:p>
            <a:r>
              <a:rPr lang="tr-TR" sz="3200" dirty="0" smtClean="0"/>
              <a:t>SÜRDÜRÜLEBİLİRLİK MUHASEBESİ VE RAPORLAMASI </a:t>
            </a:r>
            <a:endParaRPr lang="tr-TR" sz="32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22270351"/>
              </p:ext>
            </p:extLst>
          </p:nvPr>
        </p:nvGraphicFramePr>
        <p:xfrm>
          <a:off x="1762248" y="1301262"/>
          <a:ext cx="9975483" cy="50204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90488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25771" y="676863"/>
            <a:ext cx="9878841" cy="668360"/>
          </a:xfrm>
        </p:spPr>
        <p:txBody>
          <a:bodyPr>
            <a:normAutofit/>
          </a:bodyPr>
          <a:lstStyle/>
          <a:p>
            <a:r>
              <a:rPr lang="tr-TR" sz="3200" dirty="0"/>
              <a:t>SÜRDÜRÜLEBİLİRLİK MUHASEBESİ VE RAPORLAMASI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62011764"/>
              </p:ext>
            </p:extLst>
          </p:nvPr>
        </p:nvGraphicFramePr>
        <p:xfrm>
          <a:off x="1625600" y="1344613"/>
          <a:ext cx="9742488" cy="51085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167797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775240" y="615318"/>
            <a:ext cx="8911687" cy="703528"/>
          </a:xfrm>
        </p:spPr>
        <p:txBody>
          <a:bodyPr>
            <a:normAutofit/>
          </a:bodyPr>
          <a:lstStyle/>
          <a:p>
            <a:r>
              <a:rPr lang="tr-TR" sz="3200" dirty="0" smtClean="0"/>
              <a:t>ENTEGRE RAPORLAMA</a:t>
            </a:r>
            <a:endParaRPr lang="tr-TR" sz="32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161190180"/>
              </p:ext>
            </p:extLst>
          </p:nvPr>
        </p:nvGraphicFramePr>
        <p:xfrm>
          <a:off x="1704486" y="1202347"/>
          <a:ext cx="10112376" cy="54094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83260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87317" y="712033"/>
            <a:ext cx="8911687" cy="641982"/>
          </a:xfrm>
        </p:spPr>
        <p:txBody>
          <a:bodyPr>
            <a:normAutofit/>
          </a:bodyPr>
          <a:lstStyle/>
          <a:p>
            <a:r>
              <a:rPr lang="tr-TR" sz="3200" smtClean="0"/>
              <a:t>ENTEGRE RAPORLAMA</a:t>
            </a:r>
            <a:endParaRPr lang="tr-TR" sz="3200"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813479539"/>
              </p:ext>
            </p:extLst>
          </p:nvPr>
        </p:nvGraphicFramePr>
        <p:xfrm>
          <a:off x="1687317" y="1492373"/>
          <a:ext cx="9974262" cy="49704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9357613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1626</TotalTime>
  <Words>2087</Words>
  <Application>Microsoft Office PowerPoint</Application>
  <PresentationFormat>Geniş ekran</PresentationFormat>
  <Paragraphs>154</Paragraphs>
  <Slides>21</Slides>
  <Notes>3</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Century Gothic</vt:lpstr>
      <vt:lpstr>Wingdings 3</vt:lpstr>
      <vt:lpstr>Duman</vt:lpstr>
      <vt:lpstr>MUHASEBE MESLEK MENSUPLARININ SÜRDÜRÜLEBİLİRLİK MUHASEBESİ VE ENTEGRE RAPORLAMA İLE İLGİLİ FARKINDALIĞA KATKISI </vt:lpstr>
      <vt:lpstr>ÇALIŞMANIN ÖZETİ ve AMACI</vt:lpstr>
      <vt:lpstr>PLAN</vt:lpstr>
      <vt:lpstr>GİRİŞ</vt:lpstr>
      <vt:lpstr>KURUMSAL SOSYAL SORUMLULUK RAPORLAMASI</vt:lpstr>
      <vt:lpstr>SÜRDÜRÜLEBİLİRLİK MUHASEBESİ VE RAPORLAMASI </vt:lpstr>
      <vt:lpstr>SÜRDÜRÜLEBİLİRLİK MUHASEBESİ VE RAPORLAMASI </vt:lpstr>
      <vt:lpstr>ENTEGRE RAPORLAMA</vt:lpstr>
      <vt:lpstr>ENTEGRE RAPORLAMA</vt:lpstr>
      <vt:lpstr>MUHASEBE MENSLEK MENSUPLARININ SÜRDÜRÜLEBİLİRLİK MUHASEBESİNE VE ENTEGRE RAPORLAMAYA SAĞLADIĞI KATKILARIN DEĞERLENDİRİLMESİ </vt:lpstr>
      <vt:lpstr>Muhasebe Meslek Mensuplarının Sağladığı Katkılar Yönüyle Sürdürülebilirlik Muhasebesi Ve Raporlaması Açısından Literatürde Ön Plana Çıkan Çalışmalarda Odaklanılan Konular: </vt:lpstr>
      <vt:lpstr>Muhasebe Meslek Mensuplarının Sağladığı Katkılar Yönüyle Sürdürülebilirlik Muhasebesi Ve Raporlaması Açısından Literatürde Ön Plana Çıkan Çalışmalardan Elde Edilen Bulgular: </vt:lpstr>
      <vt:lpstr>MUHASEBE MENSLEK MENSUPLARININ SÜRDÜRÜLEBİLİRLİK MUHASEBESİNE VE ENTEGRE RAPORLAMAYA SAĞLADIĞI KATKILARIN DEĞERLENDİRİLMESİ </vt:lpstr>
      <vt:lpstr>Muhasebe Meslek Mensuplarının Sağladığı Katkılar Yönüyle Entegre Raporlama Açısından Literatürde Ön Plana Çıkan Çalışmalarda Odaklanılan Konular: </vt:lpstr>
      <vt:lpstr>Muhasebe Meslek Mensuplarının Sağladığı Katkılar Yönüyle Entegre Raporlama Açısından Literatürde Ön Plana Çıkan Çalışmalardan Elde Edilen Bulgular: </vt:lpstr>
      <vt:lpstr>Muhasebe Meslek Mensuplarının Sağladığı Katkılar Yönüyle Entegre Raporlama Açısından Literatürde Ön Plana Çıkan Çalışmalardan Elde Edilen Bulgular: </vt:lpstr>
      <vt:lpstr>Muhasebe Meslek Mensuplarının Sağladığı Katkılar Yönüyle Entegre Raporlama Açısından Literatürde Ön Plana Çıkan Çalışmalardan Elde Edilen Bulgular: </vt:lpstr>
      <vt:lpstr>Muhasebe Meslek Mensuplarının Sağladığı Katkılar Yönüyle Entegre Raporlama Açısından Literatürde Ön Plana Çıkan Çalışmalardan Elde Edilen Bulgular: </vt:lpstr>
      <vt:lpstr>SONUÇ</vt:lpstr>
      <vt:lpstr>SONUÇ</vt:lpstr>
      <vt:lpstr>DİNLEDİĞİNİZ  İÇİN TEŞEKKÜR EDERİM.   Dr. Öğr. Üyesi Burcu İŞGÜDEN KILIÇ Bandırma Onyedi Eylül Üniversitesi bkilic@bandirma.edu.tr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MESLEK MENSUPLARININ SÜRDÜRÜLEBİLİRLİK MUHASEBESİ VE ENTEGRE RAPORLAMA İLE İLGİLİ FARKINDALIĞA KATKISI </dc:title>
  <dc:creator>BURCU İŞGÜDEN KILIÇ</dc:creator>
  <cp:lastModifiedBy>Bandirma</cp:lastModifiedBy>
  <cp:revision>139</cp:revision>
  <dcterms:created xsi:type="dcterms:W3CDTF">2018-09-24T13:26:03Z</dcterms:created>
  <dcterms:modified xsi:type="dcterms:W3CDTF">2018-10-04T22:10:20Z</dcterms:modified>
</cp:coreProperties>
</file>