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8"/>
  </p:notesMasterIdLst>
  <p:handoutMasterIdLst>
    <p:handoutMasterId r:id="rId39"/>
  </p:handoutMasterIdLst>
  <p:sldIdLst>
    <p:sldId id="256" r:id="rId5"/>
    <p:sldId id="267" r:id="rId6"/>
    <p:sldId id="268" r:id="rId7"/>
    <p:sldId id="319" r:id="rId8"/>
    <p:sldId id="289" r:id="rId9"/>
    <p:sldId id="343" r:id="rId10"/>
    <p:sldId id="291" r:id="rId11"/>
    <p:sldId id="334" r:id="rId12"/>
    <p:sldId id="320" r:id="rId13"/>
    <p:sldId id="318" r:id="rId14"/>
    <p:sldId id="316" r:id="rId15"/>
    <p:sldId id="315" r:id="rId16"/>
    <p:sldId id="310" r:id="rId17"/>
    <p:sldId id="305" r:id="rId18"/>
    <p:sldId id="307" r:id="rId19"/>
    <p:sldId id="338" r:id="rId20"/>
    <p:sldId id="322" r:id="rId21"/>
    <p:sldId id="323" r:id="rId22"/>
    <p:sldId id="337" r:id="rId23"/>
    <p:sldId id="331" r:id="rId24"/>
    <p:sldId id="340" r:id="rId25"/>
    <p:sldId id="341" r:id="rId26"/>
    <p:sldId id="269" r:id="rId27"/>
    <p:sldId id="325" r:id="rId28"/>
    <p:sldId id="344" r:id="rId29"/>
    <p:sldId id="351" r:id="rId30"/>
    <p:sldId id="352" r:id="rId31"/>
    <p:sldId id="345" r:id="rId32"/>
    <p:sldId id="348" r:id="rId33"/>
    <p:sldId id="353" r:id="rId34"/>
    <p:sldId id="350" r:id="rId35"/>
    <p:sldId id="349" r:id="rId36"/>
    <p:sldId id="354" r:id="rId37"/>
  </p:sldIdLst>
  <p:sldSz cx="10080625" cy="7200900"/>
  <p:notesSz cx="6858000" cy="9144000"/>
  <p:defaultTextStyle>
    <a:defPPr>
      <a:defRPr lang="fr-FR"/>
    </a:defPPr>
    <a:lvl1pPr marL="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68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EHMET - MAZARS AOS" initials="M" lastIdx="7" clrIdx="0">
    <p:extLst>
      <p:ext uri="{19B8F6BF-5375-455C-9EA6-DF929625EA0E}">
        <p15:presenceInfo xmlns:p15="http://schemas.microsoft.com/office/powerpoint/2012/main" userId="MEHMET - MAZARS AOS" providerId="None"/>
      </p:ext>
    </p:extLst>
  </p:cmAuthor>
  <p:cmAuthor id="2" name="Muhasebe8" initials="M" lastIdx="2" clrIdx="1">
    <p:extLst>
      <p:ext uri="{19B8F6BF-5375-455C-9EA6-DF929625EA0E}">
        <p15:presenceInfo xmlns:p15="http://schemas.microsoft.com/office/powerpoint/2012/main" userId="S-1-5-21-91313633-1644268490-1598461998-111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4546"/>
    <a:srgbClr val="B63637"/>
    <a:srgbClr val="1871B8"/>
    <a:srgbClr val="E4ECEF"/>
    <a:srgbClr val="213469"/>
    <a:srgbClr val="B2282D"/>
    <a:srgbClr val="005DAE"/>
    <a:srgbClr val="71A4CF"/>
    <a:srgbClr val="F5A81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146" autoAdjust="0"/>
    <p:restoredTop sz="98432" autoAdjust="0"/>
  </p:normalViewPr>
  <p:slideViewPr>
    <p:cSldViewPr>
      <p:cViewPr varScale="1">
        <p:scale>
          <a:sx n="81" d="100"/>
          <a:sy n="81" d="100"/>
        </p:scale>
        <p:origin x="518" y="72"/>
      </p:cViewPr>
      <p:guideLst>
        <p:guide orient="horz" pos="2268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-387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r-TR"/>
              <a:t>ERP Sistemleri Dünya Pazar Payları (Milyar</a:t>
            </a:r>
            <a:r>
              <a:rPr lang="tr-TR" baseline="0"/>
              <a:t> </a:t>
            </a:r>
            <a:r>
              <a:rPr lang="tr-TR">
                <a:latin typeface="Calibri"/>
                <a:cs typeface="Calibri"/>
              </a:rPr>
              <a:t>$)</a:t>
            </a:r>
            <a:endParaRPr lang="en-US"/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Seri 1</c:v>
                </c:pt>
              </c:strCache>
            </c:strRef>
          </c:tx>
          <c:spPr>
            <a:solidFill>
              <a:srgbClr val="990000">
                <a:lumMod val="75000"/>
              </a:srgbClr>
            </a:solidFill>
          </c:spPr>
          <c:invertIfNegative val="0"/>
          <c:cat>
            <c:numRef>
              <c:f>Sayfa1!$A$2:$A$8</c:f>
              <c:numCache>
                <c:formatCode>General</c:formatCode>
                <c:ptCount val="7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</c:numCache>
            </c:numRef>
          </c:cat>
          <c:val>
            <c:numRef>
              <c:f>Sayfa1!$B$2:$B$8</c:f>
              <c:numCache>
                <c:formatCode>General</c:formatCode>
                <c:ptCount val="7"/>
                <c:pt idx="0">
                  <c:v>23.8</c:v>
                </c:pt>
                <c:pt idx="1">
                  <c:v>24.4</c:v>
                </c:pt>
                <c:pt idx="2">
                  <c:v>25.4</c:v>
                </c:pt>
                <c:pt idx="3">
                  <c:v>27.75</c:v>
                </c:pt>
                <c:pt idx="4">
                  <c:v>29.66</c:v>
                </c:pt>
                <c:pt idx="5">
                  <c:v>32.6</c:v>
                </c:pt>
                <c:pt idx="6">
                  <c:v>34.36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AB5-416D-A695-A32E1BC827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554321344"/>
        <c:axId val="-554319168"/>
      </c:barChart>
      <c:catAx>
        <c:axId val="-554321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-554319168"/>
        <c:crosses val="autoZero"/>
        <c:auto val="1"/>
        <c:lblAlgn val="ctr"/>
        <c:lblOffset val="100"/>
        <c:noMultiLvlLbl val="0"/>
      </c:catAx>
      <c:valAx>
        <c:axId val="-55431916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-55432134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31"/>
    </mc:Choice>
    <mc:Fallback>
      <c:style val="31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tr-TR"/>
              <a:t>Yıllara Göre </a:t>
            </a:r>
          </a:p>
          <a:p>
            <a:pPr>
              <a:defRPr/>
            </a:pPr>
            <a:r>
              <a:rPr lang="en-US"/>
              <a:t>İnternet Vergi Dairesi Kullanıcı Sayısı</a:t>
            </a:r>
          </a:p>
        </c:rich>
      </c:tx>
      <c:layout/>
      <c:overlay val="0"/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Sayfa1!$B$1</c:f>
              <c:strCache>
                <c:ptCount val="1"/>
                <c:pt idx="0">
                  <c:v>İnternet Vergi Dairesi Kullanıcı Sayısı</c:v>
                </c:pt>
              </c:strCache>
            </c:strRef>
          </c:tx>
          <c:invertIfNegative val="0"/>
          <c:cat>
            <c:numRef>
              <c:f>Sayfa1!$A$2:$A$6</c:f>
              <c:numCache>
                <c:formatCode>General</c:formatCode>
                <c:ptCount val="5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</c:numCache>
            </c:numRef>
          </c:cat>
          <c:val>
            <c:numRef>
              <c:f>Sayfa1!$B$2:$B$6</c:f>
              <c:numCache>
                <c:formatCode>General</c:formatCode>
                <c:ptCount val="5"/>
                <c:pt idx="0">
                  <c:v>1844197</c:v>
                </c:pt>
                <c:pt idx="1">
                  <c:v>2085039</c:v>
                </c:pt>
                <c:pt idx="2">
                  <c:v>2728494</c:v>
                </c:pt>
                <c:pt idx="3">
                  <c:v>3118056</c:v>
                </c:pt>
                <c:pt idx="4">
                  <c:v>3705566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4AA-47BA-90D2-62468FB070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554318624"/>
        <c:axId val="-554318080"/>
      </c:barChart>
      <c:catAx>
        <c:axId val="-554318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554318080"/>
        <c:crossesAt val="0"/>
        <c:auto val="1"/>
        <c:lblAlgn val="ctr"/>
        <c:lblOffset val="100"/>
        <c:noMultiLvlLbl val="0"/>
      </c:catAx>
      <c:valAx>
        <c:axId val="-554318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5543186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21D295-4143-4689-A345-E3EAB1A29D47}" type="doc">
      <dgm:prSet loTypeId="urn:microsoft.com/office/officeart/2005/8/layout/orgChart1" loCatId="hierarchy" qsTypeId="urn:microsoft.com/office/officeart/2005/8/quickstyle/simple4" qsCatId="simple" csTypeId="urn:microsoft.com/office/officeart/2005/8/colors/accent0_3" csCatId="mainScheme" phldr="1"/>
      <dgm:spPr/>
      <dgm:t>
        <a:bodyPr/>
        <a:lstStyle/>
        <a:p>
          <a:endParaRPr lang="tr-TR"/>
        </a:p>
      </dgm:t>
    </dgm:pt>
    <dgm:pt modelId="{70F2BF91-8741-44AA-816B-767C6958A568}">
      <dgm:prSet phldrT="[Metin]"/>
      <dgm:spPr/>
      <dgm:t>
        <a:bodyPr/>
        <a:lstStyle/>
        <a:p>
          <a:r>
            <a:rPr lang="tr-TR" dirty="0"/>
            <a:t>ERP</a:t>
          </a:r>
        </a:p>
      </dgm:t>
    </dgm:pt>
    <dgm:pt modelId="{AA64FB73-4018-4C64-885B-FDD80CE673EA}" type="parTrans" cxnId="{815A2A22-B9F9-4AD9-9365-32D3F49E613E}">
      <dgm:prSet/>
      <dgm:spPr/>
      <dgm:t>
        <a:bodyPr/>
        <a:lstStyle/>
        <a:p>
          <a:endParaRPr lang="tr-TR"/>
        </a:p>
      </dgm:t>
    </dgm:pt>
    <dgm:pt modelId="{0A2C3866-8DE5-4553-86D2-26500F982B85}" type="sibTrans" cxnId="{815A2A22-B9F9-4AD9-9365-32D3F49E613E}">
      <dgm:prSet/>
      <dgm:spPr/>
      <dgm:t>
        <a:bodyPr/>
        <a:lstStyle/>
        <a:p>
          <a:endParaRPr lang="tr-TR"/>
        </a:p>
      </dgm:t>
    </dgm:pt>
    <dgm:pt modelId="{B7701148-C4E4-423F-81E4-FA00E212944A}">
      <dgm:prSet phldrT="[Metin]"/>
      <dgm:spPr/>
      <dgm:t>
        <a:bodyPr/>
        <a:lstStyle/>
        <a:p>
          <a:r>
            <a:rPr lang="tr-TR" dirty="0"/>
            <a:t>E-Devlet</a:t>
          </a:r>
        </a:p>
      </dgm:t>
    </dgm:pt>
    <dgm:pt modelId="{7BFAE32D-9799-4EB5-B6BD-1A4A0E53A780}" type="parTrans" cxnId="{7BD3F1B9-6E4A-4490-82EC-AB1CF258913F}">
      <dgm:prSet/>
      <dgm:spPr/>
      <dgm:t>
        <a:bodyPr/>
        <a:lstStyle/>
        <a:p>
          <a:endParaRPr lang="tr-TR"/>
        </a:p>
      </dgm:t>
    </dgm:pt>
    <dgm:pt modelId="{7E0175B9-2E95-41ED-86B8-A4D5E651F9FB}" type="sibTrans" cxnId="{7BD3F1B9-6E4A-4490-82EC-AB1CF258913F}">
      <dgm:prSet/>
      <dgm:spPr/>
      <dgm:t>
        <a:bodyPr/>
        <a:lstStyle/>
        <a:p>
          <a:endParaRPr lang="tr-TR"/>
        </a:p>
      </dgm:t>
    </dgm:pt>
    <dgm:pt modelId="{DC68E5BC-2E54-4AF2-A04B-D5E4C12C5058}">
      <dgm:prSet phldrT="[Metin]"/>
      <dgm:spPr/>
      <dgm:t>
        <a:bodyPr/>
        <a:lstStyle/>
        <a:p>
          <a:r>
            <a:rPr lang="tr-TR" dirty="0"/>
            <a:t>Şirketler</a:t>
          </a:r>
        </a:p>
      </dgm:t>
    </dgm:pt>
    <dgm:pt modelId="{B661CA1B-4B31-4460-AEC7-D4CF60036183}" type="parTrans" cxnId="{62486F0C-0A30-462F-B033-AAAB5DA639C5}">
      <dgm:prSet/>
      <dgm:spPr/>
      <dgm:t>
        <a:bodyPr/>
        <a:lstStyle/>
        <a:p>
          <a:endParaRPr lang="tr-TR"/>
        </a:p>
      </dgm:t>
    </dgm:pt>
    <dgm:pt modelId="{AEB21141-A8B5-4E7F-9D97-76AAEBCB1AA7}" type="sibTrans" cxnId="{62486F0C-0A30-462F-B033-AAAB5DA639C5}">
      <dgm:prSet/>
      <dgm:spPr/>
      <dgm:t>
        <a:bodyPr/>
        <a:lstStyle/>
        <a:p>
          <a:endParaRPr lang="tr-TR"/>
        </a:p>
      </dgm:t>
    </dgm:pt>
    <dgm:pt modelId="{9F099E38-CD05-4583-9DBF-0CE9E1A0AB67}">
      <dgm:prSet phldrT="[Metin]"/>
      <dgm:spPr/>
      <dgm:t>
        <a:bodyPr/>
        <a:lstStyle/>
        <a:p>
          <a:r>
            <a:rPr lang="tr-TR" dirty="0"/>
            <a:t>Banka</a:t>
          </a:r>
        </a:p>
      </dgm:t>
    </dgm:pt>
    <dgm:pt modelId="{522B17EA-FD1C-4444-9F51-143BAFEA0FE3}" type="parTrans" cxnId="{E6456315-5FC0-4FE7-ADC9-D2AAD1E75DF8}">
      <dgm:prSet/>
      <dgm:spPr/>
      <dgm:t>
        <a:bodyPr/>
        <a:lstStyle/>
        <a:p>
          <a:endParaRPr lang="tr-TR"/>
        </a:p>
      </dgm:t>
    </dgm:pt>
    <dgm:pt modelId="{6C549248-0C5E-4AF0-BE41-0A7DC7781013}" type="sibTrans" cxnId="{E6456315-5FC0-4FE7-ADC9-D2AAD1E75DF8}">
      <dgm:prSet/>
      <dgm:spPr/>
      <dgm:t>
        <a:bodyPr/>
        <a:lstStyle/>
        <a:p>
          <a:endParaRPr lang="tr-TR"/>
        </a:p>
      </dgm:t>
    </dgm:pt>
    <dgm:pt modelId="{12600CEE-215C-4E22-8DFD-29A90EC83C4B}">
      <dgm:prSet/>
      <dgm:spPr/>
      <dgm:t>
        <a:bodyPr/>
        <a:lstStyle/>
        <a:p>
          <a:r>
            <a:rPr lang="tr-TR" dirty="0" smtClean="0"/>
            <a:t>Mutabakat</a:t>
          </a:r>
          <a:endParaRPr lang="tr-TR" dirty="0"/>
        </a:p>
      </dgm:t>
    </dgm:pt>
    <dgm:pt modelId="{F3396770-5C1F-4F76-909C-976D76B68DC2}" type="parTrans" cxnId="{48F9CBB7-D82F-4CA3-9665-C9B376C5411D}">
      <dgm:prSet/>
      <dgm:spPr/>
      <dgm:t>
        <a:bodyPr/>
        <a:lstStyle/>
        <a:p>
          <a:endParaRPr lang="tr-TR"/>
        </a:p>
      </dgm:t>
    </dgm:pt>
    <dgm:pt modelId="{B54F867C-43AB-4DBF-822F-3FF07C097839}" type="sibTrans" cxnId="{48F9CBB7-D82F-4CA3-9665-C9B376C5411D}">
      <dgm:prSet/>
      <dgm:spPr/>
      <dgm:t>
        <a:bodyPr/>
        <a:lstStyle/>
        <a:p>
          <a:endParaRPr lang="tr-TR"/>
        </a:p>
      </dgm:t>
    </dgm:pt>
    <dgm:pt modelId="{929BC31C-3796-440E-A5AF-13EE1DB1D7F4}">
      <dgm:prSet/>
      <dgm:spPr/>
      <dgm:t>
        <a:bodyPr/>
        <a:lstStyle/>
        <a:p>
          <a:r>
            <a:rPr lang="tr-TR" dirty="0"/>
            <a:t>Veri Aktarımı</a:t>
          </a:r>
        </a:p>
      </dgm:t>
    </dgm:pt>
    <dgm:pt modelId="{281EE25B-09F0-44A7-8973-76FBEE30D985}" type="parTrans" cxnId="{127F04F4-FD92-4D1D-AE29-C6EFD45C3F67}">
      <dgm:prSet/>
      <dgm:spPr/>
      <dgm:t>
        <a:bodyPr/>
        <a:lstStyle/>
        <a:p>
          <a:endParaRPr lang="tr-TR"/>
        </a:p>
      </dgm:t>
    </dgm:pt>
    <dgm:pt modelId="{0BC69095-AD4A-45B2-AAAD-4F5F2E3E6E5A}" type="sibTrans" cxnId="{127F04F4-FD92-4D1D-AE29-C6EFD45C3F67}">
      <dgm:prSet/>
      <dgm:spPr/>
      <dgm:t>
        <a:bodyPr/>
        <a:lstStyle/>
        <a:p>
          <a:endParaRPr lang="tr-TR"/>
        </a:p>
      </dgm:t>
    </dgm:pt>
    <dgm:pt modelId="{6E6CCBCD-D0F8-496F-BEB3-BD5BADEE538E}" type="asst">
      <dgm:prSet/>
      <dgm:spPr/>
      <dgm:t>
        <a:bodyPr/>
        <a:lstStyle/>
        <a:p>
          <a:r>
            <a:rPr lang="tr-TR" dirty="0"/>
            <a:t>E-Fatura</a:t>
          </a:r>
        </a:p>
      </dgm:t>
    </dgm:pt>
    <dgm:pt modelId="{0E64FF6D-F585-410C-91FD-2B15B45C12D4}" type="parTrans" cxnId="{5F2468CD-5865-46BD-A388-FDF8AB03354D}">
      <dgm:prSet/>
      <dgm:spPr/>
      <dgm:t>
        <a:bodyPr/>
        <a:lstStyle/>
        <a:p>
          <a:endParaRPr lang="tr-TR"/>
        </a:p>
      </dgm:t>
    </dgm:pt>
    <dgm:pt modelId="{08DADCBC-17D0-4DEC-9613-6478DD088D69}" type="sibTrans" cxnId="{5F2468CD-5865-46BD-A388-FDF8AB03354D}">
      <dgm:prSet/>
      <dgm:spPr/>
      <dgm:t>
        <a:bodyPr/>
        <a:lstStyle/>
        <a:p>
          <a:endParaRPr lang="tr-TR"/>
        </a:p>
      </dgm:t>
    </dgm:pt>
    <dgm:pt modelId="{2D47D47F-2F6A-43A7-AADC-5BAE1EF710EE}" type="asst">
      <dgm:prSet/>
      <dgm:spPr/>
      <dgm:t>
        <a:bodyPr/>
        <a:lstStyle/>
        <a:p>
          <a:r>
            <a:rPr lang="tr-TR" dirty="0"/>
            <a:t>E-Arşiv</a:t>
          </a:r>
        </a:p>
      </dgm:t>
    </dgm:pt>
    <dgm:pt modelId="{09CEAA24-1429-4671-827D-07AB2D66AF66}" type="parTrans" cxnId="{AC17E97C-8E6A-48D0-A8FD-58861456796C}">
      <dgm:prSet/>
      <dgm:spPr/>
      <dgm:t>
        <a:bodyPr/>
        <a:lstStyle/>
        <a:p>
          <a:endParaRPr lang="tr-TR"/>
        </a:p>
      </dgm:t>
    </dgm:pt>
    <dgm:pt modelId="{2D054600-6320-4980-8E0A-DD26FD9E1973}" type="sibTrans" cxnId="{AC17E97C-8E6A-48D0-A8FD-58861456796C}">
      <dgm:prSet/>
      <dgm:spPr/>
      <dgm:t>
        <a:bodyPr/>
        <a:lstStyle/>
        <a:p>
          <a:endParaRPr lang="tr-TR"/>
        </a:p>
      </dgm:t>
    </dgm:pt>
    <dgm:pt modelId="{D1F7FE0D-AD99-40EA-AC36-8F08C5B6F9E4}" type="asst">
      <dgm:prSet/>
      <dgm:spPr/>
      <dgm:t>
        <a:bodyPr/>
        <a:lstStyle/>
        <a:p>
          <a:r>
            <a:rPr lang="tr-TR" dirty="0"/>
            <a:t>E-İrsaliye</a:t>
          </a:r>
        </a:p>
      </dgm:t>
    </dgm:pt>
    <dgm:pt modelId="{BF9E95D0-EC82-418D-A21C-71E877B44740}" type="parTrans" cxnId="{EFD7A07A-4FC1-4DDC-A602-9F4F9D449D73}">
      <dgm:prSet/>
      <dgm:spPr/>
      <dgm:t>
        <a:bodyPr/>
        <a:lstStyle/>
        <a:p>
          <a:endParaRPr lang="tr-TR"/>
        </a:p>
      </dgm:t>
    </dgm:pt>
    <dgm:pt modelId="{C1B70C85-C53E-457D-82E3-4AA0EEB65605}" type="sibTrans" cxnId="{EFD7A07A-4FC1-4DDC-A602-9F4F9D449D73}">
      <dgm:prSet/>
      <dgm:spPr/>
      <dgm:t>
        <a:bodyPr/>
        <a:lstStyle/>
        <a:p>
          <a:endParaRPr lang="tr-TR"/>
        </a:p>
      </dgm:t>
    </dgm:pt>
    <dgm:pt modelId="{590AA205-F684-4BF0-9F9D-262AB69D01B5}" type="asst">
      <dgm:prSet/>
      <dgm:spPr/>
      <dgm:t>
        <a:bodyPr/>
        <a:lstStyle/>
        <a:p>
          <a:r>
            <a:rPr lang="tr-TR" dirty="0"/>
            <a:t>E-Defter</a:t>
          </a:r>
        </a:p>
      </dgm:t>
    </dgm:pt>
    <dgm:pt modelId="{415EF8A0-E481-411C-8CB7-F232EF5EDD54}" type="sibTrans" cxnId="{12D7D420-0F16-463A-9F77-EE59BD9AF678}">
      <dgm:prSet/>
      <dgm:spPr/>
      <dgm:t>
        <a:bodyPr/>
        <a:lstStyle/>
        <a:p>
          <a:endParaRPr lang="tr-TR"/>
        </a:p>
      </dgm:t>
    </dgm:pt>
    <dgm:pt modelId="{5452E2EF-FB5B-4E7F-9A36-BA0383323C51}" type="parTrans" cxnId="{12D7D420-0F16-463A-9F77-EE59BD9AF678}">
      <dgm:prSet/>
      <dgm:spPr/>
      <dgm:t>
        <a:bodyPr/>
        <a:lstStyle/>
        <a:p>
          <a:endParaRPr lang="tr-TR"/>
        </a:p>
      </dgm:t>
    </dgm:pt>
    <dgm:pt modelId="{476A2302-2D07-47A5-BFD6-8F5631A372B7}" type="asst">
      <dgm:prSet/>
      <dgm:spPr/>
      <dgm:t>
        <a:bodyPr/>
        <a:lstStyle/>
        <a:p>
          <a:r>
            <a:rPr lang="tr-TR" dirty="0"/>
            <a:t>BA-BS</a:t>
          </a:r>
        </a:p>
      </dgm:t>
    </dgm:pt>
    <dgm:pt modelId="{7133D217-1DD7-45B4-A98B-DBB0FBC2EF9D}" type="parTrans" cxnId="{856500B7-3EEB-4FB0-A813-BAFA5C3CF689}">
      <dgm:prSet/>
      <dgm:spPr/>
      <dgm:t>
        <a:bodyPr/>
        <a:lstStyle/>
        <a:p>
          <a:endParaRPr lang="tr-TR"/>
        </a:p>
      </dgm:t>
    </dgm:pt>
    <dgm:pt modelId="{A3796CE1-6C92-4A4E-BB59-A94B3F5717D8}" type="sibTrans" cxnId="{856500B7-3EEB-4FB0-A813-BAFA5C3CF689}">
      <dgm:prSet/>
      <dgm:spPr/>
      <dgm:t>
        <a:bodyPr/>
        <a:lstStyle/>
        <a:p>
          <a:endParaRPr lang="tr-TR"/>
        </a:p>
      </dgm:t>
    </dgm:pt>
    <dgm:pt modelId="{345D0AB6-4268-49AF-B8E4-27AA9B6CDDF9}" type="asst">
      <dgm:prSet/>
      <dgm:spPr/>
      <dgm:t>
        <a:bodyPr/>
        <a:lstStyle/>
        <a:p>
          <a:r>
            <a:rPr lang="tr-TR" dirty="0"/>
            <a:t>Cari Hesap</a:t>
          </a:r>
        </a:p>
      </dgm:t>
    </dgm:pt>
    <dgm:pt modelId="{804411B2-BE67-4B70-AD24-C26FFBD9B795}" type="parTrans" cxnId="{E4941998-27B5-4D35-AC59-C02F44C949A5}">
      <dgm:prSet/>
      <dgm:spPr/>
      <dgm:t>
        <a:bodyPr/>
        <a:lstStyle/>
        <a:p>
          <a:endParaRPr lang="tr-TR"/>
        </a:p>
      </dgm:t>
    </dgm:pt>
    <dgm:pt modelId="{18793F86-AB19-49D8-B55E-4AF4EAD3BA40}" type="sibTrans" cxnId="{E4941998-27B5-4D35-AC59-C02F44C949A5}">
      <dgm:prSet/>
      <dgm:spPr/>
      <dgm:t>
        <a:bodyPr/>
        <a:lstStyle/>
        <a:p>
          <a:endParaRPr lang="tr-TR"/>
        </a:p>
      </dgm:t>
    </dgm:pt>
    <dgm:pt modelId="{E50812FF-4EF0-4A53-A5BF-55E91BA33802}" type="asst">
      <dgm:prSet/>
      <dgm:spPr/>
      <dgm:t>
        <a:bodyPr/>
        <a:lstStyle/>
        <a:p>
          <a:r>
            <a:rPr lang="tr-TR" dirty="0"/>
            <a:t>Muhasebe Kaydı</a:t>
          </a:r>
        </a:p>
      </dgm:t>
    </dgm:pt>
    <dgm:pt modelId="{4209E6DB-566E-4A36-9AE8-25EEB16A70FF}" type="parTrans" cxnId="{06B392C8-A007-4A0F-BDAE-7E40F189000D}">
      <dgm:prSet/>
      <dgm:spPr/>
      <dgm:t>
        <a:bodyPr/>
        <a:lstStyle/>
        <a:p>
          <a:endParaRPr lang="tr-TR"/>
        </a:p>
      </dgm:t>
    </dgm:pt>
    <dgm:pt modelId="{71073ED2-A1B1-48C0-88A2-F1A577F01FF7}" type="sibTrans" cxnId="{06B392C8-A007-4A0F-BDAE-7E40F189000D}">
      <dgm:prSet/>
      <dgm:spPr/>
      <dgm:t>
        <a:bodyPr/>
        <a:lstStyle/>
        <a:p>
          <a:endParaRPr lang="tr-TR"/>
        </a:p>
      </dgm:t>
    </dgm:pt>
    <dgm:pt modelId="{3794569D-6C96-4CCB-8710-937E35CBD146}" type="asst">
      <dgm:prSet/>
      <dgm:spPr/>
      <dgm:t>
        <a:bodyPr/>
        <a:lstStyle/>
        <a:p>
          <a:r>
            <a:rPr lang="tr-TR" dirty="0"/>
            <a:t>Fatura Bilgileri</a:t>
          </a:r>
        </a:p>
      </dgm:t>
    </dgm:pt>
    <dgm:pt modelId="{5FE6AF24-C1CD-495F-A6D3-0A909F28AB96}" type="parTrans" cxnId="{566622AC-2975-483D-BF8F-82766E29FF75}">
      <dgm:prSet/>
      <dgm:spPr/>
      <dgm:t>
        <a:bodyPr/>
        <a:lstStyle/>
        <a:p>
          <a:endParaRPr lang="tr-TR"/>
        </a:p>
      </dgm:t>
    </dgm:pt>
    <dgm:pt modelId="{B7D6EB0F-4175-4314-B4BE-8175F9615676}" type="sibTrans" cxnId="{566622AC-2975-483D-BF8F-82766E29FF75}">
      <dgm:prSet/>
      <dgm:spPr/>
      <dgm:t>
        <a:bodyPr/>
        <a:lstStyle/>
        <a:p>
          <a:endParaRPr lang="tr-TR"/>
        </a:p>
      </dgm:t>
    </dgm:pt>
    <dgm:pt modelId="{F1A70C99-28F9-474C-9078-26D47D7594C2}" type="asst">
      <dgm:prSet/>
      <dgm:spPr/>
      <dgm:t>
        <a:bodyPr/>
        <a:lstStyle/>
        <a:p>
          <a:r>
            <a:rPr lang="tr-TR" dirty="0"/>
            <a:t>Hesap Kartları</a:t>
          </a:r>
        </a:p>
      </dgm:t>
    </dgm:pt>
    <dgm:pt modelId="{844DC7C4-3639-4E02-9BBE-588705C65DCE}" type="parTrans" cxnId="{43773644-85E7-4FB5-8621-9D3DFE4CB565}">
      <dgm:prSet/>
      <dgm:spPr/>
      <dgm:t>
        <a:bodyPr/>
        <a:lstStyle/>
        <a:p>
          <a:endParaRPr lang="tr-TR"/>
        </a:p>
      </dgm:t>
    </dgm:pt>
    <dgm:pt modelId="{F1C6112A-325F-4513-90C5-92A7F6ED3258}" type="sibTrans" cxnId="{43773644-85E7-4FB5-8621-9D3DFE4CB565}">
      <dgm:prSet/>
      <dgm:spPr/>
      <dgm:t>
        <a:bodyPr/>
        <a:lstStyle/>
        <a:p>
          <a:endParaRPr lang="tr-TR"/>
        </a:p>
      </dgm:t>
    </dgm:pt>
    <dgm:pt modelId="{790DC66B-94E3-4BAB-B04B-BB36F81FE7CC}" type="asst">
      <dgm:prSet/>
      <dgm:spPr/>
      <dgm:t>
        <a:bodyPr/>
        <a:lstStyle/>
        <a:p>
          <a:r>
            <a:rPr lang="tr-TR" dirty="0"/>
            <a:t>Ödeme</a:t>
          </a:r>
        </a:p>
      </dgm:t>
    </dgm:pt>
    <dgm:pt modelId="{259BC14D-62AC-4D50-BBAF-7EFB12DC056D}" type="parTrans" cxnId="{18B4CBE5-1977-44FE-9F7B-40F9E7635AA5}">
      <dgm:prSet/>
      <dgm:spPr/>
      <dgm:t>
        <a:bodyPr/>
        <a:lstStyle/>
        <a:p>
          <a:endParaRPr lang="tr-TR"/>
        </a:p>
      </dgm:t>
    </dgm:pt>
    <dgm:pt modelId="{35CE655F-2E6C-40FD-ACB7-5F3F40AE0FD2}" type="sibTrans" cxnId="{18B4CBE5-1977-44FE-9F7B-40F9E7635AA5}">
      <dgm:prSet/>
      <dgm:spPr/>
      <dgm:t>
        <a:bodyPr/>
        <a:lstStyle/>
        <a:p>
          <a:endParaRPr lang="tr-TR"/>
        </a:p>
      </dgm:t>
    </dgm:pt>
    <dgm:pt modelId="{5D1029FB-02FD-4060-AE0A-744A71765223}" type="asst">
      <dgm:prSet/>
      <dgm:spPr/>
      <dgm:t>
        <a:bodyPr/>
        <a:lstStyle/>
        <a:p>
          <a:r>
            <a:rPr lang="tr-TR" dirty="0"/>
            <a:t>Tahsilat</a:t>
          </a:r>
        </a:p>
      </dgm:t>
    </dgm:pt>
    <dgm:pt modelId="{0188CE95-773D-4085-8C31-A21FB01C8EC0}" type="parTrans" cxnId="{4C7E2A13-761D-48EB-A99C-A0F55C2D3F5F}">
      <dgm:prSet/>
      <dgm:spPr/>
      <dgm:t>
        <a:bodyPr/>
        <a:lstStyle/>
        <a:p>
          <a:endParaRPr lang="tr-TR"/>
        </a:p>
      </dgm:t>
    </dgm:pt>
    <dgm:pt modelId="{A4F60FE0-F0DD-419C-8405-9BCF25C53B9F}" type="sibTrans" cxnId="{4C7E2A13-761D-48EB-A99C-A0F55C2D3F5F}">
      <dgm:prSet/>
      <dgm:spPr/>
      <dgm:t>
        <a:bodyPr/>
        <a:lstStyle/>
        <a:p>
          <a:endParaRPr lang="tr-TR"/>
        </a:p>
      </dgm:t>
    </dgm:pt>
    <dgm:pt modelId="{804652EA-2305-4927-A5A1-D14FC3239FE3}" type="asst">
      <dgm:prSet/>
      <dgm:spPr/>
      <dgm:t>
        <a:bodyPr/>
        <a:lstStyle/>
        <a:p>
          <a:r>
            <a:rPr lang="tr-TR" dirty="0"/>
            <a:t>Havale</a:t>
          </a:r>
        </a:p>
      </dgm:t>
    </dgm:pt>
    <dgm:pt modelId="{322659DF-4E88-4808-96DA-A40EC00A860A}" type="parTrans" cxnId="{25262506-35F5-4B34-B8B0-7EAFEC3817B7}">
      <dgm:prSet/>
      <dgm:spPr/>
      <dgm:t>
        <a:bodyPr/>
        <a:lstStyle/>
        <a:p>
          <a:endParaRPr lang="tr-TR"/>
        </a:p>
      </dgm:t>
    </dgm:pt>
    <dgm:pt modelId="{AFC288F2-6306-4E44-AC51-CE653D2EE3FD}" type="sibTrans" cxnId="{25262506-35F5-4B34-B8B0-7EAFEC3817B7}">
      <dgm:prSet/>
      <dgm:spPr/>
      <dgm:t>
        <a:bodyPr/>
        <a:lstStyle/>
        <a:p>
          <a:endParaRPr lang="tr-TR"/>
        </a:p>
      </dgm:t>
    </dgm:pt>
    <dgm:pt modelId="{9643D798-3A54-4C48-B23B-296CD4A60B0E}" type="asst">
      <dgm:prSet/>
      <dgm:spPr/>
      <dgm:t>
        <a:bodyPr/>
        <a:lstStyle/>
        <a:p>
          <a:r>
            <a:rPr lang="tr-TR" dirty="0"/>
            <a:t>EFT</a:t>
          </a:r>
        </a:p>
      </dgm:t>
    </dgm:pt>
    <dgm:pt modelId="{45149171-8996-4236-A1C9-127596E500A5}" type="parTrans" cxnId="{6B19BD25-B2B9-4CF2-B88F-9E7BA170E67A}">
      <dgm:prSet/>
      <dgm:spPr/>
      <dgm:t>
        <a:bodyPr/>
        <a:lstStyle/>
        <a:p>
          <a:endParaRPr lang="tr-TR"/>
        </a:p>
      </dgm:t>
    </dgm:pt>
    <dgm:pt modelId="{863B7BCE-EA04-421A-BC95-9AE68ED90063}" type="sibTrans" cxnId="{6B19BD25-B2B9-4CF2-B88F-9E7BA170E67A}">
      <dgm:prSet/>
      <dgm:spPr/>
      <dgm:t>
        <a:bodyPr/>
        <a:lstStyle/>
        <a:p>
          <a:endParaRPr lang="tr-TR"/>
        </a:p>
      </dgm:t>
    </dgm:pt>
    <dgm:pt modelId="{4D66D377-4B5E-487D-B6C9-A2F68D51FA6E}" type="asst">
      <dgm:prSet/>
      <dgm:spPr/>
      <dgm:t>
        <a:bodyPr/>
        <a:lstStyle/>
        <a:p>
          <a:r>
            <a:rPr lang="tr-TR" dirty="0"/>
            <a:t>Çek-Senet</a:t>
          </a:r>
        </a:p>
      </dgm:t>
    </dgm:pt>
    <dgm:pt modelId="{4C99F898-D9A6-4CA2-9EAF-4FC343F46A64}" type="parTrans" cxnId="{83C0E92C-15B8-458E-9AED-E833220A6C2C}">
      <dgm:prSet/>
      <dgm:spPr/>
      <dgm:t>
        <a:bodyPr/>
        <a:lstStyle/>
        <a:p>
          <a:endParaRPr lang="tr-TR"/>
        </a:p>
      </dgm:t>
    </dgm:pt>
    <dgm:pt modelId="{4B6BF6A0-455D-44DA-962B-C045BB573B00}" type="sibTrans" cxnId="{83C0E92C-15B8-458E-9AED-E833220A6C2C}">
      <dgm:prSet/>
      <dgm:spPr/>
      <dgm:t>
        <a:bodyPr/>
        <a:lstStyle/>
        <a:p>
          <a:endParaRPr lang="tr-TR"/>
        </a:p>
      </dgm:t>
    </dgm:pt>
    <dgm:pt modelId="{E0F5036E-D0D1-4382-B517-62A6565BA59E}" type="asst">
      <dgm:prSet/>
      <dgm:spPr/>
      <dgm:t>
        <a:bodyPr/>
        <a:lstStyle/>
        <a:p>
          <a:r>
            <a:rPr lang="tr-TR" dirty="0"/>
            <a:t>Mutabakat</a:t>
          </a:r>
        </a:p>
      </dgm:t>
    </dgm:pt>
    <dgm:pt modelId="{618BA286-B71E-4A3F-AC3E-09B1ECF22847}" type="parTrans" cxnId="{52A67272-EDE0-4D05-A6C0-202E8D2A47E0}">
      <dgm:prSet/>
      <dgm:spPr/>
      <dgm:t>
        <a:bodyPr/>
        <a:lstStyle/>
        <a:p>
          <a:endParaRPr lang="tr-TR"/>
        </a:p>
      </dgm:t>
    </dgm:pt>
    <dgm:pt modelId="{CB861819-5C12-4D88-AD62-ACDEC25CBDC2}" type="sibTrans" cxnId="{52A67272-EDE0-4D05-A6C0-202E8D2A47E0}">
      <dgm:prSet/>
      <dgm:spPr/>
      <dgm:t>
        <a:bodyPr/>
        <a:lstStyle/>
        <a:p>
          <a:endParaRPr lang="tr-TR"/>
        </a:p>
      </dgm:t>
    </dgm:pt>
    <dgm:pt modelId="{B809809D-CDF6-453F-8CCE-25A167E9BB54}" type="pres">
      <dgm:prSet presAssocID="{EA21D295-4143-4689-A345-E3EAB1A29D4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913F4D7B-472F-4877-B4E3-5BDFAF96D9BE}" type="pres">
      <dgm:prSet presAssocID="{70F2BF91-8741-44AA-816B-767C6958A568}" presName="hierRoot1" presStyleCnt="0">
        <dgm:presLayoutVars>
          <dgm:hierBranch val="init"/>
        </dgm:presLayoutVars>
      </dgm:prSet>
      <dgm:spPr/>
    </dgm:pt>
    <dgm:pt modelId="{3465D1F5-EC73-42A1-AEE3-460BE89B857B}" type="pres">
      <dgm:prSet presAssocID="{70F2BF91-8741-44AA-816B-767C6958A568}" presName="rootComposite1" presStyleCnt="0"/>
      <dgm:spPr/>
    </dgm:pt>
    <dgm:pt modelId="{6429DC93-6D38-4FFE-8946-376BFC7B0474}" type="pres">
      <dgm:prSet presAssocID="{70F2BF91-8741-44AA-816B-767C6958A56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5120E71-6276-4D66-AFBD-72112DE2DEC4}" type="pres">
      <dgm:prSet presAssocID="{70F2BF91-8741-44AA-816B-767C6958A568}" presName="rootConnector1" presStyleLbl="node1" presStyleIdx="0" presStyleCnt="0"/>
      <dgm:spPr/>
      <dgm:t>
        <a:bodyPr/>
        <a:lstStyle/>
        <a:p>
          <a:endParaRPr lang="tr-TR"/>
        </a:p>
      </dgm:t>
    </dgm:pt>
    <dgm:pt modelId="{E3419618-BBD6-4794-B680-EE294711F4CB}" type="pres">
      <dgm:prSet presAssocID="{70F2BF91-8741-44AA-816B-767C6958A568}" presName="hierChild2" presStyleCnt="0"/>
      <dgm:spPr/>
    </dgm:pt>
    <dgm:pt modelId="{71B72119-3C05-46DA-A695-AC1A33CAC4F7}" type="pres">
      <dgm:prSet presAssocID="{7BFAE32D-9799-4EB5-B6BD-1A4A0E53A780}" presName="Name37" presStyleLbl="parChTrans1D2" presStyleIdx="0" presStyleCnt="3"/>
      <dgm:spPr/>
      <dgm:t>
        <a:bodyPr/>
        <a:lstStyle/>
        <a:p>
          <a:endParaRPr lang="tr-TR"/>
        </a:p>
      </dgm:t>
    </dgm:pt>
    <dgm:pt modelId="{B553E48E-B8CB-4988-A86E-75E592D29DAA}" type="pres">
      <dgm:prSet presAssocID="{B7701148-C4E4-423F-81E4-FA00E212944A}" presName="hierRoot2" presStyleCnt="0">
        <dgm:presLayoutVars>
          <dgm:hierBranch val="init"/>
        </dgm:presLayoutVars>
      </dgm:prSet>
      <dgm:spPr/>
    </dgm:pt>
    <dgm:pt modelId="{DD84A85C-9E28-40D2-92EA-67D4327B2155}" type="pres">
      <dgm:prSet presAssocID="{B7701148-C4E4-423F-81E4-FA00E212944A}" presName="rootComposite" presStyleCnt="0"/>
      <dgm:spPr/>
    </dgm:pt>
    <dgm:pt modelId="{FFF69080-10A2-4690-8395-6961D97653A8}" type="pres">
      <dgm:prSet presAssocID="{B7701148-C4E4-423F-81E4-FA00E212944A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B0DF33F-61A8-409D-8788-C5C88DA62D8A}" type="pres">
      <dgm:prSet presAssocID="{B7701148-C4E4-423F-81E4-FA00E212944A}" presName="rootConnector" presStyleLbl="node2" presStyleIdx="0" presStyleCnt="3"/>
      <dgm:spPr/>
      <dgm:t>
        <a:bodyPr/>
        <a:lstStyle/>
        <a:p>
          <a:endParaRPr lang="tr-TR"/>
        </a:p>
      </dgm:t>
    </dgm:pt>
    <dgm:pt modelId="{3B67D6AB-8B2C-4FF7-A5D0-2BAADC80C9FF}" type="pres">
      <dgm:prSet presAssocID="{B7701148-C4E4-423F-81E4-FA00E212944A}" presName="hierChild4" presStyleCnt="0"/>
      <dgm:spPr/>
    </dgm:pt>
    <dgm:pt modelId="{1DC2F26B-7C95-44F0-8F9B-AA0A51F80330}" type="pres">
      <dgm:prSet presAssocID="{B7701148-C4E4-423F-81E4-FA00E212944A}" presName="hierChild5" presStyleCnt="0"/>
      <dgm:spPr/>
    </dgm:pt>
    <dgm:pt modelId="{5EBD4E91-52F4-485D-BF57-2A8ACFDBF4E3}" type="pres">
      <dgm:prSet presAssocID="{5452E2EF-FB5B-4E7F-9A36-BA0383323C51}" presName="Name111" presStyleLbl="parChTrans1D3" presStyleIdx="0" presStyleCnt="12"/>
      <dgm:spPr/>
      <dgm:t>
        <a:bodyPr/>
        <a:lstStyle/>
        <a:p>
          <a:endParaRPr lang="tr-TR"/>
        </a:p>
      </dgm:t>
    </dgm:pt>
    <dgm:pt modelId="{27EA98B1-0C33-4EC9-A17C-EF634471B4EA}" type="pres">
      <dgm:prSet presAssocID="{590AA205-F684-4BF0-9F9D-262AB69D01B5}" presName="hierRoot3" presStyleCnt="0">
        <dgm:presLayoutVars>
          <dgm:hierBranch val="init"/>
        </dgm:presLayoutVars>
      </dgm:prSet>
      <dgm:spPr/>
    </dgm:pt>
    <dgm:pt modelId="{A2023E0A-D019-4E99-8E3C-F69232813E3B}" type="pres">
      <dgm:prSet presAssocID="{590AA205-F684-4BF0-9F9D-262AB69D01B5}" presName="rootComposite3" presStyleCnt="0"/>
      <dgm:spPr/>
    </dgm:pt>
    <dgm:pt modelId="{6390E20A-4985-4193-9E5D-BB6E57C94EDF}" type="pres">
      <dgm:prSet presAssocID="{590AA205-F684-4BF0-9F9D-262AB69D01B5}" presName="rootText3" presStyleLbl="asst2" presStyleIdx="0" presStyleCnt="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50C7FCB-C71F-4388-B552-31860378DCD1}" type="pres">
      <dgm:prSet presAssocID="{590AA205-F684-4BF0-9F9D-262AB69D01B5}" presName="rootConnector3" presStyleLbl="asst2" presStyleIdx="0" presStyleCnt="10"/>
      <dgm:spPr/>
      <dgm:t>
        <a:bodyPr/>
        <a:lstStyle/>
        <a:p>
          <a:endParaRPr lang="tr-TR"/>
        </a:p>
      </dgm:t>
    </dgm:pt>
    <dgm:pt modelId="{182DC726-E4C8-4F6E-AE15-67BAFB7F1665}" type="pres">
      <dgm:prSet presAssocID="{590AA205-F684-4BF0-9F9D-262AB69D01B5}" presName="hierChild6" presStyleCnt="0"/>
      <dgm:spPr/>
    </dgm:pt>
    <dgm:pt modelId="{0C42B6C4-B425-4FCC-AC86-8FB3B800F83A}" type="pres">
      <dgm:prSet presAssocID="{590AA205-F684-4BF0-9F9D-262AB69D01B5}" presName="hierChild7" presStyleCnt="0"/>
      <dgm:spPr/>
    </dgm:pt>
    <dgm:pt modelId="{B13717CF-C0BD-4DBC-BBA4-E230E9B38594}" type="pres">
      <dgm:prSet presAssocID="{0E64FF6D-F585-410C-91FD-2B15B45C12D4}" presName="Name111" presStyleLbl="parChTrans1D3" presStyleIdx="1" presStyleCnt="12"/>
      <dgm:spPr/>
      <dgm:t>
        <a:bodyPr/>
        <a:lstStyle/>
        <a:p>
          <a:endParaRPr lang="tr-TR"/>
        </a:p>
      </dgm:t>
    </dgm:pt>
    <dgm:pt modelId="{89D13A76-BCE3-4465-B993-D2248C33AF3D}" type="pres">
      <dgm:prSet presAssocID="{6E6CCBCD-D0F8-496F-BEB3-BD5BADEE538E}" presName="hierRoot3" presStyleCnt="0">
        <dgm:presLayoutVars>
          <dgm:hierBranch val="init"/>
        </dgm:presLayoutVars>
      </dgm:prSet>
      <dgm:spPr/>
    </dgm:pt>
    <dgm:pt modelId="{62D0D82F-40B8-4182-84FA-84F9DC2FA070}" type="pres">
      <dgm:prSet presAssocID="{6E6CCBCD-D0F8-496F-BEB3-BD5BADEE538E}" presName="rootComposite3" presStyleCnt="0"/>
      <dgm:spPr/>
    </dgm:pt>
    <dgm:pt modelId="{38C80A29-EC66-4269-B36D-4F37DD595ED4}" type="pres">
      <dgm:prSet presAssocID="{6E6CCBCD-D0F8-496F-BEB3-BD5BADEE538E}" presName="rootText3" presStyleLbl="asst2" presStyleIdx="1" presStyleCnt="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D0E27FC-016D-4F44-A2BF-7F1CBB9DE451}" type="pres">
      <dgm:prSet presAssocID="{6E6CCBCD-D0F8-496F-BEB3-BD5BADEE538E}" presName="rootConnector3" presStyleLbl="asst2" presStyleIdx="1" presStyleCnt="10"/>
      <dgm:spPr/>
      <dgm:t>
        <a:bodyPr/>
        <a:lstStyle/>
        <a:p>
          <a:endParaRPr lang="tr-TR"/>
        </a:p>
      </dgm:t>
    </dgm:pt>
    <dgm:pt modelId="{BB68FFEE-5FD1-4B03-972C-45AB86A88D5C}" type="pres">
      <dgm:prSet presAssocID="{6E6CCBCD-D0F8-496F-BEB3-BD5BADEE538E}" presName="hierChild6" presStyleCnt="0"/>
      <dgm:spPr/>
    </dgm:pt>
    <dgm:pt modelId="{9D9A883A-3A69-40FA-8397-4A6A12AE986B}" type="pres">
      <dgm:prSet presAssocID="{6E6CCBCD-D0F8-496F-BEB3-BD5BADEE538E}" presName="hierChild7" presStyleCnt="0"/>
      <dgm:spPr/>
    </dgm:pt>
    <dgm:pt modelId="{E5D1851D-3277-4C82-A2F2-C3B292C9514E}" type="pres">
      <dgm:prSet presAssocID="{09CEAA24-1429-4671-827D-07AB2D66AF66}" presName="Name111" presStyleLbl="parChTrans1D3" presStyleIdx="2" presStyleCnt="12"/>
      <dgm:spPr/>
      <dgm:t>
        <a:bodyPr/>
        <a:lstStyle/>
        <a:p>
          <a:endParaRPr lang="tr-TR"/>
        </a:p>
      </dgm:t>
    </dgm:pt>
    <dgm:pt modelId="{761A94B9-041C-4AA9-BBD3-FD18AD16EF9C}" type="pres">
      <dgm:prSet presAssocID="{2D47D47F-2F6A-43A7-AADC-5BAE1EF710EE}" presName="hierRoot3" presStyleCnt="0">
        <dgm:presLayoutVars>
          <dgm:hierBranch val="init"/>
        </dgm:presLayoutVars>
      </dgm:prSet>
      <dgm:spPr/>
    </dgm:pt>
    <dgm:pt modelId="{8A62674A-6587-4612-B344-746824A2E3FE}" type="pres">
      <dgm:prSet presAssocID="{2D47D47F-2F6A-43A7-AADC-5BAE1EF710EE}" presName="rootComposite3" presStyleCnt="0"/>
      <dgm:spPr/>
    </dgm:pt>
    <dgm:pt modelId="{4770C2E0-FF80-4DDB-B04E-B0338A691BEA}" type="pres">
      <dgm:prSet presAssocID="{2D47D47F-2F6A-43A7-AADC-5BAE1EF710EE}" presName="rootText3" presStyleLbl="asst2" presStyleIdx="2" presStyleCnt="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93CE032-DD5D-4D3C-86FD-11E07C430F4C}" type="pres">
      <dgm:prSet presAssocID="{2D47D47F-2F6A-43A7-AADC-5BAE1EF710EE}" presName="rootConnector3" presStyleLbl="asst2" presStyleIdx="2" presStyleCnt="10"/>
      <dgm:spPr/>
      <dgm:t>
        <a:bodyPr/>
        <a:lstStyle/>
        <a:p>
          <a:endParaRPr lang="tr-TR"/>
        </a:p>
      </dgm:t>
    </dgm:pt>
    <dgm:pt modelId="{3AC8A303-BA67-45AA-A3F3-49E05F9FD808}" type="pres">
      <dgm:prSet presAssocID="{2D47D47F-2F6A-43A7-AADC-5BAE1EF710EE}" presName="hierChild6" presStyleCnt="0"/>
      <dgm:spPr/>
    </dgm:pt>
    <dgm:pt modelId="{E6D3B652-7C46-48D6-A0CF-650330B29D4B}" type="pres">
      <dgm:prSet presAssocID="{2D47D47F-2F6A-43A7-AADC-5BAE1EF710EE}" presName="hierChild7" presStyleCnt="0"/>
      <dgm:spPr/>
    </dgm:pt>
    <dgm:pt modelId="{06611DE8-39CB-4A25-8F7A-2D4370005A02}" type="pres">
      <dgm:prSet presAssocID="{BF9E95D0-EC82-418D-A21C-71E877B44740}" presName="Name111" presStyleLbl="parChTrans1D3" presStyleIdx="3" presStyleCnt="12"/>
      <dgm:spPr/>
      <dgm:t>
        <a:bodyPr/>
        <a:lstStyle/>
        <a:p>
          <a:endParaRPr lang="tr-TR"/>
        </a:p>
      </dgm:t>
    </dgm:pt>
    <dgm:pt modelId="{8D4047FD-020E-489C-ACC1-44D7CEF2BD8F}" type="pres">
      <dgm:prSet presAssocID="{D1F7FE0D-AD99-40EA-AC36-8F08C5B6F9E4}" presName="hierRoot3" presStyleCnt="0">
        <dgm:presLayoutVars>
          <dgm:hierBranch val="init"/>
        </dgm:presLayoutVars>
      </dgm:prSet>
      <dgm:spPr/>
    </dgm:pt>
    <dgm:pt modelId="{9DCCFBB4-E63C-4FC9-9221-C9837B74FF0E}" type="pres">
      <dgm:prSet presAssocID="{D1F7FE0D-AD99-40EA-AC36-8F08C5B6F9E4}" presName="rootComposite3" presStyleCnt="0"/>
      <dgm:spPr/>
    </dgm:pt>
    <dgm:pt modelId="{7F8C6833-8AA0-43EE-B434-AFBEDB4014CE}" type="pres">
      <dgm:prSet presAssocID="{D1F7FE0D-AD99-40EA-AC36-8F08C5B6F9E4}" presName="rootText3" presStyleLbl="asst2" presStyleIdx="3" presStyleCnt="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DD0CD53-A716-46D3-9225-2EE4CCCC8319}" type="pres">
      <dgm:prSet presAssocID="{D1F7FE0D-AD99-40EA-AC36-8F08C5B6F9E4}" presName="rootConnector3" presStyleLbl="asst2" presStyleIdx="3" presStyleCnt="10"/>
      <dgm:spPr/>
      <dgm:t>
        <a:bodyPr/>
        <a:lstStyle/>
        <a:p>
          <a:endParaRPr lang="tr-TR"/>
        </a:p>
      </dgm:t>
    </dgm:pt>
    <dgm:pt modelId="{D6BC8B8D-FEBE-4CFE-AEAE-780B3CAE302F}" type="pres">
      <dgm:prSet presAssocID="{D1F7FE0D-AD99-40EA-AC36-8F08C5B6F9E4}" presName="hierChild6" presStyleCnt="0"/>
      <dgm:spPr/>
    </dgm:pt>
    <dgm:pt modelId="{A5016B44-C5B4-4BA7-A150-5B50961A8DBD}" type="pres">
      <dgm:prSet presAssocID="{D1F7FE0D-AD99-40EA-AC36-8F08C5B6F9E4}" presName="hierChild7" presStyleCnt="0"/>
      <dgm:spPr/>
    </dgm:pt>
    <dgm:pt modelId="{532DD2A2-09B5-4FE3-AFB6-859FE68154A5}" type="pres">
      <dgm:prSet presAssocID="{B661CA1B-4B31-4460-AEC7-D4CF60036183}" presName="Name37" presStyleLbl="parChTrans1D2" presStyleIdx="1" presStyleCnt="3"/>
      <dgm:spPr/>
      <dgm:t>
        <a:bodyPr/>
        <a:lstStyle/>
        <a:p>
          <a:endParaRPr lang="tr-TR"/>
        </a:p>
      </dgm:t>
    </dgm:pt>
    <dgm:pt modelId="{FCC7C7F6-409E-40A8-97E6-272466494C4A}" type="pres">
      <dgm:prSet presAssocID="{DC68E5BC-2E54-4AF2-A04B-D5E4C12C5058}" presName="hierRoot2" presStyleCnt="0">
        <dgm:presLayoutVars>
          <dgm:hierBranch val="init"/>
        </dgm:presLayoutVars>
      </dgm:prSet>
      <dgm:spPr/>
    </dgm:pt>
    <dgm:pt modelId="{14D97A75-B8C3-44FF-96C3-6873F5D8C997}" type="pres">
      <dgm:prSet presAssocID="{DC68E5BC-2E54-4AF2-A04B-D5E4C12C5058}" presName="rootComposite" presStyleCnt="0"/>
      <dgm:spPr/>
    </dgm:pt>
    <dgm:pt modelId="{AD36F857-85A6-4792-9ABF-8E8165AC10AF}" type="pres">
      <dgm:prSet presAssocID="{DC68E5BC-2E54-4AF2-A04B-D5E4C12C5058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BDB1D8F-D841-47DB-8973-4858F79A489A}" type="pres">
      <dgm:prSet presAssocID="{DC68E5BC-2E54-4AF2-A04B-D5E4C12C5058}" presName="rootConnector" presStyleLbl="node2" presStyleIdx="1" presStyleCnt="3"/>
      <dgm:spPr/>
      <dgm:t>
        <a:bodyPr/>
        <a:lstStyle/>
        <a:p>
          <a:endParaRPr lang="tr-TR"/>
        </a:p>
      </dgm:t>
    </dgm:pt>
    <dgm:pt modelId="{73DE9658-CE48-4116-94F2-1658F259F1FC}" type="pres">
      <dgm:prSet presAssocID="{DC68E5BC-2E54-4AF2-A04B-D5E4C12C5058}" presName="hierChild4" presStyleCnt="0"/>
      <dgm:spPr/>
    </dgm:pt>
    <dgm:pt modelId="{D2B059C3-5190-478F-8E1B-DC2469093F22}" type="pres">
      <dgm:prSet presAssocID="{F3396770-5C1F-4F76-909C-976D76B68DC2}" presName="Name37" presStyleLbl="parChTrans1D3" presStyleIdx="4" presStyleCnt="12"/>
      <dgm:spPr/>
      <dgm:t>
        <a:bodyPr/>
        <a:lstStyle/>
        <a:p>
          <a:endParaRPr lang="tr-TR"/>
        </a:p>
      </dgm:t>
    </dgm:pt>
    <dgm:pt modelId="{0AD547D4-E5A4-4254-B6F3-E16E326D02B7}" type="pres">
      <dgm:prSet presAssocID="{12600CEE-215C-4E22-8DFD-29A90EC83C4B}" presName="hierRoot2" presStyleCnt="0">
        <dgm:presLayoutVars>
          <dgm:hierBranch val="init"/>
        </dgm:presLayoutVars>
      </dgm:prSet>
      <dgm:spPr/>
    </dgm:pt>
    <dgm:pt modelId="{2EF07EDD-DBF1-4237-8DB5-9DA2FAEAE844}" type="pres">
      <dgm:prSet presAssocID="{12600CEE-215C-4E22-8DFD-29A90EC83C4B}" presName="rootComposite" presStyleCnt="0"/>
      <dgm:spPr/>
    </dgm:pt>
    <dgm:pt modelId="{B0511A1E-98A6-4430-822C-EEAF212FB01C}" type="pres">
      <dgm:prSet presAssocID="{12600CEE-215C-4E22-8DFD-29A90EC83C4B}" presName="rootText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625B6D8-CEE8-4005-995C-BFDC025712ED}" type="pres">
      <dgm:prSet presAssocID="{12600CEE-215C-4E22-8DFD-29A90EC83C4B}" presName="rootConnector" presStyleLbl="node3" presStyleIdx="0" presStyleCnt="2"/>
      <dgm:spPr/>
      <dgm:t>
        <a:bodyPr/>
        <a:lstStyle/>
        <a:p>
          <a:endParaRPr lang="tr-TR"/>
        </a:p>
      </dgm:t>
    </dgm:pt>
    <dgm:pt modelId="{B9FDD1D1-6359-4D89-90D8-9BED41738215}" type="pres">
      <dgm:prSet presAssocID="{12600CEE-215C-4E22-8DFD-29A90EC83C4B}" presName="hierChild4" presStyleCnt="0"/>
      <dgm:spPr/>
    </dgm:pt>
    <dgm:pt modelId="{C781163D-B976-4D8E-B523-062BECD1DC42}" type="pres">
      <dgm:prSet presAssocID="{12600CEE-215C-4E22-8DFD-29A90EC83C4B}" presName="hierChild5" presStyleCnt="0"/>
      <dgm:spPr/>
    </dgm:pt>
    <dgm:pt modelId="{850267FB-83C7-4AF0-9351-7AE1EFD76E8B}" type="pres">
      <dgm:prSet presAssocID="{7133D217-1DD7-45B4-A98B-DBB0FBC2EF9D}" presName="Name111" presStyleLbl="parChTrans1D4" presStyleIdx="0" presStyleCnt="5"/>
      <dgm:spPr/>
      <dgm:t>
        <a:bodyPr/>
        <a:lstStyle/>
        <a:p>
          <a:endParaRPr lang="tr-TR"/>
        </a:p>
      </dgm:t>
    </dgm:pt>
    <dgm:pt modelId="{BC8E4223-E4C5-4678-9469-6DF3F7837293}" type="pres">
      <dgm:prSet presAssocID="{476A2302-2D07-47A5-BFD6-8F5631A372B7}" presName="hierRoot3" presStyleCnt="0">
        <dgm:presLayoutVars>
          <dgm:hierBranch val="init"/>
        </dgm:presLayoutVars>
      </dgm:prSet>
      <dgm:spPr/>
    </dgm:pt>
    <dgm:pt modelId="{45A90B29-74CB-44B6-8A9F-652F8270BE47}" type="pres">
      <dgm:prSet presAssocID="{476A2302-2D07-47A5-BFD6-8F5631A372B7}" presName="rootComposite3" presStyleCnt="0"/>
      <dgm:spPr/>
    </dgm:pt>
    <dgm:pt modelId="{A640C855-A9EE-40D8-BE30-8E3BE7124259}" type="pres">
      <dgm:prSet presAssocID="{476A2302-2D07-47A5-BFD6-8F5631A372B7}" presName="rootText3" presStyleLbl="asst3" presStyleIdx="0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3123CF2-8822-43FF-8F0C-BA9DD51EA29C}" type="pres">
      <dgm:prSet presAssocID="{476A2302-2D07-47A5-BFD6-8F5631A372B7}" presName="rootConnector3" presStyleLbl="asst3" presStyleIdx="0" presStyleCnt="5"/>
      <dgm:spPr/>
      <dgm:t>
        <a:bodyPr/>
        <a:lstStyle/>
        <a:p>
          <a:endParaRPr lang="tr-TR"/>
        </a:p>
      </dgm:t>
    </dgm:pt>
    <dgm:pt modelId="{ACEB1CF7-04F9-485E-B960-7BB062F588F7}" type="pres">
      <dgm:prSet presAssocID="{476A2302-2D07-47A5-BFD6-8F5631A372B7}" presName="hierChild6" presStyleCnt="0"/>
      <dgm:spPr/>
    </dgm:pt>
    <dgm:pt modelId="{95AE68E2-34EE-4BDA-9316-4DE973EF7EE6}" type="pres">
      <dgm:prSet presAssocID="{476A2302-2D07-47A5-BFD6-8F5631A372B7}" presName="hierChild7" presStyleCnt="0"/>
      <dgm:spPr/>
    </dgm:pt>
    <dgm:pt modelId="{A4BD0179-9D45-4535-9F70-1E4C13E38CBB}" type="pres">
      <dgm:prSet presAssocID="{804411B2-BE67-4B70-AD24-C26FFBD9B795}" presName="Name111" presStyleLbl="parChTrans1D4" presStyleIdx="1" presStyleCnt="5"/>
      <dgm:spPr/>
      <dgm:t>
        <a:bodyPr/>
        <a:lstStyle/>
        <a:p>
          <a:endParaRPr lang="tr-TR"/>
        </a:p>
      </dgm:t>
    </dgm:pt>
    <dgm:pt modelId="{ACE9C2AF-693C-467B-960F-59653FFDB5BA}" type="pres">
      <dgm:prSet presAssocID="{345D0AB6-4268-49AF-B8E4-27AA9B6CDDF9}" presName="hierRoot3" presStyleCnt="0">
        <dgm:presLayoutVars>
          <dgm:hierBranch val="init"/>
        </dgm:presLayoutVars>
      </dgm:prSet>
      <dgm:spPr/>
    </dgm:pt>
    <dgm:pt modelId="{9FE3ED8C-221F-449A-9761-A4FC4C5C8DE3}" type="pres">
      <dgm:prSet presAssocID="{345D0AB6-4268-49AF-B8E4-27AA9B6CDDF9}" presName="rootComposite3" presStyleCnt="0"/>
      <dgm:spPr/>
    </dgm:pt>
    <dgm:pt modelId="{6C913FFF-A0A5-4043-8619-55430BF1B279}" type="pres">
      <dgm:prSet presAssocID="{345D0AB6-4268-49AF-B8E4-27AA9B6CDDF9}" presName="rootText3" presStyleLbl="asst3" presStyleIdx="1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A80EC70-DFDD-4E37-8544-507EF935C501}" type="pres">
      <dgm:prSet presAssocID="{345D0AB6-4268-49AF-B8E4-27AA9B6CDDF9}" presName="rootConnector3" presStyleLbl="asst3" presStyleIdx="1" presStyleCnt="5"/>
      <dgm:spPr/>
      <dgm:t>
        <a:bodyPr/>
        <a:lstStyle/>
        <a:p>
          <a:endParaRPr lang="tr-TR"/>
        </a:p>
      </dgm:t>
    </dgm:pt>
    <dgm:pt modelId="{03B09C54-7299-458D-AD3F-45F5E57E4340}" type="pres">
      <dgm:prSet presAssocID="{345D0AB6-4268-49AF-B8E4-27AA9B6CDDF9}" presName="hierChild6" presStyleCnt="0"/>
      <dgm:spPr/>
    </dgm:pt>
    <dgm:pt modelId="{2735719B-C237-4E60-B70F-36145F3D9F1F}" type="pres">
      <dgm:prSet presAssocID="{345D0AB6-4268-49AF-B8E4-27AA9B6CDDF9}" presName="hierChild7" presStyleCnt="0"/>
      <dgm:spPr/>
    </dgm:pt>
    <dgm:pt modelId="{2841B333-D752-4B9C-82A9-AEAE59CA655D}" type="pres">
      <dgm:prSet presAssocID="{281EE25B-09F0-44A7-8973-76FBEE30D985}" presName="Name37" presStyleLbl="parChTrans1D3" presStyleIdx="5" presStyleCnt="12"/>
      <dgm:spPr/>
      <dgm:t>
        <a:bodyPr/>
        <a:lstStyle/>
        <a:p>
          <a:endParaRPr lang="tr-TR"/>
        </a:p>
      </dgm:t>
    </dgm:pt>
    <dgm:pt modelId="{03B6CFCA-A4E1-4F0E-B089-AFF5B65160A6}" type="pres">
      <dgm:prSet presAssocID="{929BC31C-3796-440E-A5AF-13EE1DB1D7F4}" presName="hierRoot2" presStyleCnt="0">
        <dgm:presLayoutVars>
          <dgm:hierBranch val="init"/>
        </dgm:presLayoutVars>
      </dgm:prSet>
      <dgm:spPr/>
    </dgm:pt>
    <dgm:pt modelId="{DAF50AB0-E3EF-4E0E-B26E-501531F60152}" type="pres">
      <dgm:prSet presAssocID="{929BC31C-3796-440E-A5AF-13EE1DB1D7F4}" presName="rootComposite" presStyleCnt="0"/>
      <dgm:spPr/>
    </dgm:pt>
    <dgm:pt modelId="{6D473BD9-37B7-429E-BFBF-04B210EBC8E5}" type="pres">
      <dgm:prSet presAssocID="{929BC31C-3796-440E-A5AF-13EE1DB1D7F4}" presName="rootText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9BEBB37-72C3-4973-AEDD-2A5080382C2D}" type="pres">
      <dgm:prSet presAssocID="{929BC31C-3796-440E-A5AF-13EE1DB1D7F4}" presName="rootConnector" presStyleLbl="node3" presStyleIdx="1" presStyleCnt="2"/>
      <dgm:spPr/>
      <dgm:t>
        <a:bodyPr/>
        <a:lstStyle/>
        <a:p>
          <a:endParaRPr lang="tr-TR"/>
        </a:p>
      </dgm:t>
    </dgm:pt>
    <dgm:pt modelId="{4AF539AE-0ABA-45BF-955B-2F456D61C19D}" type="pres">
      <dgm:prSet presAssocID="{929BC31C-3796-440E-A5AF-13EE1DB1D7F4}" presName="hierChild4" presStyleCnt="0"/>
      <dgm:spPr/>
    </dgm:pt>
    <dgm:pt modelId="{B1FDE5F5-4426-4DA5-8139-EF7FF87653A9}" type="pres">
      <dgm:prSet presAssocID="{929BC31C-3796-440E-A5AF-13EE1DB1D7F4}" presName="hierChild5" presStyleCnt="0"/>
      <dgm:spPr/>
    </dgm:pt>
    <dgm:pt modelId="{76DC00A8-C575-48AD-B8DF-48822592F3CE}" type="pres">
      <dgm:prSet presAssocID="{4209E6DB-566E-4A36-9AE8-25EEB16A70FF}" presName="Name111" presStyleLbl="parChTrans1D4" presStyleIdx="2" presStyleCnt="5"/>
      <dgm:spPr/>
      <dgm:t>
        <a:bodyPr/>
        <a:lstStyle/>
        <a:p>
          <a:endParaRPr lang="tr-TR"/>
        </a:p>
      </dgm:t>
    </dgm:pt>
    <dgm:pt modelId="{92F8F788-FE34-493D-B046-23E9377D4F52}" type="pres">
      <dgm:prSet presAssocID="{E50812FF-4EF0-4A53-A5BF-55E91BA33802}" presName="hierRoot3" presStyleCnt="0">
        <dgm:presLayoutVars>
          <dgm:hierBranch val="init"/>
        </dgm:presLayoutVars>
      </dgm:prSet>
      <dgm:spPr/>
    </dgm:pt>
    <dgm:pt modelId="{4A3711CF-92D4-4FB6-A0FD-56CFDE98DE27}" type="pres">
      <dgm:prSet presAssocID="{E50812FF-4EF0-4A53-A5BF-55E91BA33802}" presName="rootComposite3" presStyleCnt="0"/>
      <dgm:spPr/>
    </dgm:pt>
    <dgm:pt modelId="{8AF1CDC5-1978-4BAC-94E9-6EDAE8CCD297}" type="pres">
      <dgm:prSet presAssocID="{E50812FF-4EF0-4A53-A5BF-55E91BA33802}" presName="rootText3" presStyleLbl="asst3" presStyleIdx="2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137557A-C7ED-4ECC-8CC1-AFDE27EE8CC2}" type="pres">
      <dgm:prSet presAssocID="{E50812FF-4EF0-4A53-A5BF-55E91BA33802}" presName="rootConnector3" presStyleLbl="asst3" presStyleIdx="2" presStyleCnt="5"/>
      <dgm:spPr/>
      <dgm:t>
        <a:bodyPr/>
        <a:lstStyle/>
        <a:p>
          <a:endParaRPr lang="tr-TR"/>
        </a:p>
      </dgm:t>
    </dgm:pt>
    <dgm:pt modelId="{0B9F7975-AA16-415E-88A9-23BE64AA9506}" type="pres">
      <dgm:prSet presAssocID="{E50812FF-4EF0-4A53-A5BF-55E91BA33802}" presName="hierChild6" presStyleCnt="0"/>
      <dgm:spPr/>
    </dgm:pt>
    <dgm:pt modelId="{8E2B73C3-87D0-46E7-AAAA-D7878A2D6391}" type="pres">
      <dgm:prSet presAssocID="{E50812FF-4EF0-4A53-A5BF-55E91BA33802}" presName="hierChild7" presStyleCnt="0"/>
      <dgm:spPr/>
    </dgm:pt>
    <dgm:pt modelId="{8D9E7720-6344-481F-B200-E47DF72E36B5}" type="pres">
      <dgm:prSet presAssocID="{5FE6AF24-C1CD-495F-A6D3-0A909F28AB96}" presName="Name111" presStyleLbl="parChTrans1D4" presStyleIdx="3" presStyleCnt="5"/>
      <dgm:spPr/>
      <dgm:t>
        <a:bodyPr/>
        <a:lstStyle/>
        <a:p>
          <a:endParaRPr lang="tr-TR"/>
        </a:p>
      </dgm:t>
    </dgm:pt>
    <dgm:pt modelId="{B7F6261E-59A5-41D1-B8E3-2F8C7B1BEAAD}" type="pres">
      <dgm:prSet presAssocID="{3794569D-6C96-4CCB-8710-937E35CBD146}" presName="hierRoot3" presStyleCnt="0">
        <dgm:presLayoutVars>
          <dgm:hierBranch val="init"/>
        </dgm:presLayoutVars>
      </dgm:prSet>
      <dgm:spPr/>
    </dgm:pt>
    <dgm:pt modelId="{2E8D7CA2-3AB3-43D5-80EF-5AA97FD0750B}" type="pres">
      <dgm:prSet presAssocID="{3794569D-6C96-4CCB-8710-937E35CBD146}" presName="rootComposite3" presStyleCnt="0"/>
      <dgm:spPr/>
    </dgm:pt>
    <dgm:pt modelId="{856A4B96-A837-4E3D-9A33-3D0644EF44D4}" type="pres">
      <dgm:prSet presAssocID="{3794569D-6C96-4CCB-8710-937E35CBD146}" presName="rootText3" presStyleLbl="asst3" presStyleIdx="3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3F7A9716-F94D-4327-944F-044AD2D92931}" type="pres">
      <dgm:prSet presAssocID="{3794569D-6C96-4CCB-8710-937E35CBD146}" presName="rootConnector3" presStyleLbl="asst3" presStyleIdx="3" presStyleCnt="5"/>
      <dgm:spPr/>
      <dgm:t>
        <a:bodyPr/>
        <a:lstStyle/>
        <a:p>
          <a:endParaRPr lang="tr-TR"/>
        </a:p>
      </dgm:t>
    </dgm:pt>
    <dgm:pt modelId="{85BAF8CB-C846-4335-BCCD-A77962E82DFB}" type="pres">
      <dgm:prSet presAssocID="{3794569D-6C96-4CCB-8710-937E35CBD146}" presName="hierChild6" presStyleCnt="0"/>
      <dgm:spPr/>
    </dgm:pt>
    <dgm:pt modelId="{6AA34824-94CB-4B11-B7BE-FE40B9EFBC1C}" type="pres">
      <dgm:prSet presAssocID="{3794569D-6C96-4CCB-8710-937E35CBD146}" presName="hierChild7" presStyleCnt="0"/>
      <dgm:spPr/>
    </dgm:pt>
    <dgm:pt modelId="{2888D7C1-F0DC-4EF0-8256-B43F247110F3}" type="pres">
      <dgm:prSet presAssocID="{844DC7C4-3639-4E02-9BBE-588705C65DCE}" presName="Name111" presStyleLbl="parChTrans1D4" presStyleIdx="4" presStyleCnt="5"/>
      <dgm:spPr/>
      <dgm:t>
        <a:bodyPr/>
        <a:lstStyle/>
        <a:p>
          <a:endParaRPr lang="tr-TR"/>
        </a:p>
      </dgm:t>
    </dgm:pt>
    <dgm:pt modelId="{C652E07D-872D-4F6E-A414-BF54C73A4FD3}" type="pres">
      <dgm:prSet presAssocID="{F1A70C99-28F9-474C-9078-26D47D7594C2}" presName="hierRoot3" presStyleCnt="0">
        <dgm:presLayoutVars>
          <dgm:hierBranch val="init"/>
        </dgm:presLayoutVars>
      </dgm:prSet>
      <dgm:spPr/>
    </dgm:pt>
    <dgm:pt modelId="{8502E695-199F-4B69-B650-72B71FF3B5F8}" type="pres">
      <dgm:prSet presAssocID="{F1A70C99-28F9-474C-9078-26D47D7594C2}" presName="rootComposite3" presStyleCnt="0"/>
      <dgm:spPr/>
    </dgm:pt>
    <dgm:pt modelId="{4BAA075D-1ED4-4CAD-9836-1828A63C348E}" type="pres">
      <dgm:prSet presAssocID="{F1A70C99-28F9-474C-9078-26D47D7594C2}" presName="rootText3" presStyleLbl="asst3" presStyleIdx="4" presStyleCnt="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7BBD7C4-93AA-4558-BC91-A7240945A74A}" type="pres">
      <dgm:prSet presAssocID="{F1A70C99-28F9-474C-9078-26D47D7594C2}" presName="rootConnector3" presStyleLbl="asst3" presStyleIdx="4" presStyleCnt="5"/>
      <dgm:spPr/>
      <dgm:t>
        <a:bodyPr/>
        <a:lstStyle/>
        <a:p>
          <a:endParaRPr lang="tr-TR"/>
        </a:p>
      </dgm:t>
    </dgm:pt>
    <dgm:pt modelId="{7EDFFFEF-0947-40F8-BF57-211B5BD7FF58}" type="pres">
      <dgm:prSet presAssocID="{F1A70C99-28F9-474C-9078-26D47D7594C2}" presName="hierChild6" presStyleCnt="0"/>
      <dgm:spPr/>
    </dgm:pt>
    <dgm:pt modelId="{649C7BFD-96A3-4335-9A00-C06A3F2631DD}" type="pres">
      <dgm:prSet presAssocID="{F1A70C99-28F9-474C-9078-26D47D7594C2}" presName="hierChild7" presStyleCnt="0"/>
      <dgm:spPr/>
    </dgm:pt>
    <dgm:pt modelId="{670A40E7-961F-4DA6-AA3F-6504B47A6387}" type="pres">
      <dgm:prSet presAssocID="{DC68E5BC-2E54-4AF2-A04B-D5E4C12C5058}" presName="hierChild5" presStyleCnt="0"/>
      <dgm:spPr/>
    </dgm:pt>
    <dgm:pt modelId="{DAAED298-9FB7-4B23-83B2-986AC7332973}" type="pres">
      <dgm:prSet presAssocID="{522B17EA-FD1C-4444-9F51-143BAFEA0FE3}" presName="Name37" presStyleLbl="parChTrans1D2" presStyleIdx="2" presStyleCnt="3"/>
      <dgm:spPr/>
      <dgm:t>
        <a:bodyPr/>
        <a:lstStyle/>
        <a:p>
          <a:endParaRPr lang="tr-TR"/>
        </a:p>
      </dgm:t>
    </dgm:pt>
    <dgm:pt modelId="{159A61C3-4454-4D5C-A462-614918DA40E2}" type="pres">
      <dgm:prSet presAssocID="{9F099E38-CD05-4583-9DBF-0CE9E1A0AB67}" presName="hierRoot2" presStyleCnt="0">
        <dgm:presLayoutVars>
          <dgm:hierBranch val="init"/>
        </dgm:presLayoutVars>
      </dgm:prSet>
      <dgm:spPr/>
    </dgm:pt>
    <dgm:pt modelId="{C940AF29-22D8-4115-9988-C59F9713B4A9}" type="pres">
      <dgm:prSet presAssocID="{9F099E38-CD05-4583-9DBF-0CE9E1A0AB67}" presName="rootComposite" presStyleCnt="0"/>
      <dgm:spPr/>
    </dgm:pt>
    <dgm:pt modelId="{2FDDE519-AF97-4CC5-AF5D-1BEBABA3C6B6}" type="pres">
      <dgm:prSet presAssocID="{9F099E38-CD05-4583-9DBF-0CE9E1A0AB67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A6FCBA5-8F49-44AB-9E2B-465348D9685A}" type="pres">
      <dgm:prSet presAssocID="{9F099E38-CD05-4583-9DBF-0CE9E1A0AB67}" presName="rootConnector" presStyleLbl="node2" presStyleIdx="2" presStyleCnt="3"/>
      <dgm:spPr/>
      <dgm:t>
        <a:bodyPr/>
        <a:lstStyle/>
        <a:p>
          <a:endParaRPr lang="tr-TR"/>
        </a:p>
      </dgm:t>
    </dgm:pt>
    <dgm:pt modelId="{78E0D09D-4A4D-462A-9FFB-BA539ADA507B}" type="pres">
      <dgm:prSet presAssocID="{9F099E38-CD05-4583-9DBF-0CE9E1A0AB67}" presName="hierChild4" presStyleCnt="0"/>
      <dgm:spPr/>
    </dgm:pt>
    <dgm:pt modelId="{EC592FB7-C0F4-4EF7-AFE8-8405B0D4ADC8}" type="pres">
      <dgm:prSet presAssocID="{9F099E38-CD05-4583-9DBF-0CE9E1A0AB67}" presName="hierChild5" presStyleCnt="0"/>
      <dgm:spPr/>
    </dgm:pt>
    <dgm:pt modelId="{0F562E64-C351-49CF-95DD-5E4020BED6B9}" type="pres">
      <dgm:prSet presAssocID="{259BC14D-62AC-4D50-BBAF-7EFB12DC056D}" presName="Name111" presStyleLbl="parChTrans1D3" presStyleIdx="6" presStyleCnt="12"/>
      <dgm:spPr/>
      <dgm:t>
        <a:bodyPr/>
        <a:lstStyle/>
        <a:p>
          <a:endParaRPr lang="tr-TR"/>
        </a:p>
      </dgm:t>
    </dgm:pt>
    <dgm:pt modelId="{3185CAB6-0A43-4E10-AD73-24344A5113C8}" type="pres">
      <dgm:prSet presAssocID="{790DC66B-94E3-4BAB-B04B-BB36F81FE7CC}" presName="hierRoot3" presStyleCnt="0">
        <dgm:presLayoutVars>
          <dgm:hierBranch val="init"/>
        </dgm:presLayoutVars>
      </dgm:prSet>
      <dgm:spPr/>
    </dgm:pt>
    <dgm:pt modelId="{F87022A3-311C-410B-A4D7-000C9403E27B}" type="pres">
      <dgm:prSet presAssocID="{790DC66B-94E3-4BAB-B04B-BB36F81FE7CC}" presName="rootComposite3" presStyleCnt="0"/>
      <dgm:spPr/>
    </dgm:pt>
    <dgm:pt modelId="{EE237176-6977-4793-AD28-4EB678A0BA7D}" type="pres">
      <dgm:prSet presAssocID="{790DC66B-94E3-4BAB-B04B-BB36F81FE7CC}" presName="rootText3" presStyleLbl="asst2" presStyleIdx="4" presStyleCnt="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669DB15-EE11-423A-AB20-1C942402AC46}" type="pres">
      <dgm:prSet presAssocID="{790DC66B-94E3-4BAB-B04B-BB36F81FE7CC}" presName="rootConnector3" presStyleLbl="asst2" presStyleIdx="4" presStyleCnt="10"/>
      <dgm:spPr/>
      <dgm:t>
        <a:bodyPr/>
        <a:lstStyle/>
        <a:p>
          <a:endParaRPr lang="tr-TR"/>
        </a:p>
      </dgm:t>
    </dgm:pt>
    <dgm:pt modelId="{7F5984B0-5CCF-4CD8-96F8-6602F59B3435}" type="pres">
      <dgm:prSet presAssocID="{790DC66B-94E3-4BAB-B04B-BB36F81FE7CC}" presName="hierChild6" presStyleCnt="0"/>
      <dgm:spPr/>
    </dgm:pt>
    <dgm:pt modelId="{FE3D06F1-C121-4A0C-8001-5F976E9C1C78}" type="pres">
      <dgm:prSet presAssocID="{790DC66B-94E3-4BAB-B04B-BB36F81FE7CC}" presName="hierChild7" presStyleCnt="0"/>
      <dgm:spPr/>
    </dgm:pt>
    <dgm:pt modelId="{94688335-120D-40C3-946E-B0D4FEC47522}" type="pres">
      <dgm:prSet presAssocID="{0188CE95-773D-4085-8C31-A21FB01C8EC0}" presName="Name111" presStyleLbl="parChTrans1D3" presStyleIdx="7" presStyleCnt="12"/>
      <dgm:spPr/>
      <dgm:t>
        <a:bodyPr/>
        <a:lstStyle/>
        <a:p>
          <a:endParaRPr lang="tr-TR"/>
        </a:p>
      </dgm:t>
    </dgm:pt>
    <dgm:pt modelId="{56C05FFB-37BF-459A-9B4B-0AE606DEF042}" type="pres">
      <dgm:prSet presAssocID="{5D1029FB-02FD-4060-AE0A-744A71765223}" presName="hierRoot3" presStyleCnt="0">
        <dgm:presLayoutVars>
          <dgm:hierBranch val="init"/>
        </dgm:presLayoutVars>
      </dgm:prSet>
      <dgm:spPr/>
    </dgm:pt>
    <dgm:pt modelId="{F7683EDF-5487-4D86-A261-4C759A46C114}" type="pres">
      <dgm:prSet presAssocID="{5D1029FB-02FD-4060-AE0A-744A71765223}" presName="rootComposite3" presStyleCnt="0"/>
      <dgm:spPr/>
    </dgm:pt>
    <dgm:pt modelId="{DC07A4B8-B082-4916-A3E5-54CB0E79374F}" type="pres">
      <dgm:prSet presAssocID="{5D1029FB-02FD-4060-AE0A-744A71765223}" presName="rootText3" presStyleLbl="asst2" presStyleIdx="5" presStyleCnt="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FDC3FFB-5CBD-4AF1-A7E2-8025FFA7DF2D}" type="pres">
      <dgm:prSet presAssocID="{5D1029FB-02FD-4060-AE0A-744A71765223}" presName="rootConnector3" presStyleLbl="asst2" presStyleIdx="5" presStyleCnt="10"/>
      <dgm:spPr/>
      <dgm:t>
        <a:bodyPr/>
        <a:lstStyle/>
        <a:p>
          <a:endParaRPr lang="tr-TR"/>
        </a:p>
      </dgm:t>
    </dgm:pt>
    <dgm:pt modelId="{CA45919D-982C-4CB6-AE44-410178F63902}" type="pres">
      <dgm:prSet presAssocID="{5D1029FB-02FD-4060-AE0A-744A71765223}" presName="hierChild6" presStyleCnt="0"/>
      <dgm:spPr/>
    </dgm:pt>
    <dgm:pt modelId="{06FDEAC5-4867-49CB-8E05-F23B6204A980}" type="pres">
      <dgm:prSet presAssocID="{5D1029FB-02FD-4060-AE0A-744A71765223}" presName="hierChild7" presStyleCnt="0"/>
      <dgm:spPr/>
    </dgm:pt>
    <dgm:pt modelId="{6A887637-58C4-471D-B85E-6C0B371FD70D}" type="pres">
      <dgm:prSet presAssocID="{322659DF-4E88-4808-96DA-A40EC00A860A}" presName="Name111" presStyleLbl="parChTrans1D3" presStyleIdx="8" presStyleCnt="12"/>
      <dgm:spPr/>
      <dgm:t>
        <a:bodyPr/>
        <a:lstStyle/>
        <a:p>
          <a:endParaRPr lang="tr-TR"/>
        </a:p>
      </dgm:t>
    </dgm:pt>
    <dgm:pt modelId="{FC0E3D92-36CD-4136-87EB-D1BDE94EA569}" type="pres">
      <dgm:prSet presAssocID="{804652EA-2305-4927-A5A1-D14FC3239FE3}" presName="hierRoot3" presStyleCnt="0">
        <dgm:presLayoutVars>
          <dgm:hierBranch val="init"/>
        </dgm:presLayoutVars>
      </dgm:prSet>
      <dgm:spPr/>
    </dgm:pt>
    <dgm:pt modelId="{9E1F8B56-E706-46BB-BF33-976872FE825E}" type="pres">
      <dgm:prSet presAssocID="{804652EA-2305-4927-A5A1-D14FC3239FE3}" presName="rootComposite3" presStyleCnt="0"/>
      <dgm:spPr/>
    </dgm:pt>
    <dgm:pt modelId="{E468FEF4-2810-46E2-BDFC-E4A0785C7C32}" type="pres">
      <dgm:prSet presAssocID="{804652EA-2305-4927-A5A1-D14FC3239FE3}" presName="rootText3" presStyleLbl="asst2" presStyleIdx="6" presStyleCnt="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C290B3A-80E5-4504-9F2D-69F8FD9193DE}" type="pres">
      <dgm:prSet presAssocID="{804652EA-2305-4927-A5A1-D14FC3239FE3}" presName="rootConnector3" presStyleLbl="asst2" presStyleIdx="6" presStyleCnt="10"/>
      <dgm:spPr/>
      <dgm:t>
        <a:bodyPr/>
        <a:lstStyle/>
        <a:p>
          <a:endParaRPr lang="tr-TR"/>
        </a:p>
      </dgm:t>
    </dgm:pt>
    <dgm:pt modelId="{9A4434FB-4B8D-4C67-9FAB-8C12934E3FF3}" type="pres">
      <dgm:prSet presAssocID="{804652EA-2305-4927-A5A1-D14FC3239FE3}" presName="hierChild6" presStyleCnt="0"/>
      <dgm:spPr/>
    </dgm:pt>
    <dgm:pt modelId="{ED48CFFC-AC6C-4F51-B34B-4BB3318F8CDF}" type="pres">
      <dgm:prSet presAssocID="{804652EA-2305-4927-A5A1-D14FC3239FE3}" presName="hierChild7" presStyleCnt="0"/>
      <dgm:spPr/>
    </dgm:pt>
    <dgm:pt modelId="{B02D91EF-23DC-4BCA-AAFA-296B7AAB2875}" type="pres">
      <dgm:prSet presAssocID="{45149171-8996-4236-A1C9-127596E500A5}" presName="Name111" presStyleLbl="parChTrans1D3" presStyleIdx="9" presStyleCnt="12"/>
      <dgm:spPr/>
      <dgm:t>
        <a:bodyPr/>
        <a:lstStyle/>
        <a:p>
          <a:endParaRPr lang="tr-TR"/>
        </a:p>
      </dgm:t>
    </dgm:pt>
    <dgm:pt modelId="{0BB50953-DE18-448F-A26E-A634C4FB31EB}" type="pres">
      <dgm:prSet presAssocID="{9643D798-3A54-4C48-B23B-296CD4A60B0E}" presName="hierRoot3" presStyleCnt="0">
        <dgm:presLayoutVars>
          <dgm:hierBranch val="init"/>
        </dgm:presLayoutVars>
      </dgm:prSet>
      <dgm:spPr/>
    </dgm:pt>
    <dgm:pt modelId="{4B64E780-E0E6-4144-9747-7B8EE15C7432}" type="pres">
      <dgm:prSet presAssocID="{9643D798-3A54-4C48-B23B-296CD4A60B0E}" presName="rootComposite3" presStyleCnt="0"/>
      <dgm:spPr/>
    </dgm:pt>
    <dgm:pt modelId="{0C7EA4CA-D708-4806-B702-3D5154071001}" type="pres">
      <dgm:prSet presAssocID="{9643D798-3A54-4C48-B23B-296CD4A60B0E}" presName="rootText3" presStyleLbl="asst2" presStyleIdx="7" presStyleCnt="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5589EF2-8E19-4C4B-93C2-31D30A3EC680}" type="pres">
      <dgm:prSet presAssocID="{9643D798-3A54-4C48-B23B-296CD4A60B0E}" presName="rootConnector3" presStyleLbl="asst2" presStyleIdx="7" presStyleCnt="10"/>
      <dgm:spPr/>
      <dgm:t>
        <a:bodyPr/>
        <a:lstStyle/>
        <a:p>
          <a:endParaRPr lang="tr-TR"/>
        </a:p>
      </dgm:t>
    </dgm:pt>
    <dgm:pt modelId="{DBC2CBD7-6014-441D-8924-619FA03CE550}" type="pres">
      <dgm:prSet presAssocID="{9643D798-3A54-4C48-B23B-296CD4A60B0E}" presName="hierChild6" presStyleCnt="0"/>
      <dgm:spPr/>
    </dgm:pt>
    <dgm:pt modelId="{463DF019-C26D-481E-AF45-6D9802396619}" type="pres">
      <dgm:prSet presAssocID="{9643D798-3A54-4C48-B23B-296CD4A60B0E}" presName="hierChild7" presStyleCnt="0"/>
      <dgm:spPr/>
    </dgm:pt>
    <dgm:pt modelId="{4E47EB54-6525-4283-A821-1DF6B1417731}" type="pres">
      <dgm:prSet presAssocID="{4C99F898-D9A6-4CA2-9EAF-4FC343F46A64}" presName="Name111" presStyleLbl="parChTrans1D3" presStyleIdx="10" presStyleCnt="12"/>
      <dgm:spPr/>
      <dgm:t>
        <a:bodyPr/>
        <a:lstStyle/>
        <a:p>
          <a:endParaRPr lang="tr-TR"/>
        </a:p>
      </dgm:t>
    </dgm:pt>
    <dgm:pt modelId="{A45D2E7E-79F2-4AA0-9FEF-EAF6DCAC5D7B}" type="pres">
      <dgm:prSet presAssocID="{4D66D377-4B5E-487D-B6C9-A2F68D51FA6E}" presName="hierRoot3" presStyleCnt="0">
        <dgm:presLayoutVars>
          <dgm:hierBranch val="init"/>
        </dgm:presLayoutVars>
      </dgm:prSet>
      <dgm:spPr/>
    </dgm:pt>
    <dgm:pt modelId="{1FA3DD1D-ACF3-4F8E-8F9E-BB805F833A50}" type="pres">
      <dgm:prSet presAssocID="{4D66D377-4B5E-487D-B6C9-A2F68D51FA6E}" presName="rootComposite3" presStyleCnt="0"/>
      <dgm:spPr/>
    </dgm:pt>
    <dgm:pt modelId="{01D12D1A-D266-44BA-BE26-E9FD6AC94354}" type="pres">
      <dgm:prSet presAssocID="{4D66D377-4B5E-487D-B6C9-A2F68D51FA6E}" presName="rootText3" presStyleLbl="asst2" presStyleIdx="8" presStyleCnt="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E90125A-8142-4389-A861-7F2E31E49187}" type="pres">
      <dgm:prSet presAssocID="{4D66D377-4B5E-487D-B6C9-A2F68D51FA6E}" presName="rootConnector3" presStyleLbl="asst2" presStyleIdx="8" presStyleCnt="10"/>
      <dgm:spPr/>
      <dgm:t>
        <a:bodyPr/>
        <a:lstStyle/>
        <a:p>
          <a:endParaRPr lang="tr-TR"/>
        </a:p>
      </dgm:t>
    </dgm:pt>
    <dgm:pt modelId="{970BFF87-E668-415E-A84F-74C892B75E02}" type="pres">
      <dgm:prSet presAssocID="{4D66D377-4B5E-487D-B6C9-A2F68D51FA6E}" presName="hierChild6" presStyleCnt="0"/>
      <dgm:spPr/>
    </dgm:pt>
    <dgm:pt modelId="{07C4A6C2-84CE-41FD-B931-DEBEA1B0020F}" type="pres">
      <dgm:prSet presAssocID="{4D66D377-4B5E-487D-B6C9-A2F68D51FA6E}" presName="hierChild7" presStyleCnt="0"/>
      <dgm:spPr/>
    </dgm:pt>
    <dgm:pt modelId="{312E0034-EBD4-4C76-B39A-F8B0DB01DD63}" type="pres">
      <dgm:prSet presAssocID="{618BA286-B71E-4A3F-AC3E-09B1ECF22847}" presName="Name111" presStyleLbl="parChTrans1D3" presStyleIdx="11" presStyleCnt="12"/>
      <dgm:spPr/>
      <dgm:t>
        <a:bodyPr/>
        <a:lstStyle/>
        <a:p>
          <a:endParaRPr lang="tr-TR"/>
        </a:p>
      </dgm:t>
    </dgm:pt>
    <dgm:pt modelId="{88DD2DB5-F5A8-493A-AB10-72E1E2E0C665}" type="pres">
      <dgm:prSet presAssocID="{E0F5036E-D0D1-4382-B517-62A6565BA59E}" presName="hierRoot3" presStyleCnt="0">
        <dgm:presLayoutVars>
          <dgm:hierBranch val="init"/>
        </dgm:presLayoutVars>
      </dgm:prSet>
      <dgm:spPr/>
    </dgm:pt>
    <dgm:pt modelId="{33539D7C-DC8D-479A-8285-B6F9F36046E2}" type="pres">
      <dgm:prSet presAssocID="{E0F5036E-D0D1-4382-B517-62A6565BA59E}" presName="rootComposite3" presStyleCnt="0"/>
      <dgm:spPr/>
    </dgm:pt>
    <dgm:pt modelId="{D16F4B2B-DDB8-456D-9011-41A65643ED79}" type="pres">
      <dgm:prSet presAssocID="{E0F5036E-D0D1-4382-B517-62A6565BA59E}" presName="rootText3" presStyleLbl="asst2" presStyleIdx="9" presStyleCnt="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CCA6976F-8477-4166-80D9-7904F5CB43C8}" type="pres">
      <dgm:prSet presAssocID="{E0F5036E-D0D1-4382-B517-62A6565BA59E}" presName="rootConnector3" presStyleLbl="asst2" presStyleIdx="9" presStyleCnt="10"/>
      <dgm:spPr/>
      <dgm:t>
        <a:bodyPr/>
        <a:lstStyle/>
        <a:p>
          <a:endParaRPr lang="tr-TR"/>
        </a:p>
      </dgm:t>
    </dgm:pt>
    <dgm:pt modelId="{3F0CF0B7-C7A7-495E-A7F7-3AA40380C7B8}" type="pres">
      <dgm:prSet presAssocID="{E0F5036E-D0D1-4382-B517-62A6565BA59E}" presName="hierChild6" presStyleCnt="0"/>
      <dgm:spPr/>
    </dgm:pt>
    <dgm:pt modelId="{D743C755-38B5-47A5-812B-972509118582}" type="pres">
      <dgm:prSet presAssocID="{E0F5036E-D0D1-4382-B517-62A6565BA59E}" presName="hierChild7" presStyleCnt="0"/>
      <dgm:spPr/>
    </dgm:pt>
    <dgm:pt modelId="{264C8C8E-3150-4AAB-9331-FFA40289B586}" type="pres">
      <dgm:prSet presAssocID="{70F2BF91-8741-44AA-816B-767C6958A568}" presName="hierChild3" presStyleCnt="0"/>
      <dgm:spPr/>
    </dgm:pt>
  </dgm:ptLst>
  <dgm:cxnLst>
    <dgm:cxn modelId="{55542AF3-C815-4934-A338-BEEE0661A68D}" type="presOf" srcId="{70F2BF91-8741-44AA-816B-767C6958A568}" destId="{6429DC93-6D38-4FFE-8946-376BFC7B0474}" srcOrd="0" destOrd="0" presId="urn:microsoft.com/office/officeart/2005/8/layout/orgChart1"/>
    <dgm:cxn modelId="{CD002DA4-B677-438D-9E92-325D715BA740}" type="presOf" srcId="{70F2BF91-8741-44AA-816B-767C6958A568}" destId="{55120E71-6276-4D66-AFBD-72112DE2DEC4}" srcOrd="1" destOrd="0" presId="urn:microsoft.com/office/officeart/2005/8/layout/orgChart1"/>
    <dgm:cxn modelId="{0A7CA24F-CB17-4F93-A077-BED5108272B1}" type="presOf" srcId="{4D66D377-4B5E-487D-B6C9-A2F68D51FA6E}" destId="{4E90125A-8142-4389-A861-7F2E31E49187}" srcOrd="1" destOrd="0" presId="urn:microsoft.com/office/officeart/2005/8/layout/orgChart1"/>
    <dgm:cxn modelId="{345519BC-BA26-4A11-A932-736ED07E4674}" type="presOf" srcId="{476A2302-2D07-47A5-BFD6-8F5631A372B7}" destId="{A3123CF2-8822-43FF-8F0C-BA9DD51EA29C}" srcOrd="1" destOrd="0" presId="urn:microsoft.com/office/officeart/2005/8/layout/orgChart1"/>
    <dgm:cxn modelId="{5F2468CD-5865-46BD-A388-FDF8AB03354D}" srcId="{B7701148-C4E4-423F-81E4-FA00E212944A}" destId="{6E6CCBCD-D0F8-496F-BEB3-BD5BADEE538E}" srcOrd="1" destOrd="0" parTransId="{0E64FF6D-F585-410C-91FD-2B15B45C12D4}" sibTransId="{08DADCBC-17D0-4DEC-9613-6478DD088D69}"/>
    <dgm:cxn modelId="{7E9D71ED-AF72-4156-B490-C83635CF3963}" type="presOf" srcId="{5D1029FB-02FD-4060-AE0A-744A71765223}" destId="{DC07A4B8-B082-4916-A3E5-54CB0E79374F}" srcOrd="0" destOrd="0" presId="urn:microsoft.com/office/officeart/2005/8/layout/orgChart1"/>
    <dgm:cxn modelId="{032A3095-D5AF-4426-ACF1-BF8A4A48AA09}" type="presOf" srcId="{9F099E38-CD05-4583-9DBF-0CE9E1A0AB67}" destId="{2FDDE519-AF97-4CC5-AF5D-1BEBABA3C6B6}" srcOrd="0" destOrd="0" presId="urn:microsoft.com/office/officeart/2005/8/layout/orgChart1"/>
    <dgm:cxn modelId="{6A95DCB8-BB01-44FF-B14D-DBB52C37844D}" type="presOf" srcId="{4209E6DB-566E-4A36-9AE8-25EEB16A70FF}" destId="{76DC00A8-C575-48AD-B8DF-48822592F3CE}" srcOrd="0" destOrd="0" presId="urn:microsoft.com/office/officeart/2005/8/layout/orgChart1"/>
    <dgm:cxn modelId="{6B19BD25-B2B9-4CF2-B88F-9E7BA170E67A}" srcId="{9F099E38-CD05-4583-9DBF-0CE9E1A0AB67}" destId="{9643D798-3A54-4C48-B23B-296CD4A60B0E}" srcOrd="3" destOrd="0" parTransId="{45149171-8996-4236-A1C9-127596E500A5}" sibTransId="{863B7BCE-EA04-421A-BC95-9AE68ED90063}"/>
    <dgm:cxn modelId="{45701857-A9F1-4C1D-B4C9-A90F77FBF017}" type="presOf" srcId="{4D66D377-4B5E-487D-B6C9-A2F68D51FA6E}" destId="{01D12D1A-D266-44BA-BE26-E9FD6AC94354}" srcOrd="0" destOrd="0" presId="urn:microsoft.com/office/officeart/2005/8/layout/orgChart1"/>
    <dgm:cxn modelId="{46552C8E-516D-4322-AEEA-AD4EF8023D0B}" type="presOf" srcId="{804652EA-2305-4927-A5A1-D14FC3239FE3}" destId="{6C290B3A-80E5-4504-9F2D-69F8FD9193DE}" srcOrd="1" destOrd="0" presId="urn:microsoft.com/office/officeart/2005/8/layout/orgChart1"/>
    <dgm:cxn modelId="{48F9CBB7-D82F-4CA3-9665-C9B376C5411D}" srcId="{DC68E5BC-2E54-4AF2-A04B-D5E4C12C5058}" destId="{12600CEE-215C-4E22-8DFD-29A90EC83C4B}" srcOrd="0" destOrd="0" parTransId="{F3396770-5C1F-4F76-909C-976D76B68DC2}" sibTransId="{B54F867C-43AB-4DBF-822F-3FF07C097839}"/>
    <dgm:cxn modelId="{9D3C3CB6-7CFF-4B80-9644-E3C101DFD8D7}" type="presOf" srcId="{6E6CCBCD-D0F8-496F-BEB3-BD5BADEE538E}" destId="{9D0E27FC-016D-4F44-A2BF-7F1CBB9DE451}" srcOrd="1" destOrd="0" presId="urn:microsoft.com/office/officeart/2005/8/layout/orgChart1"/>
    <dgm:cxn modelId="{51A412FF-44DC-45B6-BA07-1F278D8565C7}" type="presOf" srcId="{3794569D-6C96-4CCB-8710-937E35CBD146}" destId="{3F7A9716-F94D-4327-944F-044AD2D92931}" srcOrd="1" destOrd="0" presId="urn:microsoft.com/office/officeart/2005/8/layout/orgChart1"/>
    <dgm:cxn modelId="{E4941998-27B5-4D35-AC59-C02F44C949A5}" srcId="{12600CEE-215C-4E22-8DFD-29A90EC83C4B}" destId="{345D0AB6-4268-49AF-B8E4-27AA9B6CDDF9}" srcOrd="1" destOrd="0" parTransId="{804411B2-BE67-4B70-AD24-C26FFBD9B795}" sibTransId="{18793F86-AB19-49D8-B55E-4AF4EAD3BA40}"/>
    <dgm:cxn modelId="{5C9D69B8-F886-4FC9-A7AD-9A466BFA2282}" type="presOf" srcId="{B7701148-C4E4-423F-81E4-FA00E212944A}" destId="{FFF69080-10A2-4690-8395-6961D97653A8}" srcOrd="0" destOrd="0" presId="urn:microsoft.com/office/officeart/2005/8/layout/orgChart1"/>
    <dgm:cxn modelId="{3ADB576A-DE11-41FC-9AC9-E62B50870D61}" type="presOf" srcId="{EA21D295-4143-4689-A345-E3EAB1A29D47}" destId="{B809809D-CDF6-453F-8CCE-25A167E9BB54}" srcOrd="0" destOrd="0" presId="urn:microsoft.com/office/officeart/2005/8/layout/orgChart1"/>
    <dgm:cxn modelId="{38AE5185-8A5B-4671-9AB2-693E9A1DD0D0}" type="presOf" srcId="{12600CEE-215C-4E22-8DFD-29A90EC83C4B}" destId="{9625B6D8-CEE8-4005-995C-BFDC025712ED}" srcOrd="1" destOrd="0" presId="urn:microsoft.com/office/officeart/2005/8/layout/orgChart1"/>
    <dgm:cxn modelId="{A82CA6FA-C6BA-442E-9BD7-ED23C9864E30}" type="presOf" srcId="{5D1029FB-02FD-4060-AE0A-744A71765223}" destId="{2FDC3FFB-5CBD-4AF1-A7E2-8025FFA7DF2D}" srcOrd="1" destOrd="0" presId="urn:microsoft.com/office/officeart/2005/8/layout/orgChart1"/>
    <dgm:cxn modelId="{A1FDFBBE-170C-47DD-B0AB-72C4A7172D8C}" type="presOf" srcId="{3794569D-6C96-4CCB-8710-937E35CBD146}" destId="{856A4B96-A837-4E3D-9A33-3D0644EF44D4}" srcOrd="0" destOrd="0" presId="urn:microsoft.com/office/officeart/2005/8/layout/orgChart1"/>
    <dgm:cxn modelId="{C2222B7C-A27A-4D3A-9010-1D3863F8A108}" type="presOf" srcId="{476A2302-2D07-47A5-BFD6-8F5631A372B7}" destId="{A640C855-A9EE-40D8-BE30-8E3BE7124259}" srcOrd="0" destOrd="0" presId="urn:microsoft.com/office/officeart/2005/8/layout/orgChart1"/>
    <dgm:cxn modelId="{4A3087A0-070C-4A1E-B325-E1F3CE9676EB}" type="presOf" srcId="{6E6CCBCD-D0F8-496F-BEB3-BD5BADEE538E}" destId="{38C80A29-EC66-4269-B36D-4F37DD595ED4}" srcOrd="0" destOrd="0" presId="urn:microsoft.com/office/officeart/2005/8/layout/orgChart1"/>
    <dgm:cxn modelId="{ED0F4B99-F0A6-4100-8AEE-0104DA03467B}" type="presOf" srcId="{929BC31C-3796-440E-A5AF-13EE1DB1D7F4}" destId="{69BEBB37-72C3-4973-AEDD-2A5080382C2D}" srcOrd="1" destOrd="0" presId="urn:microsoft.com/office/officeart/2005/8/layout/orgChart1"/>
    <dgm:cxn modelId="{815A2A22-B9F9-4AD9-9365-32D3F49E613E}" srcId="{EA21D295-4143-4689-A345-E3EAB1A29D47}" destId="{70F2BF91-8741-44AA-816B-767C6958A568}" srcOrd="0" destOrd="0" parTransId="{AA64FB73-4018-4C64-885B-FDD80CE673EA}" sibTransId="{0A2C3866-8DE5-4553-86D2-26500F982B85}"/>
    <dgm:cxn modelId="{EFD7A07A-4FC1-4DDC-A602-9F4F9D449D73}" srcId="{B7701148-C4E4-423F-81E4-FA00E212944A}" destId="{D1F7FE0D-AD99-40EA-AC36-8F08C5B6F9E4}" srcOrd="3" destOrd="0" parTransId="{BF9E95D0-EC82-418D-A21C-71E877B44740}" sibTransId="{C1B70C85-C53E-457D-82E3-4AA0EEB65605}"/>
    <dgm:cxn modelId="{71D929BF-67F0-4299-8D6D-56E0DA01E0E1}" type="presOf" srcId="{522B17EA-FD1C-4444-9F51-143BAFEA0FE3}" destId="{DAAED298-9FB7-4B23-83B2-986AC7332973}" srcOrd="0" destOrd="0" presId="urn:microsoft.com/office/officeart/2005/8/layout/orgChart1"/>
    <dgm:cxn modelId="{B929B1D3-A688-4782-823F-2581962D3222}" type="presOf" srcId="{BF9E95D0-EC82-418D-A21C-71E877B44740}" destId="{06611DE8-39CB-4A25-8F7A-2D4370005A02}" srcOrd="0" destOrd="0" presId="urn:microsoft.com/office/officeart/2005/8/layout/orgChart1"/>
    <dgm:cxn modelId="{9CC5C723-972F-4E2D-9496-F8EED59A677D}" type="presOf" srcId="{F3396770-5C1F-4F76-909C-976D76B68DC2}" destId="{D2B059C3-5190-478F-8E1B-DC2469093F22}" srcOrd="0" destOrd="0" presId="urn:microsoft.com/office/officeart/2005/8/layout/orgChart1"/>
    <dgm:cxn modelId="{F3CC6406-835C-47D5-9596-296D725932DF}" type="presOf" srcId="{F1A70C99-28F9-474C-9078-26D47D7594C2}" destId="{B7BBD7C4-93AA-4558-BC91-A7240945A74A}" srcOrd="1" destOrd="0" presId="urn:microsoft.com/office/officeart/2005/8/layout/orgChart1"/>
    <dgm:cxn modelId="{4917B3D4-0558-4AB4-A90B-F3CF34BB08DE}" type="presOf" srcId="{E50812FF-4EF0-4A53-A5BF-55E91BA33802}" destId="{4137557A-C7ED-4ECC-8CC1-AFDE27EE8CC2}" srcOrd="1" destOrd="0" presId="urn:microsoft.com/office/officeart/2005/8/layout/orgChart1"/>
    <dgm:cxn modelId="{7BD3F1B9-6E4A-4490-82EC-AB1CF258913F}" srcId="{70F2BF91-8741-44AA-816B-767C6958A568}" destId="{B7701148-C4E4-423F-81E4-FA00E212944A}" srcOrd="0" destOrd="0" parTransId="{7BFAE32D-9799-4EB5-B6BD-1A4A0E53A780}" sibTransId="{7E0175B9-2E95-41ED-86B8-A4D5E651F9FB}"/>
    <dgm:cxn modelId="{06B392C8-A007-4A0F-BDAE-7E40F189000D}" srcId="{929BC31C-3796-440E-A5AF-13EE1DB1D7F4}" destId="{E50812FF-4EF0-4A53-A5BF-55E91BA33802}" srcOrd="0" destOrd="0" parTransId="{4209E6DB-566E-4A36-9AE8-25EEB16A70FF}" sibTransId="{71073ED2-A1B1-48C0-88A2-F1A577F01FF7}"/>
    <dgm:cxn modelId="{6A1B6D20-DDE9-47AC-A452-717CE06E969C}" type="presOf" srcId="{804652EA-2305-4927-A5A1-D14FC3239FE3}" destId="{E468FEF4-2810-46E2-BDFC-E4A0785C7C32}" srcOrd="0" destOrd="0" presId="urn:microsoft.com/office/officeart/2005/8/layout/orgChart1"/>
    <dgm:cxn modelId="{45FED14E-BE35-4DFF-9B31-5FE23F3C1E24}" type="presOf" srcId="{D1F7FE0D-AD99-40EA-AC36-8F08C5B6F9E4}" destId="{EDD0CD53-A716-46D3-9225-2EE4CCCC8319}" srcOrd="1" destOrd="0" presId="urn:microsoft.com/office/officeart/2005/8/layout/orgChart1"/>
    <dgm:cxn modelId="{AC17E97C-8E6A-48D0-A8FD-58861456796C}" srcId="{B7701148-C4E4-423F-81E4-FA00E212944A}" destId="{2D47D47F-2F6A-43A7-AADC-5BAE1EF710EE}" srcOrd="2" destOrd="0" parTransId="{09CEAA24-1429-4671-827D-07AB2D66AF66}" sibTransId="{2D054600-6320-4980-8E0A-DD26FD9E1973}"/>
    <dgm:cxn modelId="{1B927A25-764E-4372-AA79-7A156AE83BD0}" type="presOf" srcId="{2D47D47F-2F6A-43A7-AADC-5BAE1EF710EE}" destId="{B93CE032-DD5D-4D3C-86FD-11E07C430F4C}" srcOrd="1" destOrd="0" presId="urn:microsoft.com/office/officeart/2005/8/layout/orgChart1"/>
    <dgm:cxn modelId="{C7E7562B-082B-47B5-92DA-81E9E5B1D2E5}" type="presOf" srcId="{12600CEE-215C-4E22-8DFD-29A90EC83C4B}" destId="{B0511A1E-98A6-4430-822C-EEAF212FB01C}" srcOrd="0" destOrd="0" presId="urn:microsoft.com/office/officeart/2005/8/layout/orgChart1"/>
    <dgm:cxn modelId="{7AECE386-4BDA-4776-AA4D-350FE5B0852C}" type="presOf" srcId="{790DC66B-94E3-4BAB-B04B-BB36F81FE7CC}" destId="{EE237176-6977-4793-AD28-4EB678A0BA7D}" srcOrd="0" destOrd="0" presId="urn:microsoft.com/office/officeart/2005/8/layout/orgChart1"/>
    <dgm:cxn modelId="{5559490D-D140-468C-B7DE-F4FFDBF28DB1}" type="presOf" srcId="{618BA286-B71E-4A3F-AC3E-09B1ECF22847}" destId="{312E0034-EBD4-4C76-B39A-F8B0DB01DD63}" srcOrd="0" destOrd="0" presId="urn:microsoft.com/office/officeart/2005/8/layout/orgChart1"/>
    <dgm:cxn modelId="{2E87DC63-9CF2-44FF-B11F-5B84266FD8E6}" type="presOf" srcId="{DC68E5BC-2E54-4AF2-A04B-D5E4C12C5058}" destId="{AD36F857-85A6-4792-9ABF-8E8165AC10AF}" srcOrd="0" destOrd="0" presId="urn:microsoft.com/office/officeart/2005/8/layout/orgChart1"/>
    <dgm:cxn modelId="{0D955CA8-9217-403F-89AB-4DDC0A743274}" type="presOf" srcId="{D1F7FE0D-AD99-40EA-AC36-8F08C5B6F9E4}" destId="{7F8C6833-8AA0-43EE-B434-AFBEDB4014CE}" srcOrd="0" destOrd="0" presId="urn:microsoft.com/office/officeart/2005/8/layout/orgChart1"/>
    <dgm:cxn modelId="{B999DE7A-173F-4A8F-B48B-A058378788CA}" type="presOf" srcId="{345D0AB6-4268-49AF-B8E4-27AA9B6CDDF9}" destId="{AA80EC70-DFDD-4E37-8544-507EF935C501}" srcOrd="1" destOrd="0" presId="urn:microsoft.com/office/officeart/2005/8/layout/orgChart1"/>
    <dgm:cxn modelId="{27AEAFFF-5E5A-4964-888E-2154F0C306F3}" type="presOf" srcId="{7133D217-1DD7-45B4-A98B-DBB0FBC2EF9D}" destId="{850267FB-83C7-4AF0-9351-7AE1EFD76E8B}" srcOrd="0" destOrd="0" presId="urn:microsoft.com/office/officeart/2005/8/layout/orgChart1"/>
    <dgm:cxn modelId="{889787B3-A33D-4C4B-AF5B-FD0366FFBD8C}" type="presOf" srcId="{E0F5036E-D0D1-4382-B517-62A6565BA59E}" destId="{D16F4B2B-DDB8-456D-9011-41A65643ED79}" srcOrd="0" destOrd="0" presId="urn:microsoft.com/office/officeart/2005/8/layout/orgChart1"/>
    <dgm:cxn modelId="{566622AC-2975-483D-BF8F-82766E29FF75}" srcId="{929BC31C-3796-440E-A5AF-13EE1DB1D7F4}" destId="{3794569D-6C96-4CCB-8710-937E35CBD146}" srcOrd="1" destOrd="0" parTransId="{5FE6AF24-C1CD-495F-A6D3-0A909F28AB96}" sibTransId="{B7D6EB0F-4175-4314-B4BE-8175F9615676}"/>
    <dgm:cxn modelId="{DBE161C3-6C62-4482-BCDC-775176A83AE9}" type="presOf" srcId="{259BC14D-62AC-4D50-BBAF-7EFB12DC056D}" destId="{0F562E64-C351-49CF-95DD-5E4020BED6B9}" srcOrd="0" destOrd="0" presId="urn:microsoft.com/office/officeart/2005/8/layout/orgChart1"/>
    <dgm:cxn modelId="{127F04F4-FD92-4D1D-AE29-C6EFD45C3F67}" srcId="{DC68E5BC-2E54-4AF2-A04B-D5E4C12C5058}" destId="{929BC31C-3796-440E-A5AF-13EE1DB1D7F4}" srcOrd="1" destOrd="0" parTransId="{281EE25B-09F0-44A7-8973-76FBEE30D985}" sibTransId="{0BC69095-AD4A-45B2-AAAD-4F5F2E3E6E5A}"/>
    <dgm:cxn modelId="{E632D20F-5675-4024-A964-47D3855470C0}" type="presOf" srcId="{DC68E5BC-2E54-4AF2-A04B-D5E4C12C5058}" destId="{2BDB1D8F-D841-47DB-8973-4858F79A489A}" srcOrd="1" destOrd="0" presId="urn:microsoft.com/office/officeart/2005/8/layout/orgChart1"/>
    <dgm:cxn modelId="{F5E5DEFB-8B74-46BB-90B6-2A7FB555F652}" type="presOf" srcId="{322659DF-4E88-4808-96DA-A40EC00A860A}" destId="{6A887637-58C4-471D-B85E-6C0B371FD70D}" srcOrd="0" destOrd="0" presId="urn:microsoft.com/office/officeart/2005/8/layout/orgChart1"/>
    <dgm:cxn modelId="{18DD9D6F-F2C8-4859-9007-B71164B9445B}" type="presOf" srcId="{804411B2-BE67-4B70-AD24-C26FFBD9B795}" destId="{A4BD0179-9D45-4535-9F70-1E4C13E38CBB}" srcOrd="0" destOrd="0" presId="urn:microsoft.com/office/officeart/2005/8/layout/orgChart1"/>
    <dgm:cxn modelId="{43773644-85E7-4FB5-8621-9D3DFE4CB565}" srcId="{929BC31C-3796-440E-A5AF-13EE1DB1D7F4}" destId="{F1A70C99-28F9-474C-9078-26D47D7594C2}" srcOrd="2" destOrd="0" parTransId="{844DC7C4-3639-4E02-9BBE-588705C65DCE}" sibTransId="{F1C6112A-325F-4513-90C5-92A7F6ED3258}"/>
    <dgm:cxn modelId="{25262506-35F5-4B34-B8B0-7EAFEC3817B7}" srcId="{9F099E38-CD05-4583-9DBF-0CE9E1A0AB67}" destId="{804652EA-2305-4927-A5A1-D14FC3239FE3}" srcOrd="2" destOrd="0" parTransId="{322659DF-4E88-4808-96DA-A40EC00A860A}" sibTransId="{AFC288F2-6306-4E44-AC51-CE653D2EE3FD}"/>
    <dgm:cxn modelId="{C9DAE2FD-1C0D-4F12-A2D9-965B33D4E116}" type="presOf" srcId="{345D0AB6-4268-49AF-B8E4-27AA9B6CDDF9}" destId="{6C913FFF-A0A5-4043-8619-55430BF1B279}" srcOrd="0" destOrd="0" presId="urn:microsoft.com/office/officeart/2005/8/layout/orgChart1"/>
    <dgm:cxn modelId="{9AA14F3C-28E2-4874-A024-F22F5CE9282E}" type="presOf" srcId="{09CEAA24-1429-4671-827D-07AB2D66AF66}" destId="{E5D1851D-3277-4C82-A2F2-C3B292C9514E}" srcOrd="0" destOrd="0" presId="urn:microsoft.com/office/officeart/2005/8/layout/orgChart1"/>
    <dgm:cxn modelId="{BFF21A7B-3362-4E3C-8DB9-8C425FF4C0A8}" type="presOf" srcId="{E50812FF-4EF0-4A53-A5BF-55E91BA33802}" destId="{8AF1CDC5-1978-4BAC-94E9-6EDAE8CCD297}" srcOrd="0" destOrd="0" presId="urn:microsoft.com/office/officeart/2005/8/layout/orgChart1"/>
    <dgm:cxn modelId="{83C0E92C-15B8-458E-9AED-E833220A6C2C}" srcId="{9F099E38-CD05-4583-9DBF-0CE9E1A0AB67}" destId="{4D66D377-4B5E-487D-B6C9-A2F68D51FA6E}" srcOrd="4" destOrd="0" parTransId="{4C99F898-D9A6-4CA2-9EAF-4FC343F46A64}" sibTransId="{4B6BF6A0-455D-44DA-962B-C045BB573B00}"/>
    <dgm:cxn modelId="{856500B7-3EEB-4FB0-A813-BAFA5C3CF689}" srcId="{12600CEE-215C-4E22-8DFD-29A90EC83C4B}" destId="{476A2302-2D07-47A5-BFD6-8F5631A372B7}" srcOrd="0" destOrd="0" parTransId="{7133D217-1DD7-45B4-A98B-DBB0FBC2EF9D}" sibTransId="{A3796CE1-6C92-4A4E-BB59-A94B3F5717D8}"/>
    <dgm:cxn modelId="{D01F051D-2B07-43F8-BF68-93CCCD1F1C2F}" type="presOf" srcId="{F1A70C99-28F9-474C-9078-26D47D7594C2}" destId="{4BAA075D-1ED4-4CAD-9836-1828A63C348E}" srcOrd="0" destOrd="0" presId="urn:microsoft.com/office/officeart/2005/8/layout/orgChart1"/>
    <dgm:cxn modelId="{52A67272-EDE0-4D05-A6C0-202E8D2A47E0}" srcId="{9F099E38-CD05-4583-9DBF-0CE9E1A0AB67}" destId="{E0F5036E-D0D1-4382-B517-62A6565BA59E}" srcOrd="5" destOrd="0" parTransId="{618BA286-B71E-4A3F-AC3E-09B1ECF22847}" sibTransId="{CB861819-5C12-4D88-AD62-ACDEC25CBDC2}"/>
    <dgm:cxn modelId="{E4D1B642-146A-4CCC-A789-9902A57A69EA}" type="presOf" srcId="{5FE6AF24-C1CD-495F-A6D3-0A909F28AB96}" destId="{8D9E7720-6344-481F-B200-E47DF72E36B5}" srcOrd="0" destOrd="0" presId="urn:microsoft.com/office/officeart/2005/8/layout/orgChart1"/>
    <dgm:cxn modelId="{DE40F361-D00B-436C-B412-75AA9B450571}" type="presOf" srcId="{B661CA1B-4B31-4460-AEC7-D4CF60036183}" destId="{532DD2A2-09B5-4FE3-AFB6-859FE68154A5}" srcOrd="0" destOrd="0" presId="urn:microsoft.com/office/officeart/2005/8/layout/orgChart1"/>
    <dgm:cxn modelId="{91E1B547-D749-46FA-872D-1A09A8F95640}" type="presOf" srcId="{7BFAE32D-9799-4EB5-B6BD-1A4A0E53A780}" destId="{71B72119-3C05-46DA-A695-AC1A33CAC4F7}" srcOrd="0" destOrd="0" presId="urn:microsoft.com/office/officeart/2005/8/layout/orgChart1"/>
    <dgm:cxn modelId="{3A80DE45-8E9A-49FA-B59E-AA0BC33E5155}" type="presOf" srcId="{844DC7C4-3639-4E02-9BBE-588705C65DCE}" destId="{2888D7C1-F0DC-4EF0-8256-B43F247110F3}" srcOrd="0" destOrd="0" presId="urn:microsoft.com/office/officeart/2005/8/layout/orgChart1"/>
    <dgm:cxn modelId="{64096D73-37AA-4DB7-8C18-E950A71CFECF}" type="presOf" srcId="{590AA205-F684-4BF0-9F9D-262AB69D01B5}" destId="{6390E20A-4985-4193-9E5D-BB6E57C94EDF}" srcOrd="0" destOrd="0" presId="urn:microsoft.com/office/officeart/2005/8/layout/orgChart1"/>
    <dgm:cxn modelId="{BDA6D7CE-C148-4B79-9B76-B2AEC9BF34DA}" type="presOf" srcId="{B7701148-C4E4-423F-81E4-FA00E212944A}" destId="{8B0DF33F-61A8-409D-8788-C5C88DA62D8A}" srcOrd="1" destOrd="0" presId="urn:microsoft.com/office/officeart/2005/8/layout/orgChart1"/>
    <dgm:cxn modelId="{CA629FC5-7154-4D68-AFE9-42CC2B66E5B4}" type="presOf" srcId="{9F099E38-CD05-4583-9DBF-0CE9E1A0AB67}" destId="{BA6FCBA5-8F49-44AB-9E2B-465348D9685A}" srcOrd="1" destOrd="0" presId="urn:microsoft.com/office/officeart/2005/8/layout/orgChart1"/>
    <dgm:cxn modelId="{E998102A-D434-4EC0-A88A-C7744D0AA640}" type="presOf" srcId="{2D47D47F-2F6A-43A7-AADC-5BAE1EF710EE}" destId="{4770C2E0-FF80-4DDB-B04E-B0338A691BEA}" srcOrd="0" destOrd="0" presId="urn:microsoft.com/office/officeart/2005/8/layout/orgChart1"/>
    <dgm:cxn modelId="{C654FEDB-CA27-49C1-AC90-14ADA2C8245F}" type="presOf" srcId="{929BC31C-3796-440E-A5AF-13EE1DB1D7F4}" destId="{6D473BD9-37B7-429E-BFBF-04B210EBC8E5}" srcOrd="0" destOrd="0" presId="urn:microsoft.com/office/officeart/2005/8/layout/orgChart1"/>
    <dgm:cxn modelId="{DB9B9350-41BC-4A2E-8C0F-940331A8777C}" type="presOf" srcId="{E0F5036E-D0D1-4382-B517-62A6565BA59E}" destId="{CCA6976F-8477-4166-80D9-7904F5CB43C8}" srcOrd="1" destOrd="0" presId="urn:microsoft.com/office/officeart/2005/8/layout/orgChart1"/>
    <dgm:cxn modelId="{C4E626DC-A0A5-47BC-9759-CCE3472A10F1}" type="presOf" srcId="{9643D798-3A54-4C48-B23B-296CD4A60B0E}" destId="{0C7EA4CA-D708-4806-B702-3D5154071001}" srcOrd="0" destOrd="0" presId="urn:microsoft.com/office/officeart/2005/8/layout/orgChart1"/>
    <dgm:cxn modelId="{BE37F1BB-AF33-4D0C-B603-D0D3D3C54EE8}" type="presOf" srcId="{5452E2EF-FB5B-4E7F-9A36-BA0383323C51}" destId="{5EBD4E91-52F4-485D-BF57-2A8ACFDBF4E3}" srcOrd="0" destOrd="0" presId="urn:microsoft.com/office/officeart/2005/8/layout/orgChart1"/>
    <dgm:cxn modelId="{12D7D420-0F16-463A-9F77-EE59BD9AF678}" srcId="{B7701148-C4E4-423F-81E4-FA00E212944A}" destId="{590AA205-F684-4BF0-9F9D-262AB69D01B5}" srcOrd="0" destOrd="0" parTransId="{5452E2EF-FB5B-4E7F-9A36-BA0383323C51}" sibTransId="{415EF8A0-E481-411C-8CB7-F232EF5EDD54}"/>
    <dgm:cxn modelId="{35DFABC3-8413-4E86-9C34-D38E0D0B72AC}" type="presOf" srcId="{4C99F898-D9A6-4CA2-9EAF-4FC343F46A64}" destId="{4E47EB54-6525-4283-A821-1DF6B1417731}" srcOrd="0" destOrd="0" presId="urn:microsoft.com/office/officeart/2005/8/layout/orgChart1"/>
    <dgm:cxn modelId="{2CAF960B-6F2F-4B6E-B41E-2759A4439FCE}" type="presOf" srcId="{9643D798-3A54-4C48-B23B-296CD4A60B0E}" destId="{C5589EF2-8E19-4C4B-93C2-31D30A3EC680}" srcOrd="1" destOrd="0" presId="urn:microsoft.com/office/officeart/2005/8/layout/orgChart1"/>
    <dgm:cxn modelId="{4C7E2A13-761D-48EB-A99C-A0F55C2D3F5F}" srcId="{9F099E38-CD05-4583-9DBF-0CE9E1A0AB67}" destId="{5D1029FB-02FD-4060-AE0A-744A71765223}" srcOrd="1" destOrd="0" parTransId="{0188CE95-773D-4085-8C31-A21FB01C8EC0}" sibTransId="{A4F60FE0-F0DD-419C-8405-9BCF25C53B9F}"/>
    <dgm:cxn modelId="{790E3AB4-253A-474B-AF60-B81B1BF575BE}" type="presOf" srcId="{0E64FF6D-F585-410C-91FD-2B15B45C12D4}" destId="{B13717CF-C0BD-4DBC-BBA4-E230E9B38594}" srcOrd="0" destOrd="0" presId="urn:microsoft.com/office/officeart/2005/8/layout/orgChart1"/>
    <dgm:cxn modelId="{3D8EFFB2-8568-4094-A519-E64F10200A2F}" type="presOf" srcId="{0188CE95-773D-4085-8C31-A21FB01C8EC0}" destId="{94688335-120D-40C3-946E-B0D4FEC47522}" srcOrd="0" destOrd="0" presId="urn:microsoft.com/office/officeart/2005/8/layout/orgChart1"/>
    <dgm:cxn modelId="{18B4CBE5-1977-44FE-9F7B-40F9E7635AA5}" srcId="{9F099E38-CD05-4583-9DBF-0CE9E1A0AB67}" destId="{790DC66B-94E3-4BAB-B04B-BB36F81FE7CC}" srcOrd="0" destOrd="0" parTransId="{259BC14D-62AC-4D50-BBAF-7EFB12DC056D}" sibTransId="{35CE655F-2E6C-40FD-ACB7-5F3F40AE0FD2}"/>
    <dgm:cxn modelId="{83FA6665-54B4-4118-B53C-E8F841C96EF7}" type="presOf" srcId="{45149171-8996-4236-A1C9-127596E500A5}" destId="{B02D91EF-23DC-4BCA-AAFA-296B7AAB2875}" srcOrd="0" destOrd="0" presId="urn:microsoft.com/office/officeart/2005/8/layout/orgChart1"/>
    <dgm:cxn modelId="{88F81EE8-9560-4C8B-B583-C9EE1EBECA5A}" type="presOf" srcId="{590AA205-F684-4BF0-9F9D-262AB69D01B5}" destId="{C50C7FCB-C71F-4388-B552-31860378DCD1}" srcOrd="1" destOrd="0" presId="urn:microsoft.com/office/officeart/2005/8/layout/orgChart1"/>
    <dgm:cxn modelId="{DBE388B6-1889-4919-8384-610D4582BDAD}" type="presOf" srcId="{281EE25B-09F0-44A7-8973-76FBEE30D985}" destId="{2841B333-D752-4B9C-82A9-AEAE59CA655D}" srcOrd="0" destOrd="0" presId="urn:microsoft.com/office/officeart/2005/8/layout/orgChart1"/>
    <dgm:cxn modelId="{FC270474-B9C2-4E49-A219-51193B4F8E86}" type="presOf" srcId="{790DC66B-94E3-4BAB-B04B-BB36F81FE7CC}" destId="{F669DB15-EE11-423A-AB20-1C942402AC46}" srcOrd="1" destOrd="0" presId="urn:microsoft.com/office/officeart/2005/8/layout/orgChart1"/>
    <dgm:cxn modelId="{E6456315-5FC0-4FE7-ADC9-D2AAD1E75DF8}" srcId="{70F2BF91-8741-44AA-816B-767C6958A568}" destId="{9F099E38-CD05-4583-9DBF-0CE9E1A0AB67}" srcOrd="2" destOrd="0" parTransId="{522B17EA-FD1C-4444-9F51-143BAFEA0FE3}" sibTransId="{6C549248-0C5E-4AF0-BE41-0A7DC7781013}"/>
    <dgm:cxn modelId="{62486F0C-0A30-462F-B033-AAAB5DA639C5}" srcId="{70F2BF91-8741-44AA-816B-767C6958A568}" destId="{DC68E5BC-2E54-4AF2-A04B-D5E4C12C5058}" srcOrd="1" destOrd="0" parTransId="{B661CA1B-4B31-4460-AEC7-D4CF60036183}" sibTransId="{AEB21141-A8B5-4E7F-9D97-76AAEBCB1AA7}"/>
    <dgm:cxn modelId="{475C4122-8F41-4113-8F53-5FDD45423FF0}" type="presParOf" srcId="{B809809D-CDF6-453F-8CCE-25A167E9BB54}" destId="{913F4D7B-472F-4877-B4E3-5BDFAF96D9BE}" srcOrd="0" destOrd="0" presId="urn:microsoft.com/office/officeart/2005/8/layout/orgChart1"/>
    <dgm:cxn modelId="{8ADC0B7A-156E-44D7-9454-C38A5E6FB7AC}" type="presParOf" srcId="{913F4D7B-472F-4877-B4E3-5BDFAF96D9BE}" destId="{3465D1F5-EC73-42A1-AEE3-460BE89B857B}" srcOrd="0" destOrd="0" presId="urn:microsoft.com/office/officeart/2005/8/layout/orgChart1"/>
    <dgm:cxn modelId="{7FE6FBEC-07C5-47F9-9C99-8E21A522C718}" type="presParOf" srcId="{3465D1F5-EC73-42A1-AEE3-460BE89B857B}" destId="{6429DC93-6D38-4FFE-8946-376BFC7B0474}" srcOrd="0" destOrd="0" presId="urn:microsoft.com/office/officeart/2005/8/layout/orgChart1"/>
    <dgm:cxn modelId="{F7ABA510-6BAB-4910-A96B-50DFAA59D3D7}" type="presParOf" srcId="{3465D1F5-EC73-42A1-AEE3-460BE89B857B}" destId="{55120E71-6276-4D66-AFBD-72112DE2DEC4}" srcOrd="1" destOrd="0" presId="urn:microsoft.com/office/officeart/2005/8/layout/orgChart1"/>
    <dgm:cxn modelId="{FAEFDCC6-EF72-41AC-A48C-8FF0CC576A95}" type="presParOf" srcId="{913F4D7B-472F-4877-B4E3-5BDFAF96D9BE}" destId="{E3419618-BBD6-4794-B680-EE294711F4CB}" srcOrd="1" destOrd="0" presId="urn:microsoft.com/office/officeart/2005/8/layout/orgChart1"/>
    <dgm:cxn modelId="{6DA442FA-CF33-437C-87AA-F14D68B3A807}" type="presParOf" srcId="{E3419618-BBD6-4794-B680-EE294711F4CB}" destId="{71B72119-3C05-46DA-A695-AC1A33CAC4F7}" srcOrd="0" destOrd="0" presId="urn:microsoft.com/office/officeart/2005/8/layout/orgChart1"/>
    <dgm:cxn modelId="{8F6BB098-8DA3-47FE-B974-A8C85EEDDCEF}" type="presParOf" srcId="{E3419618-BBD6-4794-B680-EE294711F4CB}" destId="{B553E48E-B8CB-4988-A86E-75E592D29DAA}" srcOrd="1" destOrd="0" presId="urn:microsoft.com/office/officeart/2005/8/layout/orgChart1"/>
    <dgm:cxn modelId="{9931149F-99F4-4FE0-81D4-B9102B0A6000}" type="presParOf" srcId="{B553E48E-B8CB-4988-A86E-75E592D29DAA}" destId="{DD84A85C-9E28-40D2-92EA-67D4327B2155}" srcOrd="0" destOrd="0" presId="urn:microsoft.com/office/officeart/2005/8/layout/orgChart1"/>
    <dgm:cxn modelId="{B0D52C87-3AAC-4D34-8031-43E7753AF8E9}" type="presParOf" srcId="{DD84A85C-9E28-40D2-92EA-67D4327B2155}" destId="{FFF69080-10A2-4690-8395-6961D97653A8}" srcOrd="0" destOrd="0" presId="urn:microsoft.com/office/officeart/2005/8/layout/orgChart1"/>
    <dgm:cxn modelId="{CB6BB675-D0E5-4AF0-8E10-146DA7AB74A8}" type="presParOf" srcId="{DD84A85C-9E28-40D2-92EA-67D4327B2155}" destId="{8B0DF33F-61A8-409D-8788-C5C88DA62D8A}" srcOrd="1" destOrd="0" presId="urn:microsoft.com/office/officeart/2005/8/layout/orgChart1"/>
    <dgm:cxn modelId="{DF92666E-2E3C-4BC1-907B-67340639AF3A}" type="presParOf" srcId="{B553E48E-B8CB-4988-A86E-75E592D29DAA}" destId="{3B67D6AB-8B2C-4FF7-A5D0-2BAADC80C9FF}" srcOrd="1" destOrd="0" presId="urn:microsoft.com/office/officeart/2005/8/layout/orgChart1"/>
    <dgm:cxn modelId="{A8EBE233-6D33-48CF-BAC1-8671046D461C}" type="presParOf" srcId="{B553E48E-B8CB-4988-A86E-75E592D29DAA}" destId="{1DC2F26B-7C95-44F0-8F9B-AA0A51F80330}" srcOrd="2" destOrd="0" presId="urn:microsoft.com/office/officeart/2005/8/layout/orgChart1"/>
    <dgm:cxn modelId="{D98DC905-99D4-4806-A28E-9E0FB43BC153}" type="presParOf" srcId="{1DC2F26B-7C95-44F0-8F9B-AA0A51F80330}" destId="{5EBD4E91-52F4-485D-BF57-2A8ACFDBF4E3}" srcOrd="0" destOrd="0" presId="urn:microsoft.com/office/officeart/2005/8/layout/orgChart1"/>
    <dgm:cxn modelId="{95AE9FF6-64D1-4A45-ADAA-C131EE8BD283}" type="presParOf" srcId="{1DC2F26B-7C95-44F0-8F9B-AA0A51F80330}" destId="{27EA98B1-0C33-4EC9-A17C-EF634471B4EA}" srcOrd="1" destOrd="0" presId="urn:microsoft.com/office/officeart/2005/8/layout/orgChart1"/>
    <dgm:cxn modelId="{9A9A5417-0C63-4582-BB2E-12BAC16F1718}" type="presParOf" srcId="{27EA98B1-0C33-4EC9-A17C-EF634471B4EA}" destId="{A2023E0A-D019-4E99-8E3C-F69232813E3B}" srcOrd="0" destOrd="0" presId="urn:microsoft.com/office/officeart/2005/8/layout/orgChart1"/>
    <dgm:cxn modelId="{4CDA5424-CFA7-4887-98D8-35B7BB2EE381}" type="presParOf" srcId="{A2023E0A-D019-4E99-8E3C-F69232813E3B}" destId="{6390E20A-4985-4193-9E5D-BB6E57C94EDF}" srcOrd="0" destOrd="0" presId="urn:microsoft.com/office/officeart/2005/8/layout/orgChart1"/>
    <dgm:cxn modelId="{893B38AC-911E-4E51-8CC5-5E715EB6DAB3}" type="presParOf" srcId="{A2023E0A-D019-4E99-8E3C-F69232813E3B}" destId="{C50C7FCB-C71F-4388-B552-31860378DCD1}" srcOrd="1" destOrd="0" presId="urn:microsoft.com/office/officeart/2005/8/layout/orgChart1"/>
    <dgm:cxn modelId="{5700985E-A681-4DEC-BE9B-0BB6CAE8D69A}" type="presParOf" srcId="{27EA98B1-0C33-4EC9-A17C-EF634471B4EA}" destId="{182DC726-E4C8-4F6E-AE15-67BAFB7F1665}" srcOrd="1" destOrd="0" presId="urn:microsoft.com/office/officeart/2005/8/layout/orgChart1"/>
    <dgm:cxn modelId="{353D5BC1-38DB-4ECA-8581-82D3F51E1DA6}" type="presParOf" srcId="{27EA98B1-0C33-4EC9-A17C-EF634471B4EA}" destId="{0C42B6C4-B425-4FCC-AC86-8FB3B800F83A}" srcOrd="2" destOrd="0" presId="urn:microsoft.com/office/officeart/2005/8/layout/orgChart1"/>
    <dgm:cxn modelId="{A0EB759D-5B90-495A-87ED-7842B5798FAB}" type="presParOf" srcId="{1DC2F26B-7C95-44F0-8F9B-AA0A51F80330}" destId="{B13717CF-C0BD-4DBC-BBA4-E230E9B38594}" srcOrd="2" destOrd="0" presId="urn:microsoft.com/office/officeart/2005/8/layout/orgChart1"/>
    <dgm:cxn modelId="{97010153-FFE2-4F81-87E5-92FBEF5C99CE}" type="presParOf" srcId="{1DC2F26B-7C95-44F0-8F9B-AA0A51F80330}" destId="{89D13A76-BCE3-4465-B993-D2248C33AF3D}" srcOrd="3" destOrd="0" presId="urn:microsoft.com/office/officeart/2005/8/layout/orgChart1"/>
    <dgm:cxn modelId="{C58A44FD-FB6F-41A5-B5D9-670A43822105}" type="presParOf" srcId="{89D13A76-BCE3-4465-B993-D2248C33AF3D}" destId="{62D0D82F-40B8-4182-84FA-84F9DC2FA070}" srcOrd="0" destOrd="0" presId="urn:microsoft.com/office/officeart/2005/8/layout/orgChart1"/>
    <dgm:cxn modelId="{C910D5EC-D3F2-4F8E-8164-51C7D9FFB450}" type="presParOf" srcId="{62D0D82F-40B8-4182-84FA-84F9DC2FA070}" destId="{38C80A29-EC66-4269-B36D-4F37DD595ED4}" srcOrd="0" destOrd="0" presId="urn:microsoft.com/office/officeart/2005/8/layout/orgChart1"/>
    <dgm:cxn modelId="{7E27A043-E78B-4898-ABD3-0E2D11253041}" type="presParOf" srcId="{62D0D82F-40B8-4182-84FA-84F9DC2FA070}" destId="{9D0E27FC-016D-4F44-A2BF-7F1CBB9DE451}" srcOrd="1" destOrd="0" presId="urn:microsoft.com/office/officeart/2005/8/layout/orgChart1"/>
    <dgm:cxn modelId="{AE004F47-00A4-4B44-AD1A-47DDAEC082DF}" type="presParOf" srcId="{89D13A76-BCE3-4465-B993-D2248C33AF3D}" destId="{BB68FFEE-5FD1-4B03-972C-45AB86A88D5C}" srcOrd="1" destOrd="0" presId="urn:microsoft.com/office/officeart/2005/8/layout/orgChart1"/>
    <dgm:cxn modelId="{E007EEC1-9CA9-476F-9057-2BC97707E4A6}" type="presParOf" srcId="{89D13A76-BCE3-4465-B993-D2248C33AF3D}" destId="{9D9A883A-3A69-40FA-8397-4A6A12AE986B}" srcOrd="2" destOrd="0" presId="urn:microsoft.com/office/officeart/2005/8/layout/orgChart1"/>
    <dgm:cxn modelId="{6DF99DFA-DC68-438B-8DCD-090B0C683188}" type="presParOf" srcId="{1DC2F26B-7C95-44F0-8F9B-AA0A51F80330}" destId="{E5D1851D-3277-4C82-A2F2-C3B292C9514E}" srcOrd="4" destOrd="0" presId="urn:microsoft.com/office/officeart/2005/8/layout/orgChart1"/>
    <dgm:cxn modelId="{FEC705E6-44D7-48A2-A3EA-06264AA809FC}" type="presParOf" srcId="{1DC2F26B-7C95-44F0-8F9B-AA0A51F80330}" destId="{761A94B9-041C-4AA9-BBD3-FD18AD16EF9C}" srcOrd="5" destOrd="0" presId="urn:microsoft.com/office/officeart/2005/8/layout/orgChart1"/>
    <dgm:cxn modelId="{E2AEB871-F3DB-4CD3-A5A6-E5A48176E831}" type="presParOf" srcId="{761A94B9-041C-4AA9-BBD3-FD18AD16EF9C}" destId="{8A62674A-6587-4612-B344-746824A2E3FE}" srcOrd="0" destOrd="0" presId="urn:microsoft.com/office/officeart/2005/8/layout/orgChart1"/>
    <dgm:cxn modelId="{06F2F38E-5B0B-40F7-94C2-1F96E2DB7D29}" type="presParOf" srcId="{8A62674A-6587-4612-B344-746824A2E3FE}" destId="{4770C2E0-FF80-4DDB-B04E-B0338A691BEA}" srcOrd="0" destOrd="0" presId="urn:microsoft.com/office/officeart/2005/8/layout/orgChart1"/>
    <dgm:cxn modelId="{CCDC0365-42A8-4474-B9AB-DD9315E1626B}" type="presParOf" srcId="{8A62674A-6587-4612-B344-746824A2E3FE}" destId="{B93CE032-DD5D-4D3C-86FD-11E07C430F4C}" srcOrd="1" destOrd="0" presId="urn:microsoft.com/office/officeart/2005/8/layout/orgChart1"/>
    <dgm:cxn modelId="{AB46CBF8-7479-41AF-AF65-6C9B63C47304}" type="presParOf" srcId="{761A94B9-041C-4AA9-BBD3-FD18AD16EF9C}" destId="{3AC8A303-BA67-45AA-A3F3-49E05F9FD808}" srcOrd="1" destOrd="0" presId="urn:microsoft.com/office/officeart/2005/8/layout/orgChart1"/>
    <dgm:cxn modelId="{96F68CDC-DDE9-4BB5-826A-EEC53440B1DB}" type="presParOf" srcId="{761A94B9-041C-4AA9-BBD3-FD18AD16EF9C}" destId="{E6D3B652-7C46-48D6-A0CF-650330B29D4B}" srcOrd="2" destOrd="0" presId="urn:microsoft.com/office/officeart/2005/8/layout/orgChart1"/>
    <dgm:cxn modelId="{90FA82B4-3E17-46A3-A91C-70F5E7E6995C}" type="presParOf" srcId="{1DC2F26B-7C95-44F0-8F9B-AA0A51F80330}" destId="{06611DE8-39CB-4A25-8F7A-2D4370005A02}" srcOrd="6" destOrd="0" presId="urn:microsoft.com/office/officeart/2005/8/layout/orgChart1"/>
    <dgm:cxn modelId="{980BF79D-6BB4-46BB-B70F-D5BD9625F8AA}" type="presParOf" srcId="{1DC2F26B-7C95-44F0-8F9B-AA0A51F80330}" destId="{8D4047FD-020E-489C-ACC1-44D7CEF2BD8F}" srcOrd="7" destOrd="0" presId="urn:microsoft.com/office/officeart/2005/8/layout/orgChart1"/>
    <dgm:cxn modelId="{7A88FF61-8FFB-4C1F-8AF4-1FDD600DEEAF}" type="presParOf" srcId="{8D4047FD-020E-489C-ACC1-44D7CEF2BD8F}" destId="{9DCCFBB4-E63C-4FC9-9221-C9837B74FF0E}" srcOrd="0" destOrd="0" presId="urn:microsoft.com/office/officeart/2005/8/layout/orgChart1"/>
    <dgm:cxn modelId="{7F7AAADA-0884-4998-B4E8-FCB81BDA4E20}" type="presParOf" srcId="{9DCCFBB4-E63C-4FC9-9221-C9837B74FF0E}" destId="{7F8C6833-8AA0-43EE-B434-AFBEDB4014CE}" srcOrd="0" destOrd="0" presId="urn:microsoft.com/office/officeart/2005/8/layout/orgChart1"/>
    <dgm:cxn modelId="{A928B463-51EA-4232-A6B3-57E2D2F3F872}" type="presParOf" srcId="{9DCCFBB4-E63C-4FC9-9221-C9837B74FF0E}" destId="{EDD0CD53-A716-46D3-9225-2EE4CCCC8319}" srcOrd="1" destOrd="0" presId="urn:microsoft.com/office/officeart/2005/8/layout/orgChart1"/>
    <dgm:cxn modelId="{99EF9601-5D24-4315-97FF-7B1A3EDCBC9B}" type="presParOf" srcId="{8D4047FD-020E-489C-ACC1-44D7CEF2BD8F}" destId="{D6BC8B8D-FEBE-4CFE-AEAE-780B3CAE302F}" srcOrd="1" destOrd="0" presId="urn:microsoft.com/office/officeart/2005/8/layout/orgChart1"/>
    <dgm:cxn modelId="{1BE8400E-62ED-4561-9095-C1F7F00EB4C1}" type="presParOf" srcId="{8D4047FD-020E-489C-ACC1-44D7CEF2BD8F}" destId="{A5016B44-C5B4-4BA7-A150-5B50961A8DBD}" srcOrd="2" destOrd="0" presId="urn:microsoft.com/office/officeart/2005/8/layout/orgChart1"/>
    <dgm:cxn modelId="{33F733B0-C68F-4322-9CEB-4B262155EC42}" type="presParOf" srcId="{E3419618-BBD6-4794-B680-EE294711F4CB}" destId="{532DD2A2-09B5-4FE3-AFB6-859FE68154A5}" srcOrd="2" destOrd="0" presId="urn:microsoft.com/office/officeart/2005/8/layout/orgChart1"/>
    <dgm:cxn modelId="{CA57D56E-A142-4D4A-A3CB-AC88138C5D17}" type="presParOf" srcId="{E3419618-BBD6-4794-B680-EE294711F4CB}" destId="{FCC7C7F6-409E-40A8-97E6-272466494C4A}" srcOrd="3" destOrd="0" presId="urn:microsoft.com/office/officeart/2005/8/layout/orgChart1"/>
    <dgm:cxn modelId="{3674FBD7-EA9D-4182-B236-DC190527A994}" type="presParOf" srcId="{FCC7C7F6-409E-40A8-97E6-272466494C4A}" destId="{14D97A75-B8C3-44FF-96C3-6873F5D8C997}" srcOrd="0" destOrd="0" presId="urn:microsoft.com/office/officeart/2005/8/layout/orgChart1"/>
    <dgm:cxn modelId="{98579E7A-7D78-4C20-9E81-B64432A02402}" type="presParOf" srcId="{14D97A75-B8C3-44FF-96C3-6873F5D8C997}" destId="{AD36F857-85A6-4792-9ABF-8E8165AC10AF}" srcOrd="0" destOrd="0" presId="urn:microsoft.com/office/officeart/2005/8/layout/orgChart1"/>
    <dgm:cxn modelId="{77FFE385-DC3D-4C23-83F6-68D6AB15BE95}" type="presParOf" srcId="{14D97A75-B8C3-44FF-96C3-6873F5D8C997}" destId="{2BDB1D8F-D841-47DB-8973-4858F79A489A}" srcOrd="1" destOrd="0" presId="urn:microsoft.com/office/officeart/2005/8/layout/orgChart1"/>
    <dgm:cxn modelId="{ED059E6F-04C7-4835-8D0C-C6B2A4675FF8}" type="presParOf" srcId="{FCC7C7F6-409E-40A8-97E6-272466494C4A}" destId="{73DE9658-CE48-4116-94F2-1658F259F1FC}" srcOrd="1" destOrd="0" presId="urn:microsoft.com/office/officeart/2005/8/layout/orgChart1"/>
    <dgm:cxn modelId="{1C77538E-8EFC-4B07-AAFB-6285C75DA7D9}" type="presParOf" srcId="{73DE9658-CE48-4116-94F2-1658F259F1FC}" destId="{D2B059C3-5190-478F-8E1B-DC2469093F22}" srcOrd="0" destOrd="0" presId="urn:microsoft.com/office/officeart/2005/8/layout/orgChart1"/>
    <dgm:cxn modelId="{24C6A086-B8ED-47F7-A227-6375D149B38F}" type="presParOf" srcId="{73DE9658-CE48-4116-94F2-1658F259F1FC}" destId="{0AD547D4-E5A4-4254-B6F3-E16E326D02B7}" srcOrd="1" destOrd="0" presId="urn:microsoft.com/office/officeart/2005/8/layout/orgChart1"/>
    <dgm:cxn modelId="{DEBE503A-8E12-48BE-BD30-791D224F6A67}" type="presParOf" srcId="{0AD547D4-E5A4-4254-B6F3-E16E326D02B7}" destId="{2EF07EDD-DBF1-4237-8DB5-9DA2FAEAE844}" srcOrd="0" destOrd="0" presId="urn:microsoft.com/office/officeart/2005/8/layout/orgChart1"/>
    <dgm:cxn modelId="{04938A2C-072F-47ED-86F2-25289E094457}" type="presParOf" srcId="{2EF07EDD-DBF1-4237-8DB5-9DA2FAEAE844}" destId="{B0511A1E-98A6-4430-822C-EEAF212FB01C}" srcOrd="0" destOrd="0" presId="urn:microsoft.com/office/officeart/2005/8/layout/orgChart1"/>
    <dgm:cxn modelId="{CBB8CC5B-748A-49A5-B981-C0E95EB93792}" type="presParOf" srcId="{2EF07EDD-DBF1-4237-8DB5-9DA2FAEAE844}" destId="{9625B6D8-CEE8-4005-995C-BFDC025712ED}" srcOrd="1" destOrd="0" presId="urn:microsoft.com/office/officeart/2005/8/layout/orgChart1"/>
    <dgm:cxn modelId="{1843AF23-8923-429F-8BF7-4A6CF7484230}" type="presParOf" srcId="{0AD547D4-E5A4-4254-B6F3-E16E326D02B7}" destId="{B9FDD1D1-6359-4D89-90D8-9BED41738215}" srcOrd="1" destOrd="0" presId="urn:microsoft.com/office/officeart/2005/8/layout/orgChart1"/>
    <dgm:cxn modelId="{EEEEAF99-80A0-42AB-8EF6-67579E0476A1}" type="presParOf" srcId="{0AD547D4-E5A4-4254-B6F3-E16E326D02B7}" destId="{C781163D-B976-4D8E-B523-062BECD1DC42}" srcOrd="2" destOrd="0" presId="urn:microsoft.com/office/officeart/2005/8/layout/orgChart1"/>
    <dgm:cxn modelId="{8D3638E0-F92D-4EDC-B695-34AFAB3574A0}" type="presParOf" srcId="{C781163D-B976-4D8E-B523-062BECD1DC42}" destId="{850267FB-83C7-4AF0-9351-7AE1EFD76E8B}" srcOrd="0" destOrd="0" presId="urn:microsoft.com/office/officeart/2005/8/layout/orgChart1"/>
    <dgm:cxn modelId="{A6958A34-4696-4D84-ABB0-D977541BA9CE}" type="presParOf" srcId="{C781163D-B976-4D8E-B523-062BECD1DC42}" destId="{BC8E4223-E4C5-4678-9469-6DF3F7837293}" srcOrd="1" destOrd="0" presId="urn:microsoft.com/office/officeart/2005/8/layout/orgChart1"/>
    <dgm:cxn modelId="{ABD3FEB8-161E-414F-8EC7-32610C906DC6}" type="presParOf" srcId="{BC8E4223-E4C5-4678-9469-6DF3F7837293}" destId="{45A90B29-74CB-44B6-8A9F-652F8270BE47}" srcOrd="0" destOrd="0" presId="urn:microsoft.com/office/officeart/2005/8/layout/orgChart1"/>
    <dgm:cxn modelId="{66C6CBFF-D606-49F2-AA03-52E86ECAD160}" type="presParOf" srcId="{45A90B29-74CB-44B6-8A9F-652F8270BE47}" destId="{A640C855-A9EE-40D8-BE30-8E3BE7124259}" srcOrd="0" destOrd="0" presId="urn:microsoft.com/office/officeart/2005/8/layout/orgChart1"/>
    <dgm:cxn modelId="{8ADDA852-71DA-45AB-A0C2-862864BA899B}" type="presParOf" srcId="{45A90B29-74CB-44B6-8A9F-652F8270BE47}" destId="{A3123CF2-8822-43FF-8F0C-BA9DD51EA29C}" srcOrd="1" destOrd="0" presId="urn:microsoft.com/office/officeart/2005/8/layout/orgChart1"/>
    <dgm:cxn modelId="{C73C48BB-0F7C-4CA3-B3D5-88DCC662B654}" type="presParOf" srcId="{BC8E4223-E4C5-4678-9469-6DF3F7837293}" destId="{ACEB1CF7-04F9-485E-B960-7BB062F588F7}" srcOrd="1" destOrd="0" presId="urn:microsoft.com/office/officeart/2005/8/layout/orgChart1"/>
    <dgm:cxn modelId="{84423EFA-2052-4180-9271-51303EB68431}" type="presParOf" srcId="{BC8E4223-E4C5-4678-9469-6DF3F7837293}" destId="{95AE68E2-34EE-4BDA-9316-4DE973EF7EE6}" srcOrd="2" destOrd="0" presId="urn:microsoft.com/office/officeart/2005/8/layout/orgChart1"/>
    <dgm:cxn modelId="{F806CA6C-62AD-4D2E-A6B9-BA068D695599}" type="presParOf" srcId="{C781163D-B976-4D8E-B523-062BECD1DC42}" destId="{A4BD0179-9D45-4535-9F70-1E4C13E38CBB}" srcOrd="2" destOrd="0" presId="urn:microsoft.com/office/officeart/2005/8/layout/orgChart1"/>
    <dgm:cxn modelId="{1A6DB433-584B-45D1-9792-B62EF6C54F5F}" type="presParOf" srcId="{C781163D-B976-4D8E-B523-062BECD1DC42}" destId="{ACE9C2AF-693C-467B-960F-59653FFDB5BA}" srcOrd="3" destOrd="0" presId="urn:microsoft.com/office/officeart/2005/8/layout/orgChart1"/>
    <dgm:cxn modelId="{BC7A8A12-82A6-45D4-8F39-D00D2DD25376}" type="presParOf" srcId="{ACE9C2AF-693C-467B-960F-59653FFDB5BA}" destId="{9FE3ED8C-221F-449A-9761-A4FC4C5C8DE3}" srcOrd="0" destOrd="0" presId="urn:microsoft.com/office/officeart/2005/8/layout/orgChart1"/>
    <dgm:cxn modelId="{1AB713DC-563F-431B-A2BC-576DECEFB225}" type="presParOf" srcId="{9FE3ED8C-221F-449A-9761-A4FC4C5C8DE3}" destId="{6C913FFF-A0A5-4043-8619-55430BF1B279}" srcOrd="0" destOrd="0" presId="urn:microsoft.com/office/officeart/2005/8/layout/orgChart1"/>
    <dgm:cxn modelId="{8321F21A-3D2E-470E-963E-6A9910F46102}" type="presParOf" srcId="{9FE3ED8C-221F-449A-9761-A4FC4C5C8DE3}" destId="{AA80EC70-DFDD-4E37-8544-507EF935C501}" srcOrd="1" destOrd="0" presId="urn:microsoft.com/office/officeart/2005/8/layout/orgChart1"/>
    <dgm:cxn modelId="{E4E7CE2C-05D9-4613-BC53-E54FB7F61C8F}" type="presParOf" srcId="{ACE9C2AF-693C-467B-960F-59653FFDB5BA}" destId="{03B09C54-7299-458D-AD3F-45F5E57E4340}" srcOrd="1" destOrd="0" presId="urn:microsoft.com/office/officeart/2005/8/layout/orgChart1"/>
    <dgm:cxn modelId="{96E2CD1B-1EED-4A18-8A8C-BA2CC9D80094}" type="presParOf" srcId="{ACE9C2AF-693C-467B-960F-59653FFDB5BA}" destId="{2735719B-C237-4E60-B70F-36145F3D9F1F}" srcOrd="2" destOrd="0" presId="urn:microsoft.com/office/officeart/2005/8/layout/orgChart1"/>
    <dgm:cxn modelId="{5104D0B9-041A-4510-941A-B52ACFC39EF8}" type="presParOf" srcId="{73DE9658-CE48-4116-94F2-1658F259F1FC}" destId="{2841B333-D752-4B9C-82A9-AEAE59CA655D}" srcOrd="2" destOrd="0" presId="urn:microsoft.com/office/officeart/2005/8/layout/orgChart1"/>
    <dgm:cxn modelId="{8189B7E6-B407-4158-AB26-1A1632DDB4C0}" type="presParOf" srcId="{73DE9658-CE48-4116-94F2-1658F259F1FC}" destId="{03B6CFCA-A4E1-4F0E-B089-AFF5B65160A6}" srcOrd="3" destOrd="0" presId="urn:microsoft.com/office/officeart/2005/8/layout/orgChart1"/>
    <dgm:cxn modelId="{98413A36-9D5D-4160-8C9A-D6C8E29DA3C1}" type="presParOf" srcId="{03B6CFCA-A4E1-4F0E-B089-AFF5B65160A6}" destId="{DAF50AB0-E3EF-4E0E-B26E-501531F60152}" srcOrd="0" destOrd="0" presId="urn:microsoft.com/office/officeart/2005/8/layout/orgChart1"/>
    <dgm:cxn modelId="{AAAD3AE1-7C7D-4F6E-BEB5-806D664FAE63}" type="presParOf" srcId="{DAF50AB0-E3EF-4E0E-B26E-501531F60152}" destId="{6D473BD9-37B7-429E-BFBF-04B210EBC8E5}" srcOrd="0" destOrd="0" presId="urn:microsoft.com/office/officeart/2005/8/layout/orgChart1"/>
    <dgm:cxn modelId="{DF0A4E80-E3CB-431E-892E-2B6B5758E894}" type="presParOf" srcId="{DAF50AB0-E3EF-4E0E-B26E-501531F60152}" destId="{69BEBB37-72C3-4973-AEDD-2A5080382C2D}" srcOrd="1" destOrd="0" presId="urn:microsoft.com/office/officeart/2005/8/layout/orgChart1"/>
    <dgm:cxn modelId="{784E0972-FFEE-40A7-B8E5-91C9AC499FED}" type="presParOf" srcId="{03B6CFCA-A4E1-4F0E-B089-AFF5B65160A6}" destId="{4AF539AE-0ABA-45BF-955B-2F456D61C19D}" srcOrd="1" destOrd="0" presId="urn:microsoft.com/office/officeart/2005/8/layout/orgChart1"/>
    <dgm:cxn modelId="{FD127B5F-3F14-4DC4-A2A0-EBEA4443739B}" type="presParOf" srcId="{03B6CFCA-A4E1-4F0E-B089-AFF5B65160A6}" destId="{B1FDE5F5-4426-4DA5-8139-EF7FF87653A9}" srcOrd="2" destOrd="0" presId="urn:microsoft.com/office/officeart/2005/8/layout/orgChart1"/>
    <dgm:cxn modelId="{FC4EC703-ADF4-4946-A712-8C6BCB04DBC7}" type="presParOf" srcId="{B1FDE5F5-4426-4DA5-8139-EF7FF87653A9}" destId="{76DC00A8-C575-48AD-B8DF-48822592F3CE}" srcOrd="0" destOrd="0" presId="urn:microsoft.com/office/officeart/2005/8/layout/orgChart1"/>
    <dgm:cxn modelId="{10C49E89-1484-45C8-AB42-D8C86AB75B7D}" type="presParOf" srcId="{B1FDE5F5-4426-4DA5-8139-EF7FF87653A9}" destId="{92F8F788-FE34-493D-B046-23E9377D4F52}" srcOrd="1" destOrd="0" presId="urn:microsoft.com/office/officeart/2005/8/layout/orgChart1"/>
    <dgm:cxn modelId="{28221AA8-2B1C-44BD-8ACD-4F85CF4791A5}" type="presParOf" srcId="{92F8F788-FE34-493D-B046-23E9377D4F52}" destId="{4A3711CF-92D4-4FB6-A0FD-56CFDE98DE27}" srcOrd="0" destOrd="0" presId="urn:microsoft.com/office/officeart/2005/8/layout/orgChart1"/>
    <dgm:cxn modelId="{7758B689-1D6A-4496-BC6F-6D55533610C2}" type="presParOf" srcId="{4A3711CF-92D4-4FB6-A0FD-56CFDE98DE27}" destId="{8AF1CDC5-1978-4BAC-94E9-6EDAE8CCD297}" srcOrd="0" destOrd="0" presId="urn:microsoft.com/office/officeart/2005/8/layout/orgChart1"/>
    <dgm:cxn modelId="{3AD77CB1-615D-48DA-8108-E0C240BDACDA}" type="presParOf" srcId="{4A3711CF-92D4-4FB6-A0FD-56CFDE98DE27}" destId="{4137557A-C7ED-4ECC-8CC1-AFDE27EE8CC2}" srcOrd="1" destOrd="0" presId="urn:microsoft.com/office/officeart/2005/8/layout/orgChart1"/>
    <dgm:cxn modelId="{476C681E-3A64-4FD0-9DDF-46E743411F10}" type="presParOf" srcId="{92F8F788-FE34-493D-B046-23E9377D4F52}" destId="{0B9F7975-AA16-415E-88A9-23BE64AA9506}" srcOrd="1" destOrd="0" presId="urn:microsoft.com/office/officeart/2005/8/layout/orgChart1"/>
    <dgm:cxn modelId="{B55F6D3D-81C0-4FD0-8CDF-BDFF56CC11D2}" type="presParOf" srcId="{92F8F788-FE34-493D-B046-23E9377D4F52}" destId="{8E2B73C3-87D0-46E7-AAAA-D7878A2D6391}" srcOrd="2" destOrd="0" presId="urn:microsoft.com/office/officeart/2005/8/layout/orgChart1"/>
    <dgm:cxn modelId="{72445F47-641A-4C9C-9687-3FC3C39F4D41}" type="presParOf" srcId="{B1FDE5F5-4426-4DA5-8139-EF7FF87653A9}" destId="{8D9E7720-6344-481F-B200-E47DF72E36B5}" srcOrd="2" destOrd="0" presId="urn:microsoft.com/office/officeart/2005/8/layout/orgChart1"/>
    <dgm:cxn modelId="{6BD0FE5E-E26C-4321-8A41-0EE89F9BA021}" type="presParOf" srcId="{B1FDE5F5-4426-4DA5-8139-EF7FF87653A9}" destId="{B7F6261E-59A5-41D1-B8E3-2F8C7B1BEAAD}" srcOrd="3" destOrd="0" presId="urn:microsoft.com/office/officeart/2005/8/layout/orgChart1"/>
    <dgm:cxn modelId="{EF068E43-6901-4AE7-8E46-A4E90ABA6494}" type="presParOf" srcId="{B7F6261E-59A5-41D1-B8E3-2F8C7B1BEAAD}" destId="{2E8D7CA2-3AB3-43D5-80EF-5AA97FD0750B}" srcOrd="0" destOrd="0" presId="urn:microsoft.com/office/officeart/2005/8/layout/orgChart1"/>
    <dgm:cxn modelId="{572E08BC-8AAD-49BF-85A0-4BF81040F76E}" type="presParOf" srcId="{2E8D7CA2-3AB3-43D5-80EF-5AA97FD0750B}" destId="{856A4B96-A837-4E3D-9A33-3D0644EF44D4}" srcOrd="0" destOrd="0" presId="urn:microsoft.com/office/officeart/2005/8/layout/orgChart1"/>
    <dgm:cxn modelId="{C9C40FD6-B701-4BBD-85ED-48836CA30499}" type="presParOf" srcId="{2E8D7CA2-3AB3-43D5-80EF-5AA97FD0750B}" destId="{3F7A9716-F94D-4327-944F-044AD2D92931}" srcOrd="1" destOrd="0" presId="urn:microsoft.com/office/officeart/2005/8/layout/orgChart1"/>
    <dgm:cxn modelId="{4407D568-1698-464B-9CF6-FD9FB8AA2E60}" type="presParOf" srcId="{B7F6261E-59A5-41D1-B8E3-2F8C7B1BEAAD}" destId="{85BAF8CB-C846-4335-BCCD-A77962E82DFB}" srcOrd="1" destOrd="0" presId="urn:microsoft.com/office/officeart/2005/8/layout/orgChart1"/>
    <dgm:cxn modelId="{A9667978-EC80-4C47-BD13-070B0F7EBFD1}" type="presParOf" srcId="{B7F6261E-59A5-41D1-B8E3-2F8C7B1BEAAD}" destId="{6AA34824-94CB-4B11-B7BE-FE40B9EFBC1C}" srcOrd="2" destOrd="0" presId="urn:microsoft.com/office/officeart/2005/8/layout/orgChart1"/>
    <dgm:cxn modelId="{48DB29A4-EBF1-4FFE-8259-02F7F467F078}" type="presParOf" srcId="{B1FDE5F5-4426-4DA5-8139-EF7FF87653A9}" destId="{2888D7C1-F0DC-4EF0-8256-B43F247110F3}" srcOrd="4" destOrd="0" presId="urn:microsoft.com/office/officeart/2005/8/layout/orgChart1"/>
    <dgm:cxn modelId="{9F40F713-E1FE-4605-90CC-CE479A6E0195}" type="presParOf" srcId="{B1FDE5F5-4426-4DA5-8139-EF7FF87653A9}" destId="{C652E07D-872D-4F6E-A414-BF54C73A4FD3}" srcOrd="5" destOrd="0" presId="urn:microsoft.com/office/officeart/2005/8/layout/orgChart1"/>
    <dgm:cxn modelId="{117E001A-D434-4C94-B73E-3443E1560748}" type="presParOf" srcId="{C652E07D-872D-4F6E-A414-BF54C73A4FD3}" destId="{8502E695-199F-4B69-B650-72B71FF3B5F8}" srcOrd="0" destOrd="0" presId="urn:microsoft.com/office/officeart/2005/8/layout/orgChart1"/>
    <dgm:cxn modelId="{A89E0BE5-F07B-4115-B5ED-7EB7D21B5B8B}" type="presParOf" srcId="{8502E695-199F-4B69-B650-72B71FF3B5F8}" destId="{4BAA075D-1ED4-4CAD-9836-1828A63C348E}" srcOrd="0" destOrd="0" presId="urn:microsoft.com/office/officeart/2005/8/layout/orgChart1"/>
    <dgm:cxn modelId="{46923C1F-D223-4A45-ADFC-C79AAACACB24}" type="presParOf" srcId="{8502E695-199F-4B69-B650-72B71FF3B5F8}" destId="{B7BBD7C4-93AA-4558-BC91-A7240945A74A}" srcOrd="1" destOrd="0" presId="urn:microsoft.com/office/officeart/2005/8/layout/orgChart1"/>
    <dgm:cxn modelId="{C81F809E-2794-4E54-A7C2-17DD5146EA7C}" type="presParOf" srcId="{C652E07D-872D-4F6E-A414-BF54C73A4FD3}" destId="{7EDFFFEF-0947-40F8-BF57-211B5BD7FF58}" srcOrd="1" destOrd="0" presId="urn:microsoft.com/office/officeart/2005/8/layout/orgChart1"/>
    <dgm:cxn modelId="{16D41665-A49E-4EEB-8FF5-EB5E74D73212}" type="presParOf" srcId="{C652E07D-872D-4F6E-A414-BF54C73A4FD3}" destId="{649C7BFD-96A3-4335-9A00-C06A3F2631DD}" srcOrd="2" destOrd="0" presId="urn:microsoft.com/office/officeart/2005/8/layout/orgChart1"/>
    <dgm:cxn modelId="{72A33F73-E7C9-4CC8-95A0-11647EBCC967}" type="presParOf" srcId="{FCC7C7F6-409E-40A8-97E6-272466494C4A}" destId="{670A40E7-961F-4DA6-AA3F-6504B47A6387}" srcOrd="2" destOrd="0" presId="urn:microsoft.com/office/officeart/2005/8/layout/orgChart1"/>
    <dgm:cxn modelId="{EDF255C0-5DF5-420F-8BA2-BD44DAFCB969}" type="presParOf" srcId="{E3419618-BBD6-4794-B680-EE294711F4CB}" destId="{DAAED298-9FB7-4B23-83B2-986AC7332973}" srcOrd="4" destOrd="0" presId="urn:microsoft.com/office/officeart/2005/8/layout/orgChart1"/>
    <dgm:cxn modelId="{6FFE65F9-B6AB-45A2-A170-E7EA05B38F72}" type="presParOf" srcId="{E3419618-BBD6-4794-B680-EE294711F4CB}" destId="{159A61C3-4454-4D5C-A462-614918DA40E2}" srcOrd="5" destOrd="0" presId="urn:microsoft.com/office/officeart/2005/8/layout/orgChart1"/>
    <dgm:cxn modelId="{2438A902-8542-4B5C-A968-AC7B07135FEA}" type="presParOf" srcId="{159A61C3-4454-4D5C-A462-614918DA40E2}" destId="{C940AF29-22D8-4115-9988-C59F9713B4A9}" srcOrd="0" destOrd="0" presId="urn:microsoft.com/office/officeart/2005/8/layout/orgChart1"/>
    <dgm:cxn modelId="{86D7DA2F-15A7-4940-A20E-EFA8B4EE0FD3}" type="presParOf" srcId="{C940AF29-22D8-4115-9988-C59F9713B4A9}" destId="{2FDDE519-AF97-4CC5-AF5D-1BEBABA3C6B6}" srcOrd="0" destOrd="0" presId="urn:microsoft.com/office/officeart/2005/8/layout/orgChart1"/>
    <dgm:cxn modelId="{6630389E-B9FE-4595-A655-B1B170AF3D00}" type="presParOf" srcId="{C940AF29-22D8-4115-9988-C59F9713B4A9}" destId="{BA6FCBA5-8F49-44AB-9E2B-465348D9685A}" srcOrd="1" destOrd="0" presId="urn:microsoft.com/office/officeart/2005/8/layout/orgChart1"/>
    <dgm:cxn modelId="{F9E670CC-D3FF-4AA0-9E20-EF1A536936C2}" type="presParOf" srcId="{159A61C3-4454-4D5C-A462-614918DA40E2}" destId="{78E0D09D-4A4D-462A-9FFB-BA539ADA507B}" srcOrd="1" destOrd="0" presId="urn:microsoft.com/office/officeart/2005/8/layout/orgChart1"/>
    <dgm:cxn modelId="{D63EB2C2-AB7A-408E-BAD2-3AEC118AE3EC}" type="presParOf" srcId="{159A61C3-4454-4D5C-A462-614918DA40E2}" destId="{EC592FB7-C0F4-4EF7-AFE8-8405B0D4ADC8}" srcOrd="2" destOrd="0" presId="urn:microsoft.com/office/officeart/2005/8/layout/orgChart1"/>
    <dgm:cxn modelId="{3E79100C-04D7-4AAC-84FE-B727EF94AA69}" type="presParOf" srcId="{EC592FB7-C0F4-4EF7-AFE8-8405B0D4ADC8}" destId="{0F562E64-C351-49CF-95DD-5E4020BED6B9}" srcOrd="0" destOrd="0" presId="urn:microsoft.com/office/officeart/2005/8/layout/orgChart1"/>
    <dgm:cxn modelId="{4F435C64-80B8-4F80-9F0A-9E8048C6BA0C}" type="presParOf" srcId="{EC592FB7-C0F4-4EF7-AFE8-8405B0D4ADC8}" destId="{3185CAB6-0A43-4E10-AD73-24344A5113C8}" srcOrd="1" destOrd="0" presId="urn:microsoft.com/office/officeart/2005/8/layout/orgChart1"/>
    <dgm:cxn modelId="{C846B318-6253-4424-BD98-FADE287EAE8C}" type="presParOf" srcId="{3185CAB6-0A43-4E10-AD73-24344A5113C8}" destId="{F87022A3-311C-410B-A4D7-000C9403E27B}" srcOrd="0" destOrd="0" presId="urn:microsoft.com/office/officeart/2005/8/layout/orgChart1"/>
    <dgm:cxn modelId="{C4DA3177-A210-488F-96E4-BFAACE61EA22}" type="presParOf" srcId="{F87022A3-311C-410B-A4D7-000C9403E27B}" destId="{EE237176-6977-4793-AD28-4EB678A0BA7D}" srcOrd="0" destOrd="0" presId="urn:microsoft.com/office/officeart/2005/8/layout/orgChart1"/>
    <dgm:cxn modelId="{FC17A107-B106-4A0B-9D98-49661B52DAAA}" type="presParOf" srcId="{F87022A3-311C-410B-A4D7-000C9403E27B}" destId="{F669DB15-EE11-423A-AB20-1C942402AC46}" srcOrd="1" destOrd="0" presId="urn:microsoft.com/office/officeart/2005/8/layout/orgChart1"/>
    <dgm:cxn modelId="{CC0D61C1-1C12-415B-91D6-112B16B8803C}" type="presParOf" srcId="{3185CAB6-0A43-4E10-AD73-24344A5113C8}" destId="{7F5984B0-5CCF-4CD8-96F8-6602F59B3435}" srcOrd="1" destOrd="0" presId="urn:microsoft.com/office/officeart/2005/8/layout/orgChart1"/>
    <dgm:cxn modelId="{523F2946-1D8B-4CC2-A316-42F5B1C4D7B8}" type="presParOf" srcId="{3185CAB6-0A43-4E10-AD73-24344A5113C8}" destId="{FE3D06F1-C121-4A0C-8001-5F976E9C1C78}" srcOrd="2" destOrd="0" presId="urn:microsoft.com/office/officeart/2005/8/layout/orgChart1"/>
    <dgm:cxn modelId="{2871A195-4E9C-44DD-9B33-DCD26C3F2FEC}" type="presParOf" srcId="{EC592FB7-C0F4-4EF7-AFE8-8405B0D4ADC8}" destId="{94688335-120D-40C3-946E-B0D4FEC47522}" srcOrd="2" destOrd="0" presId="urn:microsoft.com/office/officeart/2005/8/layout/orgChart1"/>
    <dgm:cxn modelId="{F2AA54B6-353C-41E5-AA85-559FACBFF65E}" type="presParOf" srcId="{EC592FB7-C0F4-4EF7-AFE8-8405B0D4ADC8}" destId="{56C05FFB-37BF-459A-9B4B-0AE606DEF042}" srcOrd="3" destOrd="0" presId="urn:microsoft.com/office/officeart/2005/8/layout/orgChart1"/>
    <dgm:cxn modelId="{6F139E3F-7597-48EC-89E1-F63911D51F08}" type="presParOf" srcId="{56C05FFB-37BF-459A-9B4B-0AE606DEF042}" destId="{F7683EDF-5487-4D86-A261-4C759A46C114}" srcOrd="0" destOrd="0" presId="urn:microsoft.com/office/officeart/2005/8/layout/orgChart1"/>
    <dgm:cxn modelId="{706B2C91-82E4-4306-A681-40FAB0A5D29E}" type="presParOf" srcId="{F7683EDF-5487-4D86-A261-4C759A46C114}" destId="{DC07A4B8-B082-4916-A3E5-54CB0E79374F}" srcOrd="0" destOrd="0" presId="urn:microsoft.com/office/officeart/2005/8/layout/orgChart1"/>
    <dgm:cxn modelId="{13C0F793-0E77-4F7A-822A-B284C8A09E91}" type="presParOf" srcId="{F7683EDF-5487-4D86-A261-4C759A46C114}" destId="{2FDC3FFB-5CBD-4AF1-A7E2-8025FFA7DF2D}" srcOrd="1" destOrd="0" presId="urn:microsoft.com/office/officeart/2005/8/layout/orgChart1"/>
    <dgm:cxn modelId="{30B725C9-4858-42AA-8072-ADEA49A0A558}" type="presParOf" srcId="{56C05FFB-37BF-459A-9B4B-0AE606DEF042}" destId="{CA45919D-982C-4CB6-AE44-410178F63902}" srcOrd="1" destOrd="0" presId="urn:microsoft.com/office/officeart/2005/8/layout/orgChart1"/>
    <dgm:cxn modelId="{AB624F11-7455-42C0-A1AC-36EF437F010E}" type="presParOf" srcId="{56C05FFB-37BF-459A-9B4B-0AE606DEF042}" destId="{06FDEAC5-4867-49CB-8E05-F23B6204A980}" srcOrd="2" destOrd="0" presId="urn:microsoft.com/office/officeart/2005/8/layout/orgChart1"/>
    <dgm:cxn modelId="{34207A70-2D1E-45A6-A751-BDE07DCA9152}" type="presParOf" srcId="{EC592FB7-C0F4-4EF7-AFE8-8405B0D4ADC8}" destId="{6A887637-58C4-471D-B85E-6C0B371FD70D}" srcOrd="4" destOrd="0" presId="urn:microsoft.com/office/officeart/2005/8/layout/orgChart1"/>
    <dgm:cxn modelId="{D7F342C1-03E5-426D-820F-9FF4E1DCC461}" type="presParOf" srcId="{EC592FB7-C0F4-4EF7-AFE8-8405B0D4ADC8}" destId="{FC0E3D92-36CD-4136-87EB-D1BDE94EA569}" srcOrd="5" destOrd="0" presId="urn:microsoft.com/office/officeart/2005/8/layout/orgChart1"/>
    <dgm:cxn modelId="{2CB6D882-42EE-4129-B8D9-33C0A390597D}" type="presParOf" srcId="{FC0E3D92-36CD-4136-87EB-D1BDE94EA569}" destId="{9E1F8B56-E706-46BB-BF33-976872FE825E}" srcOrd="0" destOrd="0" presId="urn:microsoft.com/office/officeart/2005/8/layout/orgChart1"/>
    <dgm:cxn modelId="{54E2C1D3-C94F-4CB3-B93F-1AEE519CF994}" type="presParOf" srcId="{9E1F8B56-E706-46BB-BF33-976872FE825E}" destId="{E468FEF4-2810-46E2-BDFC-E4A0785C7C32}" srcOrd="0" destOrd="0" presId="urn:microsoft.com/office/officeart/2005/8/layout/orgChart1"/>
    <dgm:cxn modelId="{412DBC32-B057-490A-AD72-76AE1B29E1D3}" type="presParOf" srcId="{9E1F8B56-E706-46BB-BF33-976872FE825E}" destId="{6C290B3A-80E5-4504-9F2D-69F8FD9193DE}" srcOrd="1" destOrd="0" presId="urn:microsoft.com/office/officeart/2005/8/layout/orgChart1"/>
    <dgm:cxn modelId="{31A4162F-B818-4E16-87C0-D25B34E0C8F0}" type="presParOf" srcId="{FC0E3D92-36CD-4136-87EB-D1BDE94EA569}" destId="{9A4434FB-4B8D-4C67-9FAB-8C12934E3FF3}" srcOrd="1" destOrd="0" presId="urn:microsoft.com/office/officeart/2005/8/layout/orgChart1"/>
    <dgm:cxn modelId="{B23D66A4-ECCF-4F7A-B817-76045AC87C6C}" type="presParOf" srcId="{FC0E3D92-36CD-4136-87EB-D1BDE94EA569}" destId="{ED48CFFC-AC6C-4F51-B34B-4BB3318F8CDF}" srcOrd="2" destOrd="0" presId="urn:microsoft.com/office/officeart/2005/8/layout/orgChart1"/>
    <dgm:cxn modelId="{FF302902-6F1B-4B29-91E4-E0AE7594067B}" type="presParOf" srcId="{EC592FB7-C0F4-4EF7-AFE8-8405B0D4ADC8}" destId="{B02D91EF-23DC-4BCA-AAFA-296B7AAB2875}" srcOrd="6" destOrd="0" presId="urn:microsoft.com/office/officeart/2005/8/layout/orgChart1"/>
    <dgm:cxn modelId="{DA394988-F071-4C79-83CC-73A242596BEA}" type="presParOf" srcId="{EC592FB7-C0F4-4EF7-AFE8-8405B0D4ADC8}" destId="{0BB50953-DE18-448F-A26E-A634C4FB31EB}" srcOrd="7" destOrd="0" presId="urn:microsoft.com/office/officeart/2005/8/layout/orgChart1"/>
    <dgm:cxn modelId="{1B6F8305-975D-474A-8369-2E2A5E086449}" type="presParOf" srcId="{0BB50953-DE18-448F-A26E-A634C4FB31EB}" destId="{4B64E780-E0E6-4144-9747-7B8EE15C7432}" srcOrd="0" destOrd="0" presId="urn:microsoft.com/office/officeart/2005/8/layout/orgChart1"/>
    <dgm:cxn modelId="{908372E0-D717-4A11-B1CC-D7E52480924C}" type="presParOf" srcId="{4B64E780-E0E6-4144-9747-7B8EE15C7432}" destId="{0C7EA4CA-D708-4806-B702-3D5154071001}" srcOrd="0" destOrd="0" presId="urn:microsoft.com/office/officeart/2005/8/layout/orgChart1"/>
    <dgm:cxn modelId="{9600F09A-5ACA-40C4-A351-AB6A8420664F}" type="presParOf" srcId="{4B64E780-E0E6-4144-9747-7B8EE15C7432}" destId="{C5589EF2-8E19-4C4B-93C2-31D30A3EC680}" srcOrd="1" destOrd="0" presId="urn:microsoft.com/office/officeart/2005/8/layout/orgChart1"/>
    <dgm:cxn modelId="{56C4DD9A-9B21-476B-93F4-5D2792F8EB19}" type="presParOf" srcId="{0BB50953-DE18-448F-A26E-A634C4FB31EB}" destId="{DBC2CBD7-6014-441D-8924-619FA03CE550}" srcOrd="1" destOrd="0" presId="urn:microsoft.com/office/officeart/2005/8/layout/orgChart1"/>
    <dgm:cxn modelId="{26D9477C-E071-4864-B7F4-C1DC1F975D3F}" type="presParOf" srcId="{0BB50953-DE18-448F-A26E-A634C4FB31EB}" destId="{463DF019-C26D-481E-AF45-6D9802396619}" srcOrd="2" destOrd="0" presId="urn:microsoft.com/office/officeart/2005/8/layout/orgChart1"/>
    <dgm:cxn modelId="{7B315923-F59A-4FF0-83F1-AE5A95E30617}" type="presParOf" srcId="{EC592FB7-C0F4-4EF7-AFE8-8405B0D4ADC8}" destId="{4E47EB54-6525-4283-A821-1DF6B1417731}" srcOrd="8" destOrd="0" presId="urn:microsoft.com/office/officeart/2005/8/layout/orgChart1"/>
    <dgm:cxn modelId="{744FA71E-03AD-42A3-B38F-25B81F878A86}" type="presParOf" srcId="{EC592FB7-C0F4-4EF7-AFE8-8405B0D4ADC8}" destId="{A45D2E7E-79F2-4AA0-9FEF-EAF6DCAC5D7B}" srcOrd="9" destOrd="0" presId="urn:microsoft.com/office/officeart/2005/8/layout/orgChart1"/>
    <dgm:cxn modelId="{DD8EBCEF-C9B3-4491-8B99-6E1AF1D2EB9B}" type="presParOf" srcId="{A45D2E7E-79F2-4AA0-9FEF-EAF6DCAC5D7B}" destId="{1FA3DD1D-ACF3-4F8E-8F9E-BB805F833A50}" srcOrd="0" destOrd="0" presId="urn:microsoft.com/office/officeart/2005/8/layout/orgChart1"/>
    <dgm:cxn modelId="{A44BC811-AB3F-45CB-AC4B-099E3781F8A0}" type="presParOf" srcId="{1FA3DD1D-ACF3-4F8E-8F9E-BB805F833A50}" destId="{01D12D1A-D266-44BA-BE26-E9FD6AC94354}" srcOrd="0" destOrd="0" presId="urn:microsoft.com/office/officeart/2005/8/layout/orgChart1"/>
    <dgm:cxn modelId="{02AAF6F4-095C-4CAB-9451-7F317BE6E6CE}" type="presParOf" srcId="{1FA3DD1D-ACF3-4F8E-8F9E-BB805F833A50}" destId="{4E90125A-8142-4389-A861-7F2E31E49187}" srcOrd="1" destOrd="0" presId="urn:microsoft.com/office/officeart/2005/8/layout/orgChart1"/>
    <dgm:cxn modelId="{679127C4-ABE5-4EC9-92CB-981048655919}" type="presParOf" srcId="{A45D2E7E-79F2-4AA0-9FEF-EAF6DCAC5D7B}" destId="{970BFF87-E668-415E-A84F-74C892B75E02}" srcOrd="1" destOrd="0" presId="urn:microsoft.com/office/officeart/2005/8/layout/orgChart1"/>
    <dgm:cxn modelId="{66CD8660-B107-452C-80D7-563F2A5399C2}" type="presParOf" srcId="{A45D2E7E-79F2-4AA0-9FEF-EAF6DCAC5D7B}" destId="{07C4A6C2-84CE-41FD-B931-DEBEA1B0020F}" srcOrd="2" destOrd="0" presId="urn:microsoft.com/office/officeart/2005/8/layout/orgChart1"/>
    <dgm:cxn modelId="{5784562B-4CBB-40A4-9EA9-E597A1A101C3}" type="presParOf" srcId="{EC592FB7-C0F4-4EF7-AFE8-8405B0D4ADC8}" destId="{312E0034-EBD4-4C76-B39A-F8B0DB01DD63}" srcOrd="10" destOrd="0" presId="urn:microsoft.com/office/officeart/2005/8/layout/orgChart1"/>
    <dgm:cxn modelId="{94764303-66AD-4B6B-B7AF-8D0E3E28BC5A}" type="presParOf" srcId="{EC592FB7-C0F4-4EF7-AFE8-8405B0D4ADC8}" destId="{88DD2DB5-F5A8-493A-AB10-72E1E2E0C665}" srcOrd="11" destOrd="0" presId="urn:microsoft.com/office/officeart/2005/8/layout/orgChart1"/>
    <dgm:cxn modelId="{42C6A522-8ED1-495B-9001-F2065A5BCC1D}" type="presParOf" srcId="{88DD2DB5-F5A8-493A-AB10-72E1E2E0C665}" destId="{33539D7C-DC8D-479A-8285-B6F9F36046E2}" srcOrd="0" destOrd="0" presId="urn:microsoft.com/office/officeart/2005/8/layout/orgChart1"/>
    <dgm:cxn modelId="{E079073A-686A-4604-8378-2EC77C2E5ADC}" type="presParOf" srcId="{33539D7C-DC8D-479A-8285-B6F9F36046E2}" destId="{D16F4B2B-DDB8-456D-9011-41A65643ED79}" srcOrd="0" destOrd="0" presId="urn:microsoft.com/office/officeart/2005/8/layout/orgChart1"/>
    <dgm:cxn modelId="{12025A1B-7BE8-45A9-9F0C-2E1601CF74F9}" type="presParOf" srcId="{33539D7C-DC8D-479A-8285-B6F9F36046E2}" destId="{CCA6976F-8477-4166-80D9-7904F5CB43C8}" srcOrd="1" destOrd="0" presId="urn:microsoft.com/office/officeart/2005/8/layout/orgChart1"/>
    <dgm:cxn modelId="{3B873FF5-E12D-47A3-979E-22A8BDCEF940}" type="presParOf" srcId="{88DD2DB5-F5A8-493A-AB10-72E1E2E0C665}" destId="{3F0CF0B7-C7A7-495E-A7F7-3AA40380C7B8}" srcOrd="1" destOrd="0" presId="urn:microsoft.com/office/officeart/2005/8/layout/orgChart1"/>
    <dgm:cxn modelId="{CCA4366C-435E-4E9A-8651-A4B762DAC3E8}" type="presParOf" srcId="{88DD2DB5-F5A8-493A-AB10-72E1E2E0C665}" destId="{D743C755-38B5-47A5-812B-972509118582}" srcOrd="2" destOrd="0" presId="urn:microsoft.com/office/officeart/2005/8/layout/orgChart1"/>
    <dgm:cxn modelId="{6D7C222E-7204-47D9-8795-989A4CDD98F6}" type="presParOf" srcId="{913F4D7B-472F-4877-B4E3-5BDFAF96D9BE}" destId="{264C8C8E-3150-4AAB-9331-FFA40289B58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92A5C6C-8EE7-4A58-B822-0609DAE922AE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CD45AA9-EF8B-4323-B306-10F5C7E8AAB4}">
      <dgm:prSet custT="1"/>
      <dgm:spPr/>
      <dgm:t>
        <a:bodyPr/>
        <a:lstStyle/>
        <a:p>
          <a:r>
            <a:rPr 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GİB Mobil Uygulaması </a:t>
          </a:r>
          <a:br>
            <a:rPr 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31.12.2017 </a:t>
          </a:r>
          <a:r>
            <a:rPr lang="tr-TR" sz="1600" dirty="0"/>
            <a:t/>
          </a:r>
          <a:br>
            <a:rPr lang="tr-TR" sz="1600" dirty="0"/>
          </a:br>
          <a:r>
            <a:rPr lang="tr-TR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323.806 kişi</a:t>
          </a:r>
        </a:p>
      </dgm:t>
    </dgm:pt>
    <dgm:pt modelId="{F7917AAD-1B0C-416B-9DF3-CC1CC4649B6E}" type="parTrans" cxnId="{4CA36D76-A9CD-4303-9C3A-8960E3BFD6BB}">
      <dgm:prSet/>
      <dgm:spPr/>
      <dgm:t>
        <a:bodyPr/>
        <a:lstStyle/>
        <a:p>
          <a:endParaRPr lang="tr-TR"/>
        </a:p>
      </dgm:t>
    </dgm:pt>
    <dgm:pt modelId="{E4913830-CCB2-4756-BD27-E02E9E0E3CC2}" type="sibTrans" cxnId="{4CA36D76-A9CD-4303-9C3A-8960E3BFD6BB}">
      <dgm:prSet/>
      <dgm:spPr/>
      <dgm:t>
        <a:bodyPr/>
        <a:lstStyle/>
        <a:p>
          <a:endParaRPr lang="tr-TR"/>
        </a:p>
      </dgm:t>
    </dgm:pt>
    <dgm:pt modelId="{6451BB5D-9EF7-408D-8D0C-D0314DB59044}" type="pres">
      <dgm:prSet presAssocID="{992A5C6C-8EE7-4A58-B822-0609DAE922AE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FE2CED12-FF94-4869-8426-0E96666018FF}" type="pres">
      <dgm:prSet presAssocID="{CCD45AA9-EF8B-4323-B306-10F5C7E8AAB4}" presName="circle1" presStyleLbl="node1" presStyleIdx="0" presStyleCnt="1"/>
      <dgm:spPr/>
    </dgm:pt>
    <dgm:pt modelId="{404F3F3E-B4FF-48EC-A035-8EC5A4EB5FDF}" type="pres">
      <dgm:prSet presAssocID="{CCD45AA9-EF8B-4323-B306-10F5C7E8AAB4}" presName="space" presStyleCnt="0"/>
      <dgm:spPr/>
    </dgm:pt>
    <dgm:pt modelId="{6A7B7C9F-C7AA-4CE3-92C4-AEDFB1EB1656}" type="pres">
      <dgm:prSet presAssocID="{CCD45AA9-EF8B-4323-B306-10F5C7E8AAB4}" presName="rect1" presStyleLbl="alignAcc1" presStyleIdx="0" presStyleCnt="1" custLinFactNeighborX="-232"/>
      <dgm:spPr/>
      <dgm:t>
        <a:bodyPr/>
        <a:lstStyle/>
        <a:p>
          <a:endParaRPr lang="tr-TR"/>
        </a:p>
      </dgm:t>
    </dgm:pt>
    <dgm:pt modelId="{C5C3199C-775C-4251-9BFA-5FF688109903}" type="pres">
      <dgm:prSet presAssocID="{CCD45AA9-EF8B-4323-B306-10F5C7E8AAB4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7FD16699-570D-4B1D-AFBE-8E15421CFFC0}" type="presOf" srcId="{CCD45AA9-EF8B-4323-B306-10F5C7E8AAB4}" destId="{6A7B7C9F-C7AA-4CE3-92C4-AEDFB1EB1656}" srcOrd="0" destOrd="0" presId="urn:microsoft.com/office/officeart/2005/8/layout/target3"/>
    <dgm:cxn modelId="{528F72B4-E6B7-44B2-9CB1-846605D4A8B1}" type="presOf" srcId="{CCD45AA9-EF8B-4323-B306-10F5C7E8AAB4}" destId="{C5C3199C-775C-4251-9BFA-5FF688109903}" srcOrd="1" destOrd="0" presId="urn:microsoft.com/office/officeart/2005/8/layout/target3"/>
    <dgm:cxn modelId="{A80ECF02-4B7A-4B14-B138-E92B53775569}" type="presOf" srcId="{992A5C6C-8EE7-4A58-B822-0609DAE922AE}" destId="{6451BB5D-9EF7-408D-8D0C-D0314DB59044}" srcOrd="0" destOrd="0" presId="urn:microsoft.com/office/officeart/2005/8/layout/target3"/>
    <dgm:cxn modelId="{4CA36D76-A9CD-4303-9C3A-8960E3BFD6BB}" srcId="{992A5C6C-8EE7-4A58-B822-0609DAE922AE}" destId="{CCD45AA9-EF8B-4323-B306-10F5C7E8AAB4}" srcOrd="0" destOrd="0" parTransId="{F7917AAD-1B0C-416B-9DF3-CC1CC4649B6E}" sibTransId="{E4913830-CCB2-4756-BD27-E02E9E0E3CC2}"/>
    <dgm:cxn modelId="{8A8E37C1-CD43-4210-BA82-C921BD5AA16B}" type="presParOf" srcId="{6451BB5D-9EF7-408D-8D0C-D0314DB59044}" destId="{FE2CED12-FF94-4869-8426-0E96666018FF}" srcOrd="0" destOrd="0" presId="urn:microsoft.com/office/officeart/2005/8/layout/target3"/>
    <dgm:cxn modelId="{F79A9591-E0E1-476A-9DB3-73B2908E3C37}" type="presParOf" srcId="{6451BB5D-9EF7-408D-8D0C-D0314DB59044}" destId="{404F3F3E-B4FF-48EC-A035-8EC5A4EB5FDF}" srcOrd="1" destOrd="0" presId="urn:microsoft.com/office/officeart/2005/8/layout/target3"/>
    <dgm:cxn modelId="{49911C12-7B53-47F6-A2CD-601730BC8B8A}" type="presParOf" srcId="{6451BB5D-9EF7-408D-8D0C-D0314DB59044}" destId="{6A7B7C9F-C7AA-4CE3-92C4-AEDFB1EB1656}" srcOrd="2" destOrd="0" presId="urn:microsoft.com/office/officeart/2005/8/layout/target3"/>
    <dgm:cxn modelId="{5530BCC9-131E-48ED-A993-7C6E8B3ECF95}" type="presParOf" srcId="{6451BB5D-9EF7-408D-8D0C-D0314DB59044}" destId="{C5C3199C-775C-4251-9BFA-5FF688109903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63BCC78-02D1-4354-9C0E-1E931205FE81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72D2DFD-D087-4C27-BF38-0C3B32DA2EB0}">
      <dgm:prSet/>
      <dgm:spPr>
        <a:solidFill>
          <a:srgbClr val="990000"/>
        </a:solidFill>
      </dgm:spPr>
      <dgm:t>
        <a:bodyPr/>
        <a:lstStyle/>
        <a:p>
          <a:r>
            <a:rPr lang="tr-TR" b="1" dirty="0"/>
            <a:t>E-BEYANNAME</a:t>
          </a:r>
          <a:endParaRPr lang="tr-TR" dirty="0"/>
        </a:p>
      </dgm:t>
    </dgm:pt>
    <dgm:pt modelId="{6DA59D91-06B5-4889-BA1D-DC44D7BB9C6C}" type="parTrans" cxnId="{37028467-6ABC-44DD-AD66-514A9C716910}">
      <dgm:prSet/>
      <dgm:spPr/>
      <dgm:t>
        <a:bodyPr/>
        <a:lstStyle/>
        <a:p>
          <a:endParaRPr lang="tr-TR"/>
        </a:p>
      </dgm:t>
    </dgm:pt>
    <dgm:pt modelId="{BDFE9665-A400-4BF2-A733-D9B1F6E88CFC}" type="sibTrans" cxnId="{37028467-6ABC-44DD-AD66-514A9C716910}">
      <dgm:prSet/>
      <dgm:spPr/>
      <dgm:t>
        <a:bodyPr/>
        <a:lstStyle/>
        <a:p>
          <a:endParaRPr lang="tr-TR"/>
        </a:p>
      </dgm:t>
    </dgm:pt>
    <dgm:pt modelId="{6C124F68-EF7A-40D8-9D82-553BF06AD8EE}">
      <dgm:prSet/>
      <dgm:spPr>
        <a:solidFill>
          <a:srgbClr val="990000"/>
        </a:solidFill>
      </dgm:spPr>
      <dgm:t>
        <a:bodyPr/>
        <a:lstStyle/>
        <a:p>
          <a:r>
            <a:rPr lang="tr-TR" dirty="0"/>
            <a:t>90 Milyon Adet Beyanname</a:t>
          </a:r>
        </a:p>
      </dgm:t>
    </dgm:pt>
    <dgm:pt modelId="{EEB6BBA4-DA3D-4437-BC47-AEBD003B2787}" type="parTrans" cxnId="{A03BA170-AEB5-4A29-B246-B395CA5D5E9A}">
      <dgm:prSet/>
      <dgm:spPr/>
      <dgm:t>
        <a:bodyPr/>
        <a:lstStyle/>
        <a:p>
          <a:endParaRPr lang="tr-TR"/>
        </a:p>
      </dgm:t>
    </dgm:pt>
    <dgm:pt modelId="{CF462D18-6B3F-4B1A-9819-9D7649EFB273}" type="sibTrans" cxnId="{A03BA170-AEB5-4A29-B246-B395CA5D5E9A}">
      <dgm:prSet/>
      <dgm:spPr/>
      <dgm:t>
        <a:bodyPr/>
        <a:lstStyle/>
        <a:p>
          <a:endParaRPr lang="tr-TR"/>
        </a:p>
      </dgm:t>
    </dgm:pt>
    <dgm:pt modelId="{0B46B2D6-CFA0-4FE1-A627-B85AC6D58380}" type="pres">
      <dgm:prSet presAssocID="{E63BCC78-02D1-4354-9C0E-1E931205FE8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0FB241-77E5-4EFA-BE11-20C8B099988C}" type="pres">
      <dgm:prSet presAssocID="{E63BCC78-02D1-4354-9C0E-1E931205FE81}" presName="arrow" presStyleLbl="bgShp" presStyleIdx="0" presStyleCnt="1" custLinFactNeighborY="5000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</dgm:pt>
    <dgm:pt modelId="{0B4720CA-54D2-4094-95D9-0FE65692DAF3}" type="pres">
      <dgm:prSet presAssocID="{E63BCC78-02D1-4354-9C0E-1E931205FE81}" presName="linearProcess" presStyleCnt="0"/>
      <dgm:spPr/>
    </dgm:pt>
    <dgm:pt modelId="{937DCB7B-1EF1-4B01-AA41-3129E44BD09A}" type="pres">
      <dgm:prSet presAssocID="{272D2DFD-D087-4C27-BF38-0C3B32DA2EB0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6577E8-44CD-4C0D-9AA5-BC3A57485FD9}" type="pres">
      <dgm:prSet presAssocID="{BDFE9665-A400-4BF2-A733-D9B1F6E88CFC}" presName="sibTrans" presStyleCnt="0"/>
      <dgm:spPr/>
    </dgm:pt>
    <dgm:pt modelId="{B9CA8432-5C1E-4103-B29B-C32AD215F546}" type="pres">
      <dgm:prSet presAssocID="{6C124F68-EF7A-40D8-9D82-553BF06AD8EE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26E82B6-528C-4C45-9509-895134772DC2}" type="presOf" srcId="{6C124F68-EF7A-40D8-9D82-553BF06AD8EE}" destId="{B9CA8432-5C1E-4103-B29B-C32AD215F546}" srcOrd="0" destOrd="0" presId="urn:microsoft.com/office/officeart/2005/8/layout/hProcess9"/>
    <dgm:cxn modelId="{5CAC9014-6CEA-47AD-A422-EC2B682F04E8}" type="presOf" srcId="{E63BCC78-02D1-4354-9C0E-1E931205FE81}" destId="{0B46B2D6-CFA0-4FE1-A627-B85AC6D58380}" srcOrd="0" destOrd="0" presId="urn:microsoft.com/office/officeart/2005/8/layout/hProcess9"/>
    <dgm:cxn modelId="{37028467-6ABC-44DD-AD66-514A9C716910}" srcId="{E63BCC78-02D1-4354-9C0E-1E931205FE81}" destId="{272D2DFD-D087-4C27-BF38-0C3B32DA2EB0}" srcOrd="0" destOrd="0" parTransId="{6DA59D91-06B5-4889-BA1D-DC44D7BB9C6C}" sibTransId="{BDFE9665-A400-4BF2-A733-D9B1F6E88CFC}"/>
    <dgm:cxn modelId="{96F65D52-D607-4B7F-9DAF-4DA7E9FB1B7D}" type="presOf" srcId="{272D2DFD-D087-4C27-BF38-0C3B32DA2EB0}" destId="{937DCB7B-1EF1-4B01-AA41-3129E44BD09A}" srcOrd="0" destOrd="0" presId="urn:microsoft.com/office/officeart/2005/8/layout/hProcess9"/>
    <dgm:cxn modelId="{A03BA170-AEB5-4A29-B246-B395CA5D5E9A}" srcId="{E63BCC78-02D1-4354-9C0E-1E931205FE81}" destId="{6C124F68-EF7A-40D8-9D82-553BF06AD8EE}" srcOrd="1" destOrd="0" parTransId="{EEB6BBA4-DA3D-4437-BC47-AEBD003B2787}" sibTransId="{CF462D18-6B3F-4B1A-9819-9D7649EFB273}"/>
    <dgm:cxn modelId="{4DE571E8-90D2-4787-9FF9-6BF38DBB233B}" type="presParOf" srcId="{0B46B2D6-CFA0-4FE1-A627-B85AC6D58380}" destId="{050FB241-77E5-4EFA-BE11-20C8B099988C}" srcOrd="0" destOrd="0" presId="urn:microsoft.com/office/officeart/2005/8/layout/hProcess9"/>
    <dgm:cxn modelId="{B7D1DD3C-02F8-4E58-A55B-3165C4B2CD67}" type="presParOf" srcId="{0B46B2D6-CFA0-4FE1-A627-B85AC6D58380}" destId="{0B4720CA-54D2-4094-95D9-0FE65692DAF3}" srcOrd="1" destOrd="0" presId="urn:microsoft.com/office/officeart/2005/8/layout/hProcess9"/>
    <dgm:cxn modelId="{B14EF5D0-46F0-4248-B5E9-3B57782F1301}" type="presParOf" srcId="{0B4720CA-54D2-4094-95D9-0FE65692DAF3}" destId="{937DCB7B-1EF1-4B01-AA41-3129E44BD09A}" srcOrd="0" destOrd="0" presId="urn:microsoft.com/office/officeart/2005/8/layout/hProcess9"/>
    <dgm:cxn modelId="{0AC5FC16-DB7D-4755-B3B3-3E934AA55123}" type="presParOf" srcId="{0B4720CA-54D2-4094-95D9-0FE65692DAF3}" destId="{7A6577E8-44CD-4C0D-9AA5-BC3A57485FD9}" srcOrd="1" destOrd="0" presId="urn:microsoft.com/office/officeart/2005/8/layout/hProcess9"/>
    <dgm:cxn modelId="{75A486B2-FC24-431A-BC3E-8A4CE4E6A11C}" type="presParOf" srcId="{0B4720CA-54D2-4094-95D9-0FE65692DAF3}" destId="{B9CA8432-5C1E-4103-B29B-C32AD215F546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63BCC78-02D1-4354-9C0E-1E931205FE81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72D2DFD-D087-4C27-BF38-0C3B32DA2EB0}">
      <dgm:prSet custT="1"/>
      <dgm:spPr>
        <a:solidFill>
          <a:srgbClr val="990000"/>
        </a:solidFill>
      </dgm:spPr>
      <dgm:t>
        <a:bodyPr/>
        <a:lstStyle/>
        <a:p>
          <a:r>
            <a:rPr lang="tr-TR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E-FATURA</a:t>
          </a:r>
        </a:p>
      </dgm:t>
    </dgm:pt>
    <dgm:pt modelId="{6DA59D91-06B5-4889-BA1D-DC44D7BB9C6C}" type="parTrans" cxnId="{37028467-6ABC-44DD-AD66-514A9C716910}">
      <dgm:prSet/>
      <dgm:spPr/>
      <dgm:t>
        <a:bodyPr/>
        <a:lstStyle/>
        <a:p>
          <a:endParaRPr lang="tr-TR"/>
        </a:p>
      </dgm:t>
    </dgm:pt>
    <dgm:pt modelId="{BDFE9665-A400-4BF2-A733-D9B1F6E88CFC}" type="sibTrans" cxnId="{37028467-6ABC-44DD-AD66-514A9C716910}">
      <dgm:prSet/>
      <dgm:spPr/>
      <dgm:t>
        <a:bodyPr/>
        <a:lstStyle/>
        <a:p>
          <a:endParaRPr lang="tr-TR"/>
        </a:p>
      </dgm:t>
    </dgm:pt>
    <dgm:pt modelId="{2123F5AD-2752-40FB-B642-EBCBDAD08DBE}">
      <dgm:prSet custT="1"/>
      <dgm:spPr>
        <a:solidFill>
          <a:srgbClr val="990000"/>
        </a:solidFill>
      </dgm:spPr>
      <dgm:t>
        <a:bodyPr/>
        <a:lstStyle/>
        <a:p>
          <a:r>
            <a:rPr lang="tr-TR" sz="1400" dirty="0"/>
            <a:t>72.036 MÜKELLEF </a:t>
          </a:r>
        </a:p>
      </dgm:t>
    </dgm:pt>
    <dgm:pt modelId="{2911C10E-3334-4C4E-AD99-4A28408E6720}" type="parTrans" cxnId="{FB13E3FE-24CF-442A-9E61-172E829B8873}">
      <dgm:prSet/>
      <dgm:spPr/>
      <dgm:t>
        <a:bodyPr/>
        <a:lstStyle/>
        <a:p>
          <a:endParaRPr lang="tr-TR"/>
        </a:p>
      </dgm:t>
    </dgm:pt>
    <dgm:pt modelId="{6E2FB58C-E581-47DE-AB11-DA1FB9648456}" type="sibTrans" cxnId="{FB13E3FE-24CF-442A-9E61-172E829B8873}">
      <dgm:prSet/>
      <dgm:spPr/>
      <dgm:t>
        <a:bodyPr/>
        <a:lstStyle/>
        <a:p>
          <a:endParaRPr lang="tr-TR"/>
        </a:p>
      </dgm:t>
    </dgm:pt>
    <dgm:pt modelId="{6C124F68-EF7A-40D8-9D82-553BF06AD8EE}">
      <dgm:prSet custT="1"/>
      <dgm:spPr>
        <a:solidFill>
          <a:srgbClr val="990000"/>
        </a:solidFill>
      </dgm:spPr>
      <dgm:t>
        <a:bodyPr/>
        <a:lstStyle/>
        <a:p>
          <a:r>
            <a:rPr lang="tr-TR" sz="1400" dirty="0"/>
            <a:t>177.485.032 E-FATURA</a:t>
          </a:r>
        </a:p>
      </dgm:t>
    </dgm:pt>
    <dgm:pt modelId="{EEB6BBA4-DA3D-4437-BC47-AEBD003B2787}" type="parTrans" cxnId="{A03BA170-AEB5-4A29-B246-B395CA5D5E9A}">
      <dgm:prSet/>
      <dgm:spPr/>
      <dgm:t>
        <a:bodyPr/>
        <a:lstStyle/>
        <a:p>
          <a:endParaRPr lang="tr-TR"/>
        </a:p>
      </dgm:t>
    </dgm:pt>
    <dgm:pt modelId="{CF462D18-6B3F-4B1A-9819-9D7649EFB273}" type="sibTrans" cxnId="{A03BA170-AEB5-4A29-B246-B395CA5D5E9A}">
      <dgm:prSet/>
      <dgm:spPr/>
      <dgm:t>
        <a:bodyPr/>
        <a:lstStyle/>
        <a:p>
          <a:endParaRPr lang="tr-TR"/>
        </a:p>
      </dgm:t>
    </dgm:pt>
    <dgm:pt modelId="{D2836638-F792-4730-88FD-84E709C2AC89}">
      <dgm:prSet/>
      <dgm:spPr>
        <a:solidFill>
          <a:srgbClr val="990000"/>
        </a:solidFill>
      </dgm:spPr>
      <dgm:t>
        <a:bodyPr/>
        <a:lstStyle/>
        <a:p>
          <a:r>
            <a:rPr lang="tr-TR" dirty="0"/>
            <a:t>2.6 Trilyon TL</a:t>
          </a:r>
        </a:p>
      </dgm:t>
    </dgm:pt>
    <dgm:pt modelId="{B8C1B0A2-FCD3-47B9-8272-51DD221B519D}" type="parTrans" cxnId="{FEA84F42-EB1A-49B2-AF2A-C9260630B144}">
      <dgm:prSet/>
      <dgm:spPr/>
      <dgm:t>
        <a:bodyPr/>
        <a:lstStyle/>
        <a:p>
          <a:endParaRPr lang="tr-TR"/>
        </a:p>
      </dgm:t>
    </dgm:pt>
    <dgm:pt modelId="{629157D4-F0CD-4B9F-AA33-D7A59523B11A}" type="sibTrans" cxnId="{FEA84F42-EB1A-49B2-AF2A-C9260630B144}">
      <dgm:prSet/>
      <dgm:spPr/>
      <dgm:t>
        <a:bodyPr/>
        <a:lstStyle/>
        <a:p>
          <a:endParaRPr lang="tr-TR"/>
        </a:p>
      </dgm:t>
    </dgm:pt>
    <dgm:pt modelId="{0B46B2D6-CFA0-4FE1-A627-B85AC6D58380}" type="pres">
      <dgm:prSet presAssocID="{E63BCC78-02D1-4354-9C0E-1E931205FE8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0FB241-77E5-4EFA-BE11-20C8B099988C}" type="pres">
      <dgm:prSet presAssocID="{E63BCC78-02D1-4354-9C0E-1E931205FE81}" presName="arrow" presStyleLbl="bgShp" presStyleIdx="0" presStyleCn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</dgm:pt>
    <dgm:pt modelId="{0B4720CA-54D2-4094-95D9-0FE65692DAF3}" type="pres">
      <dgm:prSet presAssocID="{E63BCC78-02D1-4354-9C0E-1E931205FE81}" presName="linearProcess" presStyleCnt="0"/>
      <dgm:spPr/>
    </dgm:pt>
    <dgm:pt modelId="{937DCB7B-1EF1-4B01-AA41-3129E44BD09A}" type="pres">
      <dgm:prSet presAssocID="{272D2DFD-D087-4C27-BF38-0C3B32DA2EB0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6577E8-44CD-4C0D-9AA5-BC3A57485FD9}" type="pres">
      <dgm:prSet presAssocID="{BDFE9665-A400-4BF2-A733-D9B1F6E88CFC}" presName="sibTrans" presStyleCnt="0"/>
      <dgm:spPr/>
    </dgm:pt>
    <dgm:pt modelId="{58C874D4-19AF-4078-B239-2DF3E2FC5188}" type="pres">
      <dgm:prSet presAssocID="{2123F5AD-2752-40FB-B642-EBCBDAD08DBE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93CBF5-D880-418D-AE70-F61313BFD04D}" type="pres">
      <dgm:prSet presAssocID="{6E2FB58C-E581-47DE-AB11-DA1FB9648456}" presName="sibTrans" presStyleCnt="0"/>
      <dgm:spPr/>
    </dgm:pt>
    <dgm:pt modelId="{B9CA8432-5C1E-4103-B29B-C32AD215F546}" type="pres">
      <dgm:prSet presAssocID="{6C124F68-EF7A-40D8-9D82-553BF06AD8EE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39977B-2809-47C3-870B-5C4D04D974F5}" type="pres">
      <dgm:prSet presAssocID="{CF462D18-6B3F-4B1A-9819-9D7649EFB273}" presName="sibTrans" presStyleCnt="0"/>
      <dgm:spPr/>
    </dgm:pt>
    <dgm:pt modelId="{275694D5-D03C-423D-941D-3D27DDB4EEA2}" type="pres">
      <dgm:prSet presAssocID="{D2836638-F792-4730-88FD-84E709C2AC89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26E82B6-528C-4C45-9509-895134772DC2}" type="presOf" srcId="{6C124F68-EF7A-40D8-9D82-553BF06AD8EE}" destId="{B9CA8432-5C1E-4103-B29B-C32AD215F546}" srcOrd="0" destOrd="0" presId="urn:microsoft.com/office/officeart/2005/8/layout/hProcess9"/>
    <dgm:cxn modelId="{3AFE3FB5-9EB4-43D7-A01A-2F8E5ED9246D}" type="presOf" srcId="{2123F5AD-2752-40FB-B642-EBCBDAD08DBE}" destId="{58C874D4-19AF-4078-B239-2DF3E2FC5188}" srcOrd="0" destOrd="0" presId="urn:microsoft.com/office/officeart/2005/8/layout/hProcess9"/>
    <dgm:cxn modelId="{37028467-6ABC-44DD-AD66-514A9C716910}" srcId="{E63BCC78-02D1-4354-9C0E-1E931205FE81}" destId="{272D2DFD-D087-4C27-BF38-0C3B32DA2EB0}" srcOrd="0" destOrd="0" parTransId="{6DA59D91-06B5-4889-BA1D-DC44D7BB9C6C}" sibTransId="{BDFE9665-A400-4BF2-A733-D9B1F6E88CFC}"/>
    <dgm:cxn modelId="{FEA84F42-EB1A-49B2-AF2A-C9260630B144}" srcId="{E63BCC78-02D1-4354-9C0E-1E931205FE81}" destId="{D2836638-F792-4730-88FD-84E709C2AC89}" srcOrd="3" destOrd="0" parTransId="{B8C1B0A2-FCD3-47B9-8272-51DD221B519D}" sibTransId="{629157D4-F0CD-4B9F-AA33-D7A59523B11A}"/>
    <dgm:cxn modelId="{FB13E3FE-24CF-442A-9E61-172E829B8873}" srcId="{E63BCC78-02D1-4354-9C0E-1E931205FE81}" destId="{2123F5AD-2752-40FB-B642-EBCBDAD08DBE}" srcOrd="1" destOrd="0" parTransId="{2911C10E-3334-4C4E-AD99-4A28408E6720}" sibTransId="{6E2FB58C-E581-47DE-AB11-DA1FB9648456}"/>
    <dgm:cxn modelId="{96F65D52-D607-4B7F-9DAF-4DA7E9FB1B7D}" type="presOf" srcId="{272D2DFD-D087-4C27-BF38-0C3B32DA2EB0}" destId="{937DCB7B-1EF1-4B01-AA41-3129E44BD09A}" srcOrd="0" destOrd="0" presId="urn:microsoft.com/office/officeart/2005/8/layout/hProcess9"/>
    <dgm:cxn modelId="{5CAC9014-6CEA-47AD-A422-EC2B682F04E8}" type="presOf" srcId="{E63BCC78-02D1-4354-9C0E-1E931205FE81}" destId="{0B46B2D6-CFA0-4FE1-A627-B85AC6D58380}" srcOrd="0" destOrd="0" presId="urn:microsoft.com/office/officeart/2005/8/layout/hProcess9"/>
    <dgm:cxn modelId="{A03BA170-AEB5-4A29-B246-B395CA5D5E9A}" srcId="{E63BCC78-02D1-4354-9C0E-1E931205FE81}" destId="{6C124F68-EF7A-40D8-9D82-553BF06AD8EE}" srcOrd="2" destOrd="0" parTransId="{EEB6BBA4-DA3D-4437-BC47-AEBD003B2787}" sibTransId="{CF462D18-6B3F-4B1A-9819-9D7649EFB273}"/>
    <dgm:cxn modelId="{415B4D04-D621-418E-9BC1-65CE673EF1D4}" type="presOf" srcId="{D2836638-F792-4730-88FD-84E709C2AC89}" destId="{275694D5-D03C-423D-941D-3D27DDB4EEA2}" srcOrd="0" destOrd="0" presId="urn:microsoft.com/office/officeart/2005/8/layout/hProcess9"/>
    <dgm:cxn modelId="{4DE571E8-90D2-4787-9FF9-6BF38DBB233B}" type="presParOf" srcId="{0B46B2D6-CFA0-4FE1-A627-B85AC6D58380}" destId="{050FB241-77E5-4EFA-BE11-20C8B099988C}" srcOrd="0" destOrd="0" presId="urn:microsoft.com/office/officeart/2005/8/layout/hProcess9"/>
    <dgm:cxn modelId="{B7D1DD3C-02F8-4E58-A55B-3165C4B2CD67}" type="presParOf" srcId="{0B46B2D6-CFA0-4FE1-A627-B85AC6D58380}" destId="{0B4720CA-54D2-4094-95D9-0FE65692DAF3}" srcOrd="1" destOrd="0" presId="urn:microsoft.com/office/officeart/2005/8/layout/hProcess9"/>
    <dgm:cxn modelId="{B14EF5D0-46F0-4248-B5E9-3B57782F1301}" type="presParOf" srcId="{0B4720CA-54D2-4094-95D9-0FE65692DAF3}" destId="{937DCB7B-1EF1-4B01-AA41-3129E44BD09A}" srcOrd="0" destOrd="0" presId="urn:microsoft.com/office/officeart/2005/8/layout/hProcess9"/>
    <dgm:cxn modelId="{0AC5FC16-DB7D-4755-B3B3-3E934AA55123}" type="presParOf" srcId="{0B4720CA-54D2-4094-95D9-0FE65692DAF3}" destId="{7A6577E8-44CD-4C0D-9AA5-BC3A57485FD9}" srcOrd="1" destOrd="0" presId="urn:microsoft.com/office/officeart/2005/8/layout/hProcess9"/>
    <dgm:cxn modelId="{45767EE3-470B-4862-B043-88CB0F3A6192}" type="presParOf" srcId="{0B4720CA-54D2-4094-95D9-0FE65692DAF3}" destId="{58C874D4-19AF-4078-B239-2DF3E2FC5188}" srcOrd="2" destOrd="0" presId="urn:microsoft.com/office/officeart/2005/8/layout/hProcess9"/>
    <dgm:cxn modelId="{4A3AE75F-404F-4EE7-9940-2FAA0B12B9C7}" type="presParOf" srcId="{0B4720CA-54D2-4094-95D9-0FE65692DAF3}" destId="{F593CBF5-D880-418D-AE70-F61313BFD04D}" srcOrd="3" destOrd="0" presId="urn:microsoft.com/office/officeart/2005/8/layout/hProcess9"/>
    <dgm:cxn modelId="{75A486B2-FC24-431A-BC3E-8A4CE4E6A11C}" type="presParOf" srcId="{0B4720CA-54D2-4094-95D9-0FE65692DAF3}" destId="{B9CA8432-5C1E-4103-B29B-C32AD215F546}" srcOrd="4" destOrd="0" presId="urn:microsoft.com/office/officeart/2005/8/layout/hProcess9"/>
    <dgm:cxn modelId="{AB7D52B7-6C9F-46F6-9C48-E17D11212680}" type="presParOf" srcId="{0B4720CA-54D2-4094-95D9-0FE65692DAF3}" destId="{4E39977B-2809-47C3-870B-5C4D04D974F5}" srcOrd="5" destOrd="0" presId="urn:microsoft.com/office/officeart/2005/8/layout/hProcess9"/>
    <dgm:cxn modelId="{0BD3B5AF-37E5-4623-9122-D6450036CEB6}" type="presParOf" srcId="{0B4720CA-54D2-4094-95D9-0FE65692DAF3}" destId="{275694D5-D03C-423D-941D-3D27DDB4EEA2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63BCC78-02D1-4354-9C0E-1E931205FE81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72D2DFD-D087-4C27-BF38-0C3B32DA2EB0}">
      <dgm:prSet/>
      <dgm:spPr>
        <a:solidFill>
          <a:srgbClr val="990000"/>
        </a:solidFill>
      </dgm:spPr>
      <dgm:t>
        <a:bodyPr/>
        <a:lstStyle/>
        <a:p>
          <a:r>
            <a:rPr lang="tr-TR" b="1" dirty="0"/>
            <a:t>E-ARŞİV</a:t>
          </a:r>
          <a:endParaRPr lang="tr-TR" dirty="0"/>
        </a:p>
      </dgm:t>
    </dgm:pt>
    <dgm:pt modelId="{6DA59D91-06B5-4889-BA1D-DC44D7BB9C6C}" type="parTrans" cxnId="{37028467-6ABC-44DD-AD66-514A9C716910}">
      <dgm:prSet/>
      <dgm:spPr/>
      <dgm:t>
        <a:bodyPr/>
        <a:lstStyle/>
        <a:p>
          <a:endParaRPr lang="tr-TR"/>
        </a:p>
      </dgm:t>
    </dgm:pt>
    <dgm:pt modelId="{BDFE9665-A400-4BF2-A733-D9B1F6E88CFC}" type="sibTrans" cxnId="{37028467-6ABC-44DD-AD66-514A9C716910}">
      <dgm:prSet/>
      <dgm:spPr/>
      <dgm:t>
        <a:bodyPr/>
        <a:lstStyle/>
        <a:p>
          <a:endParaRPr lang="tr-TR"/>
        </a:p>
      </dgm:t>
    </dgm:pt>
    <dgm:pt modelId="{2123F5AD-2752-40FB-B642-EBCBDAD08DBE}">
      <dgm:prSet custT="1"/>
      <dgm:spPr>
        <a:solidFill>
          <a:srgbClr val="990000"/>
        </a:solidFill>
      </dgm:spPr>
      <dgm:t>
        <a:bodyPr/>
        <a:lstStyle/>
        <a:p>
          <a:r>
            <a:rPr lang="tr-TR" sz="1400" dirty="0">
              <a:effectLst/>
            </a:rPr>
            <a:t>Mükellef Sayısı </a:t>
          </a:r>
          <a:br>
            <a:rPr lang="tr-TR" sz="1400" dirty="0">
              <a:effectLst/>
            </a:rPr>
          </a:br>
          <a:r>
            <a:rPr lang="tr-TR" sz="1400" dirty="0">
              <a:effectLst/>
            </a:rPr>
            <a:t>11.306</a:t>
          </a:r>
          <a:endParaRPr lang="tr-TR" sz="1400" dirty="0"/>
        </a:p>
      </dgm:t>
    </dgm:pt>
    <dgm:pt modelId="{2911C10E-3334-4C4E-AD99-4A28408E6720}" type="parTrans" cxnId="{FB13E3FE-24CF-442A-9E61-172E829B8873}">
      <dgm:prSet/>
      <dgm:spPr/>
      <dgm:t>
        <a:bodyPr/>
        <a:lstStyle/>
        <a:p>
          <a:endParaRPr lang="tr-TR"/>
        </a:p>
      </dgm:t>
    </dgm:pt>
    <dgm:pt modelId="{6E2FB58C-E581-47DE-AB11-DA1FB9648456}" type="sibTrans" cxnId="{FB13E3FE-24CF-442A-9E61-172E829B8873}">
      <dgm:prSet/>
      <dgm:spPr/>
      <dgm:t>
        <a:bodyPr/>
        <a:lstStyle/>
        <a:p>
          <a:endParaRPr lang="tr-TR"/>
        </a:p>
      </dgm:t>
    </dgm:pt>
    <dgm:pt modelId="{6DBF68B5-7ECE-4223-81FC-6CCAF05CA0EA}">
      <dgm:prSet custT="1"/>
      <dgm:spPr>
        <a:solidFill>
          <a:srgbClr val="990000"/>
        </a:solidFill>
      </dgm:spPr>
      <dgm:t>
        <a:bodyPr/>
        <a:lstStyle/>
        <a:p>
          <a:r>
            <a:rPr lang="tr-TR" sz="1400" dirty="0"/>
            <a:t>FATURA SAYISI</a:t>
          </a:r>
          <a:br>
            <a:rPr lang="tr-TR" sz="1400" dirty="0"/>
          </a:br>
          <a:r>
            <a:rPr lang="tr-TR" sz="1400" dirty="0">
              <a:effectLst/>
            </a:rPr>
            <a:t>1.236.469.920</a:t>
          </a:r>
          <a:endParaRPr lang="tr-TR" sz="1400" dirty="0"/>
        </a:p>
      </dgm:t>
    </dgm:pt>
    <dgm:pt modelId="{40AC189C-AA7A-4510-A281-5C907E05CFDA}" type="parTrans" cxnId="{E5FCB54F-F72F-40DD-BAFB-9007C271E088}">
      <dgm:prSet/>
      <dgm:spPr/>
      <dgm:t>
        <a:bodyPr/>
        <a:lstStyle/>
        <a:p>
          <a:endParaRPr lang="tr-TR"/>
        </a:p>
      </dgm:t>
    </dgm:pt>
    <dgm:pt modelId="{634D1363-D46D-4551-970B-86D150B91923}" type="sibTrans" cxnId="{E5FCB54F-F72F-40DD-BAFB-9007C271E088}">
      <dgm:prSet/>
      <dgm:spPr/>
      <dgm:t>
        <a:bodyPr/>
        <a:lstStyle/>
        <a:p>
          <a:endParaRPr lang="tr-TR"/>
        </a:p>
      </dgm:t>
    </dgm:pt>
    <dgm:pt modelId="{0B46B2D6-CFA0-4FE1-A627-B85AC6D58380}" type="pres">
      <dgm:prSet presAssocID="{E63BCC78-02D1-4354-9C0E-1E931205FE8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0FB241-77E5-4EFA-BE11-20C8B099988C}" type="pres">
      <dgm:prSet presAssocID="{E63BCC78-02D1-4354-9C0E-1E931205FE81}" presName="arrow" presStyleLbl="bgShp" presStyleIdx="0" presStyleCn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</dgm:pt>
    <dgm:pt modelId="{0B4720CA-54D2-4094-95D9-0FE65692DAF3}" type="pres">
      <dgm:prSet presAssocID="{E63BCC78-02D1-4354-9C0E-1E931205FE81}" presName="linearProcess" presStyleCnt="0"/>
      <dgm:spPr/>
    </dgm:pt>
    <dgm:pt modelId="{937DCB7B-1EF1-4B01-AA41-3129E44BD09A}" type="pres">
      <dgm:prSet presAssocID="{272D2DFD-D087-4C27-BF38-0C3B32DA2EB0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6577E8-44CD-4C0D-9AA5-BC3A57485FD9}" type="pres">
      <dgm:prSet presAssocID="{BDFE9665-A400-4BF2-A733-D9B1F6E88CFC}" presName="sibTrans" presStyleCnt="0"/>
      <dgm:spPr/>
    </dgm:pt>
    <dgm:pt modelId="{58C874D4-19AF-4078-B239-2DF3E2FC5188}" type="pres">
      <dgm:prSet presAssocID="{2123F5AD-2752-40FB-B642-EBCBDAD08DBE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593CBF5-D880-418D-AE70-F61313BFD04D}" type="pres">
      <dgm:prSet presAssocID="{6E2FB58C-E581-47DE-AB11-DA1FB9648456}" presName="sibTrans" presStyleCnt="0"/>
      <dgm:spPr/>
    </dgm:pt>
    <dgm:pt modelId="{E52CEEF0-C851-4CD5-88FD-8BA44B0C7036}" type="pres">
      <dgm:prSet presAssocID="{6DBF68B5-7ECE-4223-81FC-6CCAF05CA0E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B13E3FE-24CF-442A-9E61-172E829B8873}" srcId="{E63BCC78-02D1-4354-9C0E-1E931205FE81}" destId="{2123F5AD-2752-40FB-B642-EBCBDAD08DBE}" srcOrd="1" destOrd="0" parTransId="{2911C10E-3334-4C4E-AD99-4A28408E6720}" sibTransId="{6E2FB58C-E581-47DE-AB11-DA1FB9648456}"/>
    <dgm:cxn modelId="{96F65D52-D607-4B7F-9DAF-4DA7E9FB1B7D}" type="presOf" srcId="{272D2DFD-D087-4C27-BF38-0C3B32DA2EB0}" destId="{937DCB7B-1EF1-4B01-AA41-3129E44BD09A}" srcOrd="0" destOrd="0" presId="urn:microsoft.com/office/officeart/2005/8/layout/hProcess9"/>
    <dgm:cxn modelId="{3AFE3FB5-9EB4-43D7-A01A-2F8E5ED9246D}" type="presOf" srcId="{2123F5AD-2752-40FB-B642-EBCBDAD08DBE}" destId="{58C874D4-19AF-4078-B239-2DF3E2FC5188}" srcOrd="0" destOrd="0" presId="urn:microsoft.com/office/officeart/2005/8/layout/hProcess9"/>
    <dgm:cxn modelId="{37028467-6ABC-44DD-AD66-514A9C716910}" srcId="{E63BCC78-02D1-4354-9C0E-1E931205FE81}" destId="{272D2DFD-D087-4C27-BF38-0C3B32DA2EB0}" srcOrd="0" destOrd="0" parTransId="{6DA59D91-06B5-4889-BA1D-DC44D7BB9C6C}" sibTransId="{BDFE9665-A400-4BF2-A733-D9B1F6E88CFC}"/>
    <dgm:cxn modelId="{1291AABA-5386-4C69-93D0-1739425ABDCF}" type="presOf" srcId="{6DBF68B5-7ECE-4223-81FC-6CCAF05CA0EA}" destId="{E52CEEF0-C851-4CD5-88FD-8BA44B0C7036}" srcOrd="0" destOrd="0" presId="urn:microsoft.com/office/officeart/2005/8/layout/hProcess9"/>
    <dgm:cxn modelId="{5CAC9014-6CEA-47AD-A422-EC2B682F04E8}" type="presOf" srcId="{E63BCC78-02D1-4354-9C0E-1E931205FE81}" destId="{0B46B2D6-CFA0-4FE1-A627-B85AC6D58380}" srcOrd="0" destOrd="0" presId="urn:microsoft.com/office/officeart/2005/8/layout/hProcess9"/>
    <dgm:cxn modelId="{E5FCB54F-F72F-40DD-BAFB-9007C271E088}" srcId="{E63BCC78-02D1-4354-9C0E-1E931205FE81}" destId="{6DBF68B5-7ECE-4223-81FC-6CCAF05CA0EA}" srcOrd="2" destOrd="0" parTransId="{40AC189C-AA7A-4510-A281-5C907E05CFDA}" sibTransId="{634D1363-D46D-4551-970B-86D150B91923}"/>
    <dgm:cxn modelId="{4DE571E8-90D2-4787-9FF9-6BF38DBB233B}" type="presParOf" srcId="{0B46B2D6-CFA0-4FE1-A627-B85AC6D58380}" destId="{050FB241-77E5-4EFA-BE11-20C8B099988C}" srcOrd="0" destOrd="0" presId="urn:microsoft.com/office/officeart/2005/8/layout/hProcess9"/>
    <dgm:cxn modelId="{B7D1DD3C-02F8-4E58-A55B-3165C4B2CD67}" type="presParOf" srcId="{0B46B2D6-CFA0-4FE1-A627-B85AC6D58380}" destId="{0B4720CA-54D2-4094-95D9-0FE65692DAF3}" srcOrd="1" destOrd="0" presId="urn:microsoft.com/office/officeart/2005/8/layout/hProcess9"/>
    <dgm:cxn modelId="{B14EF5D0-46F0-4248-B5E9-3B57782F1301}" type="presParOf" srcId="{0B4720CA-54D2-4094-95D9-0FE65692DAF3}" destId="{937DCB7B-1EF1-4B01-AA41-3129E44BD09A}" srcOrd="0" destOrd="0" presId="urn:microsoft.com/office/officeart/2005/8/layout/hProcess9"/>
    <dgm:cxn modelId="{0AC5FC16-DB7D-4755-B3B3-3E934AA55123}" type="presParOf" srcId="{0B4720CA-54D2-4094-95D9-0FE65692DAF3}" destId="{7A6577E8-44CD-4C0D-9AA5-BC3A57485FD9}" srcOrd="1" destOrd="0" presId="urn:microsoft.com/office/officeart/2005/8/layout/hProcess9"/>
    <dgm:cxn modelId="{45767EE3-470B-4862-B043-88CB0F3A6192}" type="presParOf" srcId="{0B4720CA-54D2-4094-95D9-0FE65692DAF3}" destId="{58C874D4-19AF-4078-B239-2DF3E2FC5188}" srcOrd="2" destOrd="0" presId="urn:microsoft.com/office/officeart/2005/8/layout/hProcess9"/>
    <dgm:cxn modelId="{4A3AE75F-404F-4EE7-9940-2FAA0B12B9C7}" type="presParOf" srcId="{0B4720CA-54D2-4094-95D9-0FE65692DAF3}" destId="{F593CBF5-D880-418D-AE70-F61313BFD04D}" srcOrd="3" destOrd="0" presId="urn:microsoft.com/office/officeart/2005/8/layout/hProcess9"/>
    <dgm:cxn modelId="{8085E453-899B-4878-AFF8-A8BDE7F07978}" type="presParOf" srcId="{0B4720CA-54D2-4094-95D9-0FE65692DAF3}" destId="{E52CEEF0-C851-4CD5-88FD-8BA44B0C7036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63BCC78-02D1-4354-9C0E-1E931205FE81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72D2DFD-D087-4C27-BF38-0C3B32DA2EB0}">
      <dgm:prSet/>
      <dgm:spPr>
        <a:solidFill>
          <a:srgbClr val="990000"/>
        </a:solidFill>
      </dgm:spPr>
      <dgm:t>
        <a:bodyPr/>
        <a:lstStyle/>
        <a:p>
          <a:r>
            <a:rPr lang="tr-TR" dirty="0"/>
            <a:t>HAZIR BEYAN</a:t>
          </a:r>
        </a:p>
      </dgm:t>
    </dgm:pt>
    <dgm:pt modelId="{6DA59D91-06B5-4889-BA1D-DC44D7BB9C6C}" type="parTrans" cxnId="{37028467-6ABC-44DD-AD66-514A9C716910}">
      <dgm:prSet/>
      <dgm:spPr/>
      <dgm:t>
        <a:bodyPr/>
        <a:lstStyle/>
        <a:p>
          <a:endParaRPr lang="tr-TR"/>
        </a:p>
      </dgm:t>
    </dgm:pt>
    <dgm:pt modelId="{BDFE9665-A400-4BF2-A733-D9B1F6E88CFC}" type="sibTrans" cxnId="{37028467-6ABC-44DD-AD66-514A9C716910}">
      <dgm:prSet/>
      <dgm:spPr/>
      <dgm:t>
        <a:bodyPr/>
        <a:lstStyle/>
        <a:p>
          <a:endParaRPr lang="tr-TR"/>
        </a:p>
      </dgm:t>
    </dgm:pt>
    <dgm:pt modelId="{2123F5AD-2752-40FB-B642-EBCBDAD08DBE}">
      <dgm:prSet custT="1"/>
      <dgm:spPr>
        <a:solidFill>
          <a:srgbClr val="990000"/>
        </a:solidFill>
      </dgm:spPr>
      <dgm:t>
        <a:bodyPr/>
        <a:lstStyle/>
        <a:p>
          <a:r>
            <a:rPr lang="tr-T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1.487.590 Kullanıcı</a:t>
          </a:r>
          <a:endParaRPr lang="tr-TR" sz="1400" dirty="0"/>
        </a:p>
      </dgm:t>
    </dgm:pt>
    <dgm:pt modelId="{2911C10E-3334-4C4E-AD99-4A28408E6720}" type="parTrans" cxnId="{FB13E3FE-24CF-442A-9E61-172E829B8873}">
      <dgm:prSet/>
      <dgm:spPr/>
      <dgm:t>
        <a:bodyPr/>
        <a:lstStyle/>
        <a:p>
          <a:endParaRPr lang="tr-TR"/>
        </a:p>
      </dgm:t>
    </dgm:pt>
    <dgm:pt modelId="{6E2FB58C-E581-47DE-AB11-DA1FB9648456}" type="sibTrans" cxnId="{FB13E3FE-24CF-442A-9E61-172E829B8873}">
      <dgm:prSet/>
      <dgm:spPr/>
      <dgm:t>
        <a:bodyPr/>
        <a:lstStyle/>
        <a:p>
          <a:endParaRPr lang="tr-TR"/>
        </a:p>
      </dgm:t>
    </dgm:pt>
    <dgm:pt modelId="{0B46B2D6-CFA0-4FE1-A627-B85AC6D58380}" type="pres">
      <dgm:prSet presAssocID="{E63BCC78-02D1-4354-9C0E-1E931205FE8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0FB241-77E5-4EFA-BE11-20C8B099988C}" type="pres">
      <dgm:prSet presAssocID="{E63BCC78-02D1-4354-9C0E-1E931205FE81}" presName="arrow" presStyleLbl="bgShp" presStyleIdx="0" presStyleCnt="1" custLinFactNeighborX="-2556" custLinFactNeighborY="-88952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</dgm:pt>
    <dgm:pt modelId="{0B4720CA-54D2-4094-95D9-0FE65692DAF3}" type="pres">
      <dgm:prSet presAssocID="{E63BCC78-02D1-4354-9C0E-1E931205FE81}" presName="linearProcess" presStyleCnt="0"/>
      <dgm:spPr/>
    </dgm:pt>
    <dgm:pt modelId="{937DCB7B-1EF1-4B01-AA41-3129E44BD09A}" type="pres">
      <dgm:prSet presAssocID="{272D2DFD-D087-4C27-BF38-0C3B32DA2EB0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6577E8-44CD-4C0D-9AA5-BC3A57485FD9}" type="pres">
      <dgm:prSet presAssocID="{BDFE9665-A400-4BF2-A733-D9B1F6E88CFC}" presName="sibTrans" presStyleCnt="0"/>
      <dgm:spPr/>
    </dgm:pt>
    <dgm:pt modelId="{58C874D4-19AF-4078-B239-2DF3E2FC5188}" type="pres">
      <dgm:prSet presAssocID="{2123F5AD-2752-40FB-B642-EBCBDAD08DBE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B13E3FE-24CF-442A-9E61-172E829B8873}" srcId="{E63BCC78-02D1-4354-9C0E-1E931205FE81}" destId="{2123F5AD-2752-40FB-B642-EBCBDAD08DBE}" srcOrd="1" destOrd="0" parTransId="{2911C10E-3334-4C4E-AD99-4A28408E6720}" sibTransId="{6E2FB58C-E581-47DE-AB11-DA1FB9648456}"/>
    <dgm:cxn modelId="{5CAC9014-6CEA-47AD-A422-EC2B682F04E8}" type="presOf" srcId="{E63BCC78-02D1-4354-9C0E-1E931205FE81}" destId="{0B46B2D6-CFA0-4FE1-A627-B85AC6D58380}" srcOrd="0" destOrd="0" presId="urn:microsoft.com/office/officeart/2005/8/layout/hProcess9"/>
    <dgm:cxn modelId="{37028467-6ABC-44DD-AD66-514A9C716910}" srcId="{E63BCC78-02D1-4354-9C0E-1E931205FE81}" destId="{272D2DFD-D087-4C27-BF38-0C3B32DA2EB0}" srcOrd="0" destOrd="0" parTransId="{6DA59D91-06B5-4889-BA1D-DC44D7BB9C6C}" sibTransId="{BDFE9665-A400-4BF2-A733-D9B1F6E88CFC}"/>
    <dgm:cxn modelId="{96F65D52-D607-4B7F-9DAF-4DA7E9FB1B7D}" type="presOf" srcId="{272D2DFD-D087-4C27-BF38-0C3B32DA2EB0}" destId="{937DCB7B-1EF1-4B01-AA41-3129E44BD09A}" srcOrd="0" destOrd="0" presId="urn:microsoft.com/office/officeart/2005/8/layout/hProcess9"/>
    <dgm:cxn modelId="{3AFE3FB5-9EB4-43D7-A01A-2F8E5ED9246D}" type="presOf" srcId="{2123F5AD-2752-40FB-B642-EBCBDAD08DBE}" destId="{58C874D4-19AF-4078-B239-2DF3E2FC5188}" srcOrd="0" destOrd="0" presId="urn:microsoft.com/office/officeart/2005/8/layout/hProcess9"/>
    <dgm:cxn modelId="{4DE571E8-90D2-4787-9FF9-6BF38DBB233B}" type="presParOf" srcId="{0B46B2D6-CFA0-4FE1-A627-B85AC6D58380}" destId="{050FB241-77E5-4EFA-BE11-20C8B099988C}" srcOrd="0" destOrd="0" presId="urn:microsoft.com/office/officeart/2005/8/layout/hProcess9"/>
    <dgm:cxn modelId="{B7D1DD3C-02F8-4E58-A55B-3165C4B2CD67}" type="presParOf" srcId="{0B46B2D6-CFA0-4FE1-A627-B85AC6D58380}" destId="{0B4720CA-54D2-4094-95D9-0FE65692DAF3}" srcOrd="1" destOrd="0" presId="urn:microsoft.com/office/officeart/2005/8/layout/hProcess9"/>
    <dgm:cxn modelId="{B14EF5D0-46F0-4248-B5E9-3B57782F1301}" type="presParOf" srcId="{0B4720CA-54D2-4094-95D9-0FE65692DAF3}" destId="{937DCB7B-1EF1-4B01-AA41-3129E44BD09A}" srcOrd="0" destOrd="0" presId="urn:microsoft.com/office/officeart/2005/8/layout/hProcess9"/>
    <dgm:cxn modelId="{0AC5FC16-DB7D-4755-B3B3-3E934AA55123}" type="presParOf" srcId="{0B4720CA-54D2-4094-95D9-0FE65692DAF3}" destId="{7A6577E8-44CD-4C0D-9AA5-BC3A57485FD9}" srcOrd="1" destOrd="0" presId="urn:microsoft.com/office/officeart/2005/8/layout/hProcess9"/>
    <dgm:cxn modelId="{45767EE3-470B-4862-B043-88CB0F3A6192}" type="presParOf" srcId="{0B4720CA-54D2-4094-95D9-0FE65692DAF3}" destId="{58C874D4-19AF-4078-B239-2DF3E2FC518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3BCC78-02D1-4354-9C0E-1E931205FE81}" type="doc">
      <dgm:prSet loTypeId="urn:microsoft.com/office/officeart/2005/8/layout/hProcess9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72D2DFD-D087-4C27-BF38-0C3B32DA2EB0}">
      <dgm:prSet/>
      <dgm:spPr>
        <a:solidFill>
          <a:srgbClr val="990000"/>
        </a:solidFill>
      </dgm:spPr>
      <dgm:t>
        <a:bodyPr/>
        <a:lstStyle/>
        <a:p>
          <a:r>
            <a:rPr lang="tr-TR" dirty="0"/>
            <a:t>E-TEBLİGAT</a:t>
          </a:r>
        </a:p>
      </dgm:t>
    </dgm:pt>
    <dgm:pt modelId="{6DA59D91-06B5-4889-BA1D-DC44D7BB9C6C}" type="parTrans" cxnId="{37028467-6ABC-44DD-AD66-514A9C716910}">
      <dgm:prSet/>
      <dgm:spPr/>
      <dgm:t>
        <a:bodyPr/>
        <a:lstStyle/>
        <a:p>
          <a:endParaRPr lang="tr-TR"/>
        </a:p>
      </dgm:t>
    </dgm:pt>
    <dgm:pt modelId="{BDFE9665-A400-4BF2-A733-D9B1F6E88CFC}" type="sibTrans" cxnId="{37028467-6ABC-44DD-AD66-514A9C716910}">
      <dgm:prSet/>
      <dgm:spPr/>
      <dgm:t>
        <a:bodyPr/>
        <a:lstStyle/>
        <a:p>
          <a:endParaRPr lang="tr-TR"/>
        </a:p>
      </dgm:t>
    </dgm:pt>
    <dgm:pt modelId="{2123F5AD-2752-40FB-B642-EBCBDAD08DBE}">
      <dgm:prSet custT="1"/>
      <dgm:spPr>
        <a:solidFill>
          <a:srgbClr val="990000"/>
        </a:solidFill>
      </dgm:spPr>
      <dgm:t>
        <a:bodyPr/>
        <a:lstStyle/>
        <a:p>
          <a:r>
            <a:rPr lang="tr-T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18.906.008 Tebligat</a:t>
          </a:r>
          <a:endParaRPr lang="tr-TR" sz="1400" dirty="0"/>
        </a:p>
      </dgm:t>
    </dgm:pt>
    <dgm:pt modelId="{2911C10E-3334-4C4E-AD99-4A28408E6720}" type="parTrans" cxnId="{FB13E3FE-24CF-442A-9E61-172E829B8873}">
      <dgm:prSet/>
      <dgm:spPr/>
      <dgm:t>
        <a:bodyPr/>
        <a:lstStyle/>
        <a:p>
          <a:endParaRPr lang="tr-TR"/>
        </a:p>
      </dgm:t>
    </dgm:pt>
    <dgm:pt modelId="{6E2FB58C-E581-47DE-AB11-DA1FB9648456}" type="sibTrans" cxnId="{FB13E3FE-24CF-442A-9E61-172E829B8873}">
      <dgm:prSet/>
      <dgm:spPr/>
      <dgm:t>
        <a:bodyPr/>
        <a:lstStyle/>
        <a:p>
          <a:endParaRPr lang="tr-TR"/>
        </a:p>
      </dgm:t>
    </dgm:pt>
    <dgm:pt modelId="{0B46B2D6-CFA0-4FE1-A627-B85AC6D58380}" type="pres">
      <dgm:prSet presAssocID="{E63BCC78-02D1-4354-9C0E-1E931205FE81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050FB241-77E5-4EFA-BE11-20C8B099988C}" type="pres">
      <dgm:prSet presAssocID="{E63BCC78-02D1-4354-9C0E-1E931205FE81}" presName="arrow" presStyleLbl="bgShp" presStyleIdx="0" presStyleCnt="1" custLinFactY="-25473" custLinFactNeighborX="199" custLinFactNeighborY="-100000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ln/>
      </dgm:spPr>
    </dgm:pt>
    <dgm:pt modelId="{0B4720CA-54D2-4094-95D9-0FE65692DAF3}" type="pres">
      <dgm:prSet presAssocID="{E63BCC78-02D1-4354-9C0E-1E931205FE81}" presName="linearProcess" presStyleCnt="0"/>
      <dgm:spPr/>
    </dgm:pt>
    <dgm:pt modelId="{937DCB7B-1EF1-4B01-AA41-3129E44BD09A}" type="pres">
      <dgm:prSet presAssocID="{272D2DFD-D087-4C27-BF38-0C3B32DA2EB0}" presName="text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7A6577E8-44CD-4C0D-9AA5-BC3A57485FD9}" type="pres">
      <dgm:prSet presAssocID="{BDFE9665-A400-4BF2-A733-D9B1F6E88CFC}" presName="sibTrans" presStyleCnt="0"/>
      <dgm:spPr/>
    </dgm:pt>
    <dgm:pt modelId="{58C874D4-19AF-4078-B239-2DF3E2FC5188}" type="pres">
      <dgm:prSet presAssocID="{2123F5AD-2752-40FB-B642-EBCBDAD08DBE}" presName="tex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B13E3FE-24CF-442A-9E61-172E829B8873}" srcId="{E63BCC78-02D1-4354-9C0E-1E931205FE81}" destId="{2123F5AD-2752-40FB-B642-EBCBDAD08DBE}" srcOrd="1" destOrd="0" parTransId="{2911C10E-3334-4C4E-AD99-4A28408E6720}" sibTransId="{6E2FB58C-E581-47DE-AB11-DA1FB9648456}"/>
    <dgm:cxn modelId="{5CAC9014-6CEA-47AD-A422-EC2B682F04E8}" type="presOf" srcId="{E63BCC78-02D1-4354-9C0E-1E931205FE81}" destId="{0B46B2D6-CFA0-4FE1-A627-B85AC6D58380}" srcOrd="0" destOrd="0" presId="urn:microsoft.com/office/officeart/2005/8/layout/hProcess9"/>
    <dgm:cxn modelId="{37028467-6ABC-44DD-AD66-514A9C716910}" srcId="{E63BCC78-02D1-4354-9C0E-1E931205FE81}" destId="{272D2DFD-D087-4C27-BF38-0C3B32DA2EB0}" srcOrd="0" destOrd="0" parTransId="{6DA59D91-06B5-4889-BA1D-DC44D7BB9C6C}" sibTransId="{BDFE9665-A400-4BF2-A733-D9B1F6E88CFC}"/>
    <dgm:cxn modelId="{96F65D52-D607-4B7F-9DAF-4DA7E9FB1B7D}" type="presOf" srcId="{272D2DFD-D087-4C27-BF38-0C3B32DA2EB0}" destId="{937DCB7B-1EF1-4B01-AA41-3129E44BD09A}" srcOrd="0" destOrd="0" presId="urn:microsoft.com/office/officeart/2005/8/layout/hProcess9"/>
    <dgm:cxn modelId="{3AFE3FB5-9EB4-43D7-A01A-2F8E5ED9246D}" type="presOf" srcId="{2123F5AD-2752-40FB-B642-EBCBDAD08DBE}" destId="{58C874D4-19AF-4078-B239-2DF3E2FC5188}" srcOrd="0" destOrd="0" presId="urn:microsoft.com/office/officeart/2005/8/layout/hProcess9"/>
    <dgm:cxn modelId="{4DE571E8-90D2-4787-9FF9-6BF38DBB233B}" type="presParOf" srcId="{0B46B2D6-CFA0-4FE1-A627-B85AC6D58380}" destId="{050FB241-77E5-4EFA-BE11-20C8B099988C}" srcOrd="0" destOrd="0" presId="urn:microsoft.com/office/officeart/2005/8/layout/hProcess9"/>
    <dgm:cxn modelId="{B7D1DD3C-02F8-4E58-A55B-3165C4B2CD67}" type="presParOf" srcId="{0B46B2D6-CFA0-4FE1-A627-B85AC6D58380}" destId="{0B4720CA-54D2-4094-95D9-0FE65692DAF3}" srcOrd="1" destOrd="0" presId="urn:microsoft.com/office/officeart/2005/8/layout/hProcess9"/>
    <dgm:cxn modelId="{B14EF5D0-46F0-4248-B5E9-3B57782F1301}" type="presParOf" srcId="{0B4720CA-54D2-4094-95D9-0FE65692DAF3}" destId="{937DCB7B-1EF1-4B01-AA41-3129E44BD09A}" srcOrd="0" destOrd="0" presId="urn:microsoft.com/office/officeart/2005/8/layout/hProcess9"/>
    <dgm:cxn modelId="{0AC5FC16-DB7D-4755-B3B3-3E934AA55123}" type="presParOf" srcId="{0B4720CA-54D2-4094-95D9-0FE65692DAF3}" destId="{7A6577E8-44CD-4C0D-9AA5-BC3A57485FD9}" srcOrd="1" destOrd="0" presId="urn:microsoft.com/office/officeart/2005/8/layout/hProcess9"/>
    <dgm:cxn modelId="{45767EE3-470B-4862-B043-88CB0F3A6192}" type="presParOf" srcId="{0B4720CA-54D2-4094-95D9-0FE65692DAF3}" destId="{58C874D4-19AF-4078-B239-2DF3E2FC5188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2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E0034-EBD4-4C76-B39A-F8B0DB01DD63}">
      <dsp:nvSpPr>
        <dsp:cNvPr id="0" name=""/>
        <dsp:cNvSpPr/>
      </dsp:nvSpPr>
      <dsp:spPr>
        <a:xfrm>
          <a:off x="7219870" y="1214795"/>
          <a:ext cx="91440" cy="16328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632861"/>
              </a:lnTo>
              <a:lnTo>
                <a:pt x="136917" y="1632861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47EB54-6525-4283-A821-1DF6B1417731}">
      <dsp:nvSpPr>
        <dsp:cNvPr id="0" name=""/>
        <dsp:cNvSpPr/>
      </dsp:nvSpPr>
      <dsp:spPr>
        <a:xfrm>
          <a:off x="7128673" y="1214795"/>
          <a:ext cx="91440" cy="1632861"/>
        </a:xfrm>
        <a:custGeom>
          <a:avLst/>
          <a:gdLst/>
          <a:ahLst/>
          <a:cxnLst/>
          <a:rect l="0" t="0" r="0" b="0"/>
          <a:pathLst>
            <a:path>
              <a:moveTo>
                <a:pt x="136917" y="0"/>
              </a:moveTo>
              <a:lnTo>
                <a:pt x="136917" y="1632861"/>
              </a:lnTo>
              <a:lnTo>
                <a:pt x="45720" y="1632861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2D91EF-23DC-4BCA-AAFA-296B7AAB2875}">
      <dsp:nvSpPr>
        <dsp:cNvPr id="0" name=""/>
        <dsp:cNvSpPr/>
      </dsp:nvSpPr>
      <dsp:spPr>
        <a:xfrm>
          <a:off x="7219870" y="1214795"/>
          <a:ext cx="91440" cy="1016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6195"/>
              </a:lnTo>
              <a:lnTo>
                <a:pt x="136917" y="1016195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887637-58C4-471D-B85E-6C0B371FD70D}">
      <dsp:nvSpPr>
        <dsp:cNvPr id="0" name=""/>
        <dsp:cNvSpPr/>
      </dsp:nvSpPr>
      <dsp:spPr>
        <a:xfrm>
          <a:off x="7128673" y="1214795"/>
          <a:ext cx="91440" cy="1016195"/>
        </a:xfrm>
        <a:custGeom>
          <a:avLst/>
          <a:gdLst/>
          <a:ahLst/>
          <a:cxnLst/>
          <a:rect l="0" t="0" r="0" b="0"/>
          <a:pathLst>
            <a:path>
              <a:moveTo>
                <a:pt x="136917" y="0"/>
              </a:moveTo>
              <a:lnTo>
                <a:pt x="136917" y="1016195"/>
              </a:lnTo>
              <a:lnTo>
                <a:pt x="45720" y="1016195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4688335-120D-40C3-946E-B0D4FEC47522}">
      <dsp:nvSpPr>
        <dsp:cNvPr id="0" name=""/>
        <dsp:cNvSpPr/>
      </dsp:nvSpPr>
      <dsp:spPr>
        <a:xfrm>
          <a:off x="7219870" y="1214795"/>
          <a:ext cx="91440" cy="3995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529"/>
              </a:lnTo>
              <a:lnTo>
                <a:pt x="136917" y="399529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562E64-C351-49CF-95DD-5E4020BED6B9}">
      <dsp:nvSpPr>
        <dsp:cNvPr id="0" name=""/>
        <dsp:cNvSpPr/>
      </dsp:nvSpPr>
      <dsp:spPr>
        <a:xfrm>
          <a:off x="7128673" y="1214795"/>
          <a:ext cx="91440" cy="399529"/>
        </a:xfrm>
        <a:custGeom>
          <a:avLst/>
          <a:gdLst/>
          <a:ahLst/>
          <a:cxnLst/>
          <a:rect l="0" t="0" r="0" b="0"/>
          <a:pathLst>
            <a:path>
              <a:moveTo>
                <a:pt x="136917" y="0"/>
              </a:moveTo>
              <a:lnTo>
                <a:pt x="136917" y="399529"/>
              </a:lnTo>
              <a:lnTo>
                <a:pt x="45720" y="399529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AAED298-9FB7-4B23-83B2-986AC7332973}">
      <dsp:nvSpPr>
        <dsp:cNvPr id="0" name=""/>
        <dsp:cNvSpPr/>
      </dsp:nvSpPr>
      <dsp:spPr>
        <a:xfrm>
          <a:off x="4112778" y="598129"/>
          <a:ext cx="3152812" cy="182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197"/>
              </a:lnTo>
              <a:lnTo>
                <a:pt x="3152812" y="91197"/>
              </a:lnTo>
              <a:lnTo>
                <a:pt x="3152812" y="182394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88D7C1-F0DC-4EF0-8256-B43F247110F3}">
      <dsp:nvSpPr>
        <dsp:cNvPr id="0" name=""/>
        <dsp:cNvSpPr/>
      </dsp:nvSpPr>
      <dsp:spPr>
        <a:xfrm>
          <a:off x="5026798" y="1831460"/>
          <a:ext cx="91440" cy="1016195"/>
        </a:xfrm>
        <a:custGeom>
          <a:avLst/>
          <a:gdLst/>
          <a:ahLst/>
          <a:cxnLst/>
          <a:rect l="0" t="0" r="0" b="0"/>
          <a:pathLst>
            <a:path>
              <a:moveTo>
                <a:pt x="136917" y="0"/>
              </a:moveTo>
              <a:lnTo>
                <a:pt x="136917" y="1016195"/>
              </a:lnTo>
              <a:lnTo>
                <a:pt x="45720" y="1016195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9E7720-6344-481F-B200-E47DF72E36B5}">
      <dsp:nvSpPr>
        <dsp:cNvPr id="0" name=""/>
        <dsp:cNvSpPr/>
      </dsp:nvSpPr>
      <dsp:spPr>
        <a:xfrm>
          <a:off x="5117995" y="1831460"/>
          <a:ext cx="91440" cy="3995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529"/>
              </a:lnTo>
              <a:lnTo>
                <a:pt x="136917" y="399529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C00A8-C575-48AD-B8DF-48822592F3CE}">
      <dsp:nvSpPr>
        <dsp:cNvPr id="0" name=""/>
        <dsp:cNvSpPr/>
      </dsp:nvSpPr>
      <dsp:spPr>
        <a:xfrm>
          <a:off x="5026798" y="1831460"/>
          <a:ext cx="91440" cy="399529"/>
        </a:xfrm>
        <a:custGeom>
          <a:avLst/>
          <a:gdLst/>
          <a:ahLst/>
          <a:cxnLst/>
          <a:rect l="0" t="0" r="0" b="0"/>
          <a:pathLst>
            <a:path>
              <a:moveTo>
                <a:pt x="136917" y="0"/>
              </a:moveTo>
              <a:lnTo>
                <a:pt x="136917" y="399529"/>
              </a:lnTo>
              <a:lnTo>
                <a:pt x="45720" y="399529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41B333-D752-4B9C-82A9-AEAE59CA655D}">
      <dsp:nvSpPr>
        <dsp:cNvPr id="0" name=""/>
        <dsp:cNvSpPr/>
      </dsp:nvSpPr>
      <dsp:spPr>
        <a:xfrm>
          <a:off x="4112778" y="1214795"/>
          <a:ext cx="1050937" cy="182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197"/>
              </a:lnTo>
              <a:lnTo>
                <a:pt x="1050937" y="91197"/>
              </a:lnTo>
              <a:lnTo>
                <a:pt x="1050937" y="182394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BD0179-9D45-4535-9F70-1E4C13E38CBB}">
      <dsp:nvSpPr>
        <dsp:cNvPr id="0" name=""/>
        <dsp:cNvSpPr/>
      </dsp:nvSpPr>
      <dsp:spPr>
        <a:xfrm>
          <a:off x="3016121" y="1831460"/>
          <a:ext cx="91440" cy="3995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529"/>
              </a:lnTo>
              <a:lnTo>
                <a:pt x="136917" y="399529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50267FB-83C7-4AF0-9351-7AE1EFD76E8B}">
      <dsp:nvSpPr>
        <dsp:cNvPr id="0" name=""/>
        <dsp:cNvSpPr/>
      </dsp:nvSpPr>
      <dsp:spPr>
        <a:xfrm>
          <a:off x="2924924" y="1831460"/>
          <a:ext cx="91440" cy="399529"/>
        </a:xfrm>
        <a:custGeom>
          <a:avLst/>
          <a:gdLst/>
          <a:ahLst/>
          <a:cxnLst/>
          <a:rect l="0" t="0" r="0" b="0"/>
          <a:pathLst>
            <a:path>
              <a:moveTo>
                <a:pt x="136917" y="0"/>
              </a:moveTo>
              <a:lnTo>
                <a:pt x="136917" y="399529"/>
              </a:lnTo>
              <a:lnTo>
                <a:pt x="45720" y="399529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059C3-5190-478F-8E1B-DC2469093F22}">
      <dsp:nvSpPr>
        <dsp:cNvPr id="0" name=""/>
        <dsp:cNvSpPr/>
      </dsp:nvSpPr>
      <dsp:spPr>
        <a:xfrm>
          <a:off x="3061841" y="1214795"/>
          <a:ext cx="1050937" cy="182394"/>
        </a:xfrm>
        <a:custGeom>
          <a:avLst/>
          <a:gdLst/>
          <a:ahLst/>
          <a:cxnLst/>
          <a:rect l="0" t="0" r="0" b="0"/>
          <a:pathLst>
            <a:path>
              <a:moveTo>
                <a:pt x="1050937" y="0"/>
              </a:moveTo>
              <a:lnTo>
                <a:pt x="1050937" y="91197"/>
              </a:lnTo>
              <a:lnTo>
                <a:pt x="0" y="91197"/>
              </a:lnTo>
              <a:lnTo>
                <a:pt x="0" y="182394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2DD2A2-09B5-4FE3-AFB6-859FE68154A5}">
      <dsp:nvSpPr>
        <dsp:cNvPr id="0" name=""/>
        <dsp:cNvSpPr/>
      </dsp:nvSpPr>
      <dsp:spPr>
        <a:xfrm>
          <a:off x="4067058" y="598129"/>
          <a:ext cx="91440" cy="18239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82394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611DE8-39CB-4A25-8F7A-2D4370005A02}">
      <dsp:nvSpPr>
        <dsp:cNvPr id="0" name=""/>
        <dsp:cNvSpPr/>
      </dsp:nvSpPr>
      <dsp:spPr>
        <a:xfrm>
          <a:off x="914246" y="1214795"/>
          <a:ext cx="91440" cy="10161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016195"/>
              </a:lnTo>
              <a:lnTo>
                <a:pt x="136917" y="1016195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D1851D-3277-4C82-A2F2-C3B292C9514E}">
      <dsp:nvSpPr>
        <dsp:cNvPr id="0" name=""/>
        <dsp:cNvSpPr/>
      </dsp:nvSpPr>
      <dsp:spPr>
        <a:xfrm>
          <a:off x="823049" y="1214795"/>
          <a:ext cx="91440" cy="1016195"/>
        </a:xfrm>
        <a:custGeom>
          <a:avLst/>
          <a:gdLst/>
          <a:ahLst/>
          <a:cxnLst/>
          <a:rect l="0" t="0" r="0" b="0"/>
          <a:pathLst>
            <a:path>
              <a:moveTo>
                <a:pt x="136917" y="0"/>
              </a:moveTo>
              <a:lnTo>
                <a:pt x="136917" y="1016195"/>
              </a:lnTo>
              <a:lnTo>
                <a:pt x="45720" y="1016195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3717CF-C0BD-4DBC-BBA4-E230E9B38594}">
      <dsp:nvSpPr>
        <dsp:cNvPr id="0" name=""/>
        <dsp:cNvSpPr/>
      </dsp:nvSpPr>
      <dsp:spPr>
        <a:xfrm>
          <a:off x="914246" y="1214795"/>
          <a:ext cx="91440" cy="39952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99529"/>
              </a:lnTo>
              <a:lnTo>
                <a:pt x="136917" y="399529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D4E91-52F4-485D-BF57-2A8ACFDBF4E3}">
      <dsp:nvSpPr>
        <dsp:cNvPr id="0" name=""/>
        <dsp:cNvSpPr/>
      </dsp:nvSpPr>
      <dsp:spPr>
        <a:xfrm>
          <a:off x="823049" y="1214795"/>
          <a:ext cx="91440" cy="399529"/>
        </a:xfrm>
        <a:custGeom>
          <a:avLst/>
          <a:gdLst/>
          <a:ahLst/>
          <a:cxnLst/>
          <a:rect l="0" t="0" r="0" b="0"/>
          <a:pathLst>
            <a:path>
              <a:moveTo>
                <a:pt x="136917" y="0"/>
              </a:moveTo>
              <a:lnTo>
                <a:pt x="136917" y="399529"/>
              </a:lnTo>
              <a:lnTo>
                <a:pt x="45720" y="399529"/>
              </a:lnTo>
            </a:path>
          </a:pathLst>
        </a:custGeom>
        <a:noFill/>
        <a:ln w="952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B72119-3C05-46DA-A695-AC1A33CAC4F7}">
      <dsp:nvSpPr>
        <dsp:cNvPr id="0" name=""/>
        <dsp:cNvSpPr/>
      </dsp:nvSpPr>
      <dsp:spPr>
        <a:xfrm>
          <a:off x="959966" y="598129"/>
          <a:ext cx="3152812" cy="182394"/>
        </a:xfrm>
        <a:custGeom>
          <a:avLst/>
          <a:gdLst/>
          <a:ahLst/>
          <a:cxnLst/>
          <a:rect l="0" t="0" r="0" b="0"/>
          <a:pathLst>
            <a:path>
              <a:moveTo>
                <a:pt x="3152812" y="0"/>
              </a:moveTo>
              <a:lnTo>
                <a:pt x="3152812" y="91197"/>
              </a:lnTo>
              <a:lnTo>
                <a:pt x="0" y="91197"/>
              </a:lnTo>
              <a:lnTo>
                <a:pt x="0" y="182394"/>
              </a:lnTo>
            </a:path>
          </a:pathLst>
        </a:custGeom>
        <a:noFill/>
        <a:ln w="9525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29DC93-6D38-4FFE-8946-376BFC7B0474}">
      <dsp:nvSpPr>
        <dsp:cNvPr id="0" name=""/>
        <dsp:cNvSpPr/>
      </dsp:nvSpPr>
      <dsp:spPr>
        <a:xfrm>
          <a:off x="3678506" y="163857"/>
          <a:ext cx="868543" cy="4342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ERP</a:t>
          </a:r>
        </a:p>
      </dsp:txBody>
      <dsp:txXfrm>
        <a:off x="3678506" y="163857"/>
        <a:ext cx="868543" cy="434271"/>
      </dsp:txXfrm>
    </dsp:sp>
    <dsp:sp modelId="{FFF69080-10A2-4690-8395-6961D97653A8}">
      <dsp:nvSpPr>
        <dsp:cNvPr id="0" name=""/>
        <dsp:cNvSpPr/>
      </dsp:nvSpPr>
      <dsp:spPr>
        <a:xfrm>
          <a:off x="525694" y="780523"/>
          <a:ext cx="868543" cy="4342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E-Devlet</a:t>
          </a:r>
        </a:p>
      </dsp:txBody>
      <dsp:txXfrm>
        <a:off x="525694" y="780523"/>
        <a:ext cx="868543" cy="434271"/>
      </dsp:txXfrm>
    </dsp:sp>
    <dsp:sp modelId="{6390E20A-4985-4193-9E5D-BB6E57C94EDF}">
      <dsp:nvSpPr>
        <dsp:cNvPr id="0" name=""/>
        <dsp:cNvSpPr/>
      </dsp:nvSpPr>
      <dsp:spPr>
        <a:xfrm>
          <a:off x="225" y="1397189"/>
          <a:ext cx="868543" cy="4342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E-Defter</a:t>
          </a:r>
        </a:p>
      </dsp:txBody>
      <dsp:txXfrm>
        <a:off x="225" y="1397189"/>
        <a:ext cx="868543" cy="434271"/>
      </dsp:txXfrm>
    </dsp:sp>
    <dsp:sp modelId="{38C80A29-EC66-4269-B36D-4F37DD595ED4}">
      <dsp:nvSpPr>
        <dsp:cNvPr id="0" name=""/>
        <dsp:cNvSpPr/>
      </dsp:nvSpPr>
      <dsp:spPr>
        <a:xfrm>
          <a:off x="1051163" y="1397189"/>
          <a:ext cx="868543" cy="4342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E-Fatura</a:t>
          </a:r>
        </a:p>
      </dsp:txBody>
      <dsp:txXfrm>
        <a:off x="1051163" y="1397189"/>
        <a:ext cx="868543" cy="434271"/>
      </dsp:txXfrm>
    </dsp:sp>
    <dsp:sp modelId="{4770C2E0-FF80-4DDB-B04E-B0338A691BEA}">
      <dsp:nvSpPr>
        <dsp:cNvPr id="0" name=""/>
        <dsp:cNvSpPr/>
      </dsp:nvSpPr>
      <dsp:spPr>
        <a:xfrm>
          <a:off x="225" y="2013854"/>
          <a:ext cx="868543" cy="4342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E-Arşiv</a:t>
          </a:r>
        </a:p>
      </dsp:txBody>
      <dsp:txXfrm>
        <a:off x="225" y="2013854"/>
        <a:ext cx="868543" cy="434271"/>
      </dsp:txXfrm>
    </dsp:sp>
    <dsp:sp modelId="{7F8C6833-8AA0-43EE-B434-AFBEDB4014CE}">
      <dsp:nvSpPr>
        <dsp:cNvPr id="0" name=""/>
        <dsp:cNvSpPr/>
      </dsp:nvSpPr>
      <dsp:spPr>
        <a:xfrm>
          <a:off x="1051163" y="2013854"/>
          <a:ext cx="868543" cy="4342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E-İrsaliye</a:t>
          </a:r>
        </a:p>
      </dsp:txBody>
      <dsp:txXfrm>
        <a:off x="1051163" y="2013854"/>
        <a:ext cx="868543" cy="434271"/>
      </dsp:txXfrm>
    </dsp:sp>
    <dsp:sp modelId="{AD36F857-85A6-4792-9ABF-8E8165AC10AF}">
      <dsp:nvSpPr>
        <dsp:cNvPr id="0" name=""/>
        <dsp:cNvSpPr/>
      </dsp:nvSpPr>
      <dsp:spPr>
        <a:xfrm>
          <a:off x="3678506" y="780523"/>
          <a:ext cx="868543" cy="4342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Şirketler</a:t>
          </a:r>
        </a:p>
      </dsp:txBody>
      <dsp:txXfrm>
        <a:off x="3678506" y="780523"/>
        <a:ext cx="868543" cy="434271"/>
      </dsp:txXfrm>
    </dsp:sp>
    <dsp:sp modelId="{B0511A1E-98A6-4430-822C-EEAF212FB01C}">
      <dsp:nvSpPr>
        <dsp:cNvPr id="0" name=""/>
        <dsp:cNvSpPr/>
      </dsp:nvSpPr>
      <dsp:spPr>
        <a:xfrm>
          <a:off x="2627569" y="1397189"/>
          <a:ext cx="868543" cy="4342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/>
            <a:t>Mutabakat</a:t>
          </a:r>
          <a:endParaRPr lang="tr-TR" sz="1400" kern="1200" dirty="0"/>
        </a:p>
      </dsp:txBody>
      <dsp:txXfrm>
        <a:off x="2627569" y="1397189"/>
        <a:ext cx="868543" cy="434271"/>
      </dsp:txXfrm>
    </dsp:sp>
    <dsp:sp modelId="{A640C855-A9EE-40D8-BE30-8E3BE7124259}">
      <dsp:nvSpPr>
        <dsp:cNvPr id="0" name=""/>
        <dsp:cNvSpPr/>
      </dsp:nvSpPr>
      <dsp:spPr>
        <a:xfrm>
          <a:off x="2102100" y="2013854"/>
          <a:ext cx="868543" cy="4342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BA-BS</a:t>
          </a:r>
        </a:p>
      </dsp:txBody>
      <dsp:txXfrm>
        <a:off x="2102100" y="2013854"/>
        <a:ext cx="868543" cy="434271"/>
      </dsp:txXfrm>
    </dsp:sp>
    <dsp:sp modelId="{6C913FFF-A0A5-4043-8619-55430BF1B279}">
      <dsp:nvSpPr>
        <dsp:cNvPr id="0" name=""/>
        <dsp:cNvSpPr/>
      </dsp:nvSpPr>
      <dsp:spPr>
        <a:xfrm>
          <a:off x="3153038" y="2013854"/>
          <a:ext cx="868543" cy="4342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Cari Hesap</a:t>
          </a:r>
        </a:p>
      </dsp:txBody>
      <dsp:txXfrm>
        <a:off x="3153038" y="2013854"/>
        <a:ext cx="868543" cy="434271"/>
      </dsp:txXfrm>
    </dsp:sp>
    <dsp:sp modelId="{6D473BD9-37B7-429E-BFBF-04B210EBC8E5}">
      <dsp:nvSpPr>
        <dsp:cNvPr id="0" name=""/>
        <dsp:cNvSpPr/>
      </dsp:nvSpPr>
      <dsp:spPr>
        <a:xfrm>
          <a:off x="4729444" y="1397189"/>
          <a:ext cx="868543" cy="4342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Veri Aktarımı</a:t>
          </a:r>
        </a:p>
      </dsp:txBody>
      <dsp:txXfrm>
        <a:off x="4729444" y="1397189"/>
        <a:ext cx="868543" cy="434271"/>
      </dsp:txXfrm>
    </dsp:sp>
    <dsp:sp modelId="{8AF1CDC5-1978-4BAC-94E9-6EDAE8CCD297}">
      <dsp:nvSpPr>
        <dsp:cNvPr id="0" name=""/>
        <dsp:cNvSpPr/>
      </dsp:nvSpPr>
      <dsp:spPr>
        <a:xfrm>
          <a:off x="4203975" y="2013854"/>
          <a:ext cx="868543" cy="4342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Muhasebe Kaydı</a:t>
          </a:r>
        </a:p>
      </dsp:txBody>
      <dsp:txXfrm>
        <a:off x="4203975" y="2013854"/>
        <a:ext cx="868543" cy="434271"/>
      </dsp:txXfrm>
    </dsp:sp>
    <dsp:sp modelId="{856A4B96-A837-4E3D-9A33-3D0644EF44D4}">
      <dsp:nvSpPr>
        <dsp:cNvPr id="0" name=""/>
        <dsp:cNvSpPr/>
      </dsp:nvSpPr>
      <dsp:spPr>
        <a:xfrm>
          <a:off x="5254912" y="2013854"/>
          <a:ext cx="868543" cy="4342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Fatura Bilgileri</a:t>
          </a:r>
        </a:p>
      </dsp:txBody>
      <dsp:txXfrm>
        <a:off x="5254912" y="2013854"/>
        <a:ext cx="868543" cy="434271"/>
      </dsp:txXfrm>
    </dsp:sp>
    <dsp:sp modelId="{4BAA075D-1ED4-4CAD-9836-1828A63C348E}">
      <dsp:nvSpPr>
        <dsp:cNvPr id="0" name=""/>
        <dsp:cNvSpPr/>
      </dsp:nvSpPr>
      <dsp:spPr>
        <a:xfrm>
          <a:off x="4203975" y="2630520"/>
          <a:ext cx="868543" cy="4342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Hesap Kartları</a:t>
          </a:r>
        </a:p>
      </dsp:txBody>
      <dsp:txXfrm>
        <a:off x="4203975" y="2630520"/>
        <a:ext cx="868543" cy="434271"/>
      </dsp:txXfrm>
    </dsp:sp>
    <dsp:sp modelId="{2FDDE519-AF97-4CC5-AF5D-1BEBABA3C6B6}">
      <dsp:nvSpPr>
        <dsp:cNvPr id="0" name=""/>
        <dsp:cNvSpPr/>
      </dsp:nvSpPr>
      <dsp:spPr>
        <a:xfrm>
          <a:off x="6831319" y="780523"/>
          <a:ext cx="868543" cy="4342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Banka</a:t>
          </a:r>
        </a:p>
      </dsp:txBody>
      <dsp:txXfrm>
        <a:off x="6831319" y="780523"/>
        <a:ext cx="868543" cy="434271"/>
      </dsp:txXfrm>
    </dsp:sp>
    <dsp:sp modelId="{EE237176-6977-4793-AD28-4EB678A0BA7D}">
      <dsp:nvSpPr>
        <dsp:cNvPr id="0" name=""/>
        <dsp:cNvSpPr/>
      </dsp:nvSpPr>
      <dsp:spPr>
        <a:xfrm>
          <a:off x="6305850" y="1397189"/>
          <a:ext cx="868543" cy="4342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Ödeme</a:t>
          </a:r>
        </a:p>
      </dsp:txBody>
      <dsp:txXfrm>
        <a:off x="6305850" y="1397189"/>
        <a:ext cx="868543" cy="434271"/>
      </dsp:txXfrm>
    </dsp:sp>
    <dsp:sp modelId="{DC07A4B8-B082-4916-A3E5-54CB0E79374F}">
      <dsp:nvSpPr>
        <dsp:cNvPr id="0" name=""/>
        <dsp:cNvSpPr/>
      </dsp:nvSpPr>
      <dsp:spPr>
        <a:xfrm>
          <a:off x="7356787" y="1397189"/>
          <a:ext cx="868543" cy="4342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Tahsilat</a:t>
          </a:r>
        </a:p>
      </dsp:txBody>
      <dsp:txXfrm>
        <a:off x="7356787" y="1397189"/>
        <a:ext cx="868543" cy="434271"/>
      </dsp:txXfrm>
    </dsp:sp>
    <dsp:sp modelId="{E468FEF4-2810-46E2-BDFC-E4A0785C7C32}">
      <dsp:nvSpPr>
        <dsp:cNvPr id="0" name=""/>
        <dsp:cNvSpPr/>
      </dsp:nvSpPr>
      <dsp:spPr>
        <a:xfrm>
          <a:off x="6305850" y="2013854"/>
          <a:ext cx="868543" cy="4342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Havale</a:t>
          </a:r>
        </a:p>
      </dsp:txBody>
      <dsp:txXfrm>
        <a:off x="6305850" y="2013854"/>
        <a:ext cx="868543" cy="434271"/>
      </dsp:txXfrm>
    </dsp:sp>
    <dsp:sp modelId="{0C7EA4CA-D708-4806-B702-3D5154071001}">
      <dsp:nvSpPr>
        <dsp:cNvPr id="0" name=""/>
        <dsp:cNvSpPr/>
      </dsp:nvSpPr>
      <dsp:spPr>
        <a:xfrm>
          <a:off x="7356787" y="2013854"/>
          <a:ext cx="868543" cy="4342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EFT</a:t>
          </a:r>
        </a:p>
      </dsp:txBody>
      <dsp:txXfrm>
        <a:off x="7356787" y="2013854"/>
        <a:ext cx="868543" cy="434271"/>
      </dsp:txXfrm>
    </dsp:sp>
    <dsp:sp modelId="{01D12D1A-D266-44BA-BE26-E9FD6AC94354}">
      <dsp:nvSpPr>
        <dsp:cNvPr id="0" name=""/>
        <dsp:cNvSpPr/>
      </dsp:nvSpPr>
      <dsp:spPr>
        <a:xfrm>
          <a:off x="6305850" y="2630520"/>
          <a:ext cx="868543" cy="4342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Çek-Senet</a:t>
          </a:r>
        </a:p>
      </dsp:txBody>
      <dsp:txXfrm>
        <a:off x="6305850" y="2630520"/>
        <a:ext cx="868543" cy="434271"/>
      </dsp:txXfrm>
    </dsp:sp>
    <dsp:sp modelId="{D16F4B2B-DDB8-456D-9011-41A65643ED79}">
      <dsp:nvSpPr>
        <dsp:cNvPr id="0" name=""/>
        <dsp:cNvSpPr/>
      </dsp:nvSpPr>
      <dsp:spPr>
        <a:xfrm>
          <a:off x="7356787" y="2630520"/>
          <a:ext cx="868543" cy="434271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dk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Mutabakat</a:t>
          </a:r>
        </a:p>
      </dsp:txBody>
      <dsp:txXfrm>
        <a:off x="7356787" y="2630520"/>
        <a:ext cx="868543" cy="4342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CED12-FF94-4869-8426-0E96666018FF}">
      <dsp:nvSpPr>
        <dsp:cNvPr id="0" name=""/>
        <dsp:cNvSpPr/>
      </dsp:nvSpPr>
      <dsp:spPr>
        <a:xfrm>
          <a:off x="0" y="0"/>
          <a:ext cx="1133387" cy="113338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7B7C9F-C7AA-4CE3-92C4-AEDFB1EB1656}">
      <dsp:nvSpPr>
        <dsp:cNvPr id="0" name=""/>
        <dsp:cNvSpPr/>
      </dsp:nvSpPr>
      <dsp:spPr>
        <a:xfrm>
          <a:off x="560796" y="0"/>
          <a:ext cx="2541939" cy="113338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GİB Mobil Uygulaması </a:t>
          </a:r>
          <a:br>
            <a:rPr lang="tr-T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</a:br>
          <a:r>
            <a:rPr lang="tr-T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31.12.2017 </a:t>
          </a:r>
          <a:r>
            <a:rPr lang="tr-TR" sz="1600" kern="1200" dirty="0"/>
            <a:t/>
          </a:r>
          <a:br>
            <a:rPr lang="tr-TR" sz="1600" kern="1200" dirty="0"/>
          </a:br>
          <a:r>
            <a:rPr lang="tr-TR" sz="16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323.806 kişi</a:t>
          </a:r>
        </a:p>
      </dsp:txBody>
      <dsp:txXfrm>
        <a:off x="560796" y="0"/>
        <a:ext cx="2541939" cy="1133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FB241-77E5-4EFA-BE11-20C8B099988C}">
      <dsp:nvSpPr>
        <dsp:cNvPr id="0" name=""/>
        <dsp:cNvSpPr/>
      </dsp:nvSpPr>
      <dsp:spPr>
        <a:xfrm>
          <a:off x="639550" y="0"/>
          <a:ext cx="7248235" cy="1440160"/>
        </a:xfrm>
        <a:prstGeom prst="rightArrow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937DCB7B-1EF1-4B01-AA41-3129E44BD09A}">
      <dsp:nvSpPr>
        <dsp:cNvPr id="0" name=""/>
        <dsp:cNvSpPr/>
      </dsp:nvSpPr>
      <dsp:spPr>
        <a:xfrm>
          <a:off x="260" y="432048"/>
          <a:ext cx="4131209" cy="576064"/>
        </a:xfrm>
        <a:prstGeom prst="roundRect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/>
            <a:t>E-BEYANNAME</a:t>
          </a:r>
          <a:endParaRPr lang="tr-TR" sz="2500" kern="1200" dirty="0"/>
        </a:p>
      </dsp:txBody>
      <dsp:txXfrm>
        <a:off x="28381" y="460169"/>
        <a:ext cx="4074967" cy="519822"/>
      </dsp:txXfrm>
    </dsp:sp>
    <dsp:sp modelId="{B9CA8432-5C1E-4103-B29B-C32AD215F546}">
      <dsp:nvSpPr>
        <dsp:cNvPr id="0" name=""/>
        <dsp:cNvSpPr/>
      </dsp:nvSpPr>
      <dsp:spPr>
        <a:xfrm>
          <a:off x="4395866" y="432048"/>
          <a:ext cx="4131209" cy="576064"/>
        </a:xfrm>
        <a:prstGeom prst="roundRect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/>
            <a:t>90 Milyon Adet Beyanname</a:t>
          </a:r>
        </a:p>
      </dsp:txBody>
      <dsp:txXfrm>
        <a:off x="4423987" y="460169"/>
        <a:ext cx="4074967" cy="5198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FB241-77E5-4EFA-BE11-20C8B099988C}">
      <dsp:nvSpPr>
        <dsp:cNvPr id="0" name=""/>
        <dsp:cNvSpPr/>
      </dsp:nvSpPr>
      <dsp:spPr>
        <a:xfrm>
          <a:off x="668177" y="0"/>
          <a:ext cx="7572684" cy="1440160"/>
        </a:xfrm>
        <a:prstGeom prst="rightArrow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937DCB7B-1EF1-4B01-AA41-3129E44BD09A}">
      <dsp:nvSpPr>
        <dsp:cNvPr id="0" name=""/>
        <dsp:cNvSpPr/>
      </dsp:nvSpPr>
      <dsp:spPr>
        <a:xfrm>
          <a:off x="1169" y="432048"/>
          <a:ext cx="2101228" cy="576064"/>
        </a:xfrm>
        <a:prstGeom prst="roundRect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E-FATURA</a:t>
          </a:r>
        </a:p>
      </dsp:txBody>
      <dsp:txXfrm>
        <a:off x="29290" y="460169"/>
        <a:ext cx="2044986" cy="519822"/>
      </dsp:txXfrm>
    </dsp:sp>
    <dsp:sp modelId="{58C874D4-19AF-4078-B239-2DF3E2FC5188}">
      <dsp:nvSpPr>
        <dsp:cNvPr id="0" name=""/>
        <dsp:cNvSpPr/>
      </dsp:nvSpPr>
      <dsp:spPr>
        <a:xfrm>
          <a:off x="2269660" y="432048"/>
          <a:ext cx="2101228" cy="576064"/>
        </a:xfrm>
        <a:prstGeom prst="roundRect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72.036 MÜKELLEF </a:t>
          </a:r>
        </a:p>
      </dsp:txBody>
      <dsp:txXfrm>
        <a:off x="2297781" y="460169"/>
        <a:ext cx="2044986" cy="519822"/>
      </dsp:txXfrm>
    </dsp:sp>
    <dsp:sp modelId="{B9CA8432-5C1E-4103-B29B-C32AD215F546}">
      <dsp:nvSpPr>
        <dsp:cNvPr id="0" name=""/>
        <dsp:cNvSpPr/>
      </dsp:nvSpPr>
      <dsp:spPr>
        <a:xfrm>
          <a:off x="4538151" y="432048"/>
          <a:ext cx="2101228" cy="576064"/>
        </a:xfrm>
        <a:prstGeom prst="roundRect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177.485.032 E-FATURA</a:t>
          </a:r>
        </a:p>
      </dsp:txBody>
      <dsp:txXfrm>
        <a:off x="4566272" y="460169"/>
        <a:ext cx="2044986" cy="519822"/>
      </dsp:txXfrm>
    </dsp:sp>
    <dsp:sp modelId="{275694D5-D03C-423D-941D-3D27DDB4EEA2}">
      <dsp:nvSpPr>
        <dsp:cNvPr id="0" name=""/>
        <dsp:cNvSpPr/>
      </dsp:nvSpPr>
      <dsp:spPr>
        <a:xfrm>
          <a:off x="6806641" y="432048"/>
          <a:ext cx="2101228" cy="576064"/>
        </a:xfrm>
        <a:prstGeom prst="roundRect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/>
            <a:t>2.6 Trilyon TL</a:t>
          </a:r>
        </a:p>
      </dsp:txBody>
      <dsp:txXfrm>
        <a:off x="6834762" y="460169"/>
        <a:ext cx="2044986" cy="51982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FB241-77E5-4EFA-BE11-20C8B099988C}">
      <dsp:nvSpPr>
        <dsp:cNvPr id="0" name=""/>
        <dsp:cNvSpPr/>
      </dsp:nvSpPr>
      <dsp:spPr>
        <a:xfrm>
          <a:off x="639550" y="0"/>
          <a:ext cx="7248235" cy="1440160"/>
        </a:xfrm>
        <a:prstGeom prst="rightArrow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937DCB7B-1EF1-4B01-AA41-3129E44BD09A}">
      <dsp:nvSpPr>
        <dsp:cNvPr id="0" name=""/>
        <dsp:cNvSpPr/>
      </dsp:nvSpPr>
      <dsp:spPr>
        <a:xfrm>
          <a:off x="146979" y="432048"/>
          <a:ext cx="2558200" cy="576064"/>
        </a:xfrm>
        <a:prstGeom prst="roundRect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b="1" kern="1200" dirty="0"/>
            <a:t>E-ARŞİV</a:t>
          </a:r>
          <a:endParaRPr lang="tr-TR" sz="2500" kern="1200" dirty="0"/>
        </a:p>
      </dsp:txBody>
      <dsp:txXfrm>
        <a:off x="175100" y="460169"/>
        <a:ext cx="2501958" cy="519822"/>
      </dsp:txXfrm>
    </dsp:sp>
    <dsp:sp modelId="{58C874D4-19AF-4078-B239-2DF3E2FC5188}">
      <dsp:nvSpPr>
        <dsp:cNvPr id="0" name=""/>
        <dsp:cNvSpPr/>
      </dsp:nvSpPr>
      <dsp:spPr>
        <a:xfrm>
          <a:off x="2984567" y="432048"/>
          <a:ext cx="2558200" cy="576064"/>
        </a:xfrm>
        <a:prstGeom prst="roundRect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effectLst/>
            </a:rPr>
            <a:t>Mükellef Sayısı </a:t>
          </a:r>
          <a:br>
            <a:rPr lang="tr-TR" sz="1400" kern="1200" dirty="0">
              <a:effectLst/>
            </a:rPr>
          </a:br>
          <a:r>
            <a:rPr lang="tr-TR" sz="1400" kern="1200" dirty="0">
              <a:effectLst/>
            </a:rPr>
            <a:t>11.306</a:t>
          </a:r>
          <a:endParaRPr lang="tr-TR" sz="1400" kern="1200" dirty="0"/>
        </a:p>
      </dsp:txBody>
      <dsp:txXfrm>
        <a:off x="3012688" y="460169"/>
        <a:ext cx="2501958" cy="519822"/>
      </dsp:txXfrm>
    </dsp:sp>
    <dsp:sp modelId="{E52CEEF0-C851-4CD5-88FD-8BA44B0C7036}">
      <dsp:nvSpPr>
        <dsp:cNvPr id="0" name=""/>
        <dsp:cNvSpPr/>
      </dsp:nvSpPr>
      <dsp:spPr>
        <a:xfrm>
          <a:off x="5822155" y="432048"/>
          <a:ext cx="2558200" cy="576064"/>
        </a:xfrm>
        <a:prstGeom prst="roundRect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/>
            <a:t>FATURA SAYISI</a:t>
          </a:r>
          <a:br>
            <a:rPr lang="tr-TR" sz="1400" kern="1200" dirty="0"/>
          </a:br>
          <a:r>
            <a:rPr lang="tr-TR" sz="1400" kern="1200" dirty="0">
              <a:effectLst/>
            </a:rPr>
            <a:t>1.236.469.920</a:t>
          </a:r>
          <a:endParaRPr lang="tr-TR" sz="1400" kern="1200" dirty="0"/>
        </a:p>
      </dsp:txBody>
      <dsp:txXfrm>
        <a:off x="5850276" y="460169"/>
        <a:ext cx="2501958" cy="51982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FB241-77E5-4EFA-BE11-20C8B099988C}">
      <dsp:nvSpPr>
        <dsp:cNvPr id="0" name=""/>
        <dsp:cNvSpPr/>
      </dsp:nvSpPr>
      <dsp:spPr>
        <a:xfrm>
          <a:off x="454285" y="0"/>
          <a:ext cx="7248235" cy="1440160"/>
        </a:xfrm>
        <a:prstGeom prst="rightArrow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937DCB7B-1EF1-4B01-AA41-3129E44BD09A}">
      <dsp:nvSpPr>
        <dsp:cNvPr id="0" name=""/>
        <dsp:cNvSpPr/>
      </dsp:nvSpPr>
      <dsp:spPr>
        <a:xfrm>
          <a:off x="1561610" y="432048"/>
          <a:ext cx="2558200" cy="576064"/>
        </a:xfrm>
        <a:prstGeom prst="roundRect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/>
            <a:t>HAZIR BEYAN</a:t>
          </a:r>
        </a:p>
      </dsp:txBody>
      <dsp:txXfrm>
        <a:off x="1589731" y="460169"/>
        <a:ext cx="2501958" cy="519822"/>
      </dsp:txXfrm>
    </dsp:sp>
    <dsp:sp modelId="{58C874D4-19AF-4078-B239-2DF3E2FC5188}">
      <dsp:nvSpPr>
        <dsp:cNvPr id="0" name=""/>
        <dsp:cNvSpPr/>
      </dsp:nvSpPr>
      <dsp:spPr>
        <a:xfrm>
          <a:off x="4407525" y="432048"/>
          <a:ext cx="2558200" cy="576064"/>
        </a:xfrm>
        <a:prstGeom prst="roundRect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1.487.590 Kullanıcı</a:t>
          </a:r>
          <a:endParaRPr lang="tr-TR" sz="1400" kern="1200" dirty="0"/>
        </a:p>
      </dsp:txBody>
      <dsp:txXfrm>
        <a:off x="4435646" y="460169"/>
        <a:ext cx="2501958" cy="5198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0FB241-77E5-4EFA-BE11-20C8B099988C}">
      <dsp:nvSpPr>
        <dsp:cNvPr id="0" name=""/>
        <dsp:cNvSpPr/>
      </dsp:nvSpPr>
      <dsp:spPr>
        <a:xfrm>
          <a:off x="653974" y="0"/>
          <a:ext cx="7248235" cy="1440160"/>
        </a:xfrm>
        <a:prstGeom prst="rightArrow">
          <a:avLst/>
        </a:prstGeom>
        <a:solidFill>
          <a:schemeClr val="lt1"/>
        </a:solidFill>
        <a:ln w="25400" cap="flat" cmpd="sng" algn="ctr">
          <a:solidFill>
            <a:schemeClr val="dk1"/>
          </a:solidFill>
          <a:prstDash val="solid"/>
        </a:ln>
        <a:effectLst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</dsp:sp>
    <dsp:sp modelId="{937DCB7B-1EF1-4B01-AA41-3129E44BD09A}">
      <dsp:nvSpPr>
        <dsp:cNvPr id="0" name=""/>
        <dsp:cNvSpPr/>
      </dsp:nvSpPr>
      <dsp:spPr>
        <a:xfrm>
          <a:off x="1542456" y="432048"/>
          <a:ext cx="2558200" cy="576064"/>
        </a:xfrm>
        <a:prstGeom prst="roundRect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/>
            <a:t>E-TEBLİGAT</a:t>
          </a:r>
        </a:p>
      </dsp:txBody>
      <dsp:txXfrm>
        <a:off x="1570577" y="460169"/>
        <a:ext cx="2501958" cy="519822"/>
      </dsp:txXfrm>
    </dsp:sp>
    <dsp:sp modelId="{58C874D4-19AF-4078-B239-2DF3E2FC5188}">
      <dsp:nvSpPr>
        <dsp:cNvPr id="0" name=""/>
        <dsp:cNvSpPr/>
      </dsp:nvSpPr>
      <dsp:spPr>
        <a:xfrm>
          <a:off x="4426678" y="432048"/>
          <a:ext cx="2558200" cy="576064"/>
        </a:xfrm>
        <a:prstGeom prst="roundRect">
          <a:avLst/>
        </a:prstGeom>
        <a:solidFill>
          <a:srgbClr val="99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rPr>
            <a:t>18.906.008 Tebligat</a:t>
          </a:r>
          <a:endParaRPr lang="tr-TR" sz="1400" kern="1200" dirty="0"/>
        </a:p>
      </dsp:txBody>
      <dsp:txXfrm>
        <a:off x="4454799" y="460169"/>
        <a:ext cx="2501958" cy="5198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07515-ABBD-4F5F-BFB8-8C9A60AA3B80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824D6A-0AD8-441B-B8C7-D2F90DE657A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3609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8F88B-4084-48FB-AE7C-94360E437D3F}" type="datetimeFigureOut">
              <a:rPr lang="fr-FR" smtClean="0"/>
              <a:pPr/>
              <a:t>05/10/2018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685800"/>
            <a:ext cx="47974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6C725-86FD-4131-9D13-081F8E80E38D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01125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3730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8746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8119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7492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68651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6238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5611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49842" algn="l" defTabSz="987461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142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76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62966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3321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54204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03320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33633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44888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07591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08933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790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0119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691601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88395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566230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42588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71368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25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87047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26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751375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514028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28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98847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>
                <a:solidFill>
                  <a:prstClr val="black"/>
                </a:solidFill>
              </a:rPr>
              <a:pPr/>
              <a:t>29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678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26128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95138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>
                <a:solidFill>
                  <a:prstClr val="black"/>
                </a:solidFill>
              </a:rPr>
              <a:pPr/>
              <a:t>31</a:t>
            </a:fld>
            <a:endParaRPr lang="fr-F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03272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32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248857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17953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8025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3703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097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35257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09347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06C725-86FD-4131-9D13-081F8E80E38D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289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625" y="6300329"/>
            <a:ext cx="2880000" cy="9005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59792" y="854911"/>
            <a:ext cx="9361040" cy="1440160"/>
          </a:xfrm>
        </p:spPr>
        <p:txBody>
          <a:bodyPr/>
          <a:lstStyle>
            <a:lvl1pPr>
              <a:lnSpc>
                <a:spcPts val="3670"/>
              </a:lnSpc>
              <a:defRPr sz="3670"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92" y="6408762"/>
            <a:ext cx="6192688" cy="21602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359792" y="2359722"/>
            <a:ext cx="9361040" cy="288000"/>
          </a:xfrm>
        </p:spPr>
        <p:txBody>
          <a:bodyPr lIns="0" tIns="0" rIns="0" bIns="0" anchor="t" anchorCtr="0"/>
          <a:lstStyle>
            <a:lvl1pPr>
              <a:defRPr sz="1300" b="1"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128" y="6696795"/>
            <a:ext cx="3192198" cy="216024"/>
          </a:xfrm>
        </p:spPr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E6AACB0-F5EC-4707-A90B-3CD78749B92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Rectangle 10"/>
          <p:cNvSpPr/>
          <p:nvPr userDrawn="1"/>
        </p:nvSpPr>
        <p:spPr>
          <a:xfrm>
            <a:off x="360000" y="6278400"/>
            <a:ext cx="936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3" hasCustomPrompt="1"/>
          </p:nvPr>
        </p:nvSpPr>
        <p:spPr>
          <a:xfrm>
            <a:off x="360000" y="2700000"/>
            <a:ext cx="9360000" cy="3420000"/>
          </a:xfrm>
          <a:solidFill>
            <a:schemeClr val="accent6"/>
          </a:solidFill>
        </p:spPr>
        <p:txBody>
          <a:bodyPr anchor="ctr" anchorCtr="0"/>
          <a:lstStyle>
            <a:lvl1pPr marL="0" marR="0" indent="0" algn="ctr" defTabSz="987461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VISUAL</a:t>
            </a:r>
          </a:p>
          <a:p>
            <a:endParaRPr lang="fr-FR" dirty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625" y="6300329"/>
            <a:ext cx="2880000" cy="9005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359792" y="854911"/>
            <a:ext cx="9361040" cy="1440160"/>
          </a:xfrm>
        </p:spPr>
        <p:txBody>
          <a:bodyPr/>
          <a:lstStyle>
            <a:lvl1pPr>
              <a:lnSpc>
                <a:spcPts val="3670"/>
              </a:lnSpc>
              <a:defRPr sz="3670"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92" y="6408762"/>
            <a:ext cx="6192688" cy="21602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359792" y="2359722"/>
            <a:ext cx="9361040" cy="288000"/>
          </a:xfrm>
        </p:spPr>
        <p:txBody>
          <a:bodyPr lIns="0" tIns="0" rIns="0" bIns="0" anchor="t" anchorCtr="0"/>
          <a:lstStyle>
            <a:lvl1pPr>
              <a:defRPr sz="1300" b="1"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128" y="6696795"/>
            <a:ext cx="3192198" cy="216024"/>
          </a:xfrm>
        </p:spPr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E6AACB0-F5EC-4707-A90B-3CD78749B92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Rectangle 10"/>
          <p:cNvSpPr/>
          <p:nvPr userDrawn="1"/>
        </p:nvSpPr>
        <p:spPr>
          <a:xfrm>
            <a:off x="360000" y="6278400"/>
            <a:ext cx="936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625" y="6300329"/>
            <a:ext cx="2880000" cy="900571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359792" y="854911"/>
            <a:ext cx="2970000" cy="1440160"/>
          </a:xfrm>
        </p:spPr>
        <p:txBody>
          <a:bodyPr/>
          <a:lstStyle>
            <a:lvl1pPr>
              <a:lnSpc>
                <a:spcPts val="3670"/>
              </a:lnSpc>
              <a:defRPr sz="3670"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59792" y="6408762"/>
            <a:ext cx="6192688" cy="21602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359792" y="2359722"/>
            <a:ext cx="2970000" cy="288000"/>
          </a:xfrm>
        </p:spPr>
        <p:txBody>
          <a:bodyPr lIns="0" tIns="0" rIns="0" bIns="0" anchor="t" anchorCtr="0"/>
          <a:lstStyle>
            <a:lvl1pPr>
              <a:defRPr sz="1300" b="1">
                <a:solidFill>
                  <a:srgbClr val="990000"/>
                </a:solidFill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128" y="6696795"/>
            <a:ext cx="3192198" cy="216024"/>
          </a:xfrm>
        </p:spPr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E6AACB0-F5EC-4707-A90B-3CD78749B92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1" name="Rectangle 10"/>
          <p:cNvSpPr/>
          <p:nvPr userDrawn="1"/>
        </p:nvSpPr>
        <p:spPr>
          <a:xfrm>
            <a:off x="360000" y="6278400"/>
            <a:ext cx="936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5" name="Espace réservé pour une image  14"/>
          <p:cNvSpPr>
            <a:spLocks noGrp="1"/>
          </p:cNvSpPr>
          <p:nvPr>
            <p:ph type="pic" sz="quarter" idx="13" hasCustomPrompt="1"/>
          </p:nvPr>
        </p:nvSpPr>
        <p:spPr>
          <a:xfrm>
            <a:off x="3960000" y="900000"/>
            <a:ext cx="5760000" cy="5220000"/>
          </a:xfrm>
          <a:solidFill>
            <a:schemeClr val="accent6"/>
          </a:solidFill>
        </p:spPr>
        <p:txBody>
          <a:bodyPr anchor="ctr" anchorCtr="0"/>
          <a:lstStyle>
            <a:lvl1pPr marL="0" marR="0" indent="0" algn="ctr" defTabSz="987461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VISUAL</a:t>
            </a:r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359792" y="854911"/>
            <a:ext cx="9361040" cy="873331"/>
          </a:xfrm>
        </p:spPr>
        <p:txBody>
          <a:bodyPr/>
          <a:lstStyle>
            <a:lvl1pPr>
              <a:lnSpc>
                <a:spcPts val="3670"/>
              </a:lnSpc>
              <a:defRPr sz="3670"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260000" y="1927198"/>
            <a:ext cx="8460832" cy="4553572"/>
          </a:xfrm>
        </p:spPr>
        <p:txBody>
          <a:bodyPr/>
          <a:lstStyle>
            <a:lvl1pPr marL="541338" indent="-541338" algn="l">
              <a:lnSpc>
                <a:spcPts val="2500"/>
              </a:lnSpc>
              <a:spcAft>
                <a:spcPts val="1700"/>
              </a:spcAft>
              <a:buSzPct val="150000"/>
              <a:buFont typeface="+mj-lt"/>
              <a:buAutoNum type="arabicPeriod"/>
              <a:defRPr sz="1900">
                <a:solidFill>
                  <a:schemeClr val="tx1"/>
                </a:solidFill>
                <a:latin typeface="+mj-lt"/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3312120" y="3383285"/>
            <a:ext cx="6408712" cy="3097486"/>
          </a:xfrm>
        </p:spPr>
        <p:txBody>
          <a:bodyPr/>
          <a:lstStyle>
            <a:lvl1pPr>
              <a:lnSpc>
                <a:spcPts val="3300"/>
              </a:lnSpc>
              <a:defRPr sz="3300"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0000" y="576114"/>
            <a:ext cx="9360000" cy="270964"/>
          </a:xfrm>
        </p:spPr>
        <p:txBody>
          <a:bodyPr/>
          <a:lstStyle>
            <a:lvl1pPr marL="541338" indent="-541338" algn="l">
              <a:lnSpc>
                <a:spcPct val="100000"/>
              </a:lnSpc>
              <a:spcAft>
                <a:spcPts val="0"/>
              </a:spcAft>
              <a:buSzPct val="150000"/>
              <a:buFont typeface="+mj-lt"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12" name="Espace réservé pour une image  11"/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900000"/>
            <a:ext cx="9360000" cy="2340000"/>
          </a:xfrm>
          <a:solidFill>
            <a:schemeClr val="accent6"/>
          </a:solidFill>
        </p:spPr>
        <p:txBody>
          <a:bodyPr anchor="ctr" anchorCtr="0"/>
          <a:lstStyle>
            <a:lvl1pPr marL="0" marR="0" indent="0" algn="ctr" defTabSz="987461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VISUAL</a:t>
            </a: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  <p:sp>
        <p:nvSpPr>
          <p:cNvPr id="16" name="Espace réservé du contenu 20"/>
          <p:cNvSpPr>
            <a:spLocks noGrp="1"/>
          </p:cNvSpPr>
          <p:nvPr>
            <p:ph sz="quarter" idx="18" hasCustomPrompt="1"/>
          </p:nvPr>
        </p:nvSpPr>
        <p:spPr>
          <a:xfrm>
            <a:off x="359792" y="3507236"/>
            <a:ext cx="2943796" cy="1368152"/>
          </a:xfrm>
        </p:spPr>
        <p:txBody>
          <a:bodyPr anchor="ctr"/>
          <a:lstStyle>
            <a:lvl1pPr>
              <a:defRPr sz="8800">
                <a:solidFill>
                  <a:srgbClr val="AA9C8F"/>
                </a:solidFill>
                <a:latin typeface="+mj-lt"/>
                <a:cs typeface="Georgia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040000" y="2736354"/>
            <a:ext cx="4680000" cy="3744416"/>
          </a:xfrm>
        </p:spPr>
        <p:txBody>
          <a:bodyPr/>
          <a:lstStyle>
            <a:lvl1pPr>
              <a:lnSpc>
                <a:spcPts val="3300"/>
              </a:lnSpc>
              <a:defRPr sz="3300" b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360000" y="576114"/>
            <a:ext cx="9360000" cy="270964"/>
          </a:xfrm>
        </p:spPr>
        <p:txBody>
          <a:bodyPr/>
          <a:lstStyle>
            <a:lvl1pPr marL="541338" indent="-541338" algn="l">
              <a:lnSpc>
                <a:spcPct val="100000"/>
              </a:lnSpc>
              <a:spcAft>
                <a:spcPts val="0"/>
              </a:spcAft>
              <a:buSzPct val="150000"/>
              <a:buFont typeface="+mj-lt"/>
              <a:buNone/>
              <a:defRPr sz="1200">
                <a:solidFill>
                  <a:schemeClr val="tx1"/>
                </a:solidFill>
                <a:latin typeface="+mn-lt"/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17" name="Espace réservé du numéro de diapositive 1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18" name="Espace réservé du pied de page 1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14" name="Espace réservé pour une image  13"/>
          <p:cNvSpPr>
            <a:spLocks noGrp="1"/>
          </p:cNvSpPr>
          <p:nvPr>
            <p:ph type="pic" sz="quarter" idx="17" hasCustomPrompt="1"/>
          </p:nvPr>
        </p:nvSpPr>
        <p:spPr>
          <a:xfrm>
            <a:off x="360000" y="864000"/>
            <a:ext cx="4320000" cy="5580000"/>
          </a:xfrm>
          <a:solidFill>
            <a:schemeClr val="accent6"/>
          </a:solidFill>
        </p:spPr>
        <p:txBody>
          <a:bodyPr anchor="ctr" anchorCtr="0"/>
          <a:lstStyle>
            <a:lvl1pPr marL="0" marR="0" indent="0" algn="ctr" defTabSz="987461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200"/>
              </a:spcAft>
              <a:buClrTx/>
              <a:buSzTx/>
              <a:buFont typeface="Arial" pitchFamily="34" charset="0"/>
              <a:buNone/>
              <a:tabLst/>
              <a:defRPr/>
            </a:lvl1pPr>
          </a:lstStyle>
          <a:p>
            <a:pPr lvl="0"/>
            <a:r>
              <a:rPr lang="en-US" noProof="0" dirty="0"/>
              <a:t>VISUAL</a:t>
            </a:r>
          </a:p>
        </p:txBody>
      </p:sp>
      <p:sp>
        <p:nvSpPr>
          <p:cNvPr id="11" name="Rectangle 10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  <p:sp>
        <p:nvSpPr>
          <p:cNvPr id="19" name="Espace réservé du contenu 20"/>
          <p:cNvSpPr>
            <a:spLocks noGrp="1"/>
          </p:cNvSpPr>
          <p:nvPr>
            <p:ph sz="quarter" idx="18" hasCustomPrompt="1"/>
          </p:nvPr>
        </p:nvSpPr>
        <p:spPr>
          <a:xfrm>
            <a:off x="5053700" y="970099"/>
            <a:ext cx="4667132" cy="1368152"/>
          </a:xfrm>
        </p:spPr>
        <p:txBody>
          <a:bodyPr anchor="ctr"/>
          <a:lstStyle>
            <a:lvl1pPr>
              <a:defRPr sz="8800">
                <a:solidFill>
                  <a:srgbClr val="AA9C8F"/>
                </a:solidFill>
                <a:latin typeface="+mj-lt"/>
                <a:cs typeface="Georgia"/>
              </a:defRPr>
            </a:lvl1pPr>
          </a:lstStyle>
          <a:p>
            <a:pPr lvl="0"/>
            <a:r>
              <a:rPr lang="fr-FR" dirty="0"/>
              <a:t>01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visu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3834000" y="1059818"/>
            <a:ext cx="5886000" cy="5420952"/>
          </a:xfrm>
        </p:spPr>
        <p:txBody>
          <a:bodyPr/>
          <a:lstStyle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u contenu 13"/>
          <p:cNvSpPr>
            <a:spLocks noGrp="1"/>
          </p:cNvSpPr>
          <p:nvPr>
            <p:ph sz="quarter" idx="13" hasCustomPrompt="1"/>
          </p:nvPr>
        </p:nvSpPr>
        <p:spPr>
          <a:xfrm>
            <a:off x="359792" y="864146"/>
            <a:ext cx="3240000" cy="5580000"/>
          </a:xfrm>
          <a:solidFill>
            <a:schemeClr val="accent6"/>
          </a:solidFill>
        </p:spPr>
        <p:txBody>
          <a:bodyPr anchor="ctr"/>
          <a:lstStyle>
            <a:lvl1pPr marL="0" indent="0" algn="ctr">
              <a:buFont typeface="Arial" pitchFamily="34" charset="0"/>
              <a:buNone/>
              <a:defRPr baseline="0"/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Font typeface="Arial" pitchFamily="34" charset="0"/>
              <a:buNone/>
              <a:defRPr/>
            </a:lvl5pPr>
          </a:lstStyle>
          <a:p>
            <a:pPr lvl="0"/>
            <a:r>
              <a:rPr lang="en-US" noProof="0" dirty="0"/>
              <a:t>VISUAL</a:t>
            </a:r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1080001" y="1059818"/>
            <a:ext cx="8640832" cy="5420952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_titre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200625" y="6300329"/>
            <a:ext cx="2880000" cy="900571"/>
          </a:xfrm>
          <a:prstGeom prst="rect">
            <a:avLst/>
          </a:prstGeom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59792" y="6408762"/>
            <a:ext cx="6192688" cy="216024"/>
          </a:xfrm>
        </p:spPr>
        <p:txBody>
          <a:bodyPr/>
          <a:lstStyle>
            <a:lvl1pPr marL="0" indent="0" algn="l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  <a:lvl2pPr marL="493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87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811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74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686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62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5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498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384128" y="6696795"/>
            <a:ext cx="3192198" cy="216024"/>
          </a:xfrm>
        </p:spPr>
        <p:txBody>
          <a:bodyPr/>
          <a:lstStyle/>
          <a:p>
            <a:r>
              <a:rPr lang="fr-FR" dirty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white"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AE6AACB0-F5EC-4707-A90B-3CD78749B92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60000" y="6278400"/>
            <a:ext cx="936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1008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154600"/>
            <a:ext cx="1008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0" y="309200"/>
            <a:ext cx="1008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  <p:sp>
        <p:nvSpPr>
          <p:cNvPr id="17" name="Titre 1"/>
          <p:cNvSpPr>
            <a:spLocks noGrp="1"/>
          </p:cNvSpPr>
          <p:nvPr>
            <p:ph type="title" hasCustomPrompt="1"/>
          </p:nvPr>
        </p:nvSpPr>
        <p:spPr>
          <a:xfrm>
            <a:off x="360000" y="947835"/>
            <a:ext cx="9360000" cy="420367"/>
          </a:xfrm>
        </p:spPr>
        <p:txBody>
          <a:bodyPr/>
          <a:lstStyle>
            <a:lvl1pPr>
              <a:lnSpc>
                <a:spcPts val="1400"/>
              </a:lnSpc>
              <a:defRPr sz="1100" cap="none" baseline="0">
                <a:latin typeface="Georgia" pitchFamily="18" charset="0"/>
              </a:defRPr>
            </a:lvl1pPr>
          </a:lstStyle>
          <a:p>
            <a:r>
              <a:rPr lang="en-US" noProof="0" dirty="0"/>
              <a:t>Click to edit Master title style</a:t>
            </a:r>
            <a:endParaRPr lang="fr-FR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idx="13" hasCustomPrompt="1"/>
          </p:nvPr>
        </p:nvSpPr>
        <p:spPr>
          <a:xfrm>
            <a:off x="360000" y="1478310"/>
            <a:ext cx="9360000" cy="4642420"/>
          </a:xfrm>
        </p:spPr>
        <p:txBody>
          <a:bodyPr/>
          <a:lstStyle>
            <a:lvl1pPr marL="0" indent="0">
              <a:lnSpc>
                <a:spcPts val="1900"/>
              </a:lnSpc>
              <a:spcAft>
                <a:spcPts val="800"/>
              </a:spcAft>
              <a:buFont typeface="Arial" pitchFamily="34" charset="0"/>
              <a:buNone/>
              <a:defRPr sz="1900" b="1" cap="all" baseline="0">
                <a:solidFill>
                  <a:srgbClr val="990000"/>
                </a:solidFill>
                <a:latin typeface="+mj-lt"/>
              </a:defRPr>
            </a:lvl1pPr>
            <a:lvl2pPr marL="0" indent="0">
              <a:lnSpc>
                <a:spcPts val="1500"/>
              </a:lnSpc>
              <a:spcBef>
                <a:spcPts val="500"/>
              </a:spcBef>
              <a:spcAft>
                <a:spcPts val="500"/>
              </a:spcAft>
              <a:buNone/>
              <a:defRPr sz="1100" b="1">
                <a:solidFill>
                  <a:schemeClr val="tx1"/>
                </a:solidFill>
                <a:latin typeface="Georgia" pitchFamily="18" charset="0"/>
              </a:defRPr>
            </a:lvl2pPr>
            <a:lvl3pPr marL="0" indent="0">
              <a:lnSpc>
                <a:spcPts val="1400"/>
              </a:lnSpc>
              <a:buNone/>
              <a:defRPr sz="1100">
                <a:solidFill>
                  <a:schemeClr val="tx1"/>
                </a:solidFill>
                <a:latin typeface="+mj-lt"/>
              </a:defRPr>
            </a:lvl3pPr>
            <a:lvl4pPr marL="0" indent="0">
              <a:lnSpc>
                <a:spcPts val="1400"/>
              </a:lnSpc>
              <a:buNone/>
              <a:defRPr sz="1100">
                <a:solidFill>
                  <a:schemeClr val="tx1"/>
                </a:solidFill>
                <a:latin typeface="+mj-lt"/>
              </a:defRPr>
            </a:lvl4pPr>
            <a:lvl5pPr marL="0" indent="0">
              <a:lnSpc>
                <a:spcPts val="1400"/>
              </a:lnSpc>
              <a:buFont typeface="Arial" pitchFamily="34" charset="0"/>
              <a:buNone/>
              <a:defRPr sz="1100"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fr-FR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8570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logo.jpg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8280625" y="6661814"/>
            <a:ext cx="1800000" cy="539086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0000" y="223200"/>
            <a:ext cx="9000000" cy="54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1080001" y="1059818"/>
            <a:ext cx="8640832" cy="5420952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white">
          <a:xfrm>
            <a:off x="6768504" y="6696795"/>
            <a:ext cx="1656184" cy="216024"/>
          </a:xfrm>
          <a:prstGeom prst="rect">
            <a:avLst/>
          </a:prstGeom>
        </p:spPr>
        <p:txBody>
          <a:bodyPr vert="horz" lIns="98746" tIns="49373" rIns="98746" bIns="49373" rtlCol="0" anchor="ctr"/>
          <a:lstStyle>
            <a:lvl1pPr algn="l">
              <a:defRPr sz="10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Date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white">
          <a:xfrm>
            <a:off x="3384128" y="6696795"/>
            <a:ext cx="3192198" cy="216024"/>
          </a:xfrm>
          <a:prstGeom prst="rect">
            <a:avLst/>
          </a:prstGeom>
        </p:spPr>
        <p:txBody>
          <a:bodyPr vert="horz" lIns="98746" tIns="49373" rIns="98746" bIns="49373" rtlCol="0" anchor="ctr"/>
          <a:lstStyle>
            <a:lvl1pPr algn="ctr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359792" y="6726989"/>
            <a:ext cx="720000" cy="180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fld id="{AE6AACB0-F5EC-4707-A90B-3CD78749B923}" type="slidenum">
              <a:rPr lang="en-US" noProof="0" smtClean="0"/>
              <a:pPr algn="l"/>
              <a:t>‹#›</a:t>
            </a:fld>
            <a:endParaRPr lang="en-US" noProof="0"/>
          </a:p>
        </p:txBody>
      </p:sp>
      <p:sp>
        <p:nvSpPr>
          <p:cNvPr id="8" name="Rectangle 7"/>
          <p:cNvSpPr/>
          <p:nvPr userDrawn="1"/>
        </p:nvSpPr>
        <p:spPr>
          <a:xfrm>
            <a:off x="360000" y="6638400"/>
            <a:ext cx="9360000" cy="36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540000" cy="154800"/>
          </a:xfrm>
          <a:prstGeom prst="rect">
            <a:avLst/>
          </a:prstGeom>
          <a:solidFill>
            <a:srgbClr val="6F50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156766"/>
            <a:ext cx="540000" cy="1548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0" y="313482"/>
            <a:ext cx="540000" cy="154800"/>
          </a:xfrm>
          <a:prstGeom prst="rect">
            <a:avLst/>
          </a:prstGeom>
          <a:solidFill>
            <a:srgbClr val="BBA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AA9C8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50" r:id="rId8"/>
    <p:sldLayoutId id="2147483667" r:id="rId9"/>
  </p:sldLayoutIdLst>
  <p:hf hdr="0"/>
  <p:txStyles>
    <p:titleStyle>
      <a:lvl1pPr algn="l" defTabSz="987461" rtl="0" eaLnBrk="1" latinLnBrk="0" hangingPunct="1">
        <a:lnSpc>
          <a:spcPts val="3300"/>
        </a:lnSpc>
        <a:spcBef>
          <a:spcPct val="0"/>
        </a:spcBef>
        <a:buNone/>
        <a:defRPr sz="2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87461" rtl="0" eaLnBrk="1" latinLnBrk="0" hangingPunct="1">
        <a:lnSpc>
          <a:spcPts val="2000"/>
        </a:lnSpc>
        <a:spcBef>
          <a:spcPts val="0"/>
        </a:spcBef>
        <a:spcAft>
          <a:spcPts val="200"/>
        </a:spcAft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0000" indent="-179388" algn="l" defTabSz="987461" rtl="0" eaLnBrk="1" latinLnBrk="0" hangingPunct="1">
        <a:lnSpc>
          <a:spcPts val="2200"/>
        </a:lnSpc>
        <a:spcBef>
          <a:spcPts val="0"/>
        </a:spcBef>
        <a:buFont typeface="Wingdings" pitchFamily="2" charset="2"/>
        <a:buChar char="§"/>
        <a:defRPr sz="18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828000" indent="-101600" algn="l" defTabSz="987461" rtl="0" eaLnBrk="1" latinLnBrk="0" hangingPunct="1">
        <a:lnSpc>
          <a:spcPts val="2500"/>
        </a:lnSpc>
        <a:spcBef>
          <a:spcPts val="0"/>
        </a:spcBef>
        <a:buClr>
          <a:srgbClr val="990000"/>
        </a:buClr>
        <a:buFont typeface="Tahoma" pitchFamily="34" charset="0"/>
        <a:buChar char="-"/>
        <a:defRPr sz="1500" kern="1200">
          <a:solidFill>
            <a:srgbClr val="990000"/>
          </a:solidFill>
          <a:latin typeface="+mn-lt"/>
          <a:ea typeface="+mn-ea"/>
          <a:cs typeface="+mn-cs"/>
        </a:defRPr>
      </a:lvl3pPr>
      <a:lvl4pPr marL="1134000" indent="-138113" algn="l" defTabSz="987461" rtl="0" eaLnBrk="1" latinLnBrk="0" hangingPunct="1">
        <a:lnSpc>
          <a:spcPts val="2200"/>
        </a:lnSpc>
        <a:spcBef>
          <a:spcPts val="0"/>
        </a:spcBef>
        <a:buClr>
          <a:srgbClr val="6F508D"/>
        </a:buClr>
        <a:buFont typeface="Arial" pitchFamily="34" charset="0"/>
        <a:buChar char="-"/>
        <a:defRPr sz="1300" kern="1200">
          <a:solidFill>
            <a:srgbClr val="6F508D"/>
          </a:solidFill>
          <a:latin typeface="+mn-lt"/>
          <a:ea typeface="+mn-ea"/>
          <a:cs typeface="+mn-cs"/>
        </a:defRPr>
      </a:lvl4pPr>
      <a:lvl5pPr marL="1260000" indent="0" algn="l" defTabSz="987461" rtl="0" eaLnBrk="1" latinLnBrk="0" hangingPunct="1">
        <a:lnSpc>
          <a:spcPts val="2200"/>
        </a:lnSpc>
        <a:spcBef>
          <a:spcPts val="0"/>
        </a:spcBef>
        <a:buClr>
          <a:schemeClr val="accent2"/>
        </a:buClr>
        <a:buFont typeface="Arial" pitchFamily="34" charset="0"/>
        <a:buNone/>
        <a:defRPr sz="1000" kern="1200">
          <a:solidFill>
            <a:srgbClr val="BBADA2"/>
          </a:solidFill>
          <a:latin typeface="+mn-lt"/>
          <a:ea typeface="+mn-ea"/>
          <a:cs typeface="+mn-cs"/>
        </a:defRPr>
      </a:lvl5pPr>
      <a:lvl6pPr marL="271551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0924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0297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196707" indent="-246865" algn="l" defTabSz="987461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30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6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8119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7492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68651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2382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56112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49842" algn="l" defTabSz="98746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ista.com/statistics/247557/global-erp-software-revenu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chart" Target="../charts/chart2.xml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13" Type="http://schemas.openxmlformats.org/officeDocument/2006/relationships/diagramData" Target="../diagrams/data5.xml"/><Relationship Id="rId18" Type="http://schemas.openxmlformats.org/officeDocument/2006/relationships/diagramData" Target="../diagrams/data6.xml"/><Relationship Id="rId26" Type="http://schemas.openxmlformats.org/officeDocument/2006/relationships/diagramColors" Target="../diagrams/colors7.xml"/><Relationship Id="rId3" Type="http://schemas.openxmlformats.org/officeDocument/2006/relationships/diagramData" Target="../diagrams/data3.xml"/><Relationship Id="rId21" Type="http://schemas.openxmlformats.org/officeDocument/2006/relationships/diagramColors" Target="../diagrams/colors6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17" Type="http://schemas.microsoft.com/office/2007/relationships/diagramDrawing" Target="../diagrams/drawing5.xml"/><Relationship Id="rId25" Type="http://schemas.openxmlformats.org/officeDocument/2006/relationships/diagramQuickStyle" Target="../diagrams/quickStyle7.xml"/><Relationship Id="rId2" Type="http://schemas.openxmlformats.org/officeDocument/2006/relationships/notesSlide" Target="../notesSlides/notesSlide15.xml"/><Relationship Id="rId16" Type="http://schemas.openxmlformats.org/officeDocument/2006/relationships/diagramColors" Target="../diagrams/colors5.xml"/><Relationship Id="rId20" Type="http://schemas.openxmlformats.org/officeDocument/2006/relationships/diagramQuickStyle" Target="../diagrams/quickStyl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24" Type="http://schemas.openxmlformats.org/officeDocument/2006/relationships/diagramLayout" Target="../diagrams/layout7.xml"/><Relationship Id="rId5" Type="http://schemas.openxmlformats.org/officeDocument/2006/relationships/diagramQuickStyle" Target="../diagrams/quickStyle3.xml"/><Relationship Id="rId15" Type="http://schemas.openxmlformats.org/officeDocument/2006/relationships/diagramQuickStyle" Target="../diagrams/quickStyle5.xml"/><Relationship Id="rId23" Type="http://schemas.openxmlformats.org/officeDocument/2006/relationships/diagramData" Target="../diagrams/data7.xml"/><Relationship Id="rId10" Type="http://schemas.openxmlformats.org/officeDocument/2006/relationships/diagramQuickStyle" Target="../diagrams/quickStyle4.xml"/><Relationship Id="rId19" Type="http://schemas.openxmlformats.org/officeDocument/2006/relationships/diagramLayout" Target="../diagrams/layout6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Relationship Id="rId14" Type="http://schemas.openxmlformats.org/officeDocument/2006/relationships/diagramLayout" Target="../diagrams/layout5.xml"/><Relationship Id="rId22" Type="http://schemas.microsoft.com/office/2007/relationships/diagramDrawing" Target="../diagrams/drawing6.xml"/><Relationship Id="rId27" Type="http://schemas.microsoft.com/office/2007/relationships/diagramDrawing" Target="../diagrams/drawing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384128" y="6696795"/>
            <a:ext cx="3192198" cy="216024"/>
          </a:xfrm>
        </p:spPr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359792" y="6726989"/>
            <a:ext cx="720000" cy="180000"/>
          </a:xfrm>
        </p:spPr>
        <p:txBody>
          <a:bodyPr/>
          <a:lstStyle/>
          <a:p>
            <a:fld id="{AE6AACB0-F5EC-4707-A90B-3CD78749B923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4BB854D4-A897-428E-BABD-D08563A576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219" y="2314855"/>
            <a:ext cx="8326186" cy="368903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932F522-3911-40D0-A4B5-169737A47E7B}"/>
              </a:ext>
            </a:extLst>
          </p:cNvPr>
          <p:cNvSpPr/>
          <p:nvPr/>
        </p:nvSpPr>
        <p:spPr>
          <a:xfrm>
            <a:off x="33089" y="864146"/>
            <a:ext cx="9894276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Muhasebe Mesleğinin Yeniden Yapılanması Tehditler Ve Fırsatlar</a:t>
            </a:r>
            <a:endParaRPr lang="en-US" sz="3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ECEA0F-5905-4F05-8A9E-D0E5A4D4D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584" y="323031"/>
            <a:ext cx="9240272" cy="540000"/>
          </a:xfrm>
        </p:spPr>
        <p:txBody>
          <a:bodyPr/>
          <a:lstStyle/>
          <a:p>
            <a:r>
              <a:rPr lang="tr-TR" altLang="en-US" b="1" cap="none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ERP (İŞLETME KAYNAK PLANLAMASI) SİSTEMLERİNİN TARİHSEL GELİŞİMİ</a:t>
            </a:r>
            <a:r>
              <a:rPr lang="en-US" altLang="en-US" sz="800" cap="none" dirty="0"/>
              <a:t/>
            </a:r>
            <a:br>
              <a:rPr lang="en-US" altLang="en-US" sz="800" cap="none" dirty="0"/>
            </a:br>
            <a:endParaRPr lang="en-US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B968C477-FC75-4B5C-AD48-367B9EFE98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7881381"/>
              </p:ext>
            </p:extLst>
          </p:nvPr>
        </p:nvGraphicFramePr>
        <p:xfrm>
          <a:off x="1079792" y="993836"/>
          <a:ext cx="8136984" cy="4594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4246">
                  <a:extLst>
                    <a:ext uri="{9D8B030D-6E8A-4147-A177-3AD203B41FA5}">
                      <a16:colId xmlns:a16="http://schemas.microsoft.com/office/drawing/2014/main" xmlns="" val="402573756"/>
                    </a:ext>
                  </a:extLst>
                </a:gridCol>
                <a:gridCol w="2034246">
                  <a:extLst>
                    <a:ext uri="{9D8B030D-6E8A-4147-A177-3AD203B41FA5}">
                      <a16:colId xmlns:a16="http://schemas.microsoft.com/office/drawing/2014/main" xmlns="" val="110889512"/>
                    </a:ext>
                  </a:extLst>
                </a:gridCol>
                <a:gridCol w="2034246">
                  <a:extLst>
                    <a:ext uri="{9D8B030D-6E8A-4147-A177-3AD203B41FA5}">
                      <a16:colId xmlns:a16="http://schemas.microsoft.com/office/drawing/2014/main" xmlns="" val="874122601"/>
                    </a:ext>
                  </a:extLst>
                </a:gridCol>
                <a:gridCol w="2034246">
                  <a:extLst>
                    <a:ext uri="{9D8B030D-6E8A-4147-A177-3AD203B41FA5}">
                      <a16:colId xmlns:a16="http://schemas.microsoft.com/office/drawing/2014/main" xmlns="" val="2390396334"/>
                    </a:ext>
                  </a:extLst>
                </a:gridCol>
              </a:tblGrid>
              <a:tr h="1488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Sistem Tipi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Zaman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Amaç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Odak Nokta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87088276"/>
                  </a:ext>
                </a:extLst>
              </a:tr>
              <a:tr h="78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Sipariş Noktası Sistemleri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1960’lar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Geçmiş verileri kullanarak tahmin ve stok yönetimi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Maliyet, yüksek miktarda üretim ortamları destekleyen stok sistemleri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58225037"/>
                  </a:ext>
                </a:extLst>
              </a:tr>
              <a:tr h="78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Malzeme İhtiyaç Planlaması (MRP)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1970’ler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Talep tabanlı olarak üretim ve malzeme süreçlerinin miktar ve zamansal olarak planlanması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Üretim entegrasyonu ve planlaması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692718338"/>
                  </a:ext>
                </a:extLst>
              </a:tr>
              <a:tr h="78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Üretim Kaynakları Planlaması (MRPII)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1980’ler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Kapasite planlaması ile imalat planlarının atölye düzeyinde uygulanması ve izlenmesi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Tüm üretim kaynaklarının bütünleştirilmesi, detaylı maliyet raporları ve kalite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308252567"/>
                  </a:ext>
                </a:extLst>
              </a:tr>
              <a:tr h="7849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Kurumsal Kaynak Planlaması (ERP)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1990’lar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Müşteri ve tedarik boyutunu da katarak işletmedeki tüm birimlerin bütünleşmesi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Üretim, tedarik ve müşteri verilerinin bütünleşmesi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47722721"/>
                  </a:ext>
                </a:extLst>
              </a:tr>
              <a:tr h="126209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Kurumsal Kaynak Planlaması II (ERP II)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2000’lerden günümüze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>
                          <a:effectLst/>
                        </a:rPr>
                        <a:t>Müşteri İlişkileri Yönetimi (CRM), Tedarik Zinciri Yönetimi, Elektronik Ticaret (E-Commerce) sistemlerinin bütünleşmesi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tr-TR" sz="1100" dirty="0">
                          <a:effectLst/>
                        </a:rPr>
                        <a:t>İşletmenin tüm işlevleri ile tüm paydaşların internet </a:t>
                      </a:r>
                      <a:r>
                        <a:rPr lang="tr-TR" sz="1100" dirty="0" smtClean="0">
                          <a:effectLst/>
                        </a:rPr>
                        <a:t>teknolojisi </a:t>
                      </a:r>
                      <a:r>
                        <a:rPr lang="tr-TR" sz="1100" dirty="0">
                          <a:effectLst/>
                        </a:rPr>
                        <a:t>ile bütünleşmesi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780551389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E95D8B-F173-475B-B22D-85D9D6BCD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BB899F5-CD25-485B-A381-41BFD3EFAE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10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93B733D-B36B-4A82-BA66-AD8C9A71AB7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6FDEC459-98A1-445E-BDDE-90851CEAA4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7864" y="5765393"/>
            <a:ext cx="3664786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Kaynak:</a:t>
            </a:r>
            <a:r>
              <a:rPr kumimoji="0" lang="tr-TR" altLang="en-US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(ASSAM Uluslararası Hakemli Dergi, Sevim, 2016:56)</a:t>
            </a:r>
            <a:endParaRPr kumimoji="0" lang="tr-TR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73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53EC53-606A-49CD-A310-70E4BD2D4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8154D06-0896-4052-924F-A6BF3A2AA00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11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16F7B7-B591-4CEE-B157-B806283629A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graphicFrame>
        <p:nvGraphicFramePr>
          <p:cNvPr id="7" name="İçerik Yer Tutucusu 3">
            <a:extLst>
              <a:ext uri="{FF2B5EF4-FFF2-40B4-BE49-F238E27FC236}">
                <a16:creationId xmlns:a16="http://schemas.microsoft.com/office/drawing/2014/main" xmlns="" id="{4D2BF123-233F-4687-BEF3-7A12539E6C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6489987"/>
              </p:ext>
            </p:extLst>
          </p:nvPr>
        </p:nvGraphicFramePr>
        <p:xfrm>
          <a:off x="991219" y="2244008"/>
          <a:ext cx="8225557" cy="32286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2AC1A306-7542-40EB-9BBC-70DF903D4A32}"/>
              </a:ext>
            </a:extLst>
          </p:cNvPr>
          <p:cNvSpPr/>
          <p:nvPr/>
        </p:nvSpPr>
        <p:spPr>
          <a:xfrm>
            <a:off x="2869553" y="720130"/>
            <a:ext cx="422134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4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ERP İletişim Ağı</a:t>
            </a:r>
          </a:p>
        </p:txBody>
      </p:sp>
    </p:spTree>
    <p:extLst>
      <p:ext uri="{BB962C8B-B14F-4D97-AF65-F5344CB8AC3E}">
        <p14:creationId xmlns:p14="http://schemas.microsoft.com/office/powerpoint/2010/main" val="136016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962716D-A811-4240-BBAE-EFC111AE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C1E38E5-AD1C-485B-847E-46944630B9A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12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DF59DB-09F6-4B98-A724-4ED630A47C9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E2DA215-B3AB-421B-986C-319726D0D705}"/>
              </a:ext>
            </a:extLst>
          </p:cNvPr>
          <p:cNvSpPr/>
          <p:nvPr/>
        </p:nvSpPr>
        <p:spPr>
          <a:xfrm>
            <a:off x="294619" y="6264746"/>
            <a:ext cx="92890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/>
              <a:t>Kaynak:</a:t>
            </a:r>
            <a:r>
              <a:rPr lang="tr-TR" sz="1400" dirty="0"/>
              <a:t>The Statics Portal ( </a:t>
            </a:r>
            <a:r>
              <a:rPr lang="tr-TR" sz="1400" u="sng" dirty="0">
                <a:hlinkClick r:id="rId3"/>
              </a:rPr>
              <a:t>https://www.statista.com/statistics/247557/global-erp-software-revenue/</a:t>
            </a:r>
            <a:r>
              <a:rPr lang="tr-TR" sz="1400" dirty="0"/>
              <a:t> )</a:t>
            </a:r>
          </a:p>
        </p:txBody>
      </p:sp>
      <p:graphicFrame>
        <p:nvGraphicFramePr>
          <p:cNvPr id="11" name="Grafik 10">
            <a:extLst>
              <a:ext uri="{FF2B5EF4-FFF2-40B4-BE49-F238E27FC236}">
                <a16:creationId xmlns:a16="http://schemas.microsoft.com/office/drawing/2014/main" xmlns="" id="{6CAAE4ED-4759-49A5-B000-9CA3E30F89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890999"/>
              </p:ext>
            </p:extLst>
          </p:nvPr>
        </p:nvGraphicFramePr>
        <p:xfrm>
          <a:off x="359792" y="1224186"/>
          <a:ext cx="9289032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2267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AE6DF0E-344A-4657-BE7E-CC8F53B18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04" y="288081"/>
            <a:ext cx="9000000" cy="540000"/>
          </a:xfrm>
        </p:spPr>
        <p:txBody>
          <a:bodyPr/>
          <a:lstStyle/>
          <a:p>
            <a:r>
              <a:rPr lang="tr-TR" dirty="0"/>
              <a:t>e- devlet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2F87B1A-7036-4722-B86E-2D89BC7DE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4DBBDBE2-4015-451A-A83D-317D18A4F7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13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11C07DC-E31A-495A-8580-E4AC88EB001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25B2D72B-9BAE-4D73-ADE9-AF7A4C3EE4B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9792" y="734096"/>
            <a:ext cx="9648824" cy="564549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8D26ABC-F94C-4B0B-8199-1F159F3967DA}"/>
              </a:ext>
            </a:extLst>
          </p:cNvPr>
          <p:cNvSpPr/>
          <p:nvPr/>
        </p:nvSpPr>
        <p:spPr>
          <a:xfrm>
            <a:off x="503808" y="1440210"/>
            <a:ext cx="2880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7613ABF5-0AE3-46B8-AC04-C3BB2A77A813}"/>
              </a:ext>
            </a:extLst>
          </p:cNvPr>
          <p:cNvSpPr/>
          <p:nvPr/>
        </p:nvSpPr>
        <p:spPr>
          <a:xfrm>
            <a:off x="575776" y="3693876"/>
            <a:ext cx="288032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13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14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xmlns="" id="{2F1F1B0B-2AE9-4E7E-975E-57F478858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Türkiye -  gıb</a:t>
            </a:r>
            <a:br>
              <a:rPr lang="tr-TR" dirty="0"/>
            </a:br>
            <a:endParaRPr lang="en-US" dirty="0"/>
          </a:p>
        </p:txBody>
      </p:sp>
      <p:graphicFrame>
        <p:nvGraphicFramePr>
          <p:cNvPr id="10" name="Grafik 1">
            <a:extLst>
              <a:ext uri="{FF2B5EF4-FFF2-40B4-BE49-F238E27FC236}">
                <a16:creationId xmlns:a16="http://schemas.microsoft.com/office/drawing/2014/main" xmlns="" id="{E97088A5-BE69-431F-BEDE-8CD6A4FE6C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1048766"/>
              </p:ext>
            </p:extLst>
          </p:nvPr>
        </p:nvGraphicFramePr>
        <p:xfrm>
          <a:off x="1952443" y="1438000"/>
          <a:ext cx="6055568" cy="35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3FE0D75-A980-4056-B2AA-B0F18A17A513}"/>
              </a:ext>
            </a:extLst>
          </p:cNvPr>
          <p:cNvSpPr/>
          <p:nvPr/>
        </p:nvSpPr>
        <p:spPr>
          <a:xfrm>
            <a:off x="1363207" y="873021"/>
            <a:ext cx="7713586" cy="4255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tr-TR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GELİR İDARESİ BAŞKANLIĞI BÜNYESİNDEKİ E-UYGULAMALAR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yagram 2">
            <a:extLst>
              <a:ext uri="{FF2B5EF4-FFF2-40B4-BE49-F238E27FC236}">
                <a16:creationId xmlns:a16="http://schemas.microsoft.com/office/drawing/2014/main" xmlns="" id="{943F32EB-85A2-45C3-888B-C976E8CCF9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4872387"/>
              </p:ext>
            </p:extLst>
          </p:nvPr>
        </p:nvGraphicFramePr>
        <p:xfrm>
          <a:off x="3665759" y="5194492"/>
          <a:ext cx="3108633" cy="113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20772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15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graphicFrame>
        <p:nvGraphicFramePr>
          <p:cNvPr id="27" name="Diyagram 26">
            <a:extLst>
              <a:ext uri="{FF2B5EF4-FFF2-40B4-BE49-F238E27FC236}">
                <a16:creationId xmlns:a16="http://schemas.microsoft.com/office/drawing/2014/main" xmlns="" id="{8E3400F9-C921-4F8C-A918-2D3C3AA09F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66155773"/>
              </p:ext>
            </p:extLst>
          </p:nvPr>
        </p:nvGraphicFramePr>
        <p:xfrm>
          <a:off x="1093987" y="2819431"/>
          <a:ext cx="852733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Diyagram 28">
            <a:extLst>
              <a:ext uri="{FF2B5EF4-FFF2-40B4-BE49-F238E27FC236}">
                <a16:creationId xmlns:a16="http://schemas.microsoft.com/office/drawing/2014/main" xmlns="" id="{71ECA20B-01E1-47DD-B3CF-7018830672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261382"/>
              </p:ext>
            </p:extLst>
          </p:nvPr>
        </p:nvGraphicFramePr>
        <p:xfrm>
          <a:off x="739784" y="2808362"/>
          <a:ext cx="8909040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0" name="Diyagram 29">
            <a:extLst>
              <a:ext uri="{FF2B5EF4-FFF2-40B4-BE49-F238E27FC236}">
                <a16:creationId xmlns:a16="http://schemas.microsoft.com/office/drawing/2014/main" xmlns="" id="{BA32A58D-3F0B-4ABA-8B52-26C6F96750D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2019289"/>
              </p:ext>
            </p:extLst>
          </p:nvPr>
        </p:nvGraphicFramePr>
        <p:xfrm>
          <a:off x="1079792" y="2808362"/>
          <a:ext cx="852733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34" name="Grup 33">
            <a:extLst>
              <a:ext uri="{FF2B5EF4-FFF2-40B4-BE49-F238E27FC236}">
                <a16:creationId xmlns:a16="http://schemas.microsoft.com/office/drawing/2014/main" xmlns="" id="{0B465DD4-45A2-48A5-89E5-E6FC5A522F46}"/>
              </a:ext>
            </a:extLst>
          </p:cNvPr>
          <p:cNvGrpSpPr/>
          <p:nvPr/>
        </p:nvGrpSpPr>
        <p:grpSpPr>
          <a:xfrm>
            <a:off x="3703206" y="1121708"/>
            <a:ext cx="3065298" cy="936104"/>
            <a:chOff x="2926561" y="432048"/>
            <a:chExt cx="2674212" cy="576064"/>
          </a:xfrm>
          <a:solidFill>
            <a:srgbClr val="002060"/>
          </a:solidFill>
        </p:grpSpPr>
        <p:sp>
          <p:nvSpPr>
            <p:cNvPr id="35" name="Dikdörtgen: Yuvarlatılmış Köşeler 34">
              <a:extLst>
                <a:ext uri="{FF2B5EF4-FFF2-40B4-BE49-F238E27FC236}">
                  <a16:creationId xmlns:a16="http://schemas.microsoft.com/office/drawing/2014/main" xmlns="" id="{730B4719-8541-421E-A3BD-DC9559052E63}"/>
                </a:ext>
              </a:extLst>
            </p:cNvPr>
            <p:cNvSpPr/>
            <p:nvPr/>
          </p:nvSpPr>
          <p:spPr>
            <a:xfrm>
              <a:off x="2926561" y="432048"/>
              <a:ext cx="2674212" cy="576064"/>
            </a:xfrm>
            <a:prstGeom prst="round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Dikdörtgen: Yuvarlatılmış Köşeler 4">
              <a:extLst>
                <a:ext uri="{FF2B5EF4-FFF2-40B4-BE49-F238E27FC236}">
                  <a16:creationId xmlns:a16="http://schemas.microsoft.com/office/drawing/2014/main" xmlns="" id="{C2A87592-E45A-4061-81B2-795E17F906C4}"/>
                </a:ext>
              </a:extLst>
            </p:cNvPr>
            <p:cNvSpPr txBox="1"/>
            <p:nvPr/>
          </p:nvSpPr>
          <p:spPr>
            <a:xfrm>
              <a:off x="2954682" y="460169"/>
              <a:ext cx="2617970" cy="51982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marL="0" lvl="0" indent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tr-TR" sz="1400" kern="1200" dirty="0"/>
                <a:t>2017 Yılı Sonu İtibariyle </a:t>
              </a:r>
            </a:p>
          </p:txBody>
        </p:sp>
      </p:grpSp>
      <p:graphicFrame>
        <p:nvGraphicFramePr>
          <p:cNvPr id="37" name="Diyagram 36">
            <a:extLst>
              <a:ext uri="{FF2B5EF4-FFF2-40B4-BE49-F238E27FC236}">
                <a16:creationId xmlns:a16="http://schemas.microsoft.com/office/drawing/2014/main" xmlns="" id="{BA5F625F-3C75-40F6-BED7-9982ECD227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7979365"/>
              </p:ext>
            </p:extLst>
          </p:nvPr>
        </p:nvGraphicFramePr>
        <p:xfrm>
          <a:off x="1295896" y="2819431"/>
          <a:ext cx="852733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aphicFrame>
        <p:nvGraphicFramePr>
          <p:cNvPr id="38" name="Diyagram 37">
            <a:extLst>
              <a:ext uri="{FF2B5EF4-FFF2-40B4-BE49-F238E27FC236}">
                <a16:creationId xmlns:a16="http://schemas.microsoft.com/office/drawing/2014/main" xmlns="" id="{2E4184C1-7F0D-4BAD-9D40-4262B6F25E3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70360949"/>
              </p:ext>
            </p:extLst>
          </p:nvPr>
        </p:nvGraphicFramePr>
        <p:xfrm>
          <a:off x="1066486" y="2830500"/>
          <a:ext cx="8527336" cy="1440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3" r:lo="rId24" r:qs="rId25" r:cs="rId26"/>
          </a:graphicData>
        </a:graphic>
      </p:graphicFrame>
    </p:spTree>
    <p:extLst>
      <p:ext uri="{BB962C8B-B14F-4D97-AF65-F5344CB8AC3E}">
        <p14:creationId xmlns:p14="http://schemas.microsoft.com/office/powerpoint/2010/main" val="103450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7" grpId="0">
        <p:bldAsOne/>
      </p:bldGraphic>
      <p:bldGraphic spid="27" grpId="1">
        <p:bldAsOne/>
      </p:bldGraphic>
      <p:bldGraphic spid="29" grpId="0">
        <p:bldAsOne/>
      </p:bldGraphic>
      <p:bldGraphic spid="29" grpId="1">
        <p:bldAsOne/>
      </p:bldGraphic>
      <p:bldGraphic spid="30" grpId="0">
        <p:bldAsOne/>
      </p:bldGraphic>
      <p:bldGraphic spid="30" grpId="1">
        <p:bldAsOne/>
      </p:bldGraphic>
      <p:bldGraphic spid="37" grpId="0">
        <p:bldAsOne/>
      </p:bldGraphic>
      <p:bldGraphic spid="37" grpId="1">
        <p:bldAsOne/>
      </p:bldGraphic>
      <p:bldGraphic spid="38" grpId="0">
        <p:bldAsOne/>
      </p:bldGraphic>
      <p:bldGraphic spid="38" grpId="1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880072" y="3635068"/>
            <a:ext cx="6348107" cy="3097486"/>
          </a:xfrm>
          <a:noFill/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tr-TR" sz="3200" dirty="0">
                <a:solidFill>
                  <a:srgbClr val="0C1322"/>
                </a:solidFill>
              </a:rPr>
              <a:t/>
            </a:r>
            <a:br>
              <a:rPr lang="tr-TR" sz="3200" dirty="0">
                <a:solidFill>
                  <a:srgbClr val="0C1322"/>
                </a:solidFill>
              </a:rPr>
            </a:br>
            <a:r>
              <a:rPr lang="tr-TR" sz="3200" dirty="0">
                <a:solidFill>
                  <a:srgbClr val="0C1322"/>
                </a:solidFill>
              </a:rPr>
              <a:t>FARKLI Ülke DENEYİMLERİ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0227" y="538884"/>
            <a:ext cx="9360000" cy="270964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tr-T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16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fr-FR" dirty="0"/>
              <a:t>0</a:t>
            </a:r>
            <a:r>
              <a:rPr lang="tr-TR" dirty="0"/>
              <a:t>2</a:t>
            </a:r>
            <a:endParaRPr lang="fr-FR" dirty="0"/>
          </a:p>
        </p:txBody>
      </p:sp>
      <p:pic>
        <p:nvPicPr>
          <p:cNvPr id="23" name="Picture Placeholder 22" descr="A picture containing indoor, fence&#10;&#10;Description generated with high confidence">
            <a:extLst>
              <a:ext uri="{FF2B5EF4-FFF2-40B4-BE49-F238E27FC236}">
                <a16:creationId xmlns:a16="http://schemas.microsoft.com/office/drawing/2014/main" xmlns="" id="{D5CC4208-C2D5-4443-8406-4D99680C822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33" b="208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1723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2552E25-CDC4-4F27-96FC-E3049213B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7164E3CF-03B4-436F-A207-73B36A2092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17</a:t>
            </a:fld>
            <a:endParaRPr lang="en-US" noProof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6523A50C-19CE-4E25-AFE2-28DD5D3D8A77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xmlns="" id="{2684716F-4934-4A31-839E-7A697EE195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228" y="432098"/>
            <a:ext cx="10098837" cy="6192688"/>
          </a:xfrm>
          <a:prstGeom prst="rect">
            <a:avLst/>
          </a:prstGeom>
        </p:spPr>
      </p:pic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3C9CB41D-B5CA-4EAA-9A8A-596EBF470AE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228" y="1"/>
            <a:ext cx="10623125" cy="43209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3A2510D-7C4F-4541-9EF8-6E860434AF5F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7712" y="4824586"/>
            <a:ext cx="8277225" cy="152400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38736" y="432097"/>
            <a:ext cx="681096" cy="360041"/>
          </a:xfrm>
          <a:prstGeom prst="rect">
            <a:avLst/>
          </a:prstGeom>
          <a:solidFill>
            <a:srgbClr val="E4EC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Metin kutusu 6"/>
          <p:cNvSpPr txBox="1"/>
          <p:nvPr/>
        </p:nvSpPr>
        <p:spPr>
          <a:xfrm>
            <a:off x="4056046" y="792138"/>
            <a:ext cx="5448762" cy="4185761"/>
          </a:xfrm>
          <a:prstGeom prst="rect">
            <a:avLst/>
          </a:prstGeom>
          <a:noFill/>
          <a:ln w="3175">
            <a:solidFill>
              <a:srgbClr val="1871B8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Akdeniz Muhasebeciler Federasyonu’nun</a:t>
            </a:r>
            <a:b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Dijital Dünya ve Muhasebe Mesleği </a:t>
            </a:r>
            <a:r>
              <a:rPr lang="tr-T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Konulu </a:t>
            </a:r>
            <a: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Yıllık Konferansı</a:t>
            </a:r>
            <a:r>
              <a:rPr lang="tr-T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>
              <a:lnSpc>
                <a:spcPct val="200000"/>
              </a:lnSpc>
            </a:pPr>
            <a:r>
              <a:rPr lang="tr-T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Eylül 2018, İstanbul </a:t>
            </a:r>
            <a:endParaRPr lang="tr-TR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200000"/>
              </a:lnSpc>
            </a:pPr>
            <a:r>
              <a:rPr lang="tr-T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İtalyan </a:t>
            </a:r>
            <a: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Bakış Açısından Siber Muhasebeci ve Zorunlu </a:t>
            </a:r>
            <a:r>
              <a:rPr lang="tr-T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E-Fatura Deneyimi</a:t>
            </a:r>
          </a:p>
          <a:p>
            <a:pPr>
              <a:lnSpc>
                <a:spcPct val="200000"/>
              </a:lnSpc>
            </a:pPr>
            <a:r>
              <a:rPr lang="tr-TR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Ernesto</a:t>
            </a:r>
            <a:r>
              <a:rPr lang="tr-T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Gatto</a:t>
            </a:r>
          </a:p>
        </p:txBody>
      </p:sp>
    </p:spTree>
    <p:extLst>
      <p:ext uri="{BB962C8B-B14F-4D97-AF65-F5344CB8AC3E}">
        <p14:creationId xmlns:p14="http://schemas.microsoft.com/office/powerpoint/2010/main" val="351692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9BA6E82-AC3F-4B5E-9CC2-09497A32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C109AEB4-EBC3-4E51-8544-146171E4E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18</a:t>
            </a:fld>
            <a:endParaRPr lang="en-US" noProof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DBB0C169-D55F-49A0-A20C-32EF991E4D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23958707-7311-4F4B-971E-4D3038BB1A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700" y="1004887"/>
            <a:ext cx="9686925" cy="519112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C5ACF0C-24B8-4741-9A43-D5F36FBB5922}"/>
              </a:ext>
            </a:extLst>
          </p:cNvPr>
          <p:cNvSpPr txBox="1"/>
          <p:nvPr/>
        </p:nvSpPr>
        <p:spPr>
          <a:xfrm>
            <a:off x="1090233" y="2394450"/>
            <a:ext cx="813698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tr-TR" dirty="0"/>
              <a:t>Bulut tabanlı dijital devlet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tr-TR" dirty="0"/>
              <a:t>%100 e-fatura,e-fiş, e-defter</a:t>
            </a:r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tr-TR" dirty="0"/>
              <a:t>2020’den sonra devlet ile şirketler arası gerçek zamanlı veri </a:t>
            </a:r>
            <a:r>
              <a:rPr lang="tr-TR" dirty="0" smtClean="0"/>
              <a:t>paylaşımı</a:t>
            </a:r>
            <a:endParaRPr lang="tr-TR" dirty="0"/>
          </a:p>
          <a:p>
            <a:pPr marL="342900" indent="-342900">
              <a:lnSpc>
                <a:spcPct val="250000"/>
              </a:lnSpc>
              <a:buFont typeface="Wingdings" panose="05000000000000000000" pitchFamily="2" charset="2"/>
              <a:buChar char="v"/>
            </a:pPr>
            <a:r>
              <a:rPr lang="tr-TR" dirty="0"/>
              <a:t>Endüstri 4.0 doğrultusunda anlık bulut tabanında fabrika yönetimi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8D663F-0CFE-4420-9012-D6946FE94F31}"/>
              </a:ext>
            </a:extLst>
          </p:cNvPr>
          <p:cNvSpPr txBox="1"/>
          <p:nvPr/>
        </p:nvSpPr>
        <p:spPr>
          <a:xfrm>
            <a:off x="1295896" y="1354224"/>
            <a:ext cx="24122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5DAE"/>
                </a:solidFill>
                <a:latin typeface="Garamond" panose="02020404030301010803" pitchFamily="18" charset="0"/>
                <a:cs typeface="Arabic Typesetting" panose="020B0604020202020204" pitchFamily="66" charset="-78"/>
              </a:rPr>
              <a:t>Estonya</a:t>
            </a:r>
            <a:r>
              <a:rPr lang="tr-TR" sz="2000" dirty="0">
                <a:solidFill>
                  <a:srgbClr val="005DAE"/>
                </a:solidFill>
              </a:rPr>
              <a:t> </a:t>
            </a:r>
            <a:endParaRPr lang="en-US" dirty="0">
              <a:solidFill>
                <a:srgbClr val="005DA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69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29BA6E82-AC3F-4B5E-9CC2-09497A327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C109AEB4-EBC3-4E51-8544-146171E4E2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19</a:t>
            </a:fld>
            <a:endParaRPr lang="en-US" noProof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DBB0C169-D55F-49A0-A20C-32EF991E4D3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23958707-7311-4F4B-971E-4D3038BB1A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3700" y="1004887"/>
            <a:ext cx="9686925" cy="51911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8D663F-0CFE-4420-9012-D6946FE94F31}"/>
              </a:ext>
            </a:extLst>
          </p:cNvPr>
          <p:cNvSpPr txBox="1"/>
          <p:nvPr/>
        </p:nvSpPr>
        <p:spPr>
          <a:xfrm>
            <a:off x="1295896" y="1354224"/>
            <a:ext cx="241226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rgbClr val="005DAE"/>
                </a:solidFill>
                <a:latin typeface="Garamond" panose="02020404030301010803" pitchFamily="18" charset="0"/>
                <a:cs typeface="Arabic Typesetting" panose="020B0604020202020204" pitchFamily="66" charset="-78"/>
              </a:rPr>
              <a:t>Estonya</a:t>
            </a:r>
            <a:r>
              <a:rPr lang="tr-TR" sz="2000" dirty="0">
                <a:solidFill>
                  <a:srgbClr val="005DAE"/>
                </a:solidFill>
              </a:rPr>
              <a:t> </a:t>
            </a:r>
            <a:endParaRPr lang="en-US" dirty="0">
              <a:solidFill>
                <a:srgbClr val="005DAE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0ABA79-CCD2-4DD8-A98A-B30E5691A051}"/>
              </a:ext>
            </a:extLst>
          </p:cNvPr>
          <p:cNvSpPr txBox="1"/>
          <p:nvPr/>
        </p:nvSpPr>
        <p:spPr>
          <a:xfrm>
            <a:off x="1168670" y="2366817"/>
            <a:ext cx="8136984" cy="3656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tr-TR" dirty="0">
                <a:solidFill>
                  <a:srgbClr val="1871B8"/>
                </a:solidFill>
              </a:rPr>
              <a:t>Gerçek Zamanlı Ekonominin Devrimi</a:t>
            </a:r>
          </a:p>
          <a:p>
            <a:endParaRPr lang="tr-TR" dirty="0"/>
          </a:p>
          <a:p>
            <a:r>
              <a:rPr lang="tr-TR" dirty="0"/>
              <a:t>1) Finansal büyük veri ve otomasyon sayesinde gerçek zamanlı minimal insan müdahalesi gerektiren muhasebe tasnif ve kayıt</a:t>
            </a:r>
          </a:p>
          <a:p>
            <a:pPr>
              <a:lnSpc>
                <a:spcPct val="250000"/>
              </a:lnSpc>
            </a:pPr>
            <a:r>
              <a:rPr lang="tr-TR" dirty="0"/>
              <a:t>2) 2020 sonrası dijital gerçek zamanlı özel/devlet denetimleri</a:t>
            </a:r>
          </a:p>
          <a:p>
            <a:pPr>
              <a:lnSpc>
                <a:spcPct val="250000"/>
              </a:lnSpc>
            </a:pPr>
            <a:r>
              <a:rPr lang="tr-TR" dirty="0"/>
              <a:t>3) Anlık finansal rapor, gerçek zamanlı risk ve yatırım değerlendirmesi</a:t>
            </a: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61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>
              <a:lnSpc>
                <a:spcPct val="200000"/>
              </a:lnSpc>
              <a:buNone/>
            </a:pPr>
            <a:endParaRPr lang="tr-TR" dirty="0"/>
          </a:p>
          <a:p>
            <a:pPr>
              <a:lnSpc>
                <a:spcPct val="200000"/>
              </a:lnSpc>
            </a:pPr>
            <a:r>
              <a:rPr lang="tr-TR" dirty="0"/>
              <a:t>Sanayi Devrimi 4.0’a Giden Yol ve Dijital Çağ </a:t>
            </a:r>
          </a:p>
          <a:p>
            <a:pPr>
              <a:lnSpc>
                <a:spcPct val="200000"/>
              </a:lnSpc>
            </a:pPr>
            <a:r>
              <a:rPr lang="tr-TR" dirty="0"/>
              <a:t>Farklı Ülke Deneyimleri</a:t>
            </a:r>
          </a:p>
          <a:p>
            <a:pPr>
              <a:lnSpc>
                <a:spcPct val="200000"/>
              </a:lnSpc>
            </a:pPr>
            <a:r>
              <a:rPr lang="tr-TR" dirty="0"/>
              <a:t>Muhasebe Mesleğinde Beklenen Değişimler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E5D1EFA0-53D3-4FEB-B4A7-9A7B64C38708}"/>
              </a:ext>
            </a:extLst>
          </p:cNvPr>
          <p:cNvSpPr/>
          <p:nvPr/>
        </p:nvSpPr>
        <p:spPr>
          <a:xfrm>
            <a:off x="2458480" y="895856"/>
            <a:ext cx="4916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SUNUM PLANI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772FE409-490F-4949-8FEC-9C1AD1872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3848" y="2173417"/>
            <a:ext cx="8460832" cy="3947313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/>
              <a:t>Bu yeni devrim canlılar, fiziksel ve fiziksel olmayan nesnelerin birbirileri ile iletişimde olacağı </a:t>
            </a:r>
            <a:r>
              <a:rPr lang="tr-TR" b="1" dirty="0"/>
              <a:t>yepyeni bir üretim ve hizmet döngüsü </a:t>
            </a:r>
            <a:r>
              <a:rPr lang="tr-TR" dirty="0"/>
              <a:t>tasarlamaktadır.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/>
              <a:t>Üretim süreçleri ile bilgi teknolojilerinin </a:t>
            </a:r>
            <a:r>
              <a:rPr lang="tr-TR" b="1" dirty="0"/>
              <a:t>bir bütün olarak birlikte faaliyette bulunması</a:t>
            </a:r>
            <a:r>
              <a:rPr lang="tr-TR" dirty="0"/>
              <a:t> için çalışmalar devam etmektedir.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/>
              <a:t>Kaynakların daha uygun planlanarak </a:t>
            </a:r>
            <a:r>
              <a:rPr lang="tr-TR" b="1" dirty="0"/>
              <a:t>üretim maliyetlerinde tasarruf sağlanması, üretimde, verimlilikte ve gelirde </a:t>
            </a:r>
            <a:r>
              <a:rPr lang="tr-TR" dirty="0"/>
              <a:t>artış sağlanması beklenmektedir.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tr-TR" dirty="0"/>
              <a:t>Artık, bilgi temelli toplumdan teknoloji temelli topluma geçiş olduğu kabul edilmektedir.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3AF1437B-3742-418E-9D42-8C28176C7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55232D3C-4815-4889-9F1D-68DF0E7734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20</a:t>
            </a:fld>
            <a:endParaRPr lang="en-US" noProof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1DD50362-D36F-4663-8F8F-CFD55C435A1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557871" y="1152178"/>
            <a:ext cx="50387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ÖZET</a:t>
            </a:r>
          </a:p>
        </p:txBody>
      </p:sp>
    </p:spTree>
    <p:extLst>
      <p:ext uri="{BB962C8B-B14F-4D97-AF65-F5344CB8AC3E}">
        <p14:creationId xmlns:p14="http://schemas.microsoft.com/office/powerpoint/2010/main" val="300192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738575" y="1080170"/>
            <a:ext cx="9361040" cy="873331"/>
          </a:xfrm>
        </p:spPr>
        <p:txBody>
          <a:bodyPr/>
          <a:lstStyle/>
          <a:p>
            <a:r>
              <a:rPr lang="en-US" dirty="0"/>
              <a:t>Sanayi</a:t>
            </a:r>
            <a:r>
              <a:rPr lang="tr-TR" dirty="0"/>
              <a:t> 4.0 NELERİ DEĞİŞTİRECEK 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09896" y="2240159"/>
            <a:ext cx="8460832" cy="455357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tr-TR" dirty="0" smtClean="0"/>
              <a:t>İş Dünyası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İş Modelleri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İşveren Çalışan Rolleri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Çalışma ve İletişim Kurma Teknikleri</a:t>
            </a:r>
          </a:p>
          <a:p>
            <a:pPr>
              <a:lnSpc>
                <a:spcPct val="200000"/>
              </a:lnSpc>
            </a:pPr>
            <a:r>
              <a:rPr lang="tr-TR" dirty="0" smtClean="0"/>
              <a:t>Kariyer Yolları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21</a:t>
            </a:fld>
            <a:endParaRPr lang="en-US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06589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809896" y="822458"/>
            <a:ext cx="8046840" cy="873331"/>
          </a:xfrm>
        </p:spPr>
        <p:txBody>
          <a:bodyPr/>
          <a:lstStyle/>
          <a:p>
            <a:r>
              <a:rPr lang="en-US" dirty="0" err="1" smtClean="0"/>
              <a:t>Sanay</a:t>
            </a:r>
            <a:r>
              <a:rPr lang="tr-TR" dirty="0" smtClean="0"/>
              <a:t>İ </a:t>
            </a:r>
            <a:r>
              <a:rPr lang="tr-TR" dirty="0"/>
              <a:t>4.0 iş </a:t>
            </a:r>
            <a:r>
              <a:rPr lang="tr-TR" dirty="0" smtClean="0"/>
              <a:t>dünyasına </a:t>
            </a:r>
            <a:r>
              <a:rPr lang="tr-TR" dirty="0"/>
              <a:t>etkisi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5040312" y="2319859"/>
            <a:ext cx="4032448" cy="3497273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tr-TR" dirty="0" smtClean="0"/>
              <a:t>İş Birliği Gelişiyor</a:t>
            </a:r>
          </a:p>
          <a:p>
            <a:pPr marL="342900" indent="-342900">
              <a:buFontTx/>
              <a:buChar char="-"/>
            </a:pPr>
            <a:r>
              <a:rPr lang="tr-TR" dirty="0" smtClean="0"/>
              <a:t>Daha Esnek Çalışma Ortamları</a:t>
            </a:r>
          </a:p>
          <a:p>
            <a:pPr marL="342900" indent="-342900">
              <a:buFontTx/>
              <a:buChar char="-"/>
            </a:pPr>
            <a:r>
              <a:rPr lang="tr-TR" dirty="0" smtClean="0"/>
              <a:t>Esnek Hiyerarşi</a:t>
            </a:r>
          </a:p>
          <a:p>
            <a:pPr marL="342900" indent="-342900">
              <a:buFontTx/>
              <a:buChar char="-"/>
            </a:pPr>
            <a:r>
              <a:rPr lang="tr-TR" dirty="0" smtClean="0"/>
              <a:t>Bilgi Ve Fikir Akışı Kolaylaşıyor</a:t>
            </a:r>
          </a:p>
          <a:p>
            <a:pPr marL="342900" indent="-342900">
              <a:buFontTx/>
              <a:buChar char="-"/>
            </a:pPr>
            <a:r>
              <a:rPr lang="tr-TR" dirty="0" smtClean="0"/>
              <a:t>Teknoloji Alt Rolleri Alıyor</a:t>
            </a:r>
          </a:p>
          <a:p>
            <a:pPr marL="342900" indent="-342900">
              <a:buFontTx/>
              <a:buChar char="-"/>
            </a:pPr>
            <a:r>
              <a:rPr lang="tr-TR" dirty="0" smtClean="0"/>
              <a:t>Bugün Tanımlanamayan Yeni Meslekler</a:t>
            </a:r>
          </a:p>
          <a:p>
            <a:pPr marL="342900" indent="-342900">
              <a:buFontTx/>
              <a:buChar char="-"/>
            </a:pPr>
            <a:endParaRPr lang="tr-TR" b="1" dirty="0"/>
          </a:p>
          <a:p>
            <a:pPr marL="342900" indent="-342900">
              <a:buFontTx/>
              <a:buChar char="-"/>
            </a:pPr>
            <a:endParaRPr lang="tr-TR" dirty="0"/>
          </a:p>
          <a:p>
            <a:pPr marL="342900" indent="-342900">
              <a:buFontTx/>
              <a:buChar char="-"/>
            </a:pPr>
            <a:endParaRPr lang="tr-TR" dirty="0"/>
          </a:p>
          <a:p>
            <a:pPr marL="342900" indent="-342900">
              <a:buFontTx/>
              <a:buChar char="-"/>
            </a:pP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22</a:t>
            </a:fld>
            <a:endParaRPr lang="en-US" noProof="0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55CFE84-664A-4937-A476-D58DC5DF5E7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7865" y="1693364"/>
            <a:ext cx="3361266" cy="45635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3765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053700" y="2338251"/>
            <a:ext cx="4680000" cy="374441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tr-TR" sz="3600" b="1" dirty="0"/>
              <a:t> </a:t>
            </a:r>
            <a:r>
              <a:rPr lang="tr-TR" sz="3600" dirty="0"/>
              <a:t>Muhasebe Mesleğinde Beklenen Değişimler</a:t>
            </a:r>
            <a:r>
              <a:rPr lang="fr-FR" sz="3600" dirty="0"/>
              <a:t/>
            </a:r>
            <a:br>
              <a:rPr lang="fr-FR" sz="3600" dirty="0"/>
            </a:br>
            <a:endParaRPr lang="fr-FR" sz="3600" b="1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23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pic>
        <p:nvPicPr>
          <p:cNvPr id="12" name="Picture Placeholder 11" descr="A picture containing blur&#10;&#10;Description generated with very high confidence">
            <a:extLst>
              <a:ext uri="{FF2B5EF4-FFF2-40B4-BE49-F238E27FC236}">
                <a16:creationId xmlns:a16="http://schemas.microsoft.com/office/drawing/2014/main" xmlns="" id="{7E3A6B76-6B59-45D5-883D-A7FB3192EF1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45" r="35145"/>
          <a:stretch>
            <a:fillRect/>
          </a:stretch>
        </p:blipFill>
        <p:spPr/>
      </p:pic>
      <p:sp>
        <p:nvSpPr>
          <p:cNvPr id="9" name="Espace réservé du contenu 8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fr-FR" dirty="0"/>
              <a:t>0</a:t>
            </a:r>
            <a:r>
              <a:rPr lang="tr-TR" dirty="0"/>
              <a:t>3</a:t>
            </a:r>
            <a:endParaRPr lang="fr-FR" dirty="0"/>
          </a:p>
        </p:txBody>
      </p:sp>
      <p:sp>
        <p:nvSpPr>
          <p:cNvPr id="14" name="Subtitle 13">
            <a:extLst>
              <a:ext uri="{FF2B5EF4-FFF2-40B4-BE49-F238E27FC236}">
                <a16:creationId xmlns:a16="http://schemas.microsoft.com/office/drawing/2014/main" xmlns="" id="{523B59E0-5030-4257-8483-9941899702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24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2" name="Dikdörtgen 1">
            <a:extLst>
              <a:ext uri="{FF2B5EF4-FFF2-40B4-BE49-F238E27FC236}">
                <a16:creationId xmlns:a16="http://schemas.microsoft.com/office/drawing/2014/main" xmlns="" id="{1B03FED0-5DF9-4C61-A609-792DF897368C}"/>
              </a:ext>
            </a:extLst>
          </p:cNvPr>
          <p:cNvSpPr/>
          <p:nvPr/>
        </p:nvSpPr>
        <p:spPr>
          <a:xfrm>
            <a:off x="575816" y="1398400"/>
            <a:ext cx="8940455" cy="44781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i="1" dirty="0" smtClean="0"/>
              <a:t>“</a:t>
            </a:r>
            <a:r>
              <a:rPr lang="tr-TR" b="1" i="1" dirty="0" smtClean="0"/>
              <a:t>Bilişim </a:t>
            </a:r>
            <a:r>
              <a:rPr lang="tr-TR" b="1" i="1" dirty="0"/>
              <a:t>teknolojilerindeki atılımları gelenek­sel endüstriyel süreçleri tamamen değiştirme amacıyla kullanma </a:t>
            </a:r>
            <a:r>
              <a:rPr lang="tr-TR" b="1" i="1" dirty="0" smtClean="0"/>
              <a:t>yak­laşımı</a:t>
            </a:r>
            <a:r>
              <a:rPr lang="tr-TR" i="1" dirty="0" smtClean="0"/>
              <a:t>” </a:t>
            </a:r>
            <a:r>
              <a:rPr lang="tr-TR" dirty="0"/>
              <a:t>olarak </a:t>
            </a:r>
            <a:r>
              <a:rPr lang="tr-TR" dirty="0" smtClean="0"/>
              <a:t>da tanımlanan </a:t>
            </a:r>
            <a:r>
              <a:rPr lang="tr-TR" dirty="0"/>
              <a:t>Endüstri 4.0’ın etkilemediği sektör ve meslek grubu olmamakla birlikte, </a:t>
            </a:r>
            <a:r>
              <a:rPr lang="tr-TR" b="1" dirty="0" smtClean="0"/>
              <a:t>pratikte </a:t>
            </a:r>
            <a:r>
              <a:rPr lang="tr-TR" b="1" dirty="0"/>
              <a:t>en çok </a:t>
            </a:r>
            <a:r>
              <a:rPr lang="tr-TR" b="1" dirty="0" smtClean="0"/>
              <a:t>etkileyeceği </a:t>
            </a:r>
            <a:r>
              <a:rPr lang="tr-TR" b="1" dirty="0"/>
              <a:t>meslek gruplarının başında </a:t>
            </a:r>
            <a:r>
              <a:rPr lang="tr-TR" dirty="0"/>
              <a:t>muhasebe ve denetimin geleceği </a:t>
            </a:r>
            <a:r>
              <a:rPr lang="tr-TR" dirty="0" smtClean="0"/>
              <a:t>büyük bir çoğunluk tarafından </a:t>
            </a:r>
            <a:r>
              <a:rPr lang="tr-TR" dirty="0"/>
              <a:t>kabul edilmektedir.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Uluslararası </a:t>
            </a:r>
            <a:r>
              <a:rPr lang="tr-TR" dirty="0"/>
              <a:t>Muhasebeciler Federasyonu (IFAC) 2015 yılında küresel </a:t>
            </a:r>
            <a:r>
              <a:rPr lang="tr-TR" dirty="0">
                <a:solidFill>
                  <a:schemeClr val="tx2"/>
                </a:solidFill>
              </a:rPr>
              <a:t>muhasebe mesleğinin </a:t>
            </a:r>
            <a:r>
              <a:rPr lang="tr-TR" dirty="0" smtClean="0">
                <a:solidFill>
                  <a:schemeClr val="tx2"/>
                </a:solidFill>
              </a:rPr>
              <a:t>geleceğini </a:t>
            </a:r>
            <a:r>
              <a:rPr lang="tr-TR" dirty="0">
                <a:solidFill>
                  <a:schemeClr val="tx2"/>
                </a:solidFill>
              </a:rPr>
              <a:t>izleme grubu </a:t>
            </a:r>
            <a:r>
              <a:rPr lang="tr-TR" dirty="0"/>
              <a:t>oluşturmuştur</a:t>
            </a:r>
            <a:r>
              <a:rPr lang="tr-TR" dirty="0" smtClean="0"/>
              <a:t>.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Dijitalleşme sürecindeki yenilikler ve yapay zekanın kullanım derecesindeki artışlar; </a:t>
            </a:r>
            <a:r>
              <a:rPr lang="tr-TR" b="1" dirty="0" smtClean="0"/>
              <a:t>küresel muhasebenin yeniden tasarlanarak şekillendirilmesi </a:t>
            </a:r>
            <a:r>
              <a:rPr lang="tr-TR" dirty="0" smtClean="0"/>
              <a:t>çalışmalarını gündeme getirmiştir. </a:t>
            </a:r>
            <a:endParaRPr lang="tr-TR" dirty="0"/>
          </a:p>
        </p:txBody>
      </p:sp>
      <p:sp>
        <p:nvSpPr>
          <p:cNvPr id="7" name="Dikdörtgen 6">
            <a:extLst>
              <a:ext uri="{FF2B5EF4-FFF2-40B4-BE49-F238E27FC236}">
                <a16:creationId xmlns:a16="http://schemas.microsoft.com/office/drawing/2014/main" xmlns="" id="{6D621610-60E8-4D05-BC8C-AF3B2FD4C60B}"/>
              </a:ext>
            </a:extLst>
          </p:cNvPr>
          <p:cNvSpPr/>
          <p:nvPr/>
        </p:nvSpPr>
        <p:spPr>
          <a:xfrm>
            <a:off x="444181" y="6264746"/>
            <a:ext cx="90720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tr-TR" sz="1200" dirty="0"/>
              <a:t>EKOIQ Dergisi Özel Eki, “Akıllı” Yeni Dünya: Dördüncü Sanayi Devrimi, Aralık 2014.</a:t>
            </a:r>
          </a:p>
        </p:txBody>
      </p:sp>
      <p:sp>
        <p:nvSpPr>
          <p:cNvPr id="8" name="Dikdörtgen 7"/>
          <p:cNvSpPr/>
          <p:nvPr/>
        </p:nvSpPr>
        <p:spPr>
          <a:xfrm>
            <a:off x="2159992" y="720130"/>
            <a:ext cx="50387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Mesleğe Etkisi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292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25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Dikdörtgen 7"/>
          <p:cNvSpPr/>
          <p:nvPr/>
        </p:nvSpPr>
        <p:spPr>
          <a:xfrm>
            <a:off x="431800" y="772974"/>
            <a:ext cx="9289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Muhasebenin Fonksiyonları Açısından Yaklaşım 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1B03FED0-5DF9-4C61-A609-792DF897368C}"/>
              </a:ext>
            </a:extLst>
          </p:cNvPr>
          <p:cNvSpPr/>
          <p:nvPr/>
        </p:nvSpPr>
        <p:spPr>
          <a:xfrm>
            <a:off x="509999" y="1800250"/>
            <a:ext cx="8940455" cy="447814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tr-TR" dirty="0" smtClean="0"/>
              <a:t>Muhasebenin geleneksel tanımından hareketle, muhasebenin fonksiyonlarını;</a:t>
            </a:r>
          </a:p>
          <a:p>
            <a:pPr marL="631825" indent="-3683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Belgeleri tasnif etme,</a:t>
            </a:r>
          </a:p>
          <a:p>
            <a:pPr marL="631825" indent="-3683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Kaydetme,</a:t>
            </a:r>
          </a:p>
          <a:p>
            <a:pPr marL="631825" indent="-3683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Sınıflama,</a:t>
            </a:r>
          </a:p>
          <a:p>
            <a:pPr marL="631825" indent="-3683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Raporlama,</a:t>
            </a:r>
          </a:p>
          <a:p>
            <a:pPr marL="631825" indent="-3683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Analiz etme ve yorumlama,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Olarak sıralayabiliriz.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Bizce </a:t>
            </a:r>
            <a:r>
              <a:rPr lang="tr-TR" b="1" dirty="0" smtClean="0"/>
              <a:t>muhasebenin bu fonksiyonlarında </a:t>
            </a:r>
            <a:r>
              <a:rPr lang="tr-TR" dirty="0" smtClean="0"/>
              <a:t>her hangi bir değişim olmayacaktır. </a:t>
            </a:r>
          </a:p>
          <a:p>
            <a:pPr algn="just">
              <a:lnSpc>
                <a:spcPct val="150000"/>
              </a:lnSpc>
            </a:pPr>
            <a:r>
              <a:rPr lang="tr-TR" dirty="0" smtClean="0"/>
              <a:t>Buna karşın sanayi 4.0 devrimi ile bu fonksiyonları </a:t>
            </a:r>
            <a:r>
              <a:rPr lang="tr-TR" b="1" dirty="0" smtClean="0"/>
              <a:t>dijital muhasebe sistemlerinin ne ölçüde üstlenebileceği</a:t>
            </a:r>
            <a:r>
              <a:rPr lang="tr-TR" dirty="0" smtClean="0"/>
              <a:t> çok iyi analiz edilmelidir.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80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Tehdit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3808" y="1152178"/>
            <a:ext cx="9144184" cy="5304377"/>
          </a:xfrm>
        </p:spPr>
        <p:txBody>
          <a:bodyPr/>
          <a:lstStyle/>
          <a:p>
            <a:pPr lvl="0">
              <a:lnSpc>
                <a:spcPct val="150000"/>
              </a:lnSpc>
            </a:pPr>
            <a:r>
              <a:rPr lang="tr-TR" sz="2200" dirty="0" smtClean="0"/>
              <a:t>Bizce bu süreçte </a:t>
            </a:r>
            <a:r>
              <a:rPr lang="tr-TR" sz="2200" b="1" dirty="0" smtClean="0"/>
              <a:t>muhasebeciye olan ihtiyaç değişmeyecek</a:t>
            </a:r>
            <a:r>
              <a:rPr lang="tr-TR" sz="2200" dirty="0" smtClean="0"/>
              <a:t>; ancak insan işgücünde özellikle </a:t>
            </a:r>
            <a:r>
              <a:rPr lang="tr-TR" sz="2200" dirty="0"/>
              <a:t>alt rollerde  </a:t>
            </a:r>
            <a:r>
              <a:rPr lang="tr-TR" sz="2200" dirty="0" smtClean="0"/>
              <a:t>küçülme yaşanacaktır.  </a:t>
            </a:r>
            <a:endParaRPr lang="tr-TR" sz="2200" dirty="0"/>
          </a:p>
          <a:p>
            <a:pPr>
              <a:lnSpc>
                <a:spcPct val="150000"/>
              </a:lnSpc>
            </a:pPr>
            <a:r>
              <a:rPr lang="tr-TR" sz="2200" dirty="0" smtClean="0"/>
              <a:t>Yeni sistemlerin;</a:t>
            </a:r>
          </a:p>
          <a:p>
            <a:pPr marL="715963" lvl="0" indent="-3571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 smtClean="0"/>
              <a:t>Maliyet </a:t>
            </a:r>
            <a:endParaRPr lang="tr-TR" sz="2400" dirty="0"/>
          </a:p>
          <a:p>
            <a:pPr marL="715963" lvl="0" indent="-3571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/>
              <a:t>Verimlilik</a:t>
            </a:r>
          </a:p>
          <a:p>
            <a:pPr marL="715963" lvl="0" indent="-3571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/>
              <a:t>Performans</a:t>
            </a:r>
          </a:p>
          <a:p>
            <a:pPr marL="715963" lvl="0" indent="-357188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tr-TR" sz="2400" dirty="0"/>
              <a:t>Çevre</a:t>
            </a:r>
          </a:p>
          <a:p>
            <a:pPr>
              <a:lnSpc>
                <a:spcPct val="150000"/>
              </a:lnSpc>
            </a:pPr>
            <a:r>
              <a:rPr lang="tr-TR" sz="2200" dirty="0"/>
              <a:t>a</a:t>
            </a:r>
            <a:r>
              <a:rPr lang="tr-TR" sz="2200" dirty="0" smtClean="0"/>
              <a:t>çısından göreceli avantajlar yaratacağı kabul edilmektedir. 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26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133844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27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Dikdörtgen 7"/>
          <p:cNvSpPr/>
          <p:nvPr/>
        </p:nvSpPr>
        <p:spPr>
          <a:xfrm>
            <a:off x="431800" y="720130"/>
            <a:ext cx="9289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Olası Değişimler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1B03FED0-5DF9-4C61-A609-792DF897368C}"/>
              </a:ext>
            </a:extLst>
          </p:cNvPr>
          <p:cNvSpPr/>
          <p:nvPr/>
        </p:nvSpPr>
        <p:spPr>
          <a:xfrm>
            <a:off x="509999" y="1368202"/>
            <a:ext cx="8940455" cy="493981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tr-TR" dirty="0" smtClean="0"/>
              <a:t>Değişen iş dünyasında, muhasebecilerin </a:t>
            </a:r>
            <a:r>
              <a:rPr lang="tr-TR" b="1" dirty="0" smtClean="0"/>
              <a:t>kamu yararına odaklanıp</a:t>
            </a:r>
            <a:r>
              <a:rPr lang="tr-TR" dirty="0" smtClean="0"/>
              <a:t>, mesleğin </a:t>
            </a:r>
            <a:r>
              <a:rPr lang="tr-TR" dirty="0"/>
              <a:t>etik değerlerini </a:t>
            </a:r>
            <a:r>
              <a:rPr lang="tr-TR" dirty="0" smtClean="0"/>
              <a:t>temel alarak </a:t>
            </a:r>
            <a:r>
              <a:rPr lang="tr-TR" b="1" dirty="0" smtClean="0"/>
              <a:t>yeni teknolojiler </a:t>
            </a:r>
            <a:r>
              <a:rPr lang="tr-TR" b="1" dirty="0"/>
              <a:t>ve </a:t>
            </a:r>
            <a:r>
              <a:rPr lang="tr-TR" b="1" dirty="0" smtClean="0"/>
              <a:t>yenilikler </a:t>
            </a:r>
            <a:r>
              <a:rPr lang="tr-TR" dirty="0" smtClean="0"/>
              <a:t>konusunda da </a:t>
            </a:r>
            <a:r>
              <a:rPr lang="tr-TR" b="1" dirty="0" smtClean="0"/>
              <a:t>yeterli düzeyde bilgi sahibi</a:t>
            </a:r>
            <a:r>
              <a:rPr lang="tr-TR" dirty="0" smtClean="0"/>
              <a:t> olması gerektiği öngörülmektedir.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tr-TR" dirty="0" smtClean="0"/>
              <a:t>Farklı bir ifadeyle yeterlilik ve yetkinlik öne çıkacak, ayrıca deneyim daha da önem </a:t>
            </a:r>
            <a:r>
              <a:rPr lang="tr-TR" dirty="0"/>
              <a:t>kazanacaktır.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tr-TR" dirty="0" smtClean="0"/>
              <a:t>Daha nitelikli </a:t>
            </a:r>
            <a:r>
              <a:rPr lang="tr-TR" dirty="0"/>
              <a:t>işler </a:t>
            </a:r>
            <a:r>
              <a:rPr lang="tr-TR" dirty="0" smtClean="0"/>
              <a:t>kapsamında </a:t>
            </a:r>
            <a:r>
              <a:rPr lang="tr-TR" b="1" dirty="0" smtClean="0"/>
              <a:t>sistem tasarımı ve bu konudaki danışmanlık </a:t>
            </a:r>
            <a:r>
              <a:rPr lang="tr-TR" dirty="0" smtClean="0"/>
              <a:t>önem </a:t>
            </a:r>
            <a:r>
              <a:rPr lang="tr-TR" dirty="0"/>
              <a:t>kazanacaktır. </a:t>
            </a:r>
            <a:endParaRPr lang="tr-TR" dirty="0" smtClean="0"/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tr-TR" dirty="0"/>
              <a:t>Dijitalleşmenin mesleğe etkisi konusunda yapılan bir çalışmada, muhasebe mesleğinin </a:t>
            </a:r>
            <a:r>
              <a:rPr lang="tr-TR" b="1" dirty="0"/>
              <a:t>yönetim danışmanlığı, </a:t>
            </a:r>
            <a:r>
              <a:rPr lang="tr-TR" b="1" dirty="0">
                <a:solidFill>
                  <a:srgbClr val="FF0000"/>
                </a:solidFill>
              </a:rPr>
              <a:t>denetim</a:t>
            </a:r>
            <a:r>
              <a:rPr lang="tr-TR" b="1" dirty="0"/>
              <a:t> ve vergi alanlarında </a:t>
            </a:r>
            <a:r>
              <a:rPr lang="tr-TR" dirty="0"/>
              <a:t>liderlik düzeyinde önemli bir role sahip olacağı öngörülmüştür. </a:t>
            </a:r>
          </a:p>
        </p:txBody>
      </p:sp>
    </p:spTree>
    <p:extLst>
      <p:ext uri="{BB962C8B-B14F-4D97-AF65-F5344CB8AC3E}">
        <p14:creationId xmlns:p14="http://schemas.microsoft.com/office/powerpoint/2010/main" val="337539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28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8" name="Dikdörtgen 7"/>
          <p:cNvSpPr/>
          <p:nvPr/>
        </p:nvSpPr>
        <p:spPr>
          <a:xfrm>
            <a:off x="187940" y="628958"/>
            <a:ext cx="92890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Olası Değişimler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1B03FED0-5DF9-4C61-A609-792DF897368C}"/>
              </a:ext>
            </a:extLst>
          </p:cNvPr>
          <p:cNvSpPr/>
          <p:nvPr/>
        </p:nvSpPr>
        <p:spPr>
          <a:xfrm>
            <a:off x="536517" y="1296194"/>
            <a:ext cx="8940455" cy="478592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tr-TR" dirty="0"/>
              <a:t>İşletmelerin finansal ve finansal olmayan verilerinin kayıt ve analiz edilerek raporlanması sürecinin </a:t>
            </a:r>
            <a:r>
              <a:rPr lang="tr-TR" b="1" dirty="0"/>
              <a:t>gelecekte daha karmaşık hale geleceği </a:t>
            </a:r>
            <a:r>
              <a:rPr lang="tr-TR" dirty="0"/>
              <a:t>tahmin edilmektedir. </a:t>
            </a:r>
            <a:endParaRPr lang="tr-TR" dirty="0" smtClean="0"/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tr-TR" dirty="0" smtClean="0"/>
              <a:t>Dijital </a:t>
            </a:r>
            <a:r>
              <a:rPr lang="tr-TR" dirty="0"/>
              <a:t>sistemlerin, teknolojik olarak denetimi yeni alanlar yaratacaktır. Şirket yapısını çok iyi anlayıp işleyişin doğruluğunu, faaliyetlerinin dış yönetmeliklere uygunluğunu onaylamak önemli bir faaliyet konusu olacaktır. </a:t>
            </a:r>
          </a:p>
          <a:p>
            <a:pPr algn="just">
              <a:lnSpc>
                <a:spcPct val="150000"/>
              </a:lnSpc>
              <a:spcAft>
                <a:spcPts val="1200"/>
              </a:spcAft>
            </a:pPr>
            <a:r>
              <a:rPr lang="tr-TR" b="1" dirty="0" smtClean="0"/>
              <a:t>Kısacası, </a:t>
            </a:r>
            <a:r>
              <a:rPr lang="tr-TR" dirty="0" smtClean="0"/>
              <a:t>muhasebenin </a:t>
            </a:r>
            <a:r>
              <a:rPr lang="tr-TR" b="1" dirty="0"/>
              <a:t>analiz ve yoruma dayalı fonksiyonları </a:t>
            </a:r>
            <a:r>
              <a:rPr lang="tr-TR" dirty="0"/>
              <a:t>meslek mensuplarınca gerçekleştirilecek ve işletmenin </a:t>
            </a:r>
            <a:r>
              <a:rPr lang="tr-TR" dirty="0" smtClean="0"/>
              <a:t>geleceğini </a:t>
            </a:r>
            <a:r>
              <a:rPr lang="tr-TR" dirty="0"/>
              <a:t>planlanması sürecine katkı sağlayacaktır. </a:t>
            </a:r>
            <a:r>
              <a:rPr lang="tr-TR" dirty="0" smtClean="0"/>
              <a:t>Farklı </a:t>
            </a:r>
            <a:r>
              <a:rPr lang="tr-TR" dirty="0"/>
              <a:t>bir ifadeyle müşterilere daha çok katma değer sağlayacak hizmetlere yönelmek gerekecektir. 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02066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MUHASEBENİN EVRİMİ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24" y="792138"/>
            <a:ext cx="8928992" cy="5420952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tr-TR" sz="2200" dirty="0"/>
          </a:p>
          <a:p>
            <a:pPr>
              <a:lnSpc>
                <a:spcPct val="150000"/>
              </a:lnSpc>
            </a:pPr>
            <a:r>
              <a:rPr lang="tr-TR" sz="2200" dirty="0"/>
              <a:t>Günümüzde muhasebe iş akışında zaman %80 rutin işlere, %20 ise problem çözümüne ayrılıyor. Yapay zeka ile kendini tekrarlayan ve zaman alan işlerin robot teknoloji tarafından yapılması, meslek mensuplarının ise çalışmalarını eleştirel ve geliştirici süreçlere yöneltmesi </a:t>
            </a:r>
            <a:r>
              <a:rPr lang="tr-TR" sz="2200" dirty="0" smtClean="0"/>
              <a:t>beklenmektedir. </a:t>
            </a:r>
            <a:endParaRPr lang="tr-TR" sz="2200" dirty="0"/>
          </a:p>
          <a:p>
            <a:pPr>
              <a:lnSpc>
                <a:spcPct val="150000"/>
              </a:lnSpc>
            </a:pPr>
            <a:r>
              <a:rPr lang="tr-TR" sz="2200" dirty="0" smtClean="0"/>
              <a:t>IQ </a:t>
            </a:r>
            <a:r>
              <a:rPr lang="tr-TR" sz="2200" dirty="0"/>
              <a:t>henüz </a:t>
            </a:r>
            <a:r>
              <a:rPr lang="tr-TR" sz="2200" dirty="0" err="1"/>
              <a:t>EQ’nun</a:t>
            </a:r>
            <a:r>
              <a:rPr lang="tr-TR" sz="2200" dirty="0"/>
              <a:t> yerini alamadığı için hala Duygusal Zeka ‘ya ihtiyaç </a:t>
            </a:r>
            <a:r>
              <a:rPr lang="tr-TR" sz="2200" dirty="0" smtClean="0"/>
              <a:t>olacağı öngörülmektedir. Bu </a:t>
            </a:r>
            <a:r>
              <a:rPr lang="tr-TR" sz="2200" dirty="0"/>
              <a:t>nedenle muhasebecilikte insan ilişkileri </a:t>
            </a:r>
            <a:r>
              <a:rPr lang="tr-TR" sz="2200" dirty="0" smtClean="0"/>
              <a:t>ve iletişim daha </a:t>
            </a:r>
            <a:r>
              <a:rPr lang="tr-TR" sz="2200" dirty="0"/>
              <a:t>ön plana </a:t>
            </a:r>
            <a:r>
              <a:rPr lang="tr-TR" sz="2200" dirty="0" smtClean="0"/>
              <a:t>çıkacaktır.     </a:t>
            </a:r>
          </a:p>
          <a:p>
            <a:pPr>
              <a:lnSpc>
                <a:spcPct val="150000"/>
              </a:lnSpc>
            </a:pPr>
            <a:r>
              <a:rPr lang="tr-TR" sz="2200" dirty="0" smtClean="0"/>
              <a:t>Sadece </a:t>
            </a:r>
            <a:r>
              <a:rPr lang="tr-TR" sz="2200" dirty="0"/>
              <a:t>rakamları değil insanları da yönetenler başarılı </a:t>
            </a:r>
            <a:r>
              <a:rPr lang="tr-TR" sz="2200" dirty="0" smtClean="0"/>
              <a:t>olacaktır. </a:t>
            </a:r>
            <a:endParaRPr lang="tr-TR" sz="2200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smtClean="0">
                <a:solidFill>
                  <a:prstClr val="black"/>
                </a:solidFill>
              </a:rPr>
              <a:pPr algn="l"/>
              <a:t>29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45386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312120" y="3383285"/>
            <a:ext cx="6192688" cy="3097486"/>
          </a:xfrm>
          <a:noFill/>
        </p:spPr>
        <p:txBody>
          <a:bodyPr/>
          <a:lstStyle/>
          <a:p>
            <a:pPr algn="ctr">
              <a:lnSpc>
                <a:spcPct val="200000"/>
              </a:lnSpc>
            </a:pPr>
            <a:r>
              <a:rPr lang="tr-TR" sz="3200" dirty="0"/>
              <a:t>Sanayi Devrimi 4.0’a Giden Yol ve Dijital Çağ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00227" y="538884"/>
            <a:ext cx="9360000" cy="270964"/>
          </a:xfrm>
        </p:spPr>
        <p:txBody>
          <a:bodyPr/>
          <a:lstStyle/>
          <a:p>
            <a:pPr>
              <a:lnSpc>
                <a:spcPct val="200000"/>
              </a:lnSpc>
            </a:pPr>
            <a:endParaRPr lang="tr-T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3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xmlns="" id="{34E7AEC6-AE41-4F0B-A96A-E56D9A1D874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46" b="24446"/>
          <a:stretch>
            <a:fillRect/>
          </a:stretch>
        </p:blipFill>
        <p:spPr>
          <a:xfrm>
            <a:off x="360363" y="858838"/>
            <a:ext cx="9359900" cy="2339975"/>
          </a:xfrm>
        </p:spPr>
      </p:pic>
      <p:sp>
        <p:nvSpPr>
          <p:cNvPr id="9" name="Espace réservé du contenu 8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fr-FR" dirty="0"/>
              <a:t>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A99FDDAC-4697-45E9-97E3-2A1C480EB0C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30A4DEF5-EF60-4865-8AAA-A3821FC1DF8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30</a:t>
            </a:fld>
            <a:endParaRPr lang="en-US" noProof="0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71A4A2DF-F6D3-4B1D-A0AD-1D0C1BC91AB1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xmlns="" id="{77FEB1F1-9B36-471A-B4A8-B9FB57F699E5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t="437" b="437"/>
          <a:stretch>
            <a:fillRect/>
          </a:stretch>
        </p:blipFill>
        <p:spPr>
          <a:xfrm>
            <a:off x="359792" y="810450"/>
            <a:ext cx="4320000" cy="5580000"/>
          </a:xfrm>
          <a:prstGeom prst="rect">
            <a:avLst/>
          </a:prstGeom>
        </p:spPr>
      </p:pic>
      <p:sp>
        <p:nvSpPr>
          <p:cNvPr id="10" name="Dikdörtgen 9">
            <a:extLst>
              <a:ext uri="{FF2B5EF4-FFF2-40B4-BE49-F238E27FC236}">
                <a16:creationId xmlns:a16="http://schemas.microsoft.com/office/drawing/2014/main" xmlns="" id="{29AE8D76-B4C8-4C85-8529-06EC6863F3A3}"/>
              </a:ext>
            </a:extLst>
          </p:cNvPr>
          <p:cNvSpPr/>
          <p:nvPr/>
        </p:nvSpPr>
        <p:spPr>
          <a:xfrm>
            <a:off x="4563614" y="818280"/>
            <a:ext cx="56697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r-TR" sz="3600" b="0" cap="none" spc="0" dirty="0">
                <a:ln w="0"/>
                <a:solidFill>
                  <a:srgbClr val="6F508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Geleceğin Muhasebecisi</a:t>
            </a:r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xmlns="" id="{1ADE6194-73DD-4323-8CD6-48351DE5E2BD}"/>
              </a:ext>
            </a:extLst>
          </p:cNvPr>
          <p:cNvSpPr/>
          <p:nvPr/>
        </p:nvSpPr>
        <p:spPr>
          <a:xfrm>
            <a:off x="5401054" y="1800250"/>
            <a:ext cx="395973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Robotlarla Çalışabilen</a:t>
            </a:r>
          </a:p>
        </p:txBody>
      </p:sp>
      <p:sp>
        <p:nvSpPr>
          <p:cNvPr id="15" name="Dikdörtgen 14">
            <a:extLst>
              <a:ext uri="{FF2B5EF4-FFF2-40B4-BE49-F238E27FC236}">
                <a16:creationId xmlns:a16="http://schemas.microsoft.com/office/drawing/2014/main" xmlns="" id="{5BD59DEE-D8B3-4E14-AAC8-02902BEBCD5D}"/>
              </a:ext>
            </a:extLst>
          </p:cNvPr>
          <p:cNvSpPr/>
          <p:nvPr/>
        </p:nvSpPr>
        <p:spPr>
          <a:xfrm>
            <a:off x="5400626" y="3340922"/>
            <a:ext cx="3857018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Veri Analizi Yapabilen</a:t>
            </a:r>
          </a:p>
          <a:p>
            <a:pPr algn="ctr"/>
            <a:endParaRPr lang="tr-T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6" name="Dikdörtgen 15">
            <a:extLst>
              <a:ext uri="{FF2B5EF4-FFF2-40B4-BE49-F238E27FC236}">
                <a16:creationId xmlns:a16="http://schemas.microsoft.com/office/drawing/2014/main" xmlns="" id="{E3A6252A-BF3F-4793-9AA8-16EA1092E779}"/>
              </a:ext>
            </a:extLst>
          </p:cNvPr>
          <p:cNvSpPr/>
          <p:nvPr/>
        </p:nvSpPr>
        <p:spPr>
          <a:xfrm>
            <a:off x="5040312" y="2548470"/>
            <a:ext cx="47163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Dijital Gelişmelere </a:t>
            </a:r>
            <a:r>
              <a:rPr lang="tr-T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</a:t>
            </a:r>
            <a:r>
              <a:rPr lang="tr-T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yumlu</a:t>
            </a:r>
          </a:p>
        </p:txBody>
      </p:sp>
      <p:sp>
        <p:nvSpPr>
          <p:cNvPr id="17" name="Dikdörtgen 16">
            <a:extLst>
              <a:ext uri="{FF2B5EF4-FFF2-40B4-BE49-F238E27FC236}">
                <a16:creationId xmlns:a16="http://schemas.microsoft.com/office/drawing/2014/main" xmlns="" id="{58B55C9B-94C1-4692-ACCF-3C12DD618E29}"/>
              </a:ext>
            </a:extLst>
          </p:cNvPr>
          <p:cNvSpPr/>
          <p:nvPr/>
        </p:nvSpPr>
        <p:spPr>
          <a:xfrm>
            <a:off x="4953816" y="4133617"/>
            <a:ext cx="485421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Liderlik Özellikleri Gelişmiş</a:t>
            </a:r>
            <a:endParaRPr lang="tr-T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19" name="Dikdörtgen 18">
            <a:extLst>
              <a:ext uri="{FF2B5EF4-FFF2-40B4-BE49-F238E27FC236}">
                <a16:creationId xmlns:a16="http://schemas.microsoft.com/office/drawing/2014/main" xmlns="" id="{06CB191C-4A14-4C59-B81E-3FFAB090BE94}"/>
              </a:ext>
            </a:extLst>
          </p:cNvPr>
          <p:cNvSpPr/>
          <p:nvPr/>
        </p:nvSpPr>
        <p:spPr>
          <a:xfrm>
            <a:off x="4953816" y="3365262"/>
            <a:ext cx="505619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Sistemin bir parçası olabilen</a:t>
            </a:r>
          </a:p>
        </p:txBody>
      </p:sp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58B55C9B-94C1-4692-ACCF-3C12DD618E29}"/>
              </a:ext>
            </a:extLst>
          </p:cNvPr>
          <p:cNvSpPr/>
          <p:nvPr/>
        </p:nvSpPr>
        <p:spPr>
          <a:xfrm>
            <a:off x="4887497" y="4896594"/>
            <a:ext cx="5100500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28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Yaşam boyu öğrenmeye açık</a:t>
            </a:r>
            <a:endParaRPr lang="tr-TR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58642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3" grpId="1"/>
      <p:bldP spid="15" grpId="0"/>
      <p:bldP spid="15" grpId="1"/>
      <p:bldP spid="16" grpId="0"/>
      <p:bldP spid="16" grpId="1"/>
      <p:bldP spid="17" grpId="0"/>
      <p:bldP spid="17" grpId="1"/>
      <p:bldP spid="19" grpId="0"/>
      <p:bldP spid="12" grpId="0"/>
      <p:bldP spid="12" grpId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MUHASEBENİN EVRİMİ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584" y="792138"/>
            <a:ext cx="8640832" cy="5420952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tr-TR" sz="2200" dirty="0" smtClean="0"/>
              <a:t>Kısacası;</a:t>
            </a:r>
          </a:p>
          <a:p>
            <a:pPr marL="536575" indent="-2730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2200" dirty="0" smtClean="0"/>
              <a:t>Teknolojinin gelişme hızı,</a:t>
            </a:r>
          </a:p>
          <a:p>
            <a:pPr marL="536575" indent="-2730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2200" dirty="0" smtClean="0"/>
              <a:t>İş dünyasının değişen ihtiyaçları,</a:t>
            </a:r>
          </a:p>
          <a:p>
            <a:pPr marL="536575" indent="-2730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2200" dirty="0" smtClean="0"/>
              <a:t>Kamunun beklentileri,</a:t>
            </a:r>
          </a:p>
          <a:p>
            <a:pPr marL="536575" indent="-27305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sz="2200" dirty="0" smtClean="0"/>
              <a:t>Düzenleyici kurumların yaklaşımı,</a:t>
            </a:r>
          </a:p>
          <a:p>
            <a:pPr marL="263525">
              <a:lnSpc>
                <a:spcPct val="200000"/>
              </a:lnSpc>
            </a:pPr>
            <a:r>
              <a:rPr lang="tr-TR" sz="2200" dirty="0" smtClean="0"/>
              <a:t>Gelecekte mesleğin nasıl şekilleneceğini belirleyecektir.</a:t>
            </a:r>
          </a:p>
          <a:p>
            <a:pPr marL="263525">
              <a:lnSpc>
                <a:spcPct val="200000"/>
              </a:lnSpc>
            </a:pPr>
            <a:r>
              <a:rPr lang="tr-TR" sz="2200" dirty="0" smtClean="0"/>
              <a:t>Dünyadaki gelişmelerin sürekli olarak izlenmesi bizce önemlidir. </a:t>
            </a:r>
            <a:endParaRPr lang="tr-TR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smtClean="0">
                <a:solidFill>
                  <a:prstClr val="black"/>
                </a:solidFill>
              </a:rPr>
              <a:pPr algn="l"/>
              <a:t>31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170646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32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xmlns="" id="{1B03FED0-5DF9-4C61-A609-792DF897368C}"/>
              </a:ext>
            </a:extLst>
          </p:cNvPr>
          <p:cNvSpPr/>
          <p:nvPr/>
        </p:nvSpPr>
        <p:spPr>
          <a:xfrm>
            <a:off x="575816" y="2088282"/>
            <a:ext cx="8940455" cy="243143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tr-TR" dirty="0" smtClean="0"/>
              <a:t>Sanayi 4.0 ile yeni bir üretim ve hizmet döngüsü tasarlanmaktadır.</a:t>
            </a:r>
          </a:p>
          <a:p>
            <a:pPr algn="just">
              <a:lnSpc>
                <a:spcPct val="200000"/>
              </a:lnSpc>
            </a:pPr>
            <a:r>
              <a:rPr lang="tr-TR" dirty="0" smtClean="0"/>
              <a:t>Muhasebe mesleğinin dijitalleşen iş süreçlerini iyi analiz ederek değişen koşullara uyum göstermesi gerekir.  </a:t>
            </a:r>
          </a:p>
          <a:p>
            <a:pPr algn="just">
              <a:lnSpc>
                <a:spcPct val="200000"/>
              </a:lnSpc>
            </a:pPr>
            <a:r>
              <a:rPr lang="tr-TR" dirty="0"/>
              <a:t>Bu konuda Meslek Örgütümüze ciddi sorumluluklar düşmektedir.  </a:t>
            </a:r>
            <a:endParaRPr lang="tr-TR" dirty="0" smtClean="0"/>
          </a:p>
        </p:txBody>
      </p:sp>
      <p:sp>
        <p:nvSpPr>
          <p:cNvPr id="7" name="Dikdörtgen 6"/>
          <p:cNvSpPr/>
          <p:nvPr/>
        </p:nvSpPr>
        <p:spPr>
          <a:xfrm>
            <a:off x="2159992" y="720130"/>
            <a:ext cx="50387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Mesleğe Etkisi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337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B8AA254-5D14-4F1C-B281-8C9B709EA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7FF97923-F2D7-4642-BCE0-A6CFAF32F95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33</a:t>
            </a:fld>
            <a:endParaRPr 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54FE19E-624A-49C6-A7DC-021373426A6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BC09A76A-9765-400F-A3B3-C0FD4C6A696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715" y="598205"/>
            <a:ext cx="2743448" cy="2311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1377E8B7-176B-4108-8016-0786476CF1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969462" y="648122"/>
            <a:ext cx="2801340" cy="23117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DFBB4024-D88A-4E16-8A47-5002A3E0862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66106" y="648122"/>
            <a:ext cx="3313917" cy="2211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3AA14A0D-E549-477E-8F1A-03B5FFA1E649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38787" y="3371480"/>
            <a:ext cx="6267450" cy="29241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31177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4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pic>
        <p:nvPicPr>
          <p:cNvPr id="3" name="Resim 2">
            <a:extLst>
              <a:ext uri="{FF2B5EF4-FFF2-40B4-BE49-F238E27FC236}">
                <a16:creationId xmlns:a16="http://schemas.microsoft.com/office/drawing/2014/main" xmlns="" id="{2E387D71-3750-4632-BB94-9D27F1BC8B8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1615" y="1656234"/>
            <a:ext cx="9569010" cy="4367636"/>
          </a:xfrm>
          <a:prstGeom prst="rect">
            <a:avLst/>
          </a:prstGeom>
        </p:spPr>
      </p:pic>
      <p:sp>
        <p:nvSpPr>
          <p:cNvPr id="2" name="Dikdörtgen 1"/>
          <p:cNvSpPr/>
          <p:nvPr/>
        </p:nvSpPr>
        <p:spPr>
          <a:xfrm>
            <a:off x="2232000" y="864146"/>
            <a:ext cx="5038725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tr-TR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GÜNÜMÜZDEN 60 SANİYE</a:t>
            </a:r>
            <a:endParaRPr lang="en-U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516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Sanayi Devrimleri</a:t>
            </a:r>
            <a:endParaRPr lang="fr-FR" b="1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E6AACB0-F5EC-4707-A90B-3CD78749B923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pic>
        <p:nvPicPr>
          <p:cNvPr id="8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xmlns="" id="{6BD871E6-19F3-4FDD-8E57-45582CFCA3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10" y="1563277"/>
            <a:ext cx="8286803" cy="4074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9832" y="216074"/>
            <a:ext cx="9000000" cy="540000"/>
          </a:xfrm>
        </p:spPr>
        <p:txBody>
          <a:bodyPr/>
          <a:lstStyle/>
          <a:p>
            <a:r>
              <a:rPr lang="tr-TR" b="1" dirty="0"/>
              <a:t>Sanayi 4.0 DİJİTAL DEVRİM</a:t>
            </a:r>
            <a:endParaRPr lang="fr-FR" b="1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53412" y="864146"/>
            <a:ext cx="9072840" cy="5472608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Endüstri Devrimini kısaca </a:t>
            </a:r>
            <a:r>
              <a:rPr lang="tr-TR" b="1" dirty="0"/>
              <a:t>sanayinin dijitalleşmesi </a:t>
            </a:r>
            <a:r>
              <a:rPr lang="tr-TR" dirty="0"/>
              <a:t>olarak adlandırabiliriz.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Ancak bu sadece bir üretim hattının, bir faaliyetin değil, </a:t>
            </a:r>
            <a:r>
              <a:rPr lang="tr-TR" b="1" dirty="0"/>
              <a:t>bir şirketin bütün çalışma ve süreçlerinin</a:t>
            </a:r>
            <a:r>
              <a:rPr lang="tr-TR" dirty="0"/>
              <a:t> dijitalleşmesi olarak düşünülmelidir. </a:t>
            </a:r>
          </a:p>
          <a:p>
            <a:pPr marL="536575" indent="-357188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/>
              <a:t>Birbirine bağlı süreçlerin iletişim halinde olduğu, </a:t>
            </a:r>
          </a:p>
          <a:p>
            <a:pPr marL="536575" indent="-357188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 smtClean="0"/>
              <a:t>Bu iletişimin internet</a:t>
            </a:r>
            <a:r>
              <a:rPr lang="tr-TR" b="1" dirty="0"/>
              <a:t> </a:t>
            </a:r>
            <a:r>
              <a:rPr lang="tr-TR" dirty="0"/>
              <a:t>üzerinden </a:t>
            </a:r>
            <a:r>
              <a:rPr lang="tr-TR" dirty="0" smtClean="0"/>
              <a:t>kurulduğu,</a:t>
            </a:r>
            <a:endParaRPr lang="tr-TR" dirty="0"/>
          </a:p>
          <a:p>
            <a:pPr marL="536575" indent="-357188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/>
              <a:t>Nesnelerin veri toplayıp üretim sürecini tamamen değiştirdiği, </a:t>
            </a:r>
          </a:p>
          <a:p>
            <a:pPr marL="536575" indent="-357188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tr-TR" dirty="0"/>
              <a:t>Makinelerin insanlarla etkileşimini öne çıkaran,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bu yeni dönem, </a:t>
            </a:r>
            <a:r>
              <a:rPr lang="tr-TR" b="1" dirty="0"/>
              <a:t>kendi kendini düzenleyebilen otonom üretim sistemleri </a:t>
            </a:r>
            <a:r>
              <a:rPr lang="tr-TR" dirty="0"/>
              <a:t>vaat ediyor.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(</a:t>
            </a:r>
            <a:r>
              <a:rPr lang="tr-TR" sz="1800" dirty="0"/>
              <a:t>Derya İREN-Simens A.Ş. Digitalization and Industry Marketing Manager) </a:t>
            </a:r>
          </a:p>
          <a:p>
            <a:pPr algn="just">
              <a:lnSpc>
                <a:spcPct val="150000"/>
              </a:lnSpc>
            </a:pPr>
            <a:endParaRPr lang="tr-TR" sz="1800" dirty="0"/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endParaRPr lang="tr-TR" b="1" i="1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>
          <a:xfrm>
            <a:off x="359792" y="6948842"/>
            <a:ext cx="720000" cy="180000"/>
          </a:xfrm>
        </p:spPr>
        <p:txBody>
          <a:bodyPr/>
          <a:lstStyle/>
          <a:p>
            <a:fld id="{AE6AACB0-F5EC-4707-A90B-3CD78749B923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 dirty="0"/>
              <a:t>Titre de la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727248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Endüstri 4.0</a:t>
            </a:r>
            <a:endParaRPr 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Date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en-US" noProof="0" smtClean="0"/>
              <a:pPr algn="l"/>
              <a:t>7</a:t>
            </a:fld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Titre de la présentation</a:t>
            </a:r>
          </a:p>
        </p:txBody>
      </p:sp>
      <p:sp>
        <p:nvSpPr>
          <p:cNvPr id="8" name="Rectangle 7"/>
          <p:cNvSpPr/>
          <p:nvPr/>
        </p:nvSpPr>
        <p:spPr>
          <a:xfrm>
            <a:off x="1119205" y="1211218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r-TR" sz="2000" dirty="0"/>
              <a:t>Endüstri 4.0’ı tetikleyen 9 unsur:</a:t>
            </a:r>
            <a:endParaRPr lang="en-US" sz="2000" dirty="0"/>
          </a:p>
        </p:txBody>
      </p:sp>
      <p:pic>
        <p:nvPicPr>
          <p:cNvPr id="11" name="Content Placeholder 10" descr="A close up of a mans face&#10;&#10;Description generated with high confidence">
            <a:extLst>
              <a:ext uri="{FF2B5EF4-FFF2-40B4-BE49-F238E27FC236}">
                <a16:creationId xmlns:a16="http://schemas.microsoft.com/office/drawing/2014/main" xmlns="" id="{6CF8B789-067B-4FF0-879C-FCEDE309EA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57" y="1728870"/>
            <a:ext cx="8666058" cy="4260812"/>
          </a:xfrm>
        </p:spPr>
      </p:pic>
    </p:spTree>
    <p:extLst>
      <p:ext uri="{BB962C8B-B14F-4D97-AF65-F5344CB8AC3E}">
        <p14:creationId xmlns:p14="http://schemas.microsoft.com/office/powerpoint/2010/main" val="144249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e la date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8</a:t>
            </a:fld>
            <a:endParaRPr lang="fr-FR" dirty="0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E0D7AFB1-543F-457E-BBE7-8176320A143C}"/>
              </a:ext>
            </a:extLst>
          </p:cNvPr>
          <p:cNvSpPr/>
          <p:nvPr/>
        </p:nvSpPr>
        <p:spPr>
          <a:xfrm>
            <a:off x="1114342" y="4464546"/>
            <a:ext cx="8640960" cy="1792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/>
              <a:t>Tüm sanayi şirketlerinin dijital teknolojilere erişimini kolaylaştırmak.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/>
              <a:t>Avrupa’da dijital sanayi platformlarının oluşmasına zemin hazırlamak.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/>
              <a:t>Dijital dönüşümden faydalanmak için işgücü alanlarını hazır tutmak.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tr-TR" dirty="0"/>
              <a:t>Akıllı endüstrinin yaygınlaşması için uygun çözümler sunmak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D2CCF427-4ED7-475C-86C3-72DB551569F2}"/>
              </a:ext>
            </a:extLst>
          </p:cNvPr>
          <p:cNvSpPr/>
          <p:nvPr/>
        </p:nvSpPr>
        <p:spPr>
          <a:xfrm>
            <a:off x="3672160" y="3168402"/>
            <a:ext cx="2480744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r-TR" b="1" dirty="0">
                <a:solidFill>
                  <a:srgbClr val="B2282D"/>
                </a:solidFill>
              </a:rPr>
              <a:t>Avrupa Komisyonu </a:t>
            </a:r>
            <a:endParaRPr lang="en-US" dirty="0">
              <a:solidFill>
                <a:srgbClr val="B2282D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8BCAF9DA-6FC1-441D-9C65-592BE496346C}"/>
              </a:ext>
            </a:extLst>
          </p:cNvPr>
          <p:cNvSpPr/>
          <p:nvPr/>
        </p:nvSpPr>
        <p:spPr>
          <a:xfrm>
            <a:off x="1079793" y="3647778"/>
            <a:ext cx="813698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800" dirty="0"/>
              <a:t>Avrupa </a:t>
            </a:r>
            <a:r>
              <a:rPr lang="tr-TR" sz="1800" b="1" dirty="0">
                <a:solidFill>
                  <a:srgbClr val="213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endüstrisini dijitalleştirme </a:t>
            </a:r>
            <a:r>
              <a:rPr lang="tr-TR" sz="1800" dirty="0">
                <a:solidFill>
                  <a:srgbClr val="213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başlığı altında aksiyon planında </a:t>
            </a:r>
            <a:br>
              <a:rPr lang="tr-TR" sz="1800" dirty="0">
                <a:solidFill>
                  <a:srgbClr val="21346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tr-TR" sz="1800" dirty="0"/>
              <a:t>şunlara ağırlık verilecek:</a:t>
            </a:r>
            <a:r>
              <a:rPr lang="tr-TR" dirty="0"/>
              <a:t/>
            </a:r>
            <a:br>
              <a:rPr lang="tr-TR" dirty="0"/>
            </a:br>
            <a:endParaRPr lang="en-US" dirty="0"/>
          </a:p>
        </p:txBody>
      </p:sp>
      <p:pic>
        <p:nvPicPr>
          <p:cNvPr id="20" name="Picture Placeholder 19" descr="A picture containing bicycle, building, window, indoor&#10;&#10;Description generated with very high confidence">
            <a:extLst>
              <a:ext uri="{FF2B5EF4-FFF2-40B4-BE49-F238E27FC236}">
                <a16:creationId xmlns:a16="http://schemas.microsoft.com/office/drawing/2014/main" xmlns="" id="{885A603E-11DD-471D-825D-AFE48B9A4C2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3" b="9673"/>
          <a:stretch>
            <a:fillRect/>
          </a:stretch>
        </p:blipFill>
        <p:spPr>
          <a:xfrm>
            <a:off x="360000" y="900000"/>
            <a:ext cx="9360000" cy="2173747"/>
          </a:xfrm>
        </p:spPr>
      </p:pic>
    </p:spTree>
    <p:extLst>
      <p:ext uri="{BB962C8B-B14F-4D97-AF65-F5344CB8AC3E}">
        <p14:creationId xmlns:p14="http://schemas.microsoft.com/office/powerpoint/2010/main" val="73465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Date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/>
            <a:fld id="{AE6AACB0-F5EC-4707-A90B-3CD78749B923}" type="slidenum">
              <a:rPr lang="fr-FR" smtClean="0"/>
              <a:pPr algn="l"/>
              <a:t>9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fr-FR"/>
              <a:t>Titre de la présentation</a:t>
            </a:r>
            <a:endParaRPr lang="fr-F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xmlns="" id="{A3C8B919-D6C5-469D-B7BA-E6E1780D67A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832" y="864146"/>
            <a:ext cx="8674026" cy="53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30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de base">
  <a:themeElements>
    <a:clrScheme name="MAZARS BUSINESS">
      <a:dk1>
        <a:sysClr val="windowText" lastClr="000000"/>
      </a:dk1>
      <a:lt1>
        <a:sysClr val="window" lastClr="FFFFFF"/>
      </a:lt1>
      <a:dk2>
        <a:srgbClr val="990000"/>
      </a:dk2>
      <a:lt2>
        <a:srgbClr val="003366"/>
      </a:lt2>
      <a:accent1>
        <a:srgbClr val="82B6CE"/>
      </a:accent1>
      <a:accent2>
        <a:srgbClr val="D40073"/>
      </a:accent2>
      <a:accent3>
        <a:srgbClr val="346A7F"/>
      </a:accent3>
      <a:accent4>
        <a:srgbClr val="6A6969"/>
      </a:accent4>
      <a:accent5>
        <a:srgbClr val="A5A5A5"/>
      </a:accent5>
      <a:accent6>
        <a:srgbClr val="D8D8D8"/>
      </a:accent6>
      <a:hlink>
        <a:srgbClr val="000000"/>
      </a:hlink>
      <a:folHlink>
        <a:srgbClr val="000000"/>
      </a:folHlink>
    </a:clrScheme>
    <a:fontScheme name="MAZARS BUSINES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numlar_icin_ppt_taslak [Read-Only]" id="{AE578842-874E-4AEB-A6EF-98D46A7A5B09}" vid="{11768F77-1218-4A0D-AAA9-632B8F31DE8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is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is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is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A84DEA45B9FF945A877D3938BAE266D" ma:contentTypeVersion="0" ma:contentTypeDescription="Create a new document." ma:contentTypeScope="" ma:versionID="a8848dd42af0d4631a9119babc1f9b01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EC4610A-0214-4ADF-8C58-F5B1E61A6F9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225CC79-44E0-4DA2-B9FB-5E9EB9CE41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5B76D5C-7467-43B8-97D0-3C394DF805A3}">
  <ds:schemaRefs>
    <ds:schemaRef ds:uri="http://schemas.microsoft.com/office/2006/documentManagement/types"/>
    <ds:schemaRef ds:uri="http://www.w3.org/XML/1998/namespace"/>
    <ds:schemaRef ds:uri="http://purl.org/dc/terms/"/>
    <ds:schemaRef ds:uri="http://purl.org/dc/elements/1.1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Sunumlar_icin_ppt_taslak</Template>
  <TotalTime>2384</TotalTime>
  <Words>1338</Words>
  <Application>Microsoft Office PowerPoint</Application>
  <PresentationFormat>Özel</PresentationFormat>
  <Paragraphs>325</Paragraphs>
  <Slides>33</Slides>
  <Notes>33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42" baseType="lpstr">
      <vt:lpstr>Arabic Typesetting</vt:lpstr>
      <vt:lpstr>Arial</vt:lpstr>
      <vt:lpstr>Calibri</vt:lpstr>
      <vt:lpstr>Garamond</vt:lpstr>
      <vt:lpstr>Georgia</vt:lpstr>
      <vt:lpstr>Tahoma</vt:lpstr>
      <vt:lpstr>Times New Roman</vt:lpstr>
      <vt:lpstr>Wingdings</vt:lpstr>
      <vt:lpstr>Masque de base</vt:lpstr>
      <vt:lpstr>PowerPoint Sunusu</vt:lpstr>
      <vt:lpstr>PowerPoint Sunusu</vt:lpstr>
      <vt:lpstr>Sanayi Devrimi 4.0’a Giden Yol ve Dijital Çağ </vt:lpstr>
      <vt:lpstr>PowerPoint Sunusu</vt:lpstr>
      <vt:lpstr>Sanayi Devrimleri</vt:lpstr>
      <vt:lpstr>Sanayi 4.0 DİJİTAL DEVRİM</vt:lpstr>
      <vt:lpstr>Endüstri 4.0</vt:lpstr>
      <vt:lpstr>PowerPoint Sunusu</vt:lpstr>
      <vt:lpstr>PowerPoint Sunusu</vt:lpstr>
      <vt:lpstr>ERP (İŞLETME KAYNAK PLANLAMASI) SİSTEMLERİNİN TARİHSEL GELİŞİMİ </vt:lpstr>
      <vt:lpstr>PowerPoint Sunusu</vt:lpstr>
      <vt:lpstr>PowerPoint Sunusu</vt:lpstr>
      <vt:lpstr>e- devlet</vt:lpstr>
      <vt:lpstr>Türkiye -  gıb </vt:lpstr>
      <vt:lpstr>PowerPoint Sunusu</vt:lpstr>
      <vt:lpstr> FARKLI Ülke DENEYİMLERİ</vt:lpstr>
      <vt:lpstr>PowerPoint Sunusu</vt:lpstr>
      <vt:lpstr>PowerPoint Sunusu</vt:lpstr>
      <vt:lpstr>PowerPoint Sunusu</vt:lpstr>
      <vt:lpstr>PowerPoint Sunusu</vt:lpstr>
      <vt:lpstr>Sanayi 4.0 NELERİ DEĞİŞTİRECEK </vt:lpstr>
      <vt:lpstr>Sanayİ 4.0 iş dünyasına etkisi</vt:lpstr>
      <vt:lpstr> Muhasebe Mesleğinde Beklenen Değişimler </vt:lpstr>
      <vt:lpstr>PowerPoint Sunusu</vt:lpstr>
      <vt:lpstr>PowerPoint Sunusu</vt:lpstr>
      <vt:lpstr>Tehdit</vt:lpstr>
      <vt:lpstr>PowerPoint Sunusu</vt:lpstr>
      <vt:lpstr>PowerPoint Sunusu</vt:lpstr>
      <vt:lpstr>MUHASEBENİN EVRİMİ</vt:lpstr>
      <vt:lpstr>PowerPoint Sunusu</vt:lpstr>
      <vt:lpstr>MUHASEBENİN EVRİMİ</vt:lpstr>
      <vt:lpstr>PowerPoint Sunusu</vt:lpstr>
      <vt:lpstr>PowerPoint Sunusu</vt:lpstr>
    </vt:vector>
  </TitlesOfParts>
  <Company>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Sunum başlığı – mazars denge</dc:title>
  <dc:creator>MEHMET - MAZARS AOS</dc:creator>
  <cp:lastModifiedBy>denetim2</cp:lastModifiedBy>
  <cp:revision>199</cp:revision>
  <cp:lastPrinted>2018-10-02T15:28:09Z</cp:lastPrinted>
  <dcterms:created xsi:type="dcterms:W3CDTF">2018-09-17T05:25:05Z</dcterms:created>
  <dcterms:modified xsi:type="dcterms:W3CDTF">2018-10-05T19:20:22Z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0x0101003A84DEA45B9FF945A877D3938BAE266D</vt:lpwstr>
  </property>
</Properties>
</file>