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1.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2.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3.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4.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5.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6.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7.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8.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9.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0.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1.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2.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3.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4.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61" r:id="rId2"/>
    <p:sldMasterId id="2147483732" r:id="rId3"/>
    <p:sldMasterId id="2147483734" r:id="rId4"/>
    <p:sldMasterId id="2147483782" r:id="rId5"/>
    <p:sldMasterId id="2147483794" r:id="rId6"/>
    <p:sldMasterId id="2147483806" r:id="rId7"/>
    <p:sldMasterId id="2147483818" r:id="rId8"/>
    <p:sldMasterId id="2147483830" r:id="rId9"/>
    <p:sldMasterId id="2147483842" r:id="rId10"/>
    <p:sldMasterId id="2147483854" r:id="rId11"/>
    <p:sldMasterId id="2147483860" r:id="rId12"/>
    <p:sldMasterId id="2147483873" r:id="rId13"/>
    <p:sldMasterId id="2147483885" r:id="rId14"/>
    <p:sldMasterId id="2147483897" r:id="rId15"/>
    <p:sldMasterId id="2147483911" r:id="rId16"/>
    <p:sldMasterId id="2147483923" r:id="rId17"/>
    <p:sldMasterId id="2147483936" r:id="rId18"/>
    <p:sldMasterId id="2147483948" r:id="rId19"/>
    <p:sldMasterId id="2147483960" r:id="rId20"/>
    <p:sldMasterId id="2147483972" r:id="rId21"/>
    <p:sldMasterId id="2147483984" r:id="rId22"/>
    <p:sldMasterId id="2147483996" r:id="rId23"/>
    <p:sldMasterId id="2147484008" r:id="rId24"/>
    <p:sldMasterId id="2147484020" r:id="rId25"/>
    <p:sldMasterId id="2147484032" r:id="rId26"/>
    <p:sldMasterId id="2147484044" r:id="rId27"/>
    <p:sldMasterId id="2147484056" r:id="rId28"/>
    <p:sldMasterId id="2147484068" r:id="rId29"/>
  </p:sldMasterIdLst>
  <p:notesMasterIdLst>
    <p:notesMasterId r:id="rId49"/>
  </p:notesMasterIdLst>
  <p:handoutMasterIdLst>
    <p:handoutMasterId r:id="rId50"/>
  </p:handoutMasterIdLst>
  <p:sldIdLst>
    <p:sldId id="414" r:id="rId30"/>
    <p:sldId id="444" r:id="rId31"/>
    <p:sldId id="445" r:id="rId32"/>
    <p:sldId id="433" r:id="rId33"/>
    <p:sldId id="432" r:id="rId34"/>
    <p:sldId id="430" r:id="rId35"/>
    <p:sldId id="431" r:id="rId36"/>
    <p:sldId id="429" r:id="rId37"/>
    <p:sldId id="428" r:id="rId38"/>
    <p:sldId id="441" r:id="rId39"/>
    <p:sldId id="442" r:id="rId40"/>
    <p:sldId id="440" r:id="rId41"/>
    <p:sldId id="435" r:id="rId42"/>
    <p:sldId id="438" r:id="rId43"/>
    <p:sldId id="434" r:id="rId44"/>
    <p:sldId id="439" r:id="rId45"/>
    <p:sldId id="408" r:id="rId46"/>
    <p:sldId id="409" r:id="rId47"/>
    <p:sldId id="437" r:id="rId48"/>
  </p:sldIdLst>
  <p:sldSz cx="12192000" cy="6858000"/>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15:guide id="1" orient="horz" pos="3109">
          <p15:clr>
            <a:srgbClr val="A4A3A4"/>
          </p15:clr>
        </p15:guide>
        <p15:guide id="2" pos="21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3E0"/>
    <a:srgbClr val="C80000"/>
    <a:srgbClr val="6F2C3F"/>
    <a:srgbClr val="E8927C"/>
    <a:srgbClr val="888B8D"/>
    <a:srgbClr val="F8BCAE"/>
    <a:srgbClr val="E60000"/>
    <a:srgbClr val="BEBEBE"/>
    <a:srgbClr val="2CD5C4"/>
    <a:srgbClr val="E877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23" autoAdjust="0"/>
    <p:restoredTop sz="83200" autoAdjust="0"/>
  </p:normalViewPr>
  <p:slideViewPr>
    <p:cSldViewPr snapToGrid="0" showGuides="1">
      <p:cViewPr>
        <p:scale>
          <a:sx n="100" d="100"/>
          <a:sy n="100" d="100"/>
        </p:scale>
        <p:origin x="-1092" y="192"/>
      </p:cViewPr>
      <p:guideLst>
        <p:guide orient="horz" pos="2160"/>
        <p:guide pos="3840"/>
      </p:guideLst>
    </p:cSldViewPr>
  </p:slideViewPr>
  <p:outlineViewPr>
    <p:cViewPr>
      <p:scale>
        <a:sx n="33" d="100"/>
        <a:sy n="33" d="100"/>
      </p:scale>
      <p:origin x="0" y="0"/>
    </p:cViewPr>
  </p:outlineViewPr>
  <p:notesTextViewPr>
    <p:cViewPr>
      <p:scale>
        <a:sx n="1" d="1"/>
        <a:sy n="1" d="1"/>
      </p:scale>
      <p:origin x="0" y="816"/>
    </p:cViewPr>
  </p:notesTextViewPr>
  <p:sorterViewPr>
    <p:cViewPr>
      <p:scale>
        <a:sx n="60" d="100"/>
        <a:sy n="60" d="100"/>
      </p:scale>
      <p:origin x="0" y="0"/>
    </p:cViewPr>
  </p:sorterViewPr>
  <p:notesViewPr>
    <p:cSldViewPr snapToGrid="0" showGuides="1">
      <p:cViewPr varScale="1">
        <p:scale>
          <a:sx n="114" d="100"/>
          <a:sy n="114" d="100"/>
        </p:scale>
        <p:origin x="4912" y="168"/>
      </p:cViewPr>
      <p:guideLst>
        <p:guide orient="horz" pos="3109"/>
        <p:guide pos="212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0.xml"/><Relationship Id="rId3" Type="http://schemas.openxmlformats.org/officeDocument/2006/relationships/slideMaster" Target="slideMasters/slideMaster3.xml"/><Relationship Id="rId21" Type="http://schemas.openxmlformats.org/officeDocument/2006/relationships/slideMaster" Target="slideMasters/slideMaster21.xml"/><Relationship Id="rId34" Type="http://schemas.openxmlformats.org/officeDocument/2006/relationships/slide" Target="slides/slide5.xml"/><Relationship Id="rId42" Type="http://schemas.openxmlformats.org/officeDocument/2006/relationships/slide" Target="slides/slide13.xml"/><Relationship Id="rId47" Type="http://schemas.openxmlformats.org/officeDocument/2006/relationships/slide" Target="slides/slide18.xml"/><Relationship Id="rId50"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Master" Target="slideMasters/slideMaster29.xml"/><Relationship Id="rId41" Type="http://schemas.openxmlformats.org/officeDocument/2006/relationships/slide" Target="slides/slide12.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3.xml"/><Relationship Id="rId37" Type="http://schemas.openxmlformats.org/officeDocument/2006/relationships/slide" Target="slides/slide8.xml"/><Relationship Id="rId40" Type="http://schemas.openxmlformats.org/officeDocument/2006/relationships/slide" Target="slides/slide11.xml"/><Relationship Id="rId45" Type="http://schemas.openxmlformats.org/officeDocument/2006/relationships/slide" Target="slides/slide16.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7.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1.xml"/><Relationship Id="rId35" Type="http://schemas.openxmlformats.org/officeDocument/2006/relationships/slide" Target="slides/slide6.xml"/><Relationship Id="rId43" Type="http://schemas.openxmlformats.org/officeDocument/2006/relationships/slide" Target="slides/slide14.xml"/><Relationship Id="rId48" Type="http://schemas.openxmlformats.org/officeDocument/2006/relationships/slide" Target="slides/slide19.xml"/><Relationship Id="rId8" Type="http://schemas.openxmlformats.org/officeDocument/2006/relationships/slideMaster" Target="slideMasters/slideMaster8.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233552472176907E-3"/>
          <c:y val="3.8670731660900313E-2"/>
          <c:w val="0.96389539485373699"/>
          <c:h val="0.88813932628176095"/>
        </c:manualLayout>
      </c:layout>
      <c:barChart>
        <c:barDir val="col"/>
        <c:grouping val="clustered"/>
        <c:varyColors val="0"/>
        <c:ser>
          <c:idx val="0"/>
          <c:order val="0"/>
          <c:tx>
            <c:strRef>
              <c:f>Sheet1!$B$1</c:f>
              <c:strCache>
                <c:ptCount val="1"/>
                <c:pt idx="0">
                  <c:v>Series 1</c:v>
                </c:pt>
              </c:strCache>
            </c:strRef>
          </c:tx>
          <c:invertIfNegative val="0"/>
          <c:dLbls>
            <c:txPr>
              <a:bodyPr/>
              <a:lstStyle/>
              <a:p>
                <a:pPr>
                  <a:defRPr sz="800"/>
                </a:pPr>
                <a:endParaRPr lang="en-US"/>
              </a:p>
            </c:txPr>
            <c:showLegendKey val="0"/>
            <c:showVal val="1"/>
            <c:showCatName val="0"/>
            <c:showSerName val="0"/>
            <c:showPercent val="0"/>
            <c:showBubbleSize val="0"/>
            <c:showLeaderLines val="0"/>
          </c:dLbls>
          <c:cat>
            <c:strRef>
              <c:f>Sheet1!$A$2:$A$7</c:f>
              <c:strCache>
                <c:ptCount val="6"/>
                <c:pt idx="0">
                  <c:v>Always</c:v>
                </c:pt>
                <c:pt idx="1">
                  <c:v>Mostly</c:v>
                </c:pt>
                <c:pt idx="2">
                  <c:v>Sometimes</c:v>
                </c:pt>
                <c:pt idx="3">
                  <c:v>Rarely</c:v>
                </c:pt>
                <c:pt idx="4">
                  <c:v>Never</c:v>
                </c:pt>
                <c:pt idx="5">
                  <c:v>Not sure</c:v>
                </c:pt>
              </c:strCache>
            </c:strRef>
          </c:cat>
          <c:val>
            <c:numRef>
              <c:f>Sheet1!$B$2:$B$7</c:f>
              <c:numCache>
                <c:formatCode>0%</c:formatCode>
                <c:ptCount val="6"/>
                <c:pt idx="0">
                  <c:v>0.31</c:v>
                </c:pt>
                <c:pt idx="1">
                  <c:v>0.49</c:v>
                </c:pt>
                <c:pt idx="2">
                  <c:v>0.12</c:v>
                </c:pt>
                <c:pt idx="3">
                  <c:v>0.03</c:v>
                </c:pt>
                <c:pt idx="4">
                  <c:v>0.01</c:v>
                </c:pt>
                <c:pt idx="5">
                  <c:v>0.04</c:v>
                </c:pt>
              </c:numCache>
            </c:numRef>
          </c:val>
        </c:ser>
        <c:dLbls>
          <c:showLegendKey val="0"/>
          <c:showVal val="0"/>
          <c:showCatName val="0"/>
          <c:showSerName val="0"/>
          <c:showPercent val="0"/>
          <c:showBubbleSize val="0"/>
        </c:dLbls>
        <c:gapWidth val="150"/>
        <c:axId val="99132160"/>
        <c:axId val="99133696"/>
      </c:barChart>
      <c:catAx>
        <c:axId val="99132160"/>
        <c:scaling>
          <c:orientation val="minMax"/>
        </c:scaling>
        <c:delete val="0"/>
        <c:axPos val="b"/>
        <c:majorTickMark val="out"/>
        <c:minorTickMark val="none"/>
        <c:tickLblPos val="nextTo"/>
        <c:txPr>
          <a:bodyPr/>
          <a:lstStyle/>
          <a:p>
            <a:pPr>
              <a:defRPr sz="1000"/>
            </a:pPr>
            <a:endParaRPr lang="en-US"/>
          </a:p>
        </c:txPr>
        <c:crossAx val="99133696"/>
        <c:crosses val="autoZero"/>
        <c:auto val="1"/>
        <c:lblAlgn val="ctr"/>
        <c:lblOffset val="100"/>
        <c:noMultiLvlLbl val="0"/>
      </c:catAx>
      <c:valAx>
        <c:axId val="99133696"/>
        <c:scaling>
          <c:orientation val="minMax"/>
        </c:scaling>
        <c:delete val="1"/>
        <c:axPos val="l"/>
        <c:numFmt formatCode="0%" sourceLinked="1"/>
        <c:majorTickMark val="out"/>
        <c:minorTickMark val="none"/>
        <c:tickLblPos val="nextTo"/>
        <c:crossAx val="9913216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21582" cy="4936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18971" y="1"/>
            <a:ext cx="2921582" cy="493633"/>
          </a:xfrm>
          <a:prstGeom prst="rect">
            <a:avLst/>
          </a:prstGeom>
        </p:spPr>
        <p:txBody>
          <a:bodyPr vert="horz" lIns="91440" tIns="45720" rIns="91440" bIns="45720" rtlCol="0"/>
          <a:lstStyle>
            <a:lvl1pPr algn="r">
              <a:defRPr sz="1200"/>
            </a:lvl1pPr>
          </a:lstStyle>
          <a:p>
            <a:fld id="{2453BEEE-7B4D-44C2-92A4-DE7BBA1D422A}" type="datetimeFigureOut">
              <a:rPr lang="en-GB" smtClean="0"/>
              <a:t>02/10/2018</a:t>
            </a:fld>
            <a:endParaRPr lang="en-GB"/>
          </a:p>
        </p:txBody>
      </p:sp>
      <p:sp>
        <p:nvSpPr>
          <p:cNvPr id="4" name="Footer Placeholder 3"/>
          <p:cNvSpPr>
            <a:spLocks noGrp="1"/>
          </p:cNvSpPr>
          <p:nvPr>
            <p:ph type="ftr" sz="quarter" idx="2"/>
          </p:nvPr>
        </p:nvSpPr>
        <p:spPr>
          <a:xfrm>
            <a:off x="0" y="9377317"/>
            <a:ext cx="2921582" cy="49363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18971" y="9377317"/>
            <a:ext cx="2921582" cy="493633"/>
          </a:xfrm>
          <a:prstGeom prst="rect">
            <a:avLst/>
          </a:prstGeom>
        </p:spPr>
        <p:txBody>
          <a:bodyPr vert="horz" lIns="91440" tIns="45720" rIns="91440" bIns="45720" rtlCol="0" anchor="b"/>
          <a:lstStyle>
            <a:lvl1pPr algn="r">
              <a:defRPr sz="1200"/>
            </a:lvl1pPr>
          </a:lstStyle>
          <a:p>
            <a:fld id="{463F6195-24C0-4E23-B48D-EE4ED56170FA}" type="slidenum">
              <a:rPr lang="en-GB" smtClean="0"/>
              <a:t>‹#›</a:t>
            </a:fld>
            <a:endParaRPr lang="en-GB"/>
          </a:p>
        </p:txBody>
      </p:sp>
    </p:spTree>
    <p:extLst>
      <p:ext uri="{BB962C8B-B14F-4D97-AF65-F5344CB8AC3E}">
        <p14:creationId xmlns:p14="http://schemas.microsoft.com/office/powerpoint/2010/main" val="25874212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atin typeface="Arial" panose="020B0604020202020204" pitchFamily="34" charset="0"/>
              </a:defRPr>
            </a:lvl1pPr>
          </a:lstStyle>
          <a:p>
            <a:fld id="{009FE923-1DF5-4102-BAE5-2EA887801C03}" type="datetimeFigureOut">
              <a:rPr lang="en-GB" smtClean="0"/>
              <a:pPr/>
              <a:t>02/10/2018</a:t>
            </a:fld>
            <a:endParaRPr lang="en-GB" dirty="0"/>
          </a:p>
        </p:txBody>
      </p:sp>
      <p:sp>
        <p:nvSpPr>
          <p:cNvPr id="4" name="Slide Image Placeholder 3"/>
          <p:cNvSpPr>
            <a:spLocks noGrp="1" noRot="1" noChangeAspect="1"/>
          </p:cNvSpPr>
          <p:nvPr>
            <p:ph type="sldImg" idx="2"/>
          </p:nvPr>
        </p:nvSpPr>
        <p:spPr>
          <a:xfrm>
            <a:off x="409575" y="1233488"/>
            <a:ext cx="5922963" cy="3332162"/>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4212" y="4751220"/>
            <a:ext cx="5393690" cy="3887361"/>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4"/>
          </p:nvPr>
        </p:nvSpPr>
        <p:spPr>
          <a:xfrm>
            <a:off x="0" y="9377318"/>
            <a:ext cx="2921582" cy="49534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18971" y="9377318"/>
            <a:ext cx="2921582" cy="495347"/>
          </a:xfrm>
          <a:prstGeom prst="rect">
            <a:avLst/>
          </a:prstGeom>
        </p:spPr>
        <p:txBody>
          <a:bodyPr vert="horz" lIns="91440" tIns="45720" rIns="91440" bIns="45720" rtlCol="0" anchor="b"/>
          <a:lstStyle>
            <a:lvl1pPr algn="r">
              <a:defRPr sz="1200">
                <a:latin typeface="Arial" panose="020B0604020202020204" pitchFamily="34" charset="0"/>
              </a:defRPr>
            </a:lvl1pPr>
          </a:lstStyle>
          <a:p>
            <a:fld id="{176CCC25-78B5-4EAE-B720-38C7A2B81161}" type="slidenum">
              <a:rPr lang="en-GB" smtClean="0"/>
              <a:pPr/>
              <a:t>‹#›</a:t>
            </a:fld>
            <a:endParaRPr lang="en-GB" dirty="0"/>
          </a:p>
        </p:txBody>
      </p:sp>
    </p:spTree>
    <p:extLst>
      <p:ext uri="{BB962C8B-B14F-4D97-AF65-F5344CB8AC3E}">
        <p14:creationId xmlns:p14="http://schemas.microsoft.com/office/powerpoint/2010/main" val="1208599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accaglobal.com/uk/en/professional-insights/global-profession/key-audit-matters.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u="sng" kern="1200" dirty="0" smtClean="0">
                <a:solidFill>
                  <a:schemeClr val="tx1"/>
                </a:solidFill>
                <a:effectLst/>
                <a:latin typeface="Arial" panose="020B0604020202020204" pitchFamily="34" charset="0"/>
                <a:ea typeface="+mn-ea"/>
                <a:cs typeface="+mn-cs"/>
              </a:rPr>
              <a:t>SLIDE</a:t>
            </a:r>
            <a:r>
              <a:rPr lang="en-GB" sz="1200" b="1" u="sng" kern="1200" baseline="0" dirty="0" smtClean="0">
                <a:solidFill>
                  <a:schemeClr val="tx1"/>
                </a:solidFill>
                <a:effectLst/>
                <a:latin typeface="Arial" panose="020B0604020202020204" pitchFamily="34" charset="0"/>
                <a:ea typeface="+mn-ea"/>
                <a:cs typeface="+mn-cs"/>
              </a:rPr>
              <a:t> 1</a:t>
            </a:r>
          </a:p>
          <a:p>
            <a:endParaRPr lang="en-GB" sz="1200" kern="1200" baseline="0" dirty="0" smtClean="0">
              <a:solidFill>
                <a:schemeClr val="tx1"/>
              </a:solidFill>
              <a:effectLst/>
              <a:latin typeface="Arial" panose="020B0604020202020204" pitchFamily="34" charset="0"/>
              <a:ea typeface="+mn-ea"/>
              <a:cs typeface="+mn-cs"/>
            </a:endParaRPr>
          </a:p>
          <a:p>
            <a:r>
              <a:rPr lang="en-GB" sz="1200" kern="1200" dirty="0" smtClean="0">
                <a:solidFill>
                  <a:schemeClr val="tx1"/>
                </a:solidFill>
                <a:effectLst/>
                <a:latin typeface="Arial" panose="020B0604020202020204" pitchFamily="34" charset="0"/>
                <a:ea typeface="+mn-ea"/>
                <a:cs typeface="+mn-cs"/>
              </a:rPr>
              <a:t>Good </a:t>
            </a:r>
            <a:r>
              <a:rPr lang="en-GB" sz="1200" kern="1200" dirty="0" smtClean="0">
                <a:solidFill>
                  <a:schemeClr val="tx1"/>
                </a:solidFill>
                <a:effectLst/>
                <a:latin typeface="Arial" panose="020B0604020202020204" pitchFamily="34" charset="0"/>
                <a:ea typeface="+mn-ea"/>
                <a:cs typeface="+mn-cs"/>
              </a:rPr>
              <a:t>afternoon everyone.</a:t>
            </a:r>
          </a:p>
          <a:p>
            <a:endParaRPr lang="en-GB" sz="1200" kern="1200" dirty="0" smtClean="0">
              <a:solidFill>
                <a:schemeClr val="tx1"/>
              </a:solidFill>
              <a:effectLst/>
              <a:latin typeface="Arial" panose="020B0604020202020204" pitchFamily="34" charset="0"/>
              <a:ea typeface="+mn-ea"/>
              <a:cs typeface="+mn-cs"/>
            </a:endParaRPr>
          </a:p>
          <a:p>
            <a:r>
              <a:rPr lang="en-GB" sz="1200" kern="1200" dirty="0" smtClean="0">
                <a:solidFill>
                  <a:schemeClr val="tx1"/>
                </a:solidFill>
                <a:effectLst/>
                <a:latin typeface="Arial" panose="020B0604020202020204" pitchFamily="34" charset="0"/>
                <a:ea typeface="+mn-ea"/>
                <a:cs typeface="+mn-cs"/>
              </a:rPr>
              <a:t>My name is Alan Hatfield and I’m the executive director – strategy and development at ACCA.</a:t>
            </a:r>
          </a:p>
          <a:p>
            <a:endParaRPr lang="en-GB" sz="1200" kern="1200" dirty="0" smtClean="0">
              <a:solidFill>
                <a:schemeClr val="tx1"/>
              </a:solidFill>
              <a:effectLst/>
              <a:latin typeface="Arial" panose="020B0604020202020204" pitchFamily="34" charset="0"/>
              <a:ea typeface="+mn-ea"/>
              <a:cs typeface="+mn-cs"/>
            </a:endParaRPr>
          </a:p>
          <a:p>
            <a:r>
              <a:rPr lang="en-GB" sz="1200" kern="1200" dirty="0" smtClean="0">
                <a:solidFill>
                  <a:schemeClr val="tx1"/>
                </a:solidFill>
                <a:effectLst/>
                <a:latin typeface="Arial" panose="020B0604020202020204" pitchFamily="34" charset="0"/>
                <a:ea typeface="+mn-ea"/>
                <a:cs typeface="+mn-cs"/>
              </a:rPr>
              <a:t>It’s an honour to be here with you today for this Congress. </a:t>
            </a:r>
          </a:p>
          <a:p>
            <a:endParaRPr lang="en-GB" sz="1200" kern="1200" dirty="0" smtClean="0">
              <a:solidFill>
                <a:schemeClr val="tx1"/>
              </a:solidFill>
              <a:effectLst/>
              <a:latin typeface="Arial" panose="020B0604020202020204" pitchFamily="34" charset="0"/>
              <a:ea typeface="+mn-ea"/>
              <a:cs typeface="+mn-cs"/>
            </a:endParaRPr>
          </a:p>
          <a:p>
            <a:r>
              <a:rPr lang="en-GB" sz="1200" kern="1200" dirty="0" smtClean="0">
                <a:solidFill>
                  <a:schemeClr val="tx1"/>
                </a:solidFill>
                <a:effectLst/>
                <a:latin typeface="Arial" panose="020B0604020202020204" pitchFamily="34" charset="0"/>
                <a:ea typeface="+mn-ea"/>
                <a:cs typeface="+mn-cs"/>
              </a:rPr>
              <a:t>The agenda’s focus on change is excellent; it concentrates our minds on the role of the profession in protecting the public interest and where we are headed in  terms of the future skills in the accountancy profession.</a:t>
            </a:r>
          </a:p>
          <a:p>
            <a:endParaRPr lang="en-GB" sz="1200" kern="1200" dirty="0" smtClean="0">
              <a:solidFill>
                <a:schemeClr val="tx1"/>
              </a:solidFill>
              <a:effectLst/>
              <a:latin typeface="Arial" panose="020B0604020202020204" pitchFamily="34" charset="0"/>
              <a:ea typeface="+mn-ea"/>
              <a:cs typeface="+mn-cs"/>
            </a:endParaRPr>
          </a:p>
          <a:p>
            <a:r>
              <a:rPr lang="en-GB" sz="1200" b="1" u="sng" kern="1200" dirty="0" smtClean="0">
                <a:solidFill>
                  <a:schemeClr val="tx1"/>
                </a:solidFill>
                <a:effectLst/>
                <a:latin typeface="Arial" panose="020B0604020202020204" pitchFamily="34" charset="0"/>
                <a:ea typeface="+mn-ea"/>
                <a:cs typeface="+mn-cs"/>
              </a:rPr>
              <a:t>&lt;CLICK&gt;</a:t>
            </a:r>
            <a:endParaRPr lang="en-GB" sz="120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176CCC25-78B5-4EAE-B720-38C7A2B81161}"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238932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smtClean="0"/>
              <a:t>SLIDE 10</a:t>
            </a:r>
          </a:p>
          <a:p>
            <a:endParaRPr lang="en-GB" dirty="0" smtClean="0"/>
          </a:p>
          <a:p>
            <a:r>
              <a:rPr lang="en-GB" dirty="0" smtClean="0"/>
              <a:t>I </a:t>
            </a:r>
            <a:r>
              <a:rPr lang="en-GB" dirty="0" smtClean="0"/>
              <a:t>spent a bit more time on ethics because I believe </a:t>
            </a:r>
            <a:r>
              <a:rPr lang="en-GB" dirty="0" smtClean="0"/>
              <a:t>it’s </a:t>
            </a:r>
            <a:r>
              <a:rPr lang="en-GB" dirty="0" smtClean="0"/>
              <a:t>absolutely fundamental</a:t>
            </a:r>
            <a:r>
              <a:rPr lang="en-GB" baseline="0" dirty="0" smtClean="0"/>
              <a:t> to any discussion about protecting the public interest. But of course, there is a wider conversation to be had, and I’d like now to reflect on some of the other aspects relevant to the public interest.</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And the area I’d like to focus on now is the role of a profession that is not driven by just a localised or short-term way of thinking about securing profits or avoiding losses.  </a:t>
            </a:r>
          </a:p>
          <a:p>
            <a:endParaRPr lang="en-GB" baseline="0" dirty="0" smtClean="0"/>
          </a:p>
          <a:p>
            <a:r>
              <a:rPr lang="en-GB" baseline="0" dirty="0" smtClean="0"/>
              <a:t>To consider a few reflections on value and risk, I’d like to draw on </a:t>
            </a:r>
            <a:r>
              <a:rPr lang="en-GB" baseline="0" dirty="0" smtClean="0"/>
              <a:t>another ACCA report entitled </a:t>
            </a:r>
            <a:r>
              <a:rPr lang="en-GB" baseline="0" dirty="0" smtClean="0"/>
              <a:t>the </a:t>
            </a:r>
            <a:r>
              <a:rPr lang="en-GB" i="1" baseline="0" dirty="0" smtClean="0"/>
              <a:t>Race for relevance</a:t>
            </a:r>
            <a:r>
              <a:rPr lang="en-GB" baseline="0" dirty="0" smtClean="0"/>
              <a:t>. </a:t>
            </a:r>
            <a:endParaRPr lang="en-GB" baseline="0" dirty="0" smtClean="0"/>
          </a:p>
          <a:p>
            <a:endParaRPr lang="en-GB" baseline="0" dirty="0" smtClean="0"/>
          </a:p>
          <a:p>
            <a:r>
              <a:rPr lang="en-GB" baseline="0" dirty="0" smtClean="0"/>
              <a:t>The </a:t>
            </a:r>
            <a:r>
              <a:rPr lang="en-GB" baseline="0" dirty="0" smtClean="0"/>
              <a:t>report considered the impact of technology on how professional accountants operate now and in the future. It considered 6 key technology areas, namely, cyber security, Cloud, robotic process automation, data analytics, social media and artificial intelligence.</a:t>
            </a:r>
          </a:p>
          <a:p>
            <a:endParaRPr lang="en-GB" baseline="0" dirty="0" smtClean="0"/>
          </a:p>
          <a:p>
            <a:r>
              <a:rPr lang="en-GB" baseline="0" dirty="0" smtClean="0"/>
              <a:t>The details of these technologies are not relevant for today’s discussion. But what is relevant is that they affect the way in which professional accountants will need to create value for their organisations. And the nature of the risks that this presents.</a:t>
            </a:r>
          </a:p>
          <a:p>
            <a:endParaRPr lang="en-GB" baseline="0" dirty="0" smtClean="0"/>
          </a:p>
          <a:p>
            <a:r>
              <a:rPr lang="en-GB" baseline="0" dirty="0" smtClean="0"/>
              <a:t>At a systemic level across organisations in an economy, these changes in value and risk can affect the public in a wider sense. For example many of these technologies are based on a network principle that means you need to think more broadly than your own narrow interests. Taking cyber security as an example, you </a:t>
            </a:r>
            <a:r>
              <a:rPr lang="en-GB" baseline="0" dirty="0" smtClean="0"/>
              <a:t>can’t </a:t>
            </a:r>
            <a:r>
              <a:rPr lang="en-GB" baseline="0" dirty="0" smtClean="0"/>
              <a:t>just think about your own systems. If your suppliers or customers who have access to your portals get hacked you can be affected. </a:t>
            </a:r>
          </a:p>
          <a:p>
            <a:endParaRPr lang="en-GB" baseline="0" dirty="0" smtClean="0"/>
          </a:p>
          <a:p>
            <a:r>
              <a:rPr lang="en-GB" baseline="0" dirty="0" smtClean="0"/>
              <a:t>In a digital age the public interest can be threatened by one organisation being compromised. There are examples we can all think of where a global cyber hacking event started in one single location and then spread in a globally connected world.</a:t>
            </a:r>
          </a:p>
          <a:p>
            <a:endParaRPr lang="en-GB" baseline="0" dirty="0" smtClean="0"/>
          </a:p>
          <a:p>
            <a:r>
              <a:rPr lang="en-GB" baseline="0" dirty="0" smtClean="0"/>
              <a:t>So what is the role of professional accountants in protecting the public interest here? </a:t>
            </a:r>
          </a:p>
          <a:p>
            <a:endParaRPr lang="en-GB" baseline="0" dirty="0" smtClean="0"/>
          </a:p>
          <a:p>
            <a:r>
              <a:rPr lang="en-GB" b="1" u="sng" baseline="0" dirty="0" smtClean="0"/>
              <a:t>&lt;CLICK&gt;</a:t>
            </a:r>
            <a:endParaRPr lang="en-GB" b="1" u="sng" baseline="0" dirty="0" smtClean="0"/>
          </a:p>
          <a:p>
            <a:endParaRPr lang="en-GB" baseline="0" dirty="0" smtClean="0"/>
          </a:p>
          <a:p>
            <a:endParaRPr lang="en-GB" baseline="0" dirty="0" smtClean="0"/>
          </a:p>
          <a:p>
            <a:r>
              <a:rPr lang="en-GB" baseline="0" dirty="0" smtClean="0"/>
              <a:t> </a:t>
            </a:r>
            <a:endParaRPr lang="en-GB" dirty="0"/>
          </a:p>
        </p:txBody>
      </p:sp>
      <p:sp>
        <p:nvSpPr>
          <p:cNvPr id="4" name="Slide Number Placeholder 3"/>
          <p:cNvSpPr>
            <a:spLocks noGrp="1"/>
          </p:cNvSpPr>
          <p:nvPr>
            <p:ph type="sldNum" sz="quarter" idx="10"/>
          </p:nvPr>
        </p:nvSpPr>
        <p:spPr/>
        <p:txBody>
          <a:bodyPr/>
          <a:lstStyle/>
          <a:p>
            <a:fld id="{176CCC25-78B5-4EAE-B720-38C7A2B81161}" type="slidenum">
              <a:rPr lang="en-GB" smtClean="0"/>
              <a:pPr/>
              <a:t>10</a:t>
            </a:fld>
            <a:endParaRPr lang="en-GB" dirty="0"/>
          </a:p>
        </p:txBody>
      </p:sp>
    </p:spTree>
    <p:extLst>
      <p:ext uri="{BB962C8B-B14F-4D97-AF65-F5344CB8AC3E}">
        <p14:creationId xmlns:p14="http://schemas.microsoft.com/office/powerpoint/2010/main" val="2319947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smtClean="0"/>
              <a:t>SLIDE 11</a:t>
            </a:r>
          </a:p>
          <a:p>
            <a:endParaRPr lang="en-GB" dirty="0" smtClean="0"/>
          </a:p>
          <a:p>
            <a:r>
              <a:rPr lang="en-GB" dirty="0" smtClean="0"/>
              <a:t>The </a:t>
            </a:r>
            <a:r>
              <a:rPr lang="en-GB" i="1" dirty="0" smtClean="0"/>
              <a:t>Race</a:t>
            </a:r>
            <a:r>
              <a:rPr lang="en-GB" i="1" baseline="0" dirty="0" smtClean="0"/>
              <a:t> for relevance </a:t>
            </a:r>
            <a:r>
              <a:rPr lang="en-GB" i="0" baseline="0" dirty="0" smtClean="0"/>
              <a:t>report articulated this as a way of thinking about how to build what is essentially Finance 4.0. A digital finance function that is thinking about things in the right way at the organisation level – which is the necessary stepping stone to protecting the public interest at the macro level.</a:t>
            </a:r>
          </a:p>
          <a:p>
            <a:r>
              <a:rPr lang="en-GB" i="0" baseline="0" dirty="0" smtClean="0"/>
              <a:t>  </a:t>
            </a:r>
            <a:endParaRPr lang="en-GB" i="0" dirty="0" smtClean="0"/>
          </a:p>
          <a:p>
            <a:r>
              <a:rPr lang="en-GB" dirty="0" smtClean="0"/>
              <a:t>So </a:t>
            </a:r>
            <a:r>
              <a:rPr lang="en-GB" dirty="0" smtClean="0"/>
              <a:t>let’s </a:t>
            </a:r>
            <a:r>
              <a:rPr lang="en-GB" dirty="0" smtClean="0"/>
              <a:t>unpack</a:t>
            </a:r>
            <a:r>
              <a:rPr lang="en-GB" baseline="0" dirty="0" smtClean="0"/>
              <a:t> that picture a bit.</a:t>
            </a:r>
          </a:p>
          <a:p>
            <a:endParaRPr lang="en-GB" baseline="0" dirty="0" smtClean="0"/>
          </a:p>
          <a:p>
            <a:r>
              <a:rPr lang="en-GB" baseline="0" dirty="0" smtClean="0"/>
              <a:t>The first step is for finance to align with the overall strategy of the organisation. We have encountered countless examples of risks being introduced simply because for example, a finance transformation was completely misaligned with what the business was trying to achieve.</a:t>
            </a:r>
          </a:p>
          <a:p>
            <a:endParaRPr lang="en-GB" dirty="0" smtClean="0"/>
          </a:p>
          <a:p>
            <a:r>
              <a:rPr lang="en-GB" dirty="0" smtClean="0"/>
              <a:t>Second is building the business case. Digital involves different types of cost-benefit</a:t>
            </a:r>
            <a:r>
              <a:rPr lang="en-GB" baseline="0" dirty="0" smtClean="0"/>
              <a:t> structures. Have we considered the impact of free or open-source solutions, including their risks? Do we understand the full benefits of a OPEX based monthly payment as-a-service or cloud model – as opposed to upfront CAPEX? Do we really know the end-to-end costs, for eg with upgrades – and not just what it says on the initial amount?</a:t>
            </a:r>
          </a:p>
          <a:p>
            <a:endParaRPr lang="en-GB" baseline="0" dirty="0" smtClean="0"/>
          </a:p>
          <a:p>
            <a:r>
              <a:rPr lang="en-GB" baseline="0" dirty="0" smtClean="0"/>
              <a:t>Third, do we really understand the data we hold as an organisation? In particular do we have a sense of the data quality, which can be a big risk both for us and other </a:t>
            </a:r>
            <a:r>
              <a:rPr lang="en-GB" baseline="0" dirty="0" smtClean="0"/>
              <a:t>stakeholders </a:t>
            </a:r>
            <a:r>
              <a:rPr lang="en-GB" baseline="0" dirty="0" smtClean="0"/>
              <a:t>we interact with internally and externally? In the research we found that data clean ups happened in big one-off exercises, with less focus on incremental on going data cleansing and management. Taken in aggregate across the system, bad data quality can seriously threaten the public interest.</a:t>
            </a:r>
          </a:p>
          <a:p>
            <a:endParaRPr lang="en-GB" baseline="0" dirty="0" smtClean="0"/>
          </a:p>
          <a:p>
            <a:r>
              <a:rPr lang="en-GB" baseline="0" dirty="0" smtClean="0"/>
              <a:t>The bottom 3 are important for getting the execution right. The organisation impact of technology change matters – particularly if people are losing their jobs! And governance, on the bottom right, is of course crucial to protecting the organisation and public from fraud and error. The middle one in the bottom speaks to skills needed by the professional accountant and I’ll talk more about that at the end, so I’ll skip that now and come to it in a few moments.</a:t>
            </a:r>
          </a:p>
          <a:p>
            <a:endParaRPr lang="en-GB" baseline="0" dirty="0" smtClean="0"/>
          </a:p>
          <a:p>
            <a:r>
              <a:rPr lang="en-GB" b="1" u="sng" baseline="0" dirty="0" smtClean="0"/>
              <a:t>&lt;</a:t>
            </a:r>
            <a:r>
              <a:rPr lang="en-GB" b="1" u="sng" baseline="0" dirty="0" smtClean="0"/>
              <a:t>CLICK</a:t>
            </a:r>
            <a:r>
              <a:rPr lang="en-GB" b="1" u="sng" baseline="0" dirty="0" smtClean="0"/>
              <a:t>&gt;</a:t>
            </a:r>
            <a:endParaRPr lang="en-GB" b="1" u="sng" baseline="0" dirty="0" smtClean="0"/>
          </a:p>
          <a:p>
            <a:endParaRPr lang="en-GB" baseline="0" dirty="0" smtClean="0"/>
          </a:p>
          <a:p>
            <a:r>
              <a:rPr lang="en-GB" baseline="0" dirty="0" smtClean="0"/>
              <a:t> </a:t>
            </a:r>
            <a:endParaRPr lang="en-GB" dirty="0"/>
          </a:p>
        </p:txBody>
      </p:sp>
      <p:sp>
        <p:nvSpPr>
          <p:cNvPr id="4" name="Slide Number Placeholder 3"/>
          <p:cNvSpPr>
            <a:spLocks noGrp="1"/>
          </p:cNvSpPr>
          <p:nvPr>
            <p:ph type="sldNum" sz="quarter" idx="10"/>
          </p:nvPr>
        </p:nvSpPr>
        <p:spPr/>
        <p:txBody>
          <a:bodyPr/>
          <a:lstStyle/>
          <a:p>
            <a:fld id="{176CCC25-78B5-4EAE-B720-38C7A2B81161}" type="slidenum">
              <a:rPr lang="en-GB" smtClean="0"/>
              <a:pPr/>
              <a:t>11</a:t>
            </a:fld>
            <a:endParaRPr lang="en-GB" dirty="0"/>
          </a:p>
        </p:txBody>
      </p:sp>
    </p:spTree>
    <p:extLst>
      <p:ext uri="{BB962C8B-B14F-4D97-AF65-F5344CB8AC3E}">
        <p14:creationId xmlns:p14="http://schemas.microsoft.com/office/powerpoint/2010/main" val="3102005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smtClean="0"/>
              <a:t>SLIDE 12</a:t>
            </a:r>
          </a:p>
          <a:p>
            <a:endParaRPr lang="en-GB" dirty="0" smtClean="0"/>
          </a:p>
          <a:p>
            <a:r>
              <a:rPr lang="en-GB" dirty="0" smtClean="0"/>
              <a:t>The </a:t>
            </a:r>
            <a:r>
              <a:rPr lang="en-GB" dirty="0" smtClean="0"/>
              <a:t>other perspective</a:t>
            </a:r>
            <a:r>
              <a:rPr lang="en-GB" baseline="0" dirty="0" smtClean="0"/>
              <a:t> is of course the role of the auditor. </a:t>
            </a:r>
          </a:p>
          <a:p>
            <a:endParaRPr lang="en-GB" dirty="0" smtClean="0"/>
          </a:p>
          <a:p>
            <a:r>
              <a:rPr lang="en-GB" dirty="0" smtClean="0"/>
              <a:t>Recent changes to auditor reporting standards have not only improved the quality of information available to investors, but also had positive effects on broader elements of financial reporting, including governance and corporate reporting.</a:t>
            </a:r>
            <a:r>
              <a:rPr lang="en-GB" baseline="0" dirty="0" smtClean="0"/>
              <a:t> </a:t>
            </a:r>
          </a:p>
          <a:p>
            <a:endParaRPr lang="en-GB" baseline="0" dirty="0" smtClean="0"/>
          </a:p>
          <a:p>
            <a:r>
              <a:rPr lang="en-GB" baseline="0" dirty="0" smtClean="0"/>
              <a:t>We have explored this in a report on Key Audit Matters entitled </a:t>
            </a:r>
            <a:r>
              <a:rPr lang="en-GB" i="1" u="sng" dirty="0" smtClean="0">
                <a:hlinkClick r:id="rId3"/>
              </a:rPr>
              <a:t>Key audit matters: unlocking the secrets of the audit</a:t>
            </a:r>
            <a:endParaRPr lang="en-GB" i="1" u="sng" dirty="0" smtClean="0"/>
          </a:p>
          <a:p>
            <a:endParaRPr lang="en-GB" i="1" u="sng" dirty="0" smtClean="0"/>
          </a:p>
          <a:p>
            <a:r>
              <a:rPr lang="en-GB" dirty="0" smtClean="0"/>
              <a:t>The report analyses the effects of changes to auditor reporting standards, which became applicable in many parts of the world from the December 2016 year-end audits. To do so, the report examines </a:t>
            </a:r>
            <a:r>
              <a:rPr lang="en-GB" b="1" dirty="0" smtClean="0"/>
              <a:t>560 audit reports across eleven </a:t>
            </a:r>
            <a:r>
              <a:rPr lang="en-GB" dirty="0" smtClean="0"/>
              <a:t>countries and four continents.</a:t>
            </a:r>
          </a:p>
          <a:p>
            <a:endParaRPr lang="en-GB" dirty="0" smtClean="0"/>
          </a:p>
          <a:p>
            <a:r>
              <a:rPr lang="en-GB" dirty="0" smtClean="0"/>
              <a:t>The most obvious change has been the introduction of key audit matters which, in response to calls from stakeholders for m</a:t>
            </a:r>
            <a:r>
              <a:rPr lang="en-GB" b="1" dirty="0" smtClean="0"/>
              <a:t>ore detail about the audit process and greater transparency and clarity </a:t>
            </a:r>
            <a:r>
              <a:rPr lang="en-GB" dirty="0" smtClean="0"/>
              <a:t>of the audit report, requires the auditor to list the areas of the audit that involve the most risk and explain the audit approach to those areas.</a:t>
            </a:r>
          </a:p>
          <a:p>
            <a:endParaRPr lang="en-GB" dirty="0" smtClean="0"/>
          </a:p>
          <a:p>
            <a:r>
              <a:rPr lang="en-GB" dirty="0" smtClean="0"/>
              <a:t>In addition, the revised standards re-order the audit report to </a:t>
            </a:r>
            <a:r>
              <a:rPr lang="en-GB" b="1" dirty="0" smtClean="0"/>
              <a:t>prioritise information </a:t>
            </a:r>
            <a:r>
              <a:rPr lang="en-GB" dirty="0" smtClean="0"/>
              <a:t>that is most relevant to users, and </a:t>
            </a:r>
            <a:r>
              <a:rPr lang="en-GB" b="1" dirty="0" smtClean="0"/>
              <a:t>improve the disclosure </a:t>
            </a:r>
            <a:r>
              <a:rPr lang="en-GB" dirty="0" smtClean="0"/>
              <a:t>requirements around </a:t>
            </a:r>
            <a:r>
              <a:rPr lang="en-GB" b="1" dirty="0" smtClean="0"/>
              <a:t>‘going concern’ issues.</a:t>
            </a:r>
          </a:p>
          <a:p>
            <a:endParaRPr lang="en-GB" dirty="0" smtClean="0"/>
          </a:p>
          <a:p>
            <a:r>
              <a:rPr lang="en-GB" dirty="0" smtClean="0"/>
              <a:t>The report finds that these </a:t>
            </a:r>
            <a:r>
              <a:rPr lang="en-GB" b="1" dirty="0" smtClean="0"/>
              <a:t>standards have resulted in the provision of better information for investors</a:t>
            </a:r>
            <a:r>
              <a:rPr lang="en-GB" dirty="0" smtClean="0"/>
              <a:t>, and have also encouraged </a:t>
            </a:r>
            <a:r>
              <a:rPr lang="en-GB" b="1" dirty="0" smtClean="0"/>
              <a:t>improvements throughout the financial reporting </a:t>
            </a:r>
            <a:r>
              <a:rPr lang="en-GB" dirty="0" smtClean="0"/>
              <a:t>chain.</a:t>
            </a:r>
          </a:p>
          <a:p>
            <a:endParaRPr lang="en-GB" i="0" u="none" dirty="0" smtClean="0"/>
          </a:p>
          <a:p>
            <a:r>
              <a:rPr lang="en-GB" i="0" u="none" dirty="0" smtClean="0"/>
              <a:t>These</a:t>
            </a:r>
            <a:r>
              <a:rPr lang="en-GB" i="0" u="none" baseline="0" dirty="0" smtClean="0"/>
              <a:t> are all steps in the right direction. Though we would caution that to truly protect the public interest it will be important to take a balanced approach. F</a:t>
            </a:r>
            <a:r>
              <a:rPr lang="en-GB" dirty="0" smtClean="0"/>
              <a:t>or regulators to reflect on the benefits of KAMs when enforcing auditing standards. But avoiding the risk of a 'tick box approach' to KAMs, thus losing the opportunity to communicate more effectively with audit committees and to stimulate better reporting.</a:t>
            </a:r>
          </a:p>
          <a:p>
            <a:endParaRPr lang="en-GB" dirty="0" smtClean="0"/>
          </a:p>
          <a:p>
            <a:r>
              <a:rPr lang="en-GB" b="1" u="sng" dirty="0" smtClean="0"/>
              <a:t>&lt;</a:t>
            </a:r>
            <a:r>
              <a:rPr lang="en-GB" b="1" u="sng" dirty="0" smtClean="0"/>
              <a:t>CLICK</a:t>
            </a:r>
            <a:r>
              <a:rPr lang="en-GB" b="1" u="sng" dirty="0" smtClean="0"/>
              <a:t>&gt;</a:t>
            </a:r>
            <a:endParaRPr lang="en-GB" b="1" u="sng" dirty="0" smtClean="0"/>
          </a:p>
          <a:p>
            <a:endParaRPr lang="en-GB" i="0" u="none" dirty="0"/>
          </a:p>
        </p:txBody>
      </p:sp>
      <p:sp>
        <p:nvSpPr>
          <p:cNvPr id="4" name="Slide Number Placeholder 3"/>
          <p:cNvSpPr>
            <a:spLocks noGrp="1"/>
          </p:cNvSpPr>
          <p:nvPr>
            <p:ph type="sldNum" sz="quarter" idx="10"/>
          </p:nvPr>
        </p:nvSpPr>
        <p:spPr/>
        <p:txBody>
          <a:bodyPr/>
          <a:lstStyle/>
          <a:p>
            <a:fld id="{176CCC25-78B5-4EAE-B720-38C7A2B81161}" type="slidenum">
              <a:rPr lang="en-GB" smtClean="0"/>
              <a:pPr/>
              <a:t>12</a:t>
            </a:fld>
            <a:endParaRPr lang="en-GB" dirty="0"/>
          </a:p>
        </p:txBody>
      </p:sp>
    </p:spTree>
    <p:extLst>
      <p:ext uri="{BB962C8B-B14F-4D97-AF65-F5344CB8AC3E}">
        <p14:creationId xmlns:p14="http://schemas.microsoft.com/office/powerpoint/2010/main" val="4076836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u="sng" kern="1200" dirty="0" smtClean="0">
                <a:solidFill>
                  <a:schemeClr val="accent1"/>
                </a:solidFill>
                <a:effectLst/>
                <a:latin typeface="Arial" panose="020B0604020202020204" pitchFamily="34" charset="0"/>
                <a:ea typeface="+mn-ea"/>
                <a:cs typeface="+mn-cs"/>
              </a:rPr>
              <a:t>SLIDE 13</a:t>
            </a:r>
          </a:p>
          <a:p>
            <a:endParaRPr lang="en-GB" sz="1200" kern="1200" dirty="0" smtClean="0">
              <a:solidFill>
                <a:schemeClr val="accent1"/>
              </a:solidFill>
              <a:effectLst/>
              <a:latin typeface="Arial" panose="020B0604020202020204" pitchFamily="34" charset="0"/>
              <a:ea typeface="+mn-ea"/>
              <a:cs typeface="+mn-cs"/>
            </a:endParaRPr>
          </a:p>
          <a:p>
            <a:r>
              <a:rPr lang="en-GB" sz="1200" kern="1200" dirty="0" smtClean="0">
                <a:solidFill>
                  <a:schemeClr val="accent1"/>
                </a:solidFill>
                <a:effectLst/>
                <a:latin typeface="Arial" panose="020B0604020202020204" pitchFamily="34" charset="0"/>
                <a:ea typeface="+mn-ea"/>
                <a:cs typeface="+mn-cs"/>
              </a:rPr>
              <a:t>One </a:t>
            </a:r>
            <a:r>
              <a:rPr lang="en-GB" sz="1200" kern="1200" dirty="0" smtClean="0">
                <a:solidFill>
                  <a:schemeClr val="accent1"/>
                </a:solidFill>
                <a:effectLst/>
                <a:latin typeface="Arial" panose="020B0604020202020204" pitchFamily="34" charset="0"/>
                <a:ea typeface="+mn-ea"/>
                <a:cs typeface="+mn-cs"/>
              </a:rPr>
              <a:t>of the areas where the public interest exists almost by definition, is</a:t>
            </a:r>
            <a:r>
              <a:rPr lang="en-GB" sz="1200" kern="1200" baseline="0" dirty="0" smtClean="0">
                <a:solidFill>
                  <a:schemeClr val="accent1"/>
                </a:solidFill>
                <a:effectLst/>
                <a:latin typeface="Arial" panose="020B0604020202020204" pitchFamily="34" charset="0"/>
                <a:ea typeface="+mn-ea"/>
                <a:cs typeface="+mn-cs"/>
              </a:rPr>
              <a:t> when thinking about the environment and the natural resources we all share on </a:t>
            </a:r>
            <a:r>
              <a:rPr lang="en-GB" sz="1200" kern="1200" baseline="0" dirty="0" smtClean="0">
                <a:solidFill>
                  <a:schemeClr val="accent1"/>
                </a:solidFill>
                <a:effectLst/>
                <a:latin typeface="Arial" panose="020B0604020202020204" pitchFamily="34" charset="0"/>
                <a:ea typeface="+mn-ea"/>
                <a:cs typeface="+mn-cs"/>
              </a:rPr>
              <a:t>this planet. </a:t>
            </a:r>
          </a:p>
          <a:p>
            <a:endParaRPr lang="en-GB" sz="1200" kern="1200" baseline="0" dirty="0" smtClean="0">
              <a:solidFill>
                <a:schemeClr val="accent1"/>
              </a:solidFill>
              <a:effectLst/>
              <a:latin typeface="Arial" panose="020B0604020202020204" pitchFamily="34" charset="0"/>
              <a:ea typeface="+mn-ea"/>
              <a:cs typeface="+mn-cs"/>
            </a:endParaRPr>
          </a:p>
          <a:p>
            <a:r>
              <a:rPr lang="en-GB" sz="1200" kern="1200" baseline="0" dirty="0" smtClean="0">
                <a:solidFill>
                  <a:schemeClr val="accent1"/>
                </a:solidFill>
                <a:effectLst/>
                <a:latin typeface="Arial" panose="020B0604020202020204" pitchFamily="34" charset="0"/>
                <a:ea typeface="+mn-ea"/>
                <a:cs typeface="+mn-cs"/>
              </a:rPr>
              <a:t>It is meaningless to imagine that natural resource issues can be localised to one part of the world. Global warming affects us </a:t>
            </a:r>
            <a:r>
              <a:rPr lang="en-GB" sz="1200" kern="1200" baseline="0" dirty="0" smtClean="0">
                <a:solidFill>
                  <a:schemeClr val="accent1"/>
                </a:solidFill>
                <a:effectLst/>
                <a:latin typeface="Arial" panose="020B0604020202020204" pitchFamily="34" charset="0"/>
                <a:ea typeface="+mn-ea"/>
                <a:cs typeface="+mn-cs"/>
              </a:rPr>
              <a:t>all. This is an areas of true common public interest. </a:t>
            </a:r>
          </a:p>
          <a:p>
            <a:endParaRPr lang="en-GB" sz="1200" kern="1200" baseline="0" dirty="0" smtClean="0">
              <a:solidFill>
                <a:schemeClr val="accent1"/>
              </a:solidFill>
              <a:effectLst/>
              <a:latin typeface="Arial" panose="020B0604020202020204" pitchFamily="34" charset="0"/>
              <a:ea typeface="+mn-ea"/>
              <a:cs typeface="+mn-cs"/>
            </a:endParaRPr>
          </a:p>
          <a:p>
            <a:r>
              <a:rPr lang="en-GB" sz="1200" kern="1200" baseline="0" dirty="0" smtClean="0">
                <a:solidFill>
                  <a:schemeClr val="accent1"/>
                </a:solidFill>
                <a:effectLst/>
                <a:latin typeface="Arial" panose="020B0604020202020204" pitchFamily="34" charset="0"/>
                <a:ea typeface="+mn-ea"/>
                <a:cs typeface="+mn-cs"/>
              </a:rPr>
              <a:t>And </a:t>
            </a:r>
            <a:r>
              <a:rPr lang="en-GB" sz="1200" kern="1200" baseline="0" dirty="0" smtClean="0">
                <a:solidFill>
                  <a:schemeClr val="accent1"/>
                </a:solidFill>
                <a:effectLst/>
                <a:latin typeface="Arial" panose="020B0604020202020204" pitchFamily="34" charset="0"/>
                <a:ea typeface="+mn-ea"/>
                <a:cs typeface="+mn-cs"/>
              </a:rPr>
              <a:t>as you can see in </a:t>
            </a:r>
            <a:r>
              <a:rPr lang="en-GB" sz="1200" kern="1200" baseline="0" dirty="0" smtClean="0">
                <a:solidFill>
                  <a:schemeClr val="accent1"/>
                </a:solidFill>
                <a:effectLst/>
                <a:latin typeface="Arial" panose="020B0604020202020204" pitchFamily="34" charset="0"/>
                <a:ea typeface="+mn-ea"/>
                <a:cs typeface="+mn-cs"/>
              </a:rPr>
              <a:t>this chart</a:t>
            </a:r>
            <a:r>
              <a:rPr lang="en-GB" sz="1200" kern="1200" baseline="0" dirty="0" smtClean="0">
                <a:solidFill>
                  <a:schemeClr val="accent1"/>
                </a:solidFill>
                <a:effectLst/>
                <a:latin typeface="Arial" panose="020B0604020202020204" pitchFamily="34" charset="0"/>
                <a:ea typeface="+mn-ea"/>
                <a:cs typeface="+mn-cs"/>
              </a:rPr>
              <a:t>, natural resources are threatened across multiple dimensions. </a:t>
            </a:r>
          </a:p>
          <a:p>
            <a:endParaRPr lang="en-GB" sz="1200" kern="1200" baseline="0" dirty="0" smtClean="0">
              <a:solidFill>
                <a:schemeClr val="accent1"/>
              </a:solidFill>
              <a:effectLst/>
              <a:latin typeface="Arial" panose="020B0604020202020204" pitchFamily="34" charset="0"/>
              <a:ea typeface="+mn-ea"/>
              <a:cs typeface="+mn-cs"/>
            </a:endParaRPr>
          </a:p>
          <a:p>
            <a:r>
              <a:rPr lang="en-GB" sz="1200" kern="1200" baseline="0" dirty="0" smtClean="0">
                <a:solidFill>
                  <a:schemeClr val="accent1"/>
                </a:solidFill>
                <a:effectLst/>
                <a:latin typeface="Arial" panose="020B0604020202020204" pitchFamily="34" charset="0"/>
                <a:ea typeface="+mn-ea"/>
                <a:cs typeface="+mn-cs"/>
              </a:rPr>
              <a:t>And some of them are particularly high risk at present for </a:t>
            </a:r>
            <a:r>
              <a:rPr lang="en-GB" sz="1200" kern="1200" baseline="0" dirty="0" smtClean="0">
                <a:solidFill>
                  <a:schemeClr val="accent1"/>
                </a:solidFill>
                <a:effectLst/>
                <a:latin typeface="Arial" panose="020B0604020202020204" pitchFamily="34" charset="0"/>
                <a:ea typeface="+mn-ea"/>
                <a:cs typeface="+mn-cs"/>
              </a:rPr>
              <a:t>example the </a:t>
            </a:r>
            <a:r>
              <a:rPr lang="en-GB" sz="1200" kern="1200" baseline="0" dirty="0" smtClean="0">
                <a:solidFill>
                  <a:schemeClr val="accent1"/>
                </a:solidFill>
                <a:effectLst/>
                <a:latin typeface="Arial" panose="020B0604020202020204" pitchFamily="34" charset="0"/>
                <a:ea typeface="+mn-ea"/>
                <a:cs typeface="+mn-cs"/>
              </a:rPr>
              <a:t>depleting levels of phosphorus. It doesn’t sound exciting, and isn’t on the media headlines but this sort of thing affects us all. Phosphorus is needed by plants to grow. But with fertilisers humans are using it up in large quantities. And there is a finite amount of phosphorus on planet earth.</a:t>
            </a:r>
          </a:p>
          <a:p>
            <a:endParaRPr lang="en-GB" sz="1200" kern="1200" baseline="0" dirty="0" smtClean="0">
              <a:solidFill>
                <a:schemeClr val="accent1"/>
              </a:solidFill>
              <a:effectLst/>
              <a:latin typeface="Arial" panose="020B0604020202020204" pitchFamily="34" charset="0"/>
              <a:ea typeface="+mn-ea"/>
              <a:cs typeface="+mn-cs"/>
            </a:endParaRPr>
          </a:p>
          <a:p>
            <a:r>
              <a:rPr lang="en-GB" sz="1200" kern="1200" baseline="0" dirty="0" smtClean="0">
                <a:solidFill>
                  <a:schemeClr val="accent1"/>
                </a:solidFill>
                <a:effectLst/>
                <a:latin typeface="Arial" panose="020B0604020202020204" pitchFamily="34" charset="0"/>
                <a:ea typeface="+mn-ea"/>
                <a:cs typeface="+mn-cs"/>
              </a:rPr>
              <a:t>So there is a public interest issue here almost at an existential level for us as humans. But how to relate that to the agenda of the accountancy profession?</a:t>
            </a:r>
          </a:p>
          <a:p>
            <a:endParaRPr lang="en-GB" sz="1200" kern="1200" baseline="0" dirty="0" smtClean="0">
              <a:solidFill>
                <a:schemeClr val="accent1"/>
              </a:solidFill>
              <a:effectLst/>
              <a:latin typeface="Arial" panose="020B0604020202020204" pitchFamily="34" charset="0"/>
              <a:ea typeface="+mn-ea"/>
              <a:cs typeface="+mn-cs"/>
            </a:endParaRPr>
          </a:p>
          <a:p>
            <a:r>
              <a:rPr lang="en-GB" sz="1200" b="1" u="sng" kern="1200" baseline="0" dirty="0" smtClean="0">
                <a:solidFill>
                  <a:schemeClr val="accent1"/>
                </a:solidFill>
                <a:effectLst/>
                <a:latin typeface="Arial" panose="020B0604020202020204" pitchFamily="34" charset="0"/>
                <a:ea typeface="+mn-ea"/>
                <a:cs typeface="+mn-cs"/>
              </a:rPr>
              <a:t>&lt;</a:t>
            </a:r>
            <a:r>
              <a:rPr lang="en-GB" sz="1200" b="1" u="sng" kern="1200" baseline="0" dirty="0" smtClean="0">
                <a:solidFill>
                  <a:schemeClr val="accent1"/>
                </a:solidFill>
                <a:effectLst/>
                <a:latin typeface="Arial" panose="020B0604020202020204" pitchFamily="34" charset="0"/>
                <a:ea typeface="+mn-ea"/>
                <a:cs typeface="+mn-cs"/>
              </a:rPr>
              <a:t>CLICK</a:t>
            </a:r>
            <a:r>
              <a:rPr lang="en-GB" sz="1200" b="1" u="sng" kern="1200" baseline="0" dirty="0" smtClean="0">
                <a:solidFill>
                  <a:schemeClr val="accent1"/>
                </a:solidFill>
                <a:effectLst/>
                <a:latin typeface="Arial" panose="020B0604020202020204" pitchFamily="34" charset="0"/>
                <a:ea typeface="+mn-ea"/>
                <a:cs typeface="+mn-cs"/>
              </a:rPr>
              <a:t>&gt;</a:t>
            </a:r>
            <a:endParaRPr lang="en-GB" sz="1200" b="1" u="sng" kern="1200" dirty="0" smtClean="0">
              <a:solidFill>
                <a:schemeClr val="accent1"/>
              </a:solidFill>
              <a:effectLst/>
              <a:latin typeface="Arial" panose="020B06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176CCC25-78B5-4EAE-B720-38C7A2B81161}" type="slidenum">
              <a:rPr lang="en-GB" smtClean="0">
                <a:solidFill>
                  <a:prstClr val="black"/>
                </a:solidFill>
              </a:rPr>
              <a:pPr/>
              <a:t>13</a:t>
            </a:fld>
            <a:endParaRPr lang="en-GB" dirty="0">
              <a:solidFill>
                <a:prstClr val="black"/>
              </a:solidFill>
            </a:endParaRPr>
          </a:p>
        </p:txBody>
      </p:sp>
    </p:spTree>
    <p:extLst>
      <p:ext uri="{BB962C8B-B14F-4D97-AF65-F5344CB8AC3E}">
        <p14:creationId xmlns:p14="http://schemas.microsoft.com/office/powerpoint/2010/main" val="726014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smtClean="0"/>
              <a:t>SLIDE 14</a:t>
            </a:r>
          </a:p>
          <a:p>
            <a:endParaRPr lang="en-GB" dirty="0" smtClean="0"/>
          </a:p>
          <a:p>
            <a:r>
              <a:rPr lang="en-GB" dirty="0" smtClean="0"/>
              <a:t>There</a:t>
            </a:r>
            <a:r>
              <a:rPr lang="en-GB" baseline="0" dirty="0" smtClean="0"/>
              <a:t> </a:t>
            </a:r>
            <a:r>
              <a:rPr lang="en-GB" baseline="0" dirty="0" smtClean="0"/>
              <a:t>are many things to consider for the accountancy profession and the report sets out some of the key considerations. These include:</a:t>
            </a:r>
          </a:p>
          <a:p>
            <a:endParaRPr lang="en-GB" dirty="0" smtClean="0"/>
          </a:p>
          <a:p>
            <a:pPr marL="171450" indent="-171450">
              <a:buFont typeface="Arial" pitchFamily="34" charset="0"/>
              <a:buChar char="•"/>
            </a:pPr>
            <a:r>
              <a:rPr lang="en-GB" dirty="0" smtClean="0"/>
              <a:t>Chart the evolving ways that professional accountants will engage in the </a:t>
            </a:r>
            <a:r>
              <a:rPr lang="en-GB" b="1" dirty="0" smtClean="0"/>
              <a:t>delivery</a:t>
            </a:r>
            <a:r>
              <a:rPr lang="en-GB" dirty="0" smtClean="0"/>
              <a:t> of the SDGs.</a:t>
            </a:r>
          </a:p>
          <a:p>
            <a:pPr marL="171450" indent="-171450">
              <a:buFont typeface="Arial" pitchFamily="34" charset="0"/>
              <a:buChar char="•"/>
            </a:pPr>
            <a:r>
              <a:rPr lang="en-GB" dirty="0" smtClean="0"/>
              <a:t>Outline the factors behind the </a:t>
            </a:r>
            <a:r>
              <a:rPr lang="en-GB" b="1" dirty="0" smtClean="0"/>
              <a:t>business case </a:t>
            </a:r>
            <a:r>
              <a:rPr lang="en-GB" dirty="0" smtClean="0"/>
              <a:t>for the SDGs. </a:t>
            </a:r>
          </a:p>
          <a:p>
            <a:pPr marL="171450" indent="-171450">
              <a:buFont typeface="Arial" pitchFamily="34" charset="0"/>
              <a:buChar char="•"/>
            </a:pPr>
            <a:r>
              <a:rPr lang="en-GB" dirty="0" smtClean="0"/>
              <a:t>Explore how environmental, social and governance (ESG) issues are transforming finance. </a:t>
            </a:r>
          </a:p>
          <a:p>
            <a:pPr marL="171450" indent="-171450">
              <a:buFont typeface="Arial" pitchFamily="34" charset="0"/>
              <a:buChar char="•"/>
            </a:pPr>
            <a:r>
              <a:rPr lang="en-GB" dirty="0" smtClean="0"/>
              <a:t>Examine how corporate sustainability </a:t>
            </a:r>
            <a:r>
              <a:rPr lang="en-GB" b="1" dirty="0" smtClean="0"/>
              <a:t>reporting frameworks </a:t>
            </a:r>
            <a:r>
              <a:rPr lang="en-GB" dirty="0" smtClean="0"/>
              <a:t>are enabling business to engage with the SDGs. </a:t>
            </a:r>
          </a:p>
          <a:p>
            <a:pPr marL="171450" indent="-171450">
              <a:buFont typeface="Arial" pitchFamily="34" charset="0"/>
              <a:buChar char="•"/>
            </a:pPr>
            <a:r>
              <a:rPr lang="en-GB" dirty="0" smtClean="0"/>
              <a:t>Explore the implications of the recent </a:t>
            </a:r>
            <a:r>
              <a:rPr lang="en-GB" b="1" dirty="0" smtClean="0"/>
              <a:t>recommendations of the Task Force on Climate-related Financial Disclosures (TCFD) </a:t>
            </a:r>
            <a:r>
              <a:rPr lang="en-GB" dirty="0" smtClean="0"/>
              <a:t>and how they relate to professional accountants future role in addressing SDGs issues. </a:t>
            </a:r>
          </a:p>
          <a:p>
            <a:pPr marL="171450" indent="-171450">
              <a:buFont typeface="Arial" pitchFamily="34" charset="0"/>
              <a:buChar char="•"/>
            </a:pPr>
            <a:r>
              <a:rPr lang="en-GB" dirty="0" smtClean="0"/>
              <a:t>Provide </a:t>
            </a:r>
            <a:r>
              <a:rPr lang="en-GB" b="1" dirty="0" smtClean="0"/>
              <a:t>recommendations for professional accountants </a:t>
            </a:r>
            <a:r>
              <a:rPr lang="en-GB" dirty="0" smtClean="0"/>
              <a:t>and SDGs engagement</a:t>
            </a:r>
            <a:r>
              <a:rPr lang="en-GB" dirty="0" smtClean="0"/>
              <a:t>.</a:t>
            </a:r>
          </a:p>
          <a:p>
            <a:pPr marL="0" indent="0">
              <a:buFont typeface="Arial" pitchFamily="34" charset="0"/>
              <a:buNone/>
            </a:pPr>
            <a:endParaRPr lang="en-GB" dirty="0" smtClean="0"/>
          </a:p>
          <a:p>
            <a:pPr marL="0" indent="0">
              <a:buFont typeface="Arial" pitchFamily="34" charset="0"/>
              <a:buNone/>
            </a:pPr>
            <a:r>
              <a:rPr lang="en-GB" b="1" u="sng" dirty="0" smtClean="0"/>
              <a:t>&lt;CLICK&gt;</a:t>
            </a:r>
            <a:endParaRPr lang="en-GB" b="1" u="sng" dirty="0"/>
          </a:p>
        </p:txBody>
      </p:sp>
      <p:sp>
        <p:nvSpPr>
          <p:cNvPr id="4" name="Slide Number Placeholder 3"/>
          <p:cNvSpPr>
            <a:spLocks noGrp="1"/>
          </p:cNvSpPr>
          <p:nvPr>
            <p:ph type="sldNum" sz="quarter" idx="10"/>
          </p:nvPr>
        </p:nvSpPr>
        <p:spPr/>
        <p:txBody>
          <a:bodyPr/>
          <a:lstStyle/>
          <a:p>
            <a:fld id="{176CCC25-78B5-4EAE-B720-38C7A2B81161}" type="slidenum">
              <a:rPr lang="en-GB" smtClean="0"/>
              <a:pPr/>
              <a:t>14</a:t>
            </a:fld>
            <a:endParaRPr lang="en-GB" dirty="0"/>
          </a:p>
        </p:txBody>
      </p:sp>
    </p:spTree>
    <p:extLst>
      <p:ext uri="{BB962C8B-B14F-4D97-AF65-F5344CB8AC3E}">
        <p14:creationId xmlns:p14="http://schemas.microsoft.com/office/powerpoint/2010/main" val="44192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b="1" i="0" u="sng" baseline="0" dirty="0" smtClean="0"/>
              <a:t>SLIDE 15</a:t>
            </a:r>
          </a:p>
          <a:p>
            <a:endParaRPr lang="en-GB" i="0" baseline="0" dirty="0" smtClean="0"/>
          </a:p>
          <a:p>
            <a:r>
              <a:rPr lang="en-GB" i="0" baseline="0" dirty="0" smtClean="0"/>
              <a:t>Inequality </a:t>
            </a:r>
            <a:r>
              <a:rPr lang="en-GB" i="0" baseline="0" dirty="0" smtClean="0"/>
              <a:t>is one of the big challenges facing our world. And the most obvious way it is visible is via inequalities in income around the world.</a:t>
            </a:r>
          </a:p>
          <a:p>
            <a:endParaRPr lang="en-GB" i="0" baseline="0" dirty="0" smtClean="0"/>
          </a:p>
          <a:p>
            <a:r>
              <a:rPr lang="en-GB" i="0" baseline="0" dirty="0" smtClean="0"/>
              <a:t>If one looks at the chart, we can see real variations in income growth. The bottom x axis plots the income group. For </a:t>
            </a:r>
            <a:r>
              <a:rPr lang="en-GB" i="0" baseline="0" dirty="0" err="1" smtClean="0"/>
              <a:t>eg</a:t>
            </a:r>
            <a:r>
              <a:rPr lang="en-GB" i="0" baseline="0" dirty="0" smtClean="0"/>
              <a:t> </a:t>
            </a:r>
            <a:r>
              <a:rPr lang="en-GB" i="0" baseline="0" dirty="0" smtClean="0"/>
              <a:t>10-20…up to </a:t>
            </a:r>
            <a:r>
              <a:rPr lang="en-GB" i="0" baseline="0" dirty="0" smtClean="0"/>
              <a:t>50 is the bottom ½ of the world and 50 onwards are the income groups in the top ½ of the world.</a:t>
            </a:r>
          </a:p>
          <a:p>
            <a:endParaRPr lang="en-GB" i="0" baseline="0" dirty="0" smtClean="0"/>
          </a:p>
          <a:p>
            <a:r>
              <a:rPr lang="en-GB" i="0" baseline="0" dirty="0" smtClean="0"/>
              <a:t>The vertical y axis plots the real (ie adjusted for inflation) income growth per adult as a % growth figure over 1980-2016.</a:t>
            </a:r>
          </a:p>
          <a:p>
            <a:endParaRPr lang="en-GB" i="0" baseline="0" dirty="0" smtClean="0"/>
          </a:p>
          <a:p>
            <a:r>
              <a:rPr lang="en-GB" i="0" baseline="0" dirty="0" smtClean="0"/>
              <a:t>Like all charts, it’s a complex and varied picture, but lets look at it in pieces to try and understand a bit more.</a:t>
            </a:r>
          </a:p>
          <a:p>
            <a:endParaRPr lang="en-GB" i="0" baseline="0" dirty="0" smtClean="0"/>
          </a:p>
          <a:p>
            <a:r>
              <a:rPr lang="en-GB" b="1" i="0" u="sng" baseline="0" dirty="0" smtClean="0"/>
              <a:t>&lt;CLICK&gt;</a:t>
            </a:r>
            <a:endParaRPr lang="en-GB" b="1" i="0" u="sng" baseline="0" dirty="0" smtClean="0"/>
          </a:p>
          <a:p>
            <a:endParaRPr lang="en-GB" i="0" baseline="0" dirty="0" smtClean="0"/>
          </a:p>
          <a:p>
            <a:r>
              <a:rPr lang="en-GB" i="0" baseline="0" dirty="0" smtClean="0"/>
              <a:t>So on the left most are the poorest regions of the world up to the 50</a:t>
            </a:r>
            <a:r>
              <a:rPr lang="en-GB" i="0" baseline="30000" dirty="0" smtClean="0"/>
              <a:t>th</a:t>
            </a:r>
            <a:r>
              <a:rPr lang="en-GB" i="0" baseline="0" dirty="0" smtClean="0"/>
              <a:t> </a:t>
            </a:r>
            <a:r>
              <a:rPr lang="en-GB" i="0" baseline="0" dirty="0" err="1" smtClean="0"/>
              <a:t>decile</a:t>
            </a:r>
            <a:r>
              <a:rPr lang="en-GB" i="0" baseline="0" dirty="0" smtClean="0"/>
              <a:t>. What we see is that the very poorest saw quite healthy income growth, but we must remember that they’re starting from the lowest base, so the only way is up one might argue. After that it flattens a bit as you look at slightly more wealthy groups and this corresponds roughly to formerly poorer nations like China moving more into the low-middle income group – and income growth flattening a bit as a result.</a:t>
            </a:r>
          </a:p>
          <a:p>
            <a:endParaRPr lang="en-GB" i="0" baseline="0" dirty="0" smtClean="0"/>
          </a:p>
          <a:p>
            <a:r>
              <a:rPr lang="en-GB" b="1" i="0" baseline="0" dirty="0" smtClean="0"/>
              <a:t>&lt;</a:t>
            </a:r>
            <a:r>
              <a:rPr lang="en-GB" b="1" i="0" baseline="0" dirty="0" smtClean="0"/>
              <a:t>CLICK</a:t>
            </a:r>
            <a:r>
              <a:rPr lang="en-GB" b="1" i="0" baseline="0" dirty="0" smtClean="0"/>
              <a:t>&gt;</a:t>
            </a:r>
            <a:endParaRPr lang="en-GB" b="1" i="0" baseline="0" dirty="0" smtClean="0"/>
          </a:p>
          <a:p>
            <a:endParaRPr lang="en-GB" i="0" baseline="0" dirty="0" smtClean="0"/>
          </a:p>
          <a:p>
            <a:r>
              <a:rPr lang="en-GB" i="0" baseline="0" dirty="0" smtClean="0"/>
              <a:t>Then we have the band from the 50</a:t>
            </a:r>
            <a:r>
              <a:rPr lang="en-GB" i="0" baseline="30000" dirty="0" smtClean="0"/>
              <a:t>th</a:t>
            </a:r>
            <a:r>
              <a:rPr lang="en-GB" i="0" baseline="0" dirty="0" smtClean="0"/>
              <a:t> </a:t>
            </a:r>
            <a:r>
              <a:rPr lang="en-GB" i="0" baseline="0" dirty="0" err="1" smtClean="0"/>
              <a:t>decile</a:t>
            </a:r>
            <a:r>
              <a:rPr lang="en-GB" i="0" baseline="0" dirty="0" smtClean="0"/>
              <a:t> all the way to the 99</a:t>
            </a:r>
            <a:r>
              <a:rPr lang="en-GB" i="0" baseline="30000" dirty="0" smtClean="0"/>
              <a:t>th</a:t>
            </a:r>
            <a:r>
              <a:rPr lang="en-GB" i="0" baseline="0" dirty="0" smtClean="0"/>
              <a:t> </a:t>
            </a:r>
            <a:r>
              <a:rPr lang="en-GB" i="0" baseline="0" dirty="0" err="1" smtClean="0"/>
              <a:t>decile</a:t>
            </a:r>
            <a:r>
              <a:rPr lang="en-GB" i="0" baseline="0" dirty="0" smtClean="0"/>
              <a:t>. And what we see here is depressed earning growth. This corresponds broadly with the poor/middle class population in more affluent, often western industrialised advanced economies. And it points to the stagnating wage growth seen here, linked to an extent to the decline in manufacturing and the many people who were less able to adjust to the shift to service economy.</a:t>
            </a:r>
          </a:p>
          <a:p>
            <a:endParaRPr lang="en-GB" i="0" baseline="0" dirty="0" smtClean="0"/>
          </a:p>
          <a:p>
            <a:r>
              <a:rPr lang="en-GB" b="1" i="0" baseline="0" dirty="0" smtClean="0"/>
              <a:t>&lt;</a:t>
            </a:r>
            <a:r>
              <a:rPr lang="en-GB" b="1" i="0" baseline="0" dirty="0" smtClean="0"/>
              <a:t>CLICK</a:t>
            </a:r>
            <a:r>
              <a:rPr lang="en-GB" b="1" i="0" baseline="0" dirty="0" smtClean="0"/>
              <a:t>&gt;</a:t>
            </a:r>
            <a:endParaRPr lang="en-GB" b="1" i="0" baseline="0" dirty="0" smtClean="0"/>
          </a:p>
          <a:p>
            <a:endParaRPr lang="en-GB" i="0" baseline="0" dirty="0" smtClean="0"/>
          </a:p>
          <a:p>
            <a:r>
              <a:rPr lang="en-GB" i="0" baseline="0" dirty="0" smtClean="0"/>
              <a:t>And on the extreme right we see the top 1% of the global population. These people are rich, and could be anywhere in the world. But what they have in common is that they have all enjoyed extremely high rates of income growth.</a:t>
            </a:r>
          </a:p>
          <a:p>
            <a:endParaRPr lang="en-GB" i="0" baseline="0" dirty="0" smtClean="0"/>
          </a:p>
          <a:p>
            <a:r>
              <a:rPr lang="en-GB" i="0" baseline="0" dirty="0" smtClean="0"/>
              <a:t>So the income inequality is a concern obviously, but more concerning can be intensified by the rich getting richer as this trend shows.</a:t>
            </a:r>
          </a:p>
          <a:p>
            <a:endParaRPr lang="en-GB" i="0" baseline="0" dirty="0" smtClean="0"/>
          </a:p>
          <a:p>
            <a:r>
              <a:rPr lang="en-GB" b="1" i="0" u="sng" baseline="0" dirty="0" smtClean="0"/>
              <a:t>&lt;</a:t>
            </a:r>
            <a:r>
              <a:rPr lang="en-GB" b="1" i="0" u="sng" baseline="0" dirty="0" smtClean="0"/>
              <a:t>CLICK</a:t>
            </a:r>
            <a:r>
              <a:rPr lang="en-GB" b="1" i="0" u="sng" baseline="0" dirty="0" smtClean="0"/>
              <a:t>&gt;</a:t>
            </a:r>
            <a:endParaRPr lang="en-GB" b="1" i="0" u="sng" baseline="0" dirty="0" smtClean="0"/>
          </a:p>
        </p:txBody>
      </p:sp>
      <p:sp>
        <p:nvSpPr>
          <p:cNvPr id="4" name="Slide Number Placeholder 3"/>
          <p:cNvSpPr>
            <a:spLocks noGrp="1"/>
          </p:cNvSpPr>
          <p:nvPr>
            <p:ph type="sldNum" sz="quarter" idx="5"/>
          </p:nvPr>
        </p:nvSpPr>
        <p:spPr/>
        <p:txBody>
          <a:bodyPr/>
          <a:lstStyle/>
          <a:p>
            <a:pPr>
              <a:defRPr/>
            </a:pPr>
            <a:fld id="{5B118CE4-49C8-4A59-AA12-0314EEB31949}" type="slidenum">
              <a:rPr lang="en-GB">
                <a:solidFill>
                  <a:prstClr val="black"/>
                </a:solidFill>
              </a:rPr>
              <a:pPr>
                <a:defRPr/>
              </a:pPr>
              <a:t>15</a:t>
            </a:fld>
            <a:endParaRPr lang="en-GB" dirty="0">
              <a:solidFill>
                <a:prstClr val="black"/>
              </a:solidFill>
            </a:endParaRPr>
          </a:p>
        </p:txBody>
      </p:sp>
    </p:spTree>
    <p:extLst>
      <p:ext uri="{BB962C8B-B14F-4D97-AF65-F5344CB8AC3E}">
        <p14:creationId xmlns:p14="http://schemas.microsoft.com/office/powerpoint/2010/main" val="1631733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smtClean="0"/>
              <a:t>SLIDE 16</a:t>
            </a:r>
          </a:p>
          <a:p>
            <a:endParaRPr lang="en-GB" dirty="0" smtClean="0"/>
          </a:p>
          <a:p>
            <a:r>
              <a:rPr lang="en-GB" dirty="0" smtClean="0"/>
              <a:t>So </a:t>
            </a:r>
            <a:r>
              <a:rPr lang="en-GB" dirty="0" smtClean="0"/>
              <a:t>where does</a:t>
            </a:r>
            <a:r>
              <a:rPr lang="en-GB" baseline="0" dirty="0" smtClean="0"/>
              <a:t> the accountancy profession fit into this as part of the solution? Our report </a:t>
            </a:r>
            <a:r>
              <a:rPr lang="en-GB" i="1" baseline="0" dirty="0" smtClean="0"/>
              <a:t>Purpose and the profession</a:t>
            </a:r>
            <a:r>
              <a:rPr lang="en-GB" baseline="0" dirty="0" smtClean="0"/>
              <a:t> explores this.</a:t>
            </a:r>
            <a:endParaRPr lang="en-GB" dirty="0" smtClean="0"/>
          </a:p>
          <a:p>
            <a:endParaRPr lang="en-GB" dirty="0" smtClean="0"/>
          </a:p>
          <a:p>
            <a:r>
              <a:rPr lang="en-GB" dirty="0" smtClean="0"/>
              <a:t>A </a:t>
            </a:r>
            <a:r>
              <a:rPr lang="en-GB" b="1" dirty="0" smtClean="0"/>
              <a:t>professional accountancy qualification can provide individuals with the financial acumen to contribute meaningfully to the business world or the public sector. It can be a means of mobility</a:t>
            </a:r>
            <a:r>
              <a:rPr lang="en-GB" dirty="0" smtClean="0"/>
              <a:t> in more senses than one, as it can act as a global passport – recognised equally in different countries, affording the qualification holder the opportunity to access opportunities that were not previously available to them in their original geographic location. </a:t>
            </a:r>
          </a:p>
          <a:p>
            <a:endParaRPr lang="en-GB" dirty="0" smtClean="0"/>
          </a:p>
          <a:p>
            <a:r>
              <a:rPr lang="en-GB" dirty="0" smtClean="0"/>
              <a:t>More must be done to promote retraining, infrastructure development and enabling of investment in </a:t>
            </a:r>
            <a:r>
              <a:rPr lang="en-GB" b="0" dirty="0" smtClean="0"/>
              <a:t>left-behind regions</a:t>
            </a:r>
            <a:r>
              <a:rPr lang="en-GB" dirty="0" smtClean="0"/>
              <a:t>. There is a strong role for the profession in making this happen and for professional bodies to use their resources, knowledge and networks to make training in financial management and accountancy available and accessible to people who are unable to move to urban areas. </a:t>
            </a:r>
          </a:p>
          <a:p>
            <a:endParaRPr lang="en-GB" dirty="0" smtClean="0"/>
          </a:p>
          <a:p>
            <a:r>
              <a:rPr lang="en-GB" b="1" dirty="0" smtClean="0"/>
              <a:t>Awareness</a:t>
            </a:r>
            <a:r>
              <a:rPr lang="en-GB" dirty="0" smtClean="0"/>
              <a:t>: making the profession better known as a career choice </a:t>
            </a:r>
            <a:r>
              <a:rPr lang="en-GB" b="1" dirty="0" smtClean="0"/>
              <a:t>There is a need to make the profession better known as a career choice among those </a:t>
            </a:r>
            <a:r>
              <a:rPr lang="en-GB" dirty="0" smtClean="0"/>
              <a:t>who have not grown up among family and friends with professional qualifications or university degrees and those that live in areas that lack opportunities. </a:t>
            </a:r>
          </a:p>
          <a:p>
            <a:endParaRPr lang="en-GB" dirty="0" smtClean="0"/>
          </a:p>
          <a:p>
            <a:r>
              <a:rPr lang="en-GB" b="1" dirty="0" smtClean="0"/>
              <a:t>Removing barriers: making qualifications and employment opportunities more accessible </a:t>
            </a:r>
            <a:r>
              <a:rPr lang="en-GB" dirty="0" smtClean="0"/>
              <a:t>Making qualifications more accessible means continuing to improve flexibility in learning and examinations to meet the education needs of current student cohorts. Flexible learning that is more digestible, more relevant and more targeted than traditional methods will continue to be demanded, alongside traditional practices. Increasingly flexible approaches allow individuals who may not previously have been able to access qualifications, owing to work or family commitments, to be able to study at their own pace and for a part of the qualification that is meaningful for </a:t>
            </a:r>
            <a:r>
              <a:rPr lang="en-GB" dirty="0" smtClean="0"/>
              <a:t>them.</a:t>
            </a:r>
          </a:p>
          <a:p>
            <a:endParaRPr lang="en-GB" dirty="0" smtClean="0"/>
          </a:p>
          <a:p>
            <a:r>
              <a:rPr lang="en-GB" b="1" u="sng" dirty="0" smtClean="0"/>
              <a:t>&lt;CLICK&gt;</a:t>
            </a:r>
            <a:endParaRPr lang="en-GB" b="1" u="sng" dirty="0"/>
          </a:p>
        </p:txBody>
      </p:sp>
      <p:sp>
        <p:nvSpPr>
          <p:cNvPr id="4" name="Slide Number Placeholder 3"/>
          <p:cNvSpPr>
            <a:spLocks noGrp="1"/>
          </p:cNvSpPr>
          <p:nvPr>
            <p:ph type="sldNum" sz="quarter" idx="10"/>
          </p:nvPr>
        </p:nvSpPr>
        <p:spPr/>
        <p:txBody>
          <a:bodyPr/>
          <a:lstStyle/>
          <a:p>
            <a:fld id="{176CCC25-78B5-4EAE-B720-38C7A2B81161}" type="slidenum">
              <a:rPr lang="en-GB" smtClean="0"/>
              <a:pPr/>
              <a:t>16</a:t>
            </a:fld>
            <a:endParaRPr lang="en-GB" dirty="0"/>
          </a:p>
        </p:txBody>
      </p:sp>
    </p:spTree>
    <p:extLst>
      <p:ext uri="{BB962C8B-B14F-4D97-AF65-F5344CB8AC3E}">
        <p14:creationId xmlns:p14="http://schemas.microsoft.com/office/powerpoint/2010/main" val="3977340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u="sng" kern="1200" dirty="0" smtClean="0">
                <a:solidFill>
                  <a:schemeClr val="tx1"/>
                </a:solidFill>
                <a:effectLst/>
                <a:latin typeface="Arial" panose="020B0604020202020204" pitchFamily="34" charset="0"/>
                <a:ea typeface="+mn-ea"/>
                <a:cs typeface="+mn-cs"/>
              </a:rPr>
              <a:t>SLIDE </a:t>
            </a:r>
            <a:r>
              <a:rPr lang="en-GB" sz="1200" b="1" u="sng" kern="1200" dirty="0" smtClean="0">
                <a:solidFill>
                  <a:schemeClr val="tx1"/>
                </a:solidFill>
                <a:effectLst/>
                <a:latin typeface="Arial" panose="020B0604020202020204" pitchFamily="34" charset="0"/>
                <a:ea typeface="+mn-ea"/>
                <a:cs typeface="+mn-cs"/>
              </a:rPr>
              <a:t>17</a:t>
            </a:r>
            <a:r>
              <a:rPr lang="en-GB" sz="1200" b="1" u="sng" kern="1200" baseline="0" dirty="0" smtClean="0">
                <a:solidFill>
                  <a:schemeClr val="tx1"/>
                </a:solidFill>
                <a:effectLst/>
                <a:latin typeface="Arial" panose="020B0604020202020204" pitchFamily="34" charset="0"/>
                <a:ea typeface="+mn-ea"/>
                <a:cs typeface="+mn-cs"/>
              </a:rPr>
              <a:t> </a:t>
            </a:r>
            <a:endParaRPr lang="en-GB" sz="1200" kern="1200" dirty="0" smtClean="0">
              <a:solidFill>
                <a:schemeClr val="tx1"/>
              </a:solidFill>
              <a:effectLst/>
              <a:latin typeface="Arial" panose="020B0604020202020204" pitchFamily="34" charset="0"/>
              <a:ea typeface="+mn-ea"/>
              <a:cs typeface="+mn-cs"/>
            </a:endParaRPr>
          </a:p>
          <a:p>
            <a:endParaRPr lang="en-GB" sz="1200" kern="1200" dirty="0" smtClean="0">
              <a:solidFill>
                <a:schemeClr val="tx1"/>
              </a:solidFill>
              <a:effectLst/>
              <a:latin typeface="Arial" panose="020B0604020202020204" pitchFamily="34" charset="0"/>
              <a:ea typeface="+mn-ea"/>
              <a:cs typeface="+mn-cs"/>
            </a:endParaRPr>
          </a:p>
          <a:p>
            <a:r>
              <a:rPr lang="en-GB" sz="1200" kern="1200" dirty="0" smtClean="0">
                <a:solidFill>
                  <a:schemeClr val="tx1"/>
                </a:solidFill>
                <a:effectLst/>
                <a:latin typeface="Arial" panose="020B0604020202020204" pitchFamily="34" charset="0"/>
                <a:ea typeface="+mn-ea"/>
                <a:cs typeface="+mn-cs"/>
              </a:rPr>
              <a:t>Amidst</a:t>
            </a:r>
            <a:r>
              <a:rPr lang="en-GB" sz="1200" kern="1200" baseline="0" dirty="0" smtClean="0">
                <a:solidFill>
                  <a:schemeClr val="tx1"/>
                </a:solidFill>
                <a:effectLst/>
                <a:latin typeface="Arial" panose="020B0604020202020204" pitchFamily="34" charset="0"/>
                <a:ea typeface="+mn-ea"/>
                <a:cs typeface="+mn-cs"/>
              </a:rPr>
              <a:t> all these challenges, the </a:t>
            </a:r>
            <a:r>
              <a:rPr lang="en-GB" sz="1200" kern="1200" dirty="0" smtClean="0">
                <a:solidFill>
                  <a:schemeClr val="tx1"/>
                </a:solidFill>
                <a:effectLst/>
                <a:latin typeface="Arial" panose="020B0604020202020204" pitchFamily="34" charset="0"/>
                <a:ea typeface="+mn-ea"/>
                <a:cs typeface="+mn-cs"/>
              </a:rPr>
              <a:t>profession </a:t>
            </a:r>
            <a:r>
              <a:rPr lang="en-GB" sz="1200" kern="1200" dirty="0" smtClean="0">
                <a:solidFill>
                  <a:schemeClr val="tx1"/>
                </a:solidFill>
                <a:effectLst/>
                <a:latin typeface="Arial" panose="020B0604020202020204" pitchFamily="34" charset="0"/>
                <a:ea typeface="+mn-ea"/>
                <a:cs typeface="+mn-cs"/>
              </a:rPr>
              <a:t>needs to </a:t>
            </a:r>
            <a:r>
              <a:rPr lang="en-GB" sz="1200" kern="1200" dirty="0" smtClean="0">
                <a:solidFill>
                  <a:schemeClr val="tx1"/>
                </a:solidFill>
                <a:effectLst/>
                <a:latin typeface="Arial" panose="020B0604020202020204" pitchFamily="34" charset="0"/>
                <a:ea typeface="+mn-ea"/>
                <a:cs typeface="+mn-cs"/>
              </a:rPr>
              <a:t>change.</a:t>
            </a:r>
            <a:endParaRPr lang="en-GB" sz="1200" kern="1200" dirty="0" smtClean="0">
              <a:solidFill>
                <a:schemeClr val="tx1"/>
              </a:solidFill>
              <a:effectLst/>
              <a:latin typeface="Arial" panose="020B0604020202020204" pitchFamily="34" charset="0"/>
              <a:ea typeface="+mn-ea"/>
              <a:cs typeface="+mn-cs"/>
            </a:endParaRPr>
          </a:p>
          <a:p>
            <a:endParaRPr lang="en-GB" sz="1200" kern="1200" dirty="0" smtClean="0">
              <a:solidFill>
                <a:schemeClr val="tx1"/>
              </a:solidFill>
              <a:effectLst/>
              <a:latin typeface="Arial" panose="020B0604020202020204" pitchFamily="34" charset="0"/>
              <a:ea typeface="+mn-ea"/>
              <a:cs typeface="+mn-cs"/>
            </a:endParaRPr>
          </a:p>
          <a:p>
            <a:r>
              <a:rPr lang="en-GB" sz="1200" kern="1200" dirty="0" smtClean="0">
                <a:solidFill>
                  <a:schemeClr val="tx1"/>
                </a:solidFill>
                <a:effectLst/>
                <a:latin typeface="Arial" panose="020B0604020202020204" pitchFamily="34" charset="0"/>
                <a:ea typeface="+mn-ea"/>
                <a:cs typeface="+mn-cs"/>
              </a:rPr>
              <a:t>Given economic developments, and the changes ahead, we believe finance professionals need to adapt.</a:t>
            </a:r>
          </a:p>
          <a:p>
            <a:endParaRPr lang="en-GB" sz="1200" kern="1200" dirty="0" smtClean="0">
              <a:solidFill>
                <a:schemeClr val="tx1"/>
              </a:solidFill>
              <a:effectLst/>
              <a:latin typeface="Arial" panose="020B0604020202020204" pitchFamily="34" charset="0"/>
              <a:ea typeface="+mn-ea"/>
              <a:cs typeface="+mn-cs"/>
            </a:endParaRPr>
          </a:p>
          <a:p>
            <a:r>
              <a:rPr lang="en-GB" sz="1200" kern="1200" dirty="0" smtClean="0">
                <a:solidFill>
                  <a:schemeClr val="tx1"/>
                </a:solidFill>
                <a:effectLst/>
                <a:latin typeface="Arial" panose="020B0604020202020204" pitchFamily="34" charset="0"/>
                <a:ea typeface="+mn-ea"/>
                <a:cs typeface="+mn-cs"/>
              </a:rPr>
              <a:t>There are now broader roles for and changing expectations of the profession.</a:t>
            </a:r>
          </a:p>
          <a:p>
            <a:endParaRPr lang="en-GB" sz="1200" kern="1200" dirty="0" smtClean="0">
              <a:solidFill>
                <a:schemeClr val="tx1"/>
              </a:solidFill>
              <a:effectLst/>
              <a:latin typeface="Arial" panose="020B0604020202020204" pitchFamily="34" charset="0"/>
              <a:ea typeface="+mn-ea"/>
              <a:cs typeface="+mn-cs"/>
            </a:endParaRPr>
          </a:p>
          <a:p>
            <a:r>
              <a:rPr lang="en-GB" sz="1200" kern="1200" dirty="0" smtClean="0">
                <a:solidFill>
                  <a:schemeClr val="tx1"/>
                </a:solidFill>
                <a:effectLst/>
                <a:latin typeface="Arial" panose="020B0604020202020204" pitchFamily="34" charset="0"/>
                <a:ea typeface="+mn-ea"/>
                <a:cs typeface="+mn-cs"/>
              </a:rPr>
              <a:t>As the business sector evolves, the</a:t>
            </a:r>
            <a:r>
              <a:rPr lang="en-GB" sz="1200" b="1" kern="1200" dirty="0" smtClean="0">
                <a:solidFill>
                  <a:schemeClr val="tx1"/>
                </a:solidFill>
                <a:effectLst/>
                <a:latin typeface="Arial" panose="020B0604020202020204" pitchFamily="34" charset="0"/>
                <a:ea typeface="+mn-ea"/>
                <a:cs typeface="+mn-cs"/>
              </a:rPr>
              <a:t> </a:t>
            </a:r>
            <a:r>
              <a:rPr lang="en-GB" sz="1200" kern="1200" dirty="0" smtClean="0">
                <a:solidFill>
                  <a:schemeClr val="tx1"/>
                </a:solidFill>
                <a:effectLst/>
                <a:latin typeface="Arial" panose="020B0604020202020204" pitchFamily="34" charset="0"/>
                <a:ea typeface="+mn-ea"/>
                <a:cs typeface="+mn-cs"/>
              </a:rPr>
              <a:t>expectations that businesses have of professional accountants change too.</a:t>
            </a:r>
          </a:p>
          <a:p>
            <a:endParaRPr lang="en-GB" sz="1200" kern="1200" dirty="0" smtClean="0">
              <a:solidFill>
                <a:schemeClr val="tx1"/>
              </a:solidFill>
              <a:effectLst/>
              <a:latin typeface="Arial" panose="020B0604020202020204" pitchFamily="34" charset="0"/>
              <a:ea typeface="+mn-ea"/>
              <a:cs typeface="+mn-cs"/>
            </a:endParaRPr>
          </a:p>
          <a:p>
            <a:r>
              <a:rPr lang="en-GB" sz="1200" kern="1200" dirty="0" smtClean="0">
                <a:solidFill>
                  <a:schemeClr val="tx1"/>
                </a:solidFill>
                <a:effectLst/>
                <a:latin typeface="Arial" panose="020B0604020202020204" pitchFamily="34" charset="0"/>
                <a:ea typeface="+mn-ea"/>
                <a:cs typeface="+mn-cs"/>
              </a:rPr>
              <a:t>All professional accountants will be expected to look beyond the numbers, and to possess a variety of skills. </a:t>
            </a:r>
          </a:p>
          <a:p>
            <a:endParaRPr lang="en-GB" sz="1200" kern="1200" dirty="0" smtClean="0">
              <a:solidFill>
                <a:schemeClr val="tx1"/>
              </a:solidFill>
              <a:effectLst/>
              <a:latin typeface="Arial" panose="020B0604020202020204" pitchFamily="34" charset="0"/>
              <a:ea typeface="+mn-ea"/>
              <a:cs typeface="+mn-cs"/>
            </a:endParaRPr>
          </a:p>
          <a:p>
            <a:r>
              <a:rPr lang="en-GB" sz="1200" kern="1200" dirty="0" smtClean="0">
                <a:solidFill>
                  <a:schemeClr val="tx1"/>
                </a:solidFill>
                <a:effectLst/>
                <a:latin typeface="Arial" panose="020B0604020202020204" pitchFamily="34" charset="0"/>
                <a:ea typeface="+mn-ea"/>
                <a:cs typeface="+mn-cs"/>
              </a:rPr>
              <a:t>For example, the demand for more sustainable business means that finance professionals will need to meet more frequent requests for holistic and forward-looking information, and may also face demands for more frequent ad-hoc reporting from stakeholders as the barriers are eroded between financial and non-financial performance. </a:t>
            </a:r>
          </a:p>
          <a:p>
            <a:endParaRPr lang="en-GB" sz="1200" b="1" u="sng" kern="1200" dirty="0" smtClean="0">
              <a:solidFill>
                <a:schemeClr val="tx1"/>
              </a:solidFill>
              <a:effectLst/>
              <a:latin typeface="Arial" panose="020B0604020202020204" pitchFamily="34" charset="0"/>
              <a:ea typeface="+mn-ea"/>
              <a:cs typeface="+mn-cs"/>
            </a:endParaRPr>
          </a:p>
          <a:p>
            <a:r>
              <a:rPr lang="en-GB" sz="1200" b="1" u="sng" kern="1200" dirty="0" smtClean="0">
                <a:solidFill>
                  <a:schemeClr val="tx1"/>
                </a:solidFill>
                <a:effectLst/>
                <a:latin typeface="Arial" panose="020B0604020202020204" pitchFamily="34" charset="0"/>
                <a:ea typeface="+mn-ea"/>
                <a:cs typeface="+mn-cs"/>
              </a:rPr>
              <a:t>&lt;CLICK&gt;</a:t>
            </a:r>
            <a:endParaRPr lang="en-GB" sz="1200" kern="1200" dirty="0" smtClean="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176CCC25-78B5-4EAE-B720-38C7A2B81161}" type="slidenum">
              <a:rPr lang="en-GB" smtClean="0">
                <a:solidFill>
                  <a:prstClr val="black"/>
                </a:solidFill>
              </a:rPr>
              <a:pPr/>
              <a:t>17</a:t>
            </a:fld>
            <a:endParaRPr lang="en-GB" dirty="0">
              <a:solidFill>
                <a:prstClr val="black"/>
              </a:solidFill>
            </a:endParaRPr>
          </a:p>
        </p:txBody>
      </p:sp>
    </p:spTree>
    <p:extLst>
      <p:ext uri="{BB962C8B-B14F-4D97-AF65-F5344CB8AC3E}">
        <p14:creationId xmlns:p14="http://schemas.microsoft.com/office/powerpoint/2010/main" val="436550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smtClean="0"/>
              <a:t>SLIDE </a:t>
            </a:r>
            <a:r>
              <a:rPr lang="en-GB" b="1" u="sng" dirty="0" smtClean="0"/>
              <a:t>18</a:t>
            </a:r>
            <a:endParaRPr lang="en-GB" b="1" u="sng" dirty="0" smtClean="0"/>
          </a:p>
          <a:p>
            <a:endParaRPr lang="en-GB" dirty="0" smtClean="0"/>
          </a:p>
          <a:p>
            <a:r>
              <a:rPr lang="en-GB" dirty="0" smtClean="0"/>
              <a:t>Developing</a:t>
            </a:r>
            <a:r>
              <a:rPr lang="en-GB" baseline="0" dirty="0" smtClean="0"/>
              <a:t> the accountancy profession that the world needs means going beyond the being a </a:t>
            </a:r>
            <a:r>
              <a:rPr lang="en-GB" dirty="0" smtClean="0"/>
              <a:t>number cruncher.</a:t>
            </a:r>
            <a:r>
              <a:rPr lang="en-GB" baseline="0" dirty="0" smtClean="0"/>
              <a:t> The professional accountants of the future will need a range of skills and at ACCA we express this as the professional quotients for success.</a:t>
            </a:r>
            <a:endParaRPr lang="en-GB" dirty="0" smtClean="0"/>
          </a:p>
          <a:p>
            <a:endParaRPr lang="en-GB" dirty="0" smtClean="0"/>
          </a:p>
          <a:p>
            <a:r>
              <a:rPr lang="en-GB" sz="1200" kern="1200" dirty="0" smtClean="0">
                <a:solidFill>
                  <a:schemeClr val="tx1"/>
                </a:solidFill>
                <a:effectLst/>
                <a:latin typeface="Arial" panose="020B0604020202020204" pitchFamily="34" charset="0"/>
                <a:ea typeface="+mn-ea"/>
                <a:cs typeface="+mn-cs"/>
              </a:rPr>
              <a:t>So skills</a:t>
            </a:r>
            <a:r>
              <a:rPr lang="en-GB" sz="1200" kern="1200" baseline="0" dirty="0" smtClean="0">
                <a:solidFill>
                  <a:schemeClr val="tx1"/>
                </a:solidFill>
                <a:effectLst/>
                <a:latin typeface="Arial" panose="020B0604020202020204" pitchFamily="34" charset="0"/>
                <a:ea typeface="+mn-ea"/>
                <a:cs typeface="+mn-cs"/>
              </a:rPr>
              <a:t> and knowledge </a:t>
            </a:r>
            <a:r>
              <a:rPr lang="en-GB" sz="1200" kern="1200" dirty="0" smtClean="0">
                <a:solidFill>
                  <a:schemeClr val="tx1"/>
                </a:solidFill>
                <a:effectLst/>
                <a:latin typeface="Arial" panose="020B0604020202020204" pitchFamily="34" charset="0"/>
                <a:ea typeface="+mn-ea"/>
                <a:cs typeface="+mn-cs"/>
              </a:rPr>
              <a:t>need to change too.</a:t>
            </a:r>
          </a:p>
          <a:p>
            <a:endParaRPr lang="en-GB" sz="1200" kern="1200" dirty="0" smtClean="0">
              <a:solidFill>
                <a:schemeClr val="tx1"/>
              </a:solidFill>
              <a:effectLst/>
              <a:latin typeface="Arial" panose="020B0604020202020204" pitchFamily="34" charset="0"/>
              <a:ea typeface="+mn-ea"/>
              <a:cs typeface="+mn-cs"/>
            </a:endParaRPr>
          </a:p>
          <a:p>
            <a:r>
              <a:rPr lang="en-GB" sz="1200" kern="1200" dirty="0" smtClean="0">
                <a:solidFill>
                  <a:schemeClr val="tx1"/>
                </a:solidFill>
                <a:effectLst/>
                <a:latin typeface="Arial" panose="020B0604020202020204" pitchFamily="34" charset="0"/>
                <a:ea typeface="+mn-ea"/>
                <a:cs typeface="+mn-cs"/>
              </a:rPr>
              <a:t>Back in 2016, ACCA finished a major piece of research work on the key attributes needed by the profession in this brave new world.</a:t>
            </a:r>
          </a:p>
          <a:p>
            <a:endParaRPr lang="en-GB" sz="1200" kern="1200" dirty="0" smtClean="0">
              <a:solidFill>
                <a:schemeClr val="tx1"/>
              </a:solidFill>
              <a:effectLst/>
              <a:latin typeface="Arial" panose="020B0604020202020204" pitchFamily="34" charset="0"/>
              <a:ea typeface="+mn-ea"/>
              <a:cs typeface="+mn-cs"/>
            </a:endParaRPr>
          </a:p>
          <a:p>
            <a:r>
              <a:rPr lang="en-GB" sz="1200" kern="1200" dirty="0" smtClean="0">
                <a:solidFill>
                  <a:schemeClr val="tx1"/>
                </a:solidFill>
                <a:effectLst/>
                <a:latin typeface="Arial" panose="020B0604020202020204" pitchFamily="34" charset="0"/>
                <a:ea typeface="+mn-ea"/>
                <a:cs typeface="+mn-cs"/>
              </a:rPr>
              <a:t>We called these the </a:t>
            </a:r>
            <a:r>
              <a:rPr lang="en-GB" sz="1200" b="1" kern="1200" dirty="0" smtClean="0">
                <a:solidFill>
                  <a:schemeClr val="tx1"/>
                </a:solidFill>
                <a:effectLst/>
                <a:latin typeface="Arial" panose="020B0604020202020204" pitchFamily="34" charset="0"/>
                <a:ea typeface="+mn-ea"/>
                <a:cs typeface="+mn-cs"/>
              </a:rPr>
              <a:t>professional quotients</a:t>
            </a:r>
            <a:r>
              <a:rPr lang="en-GB" sz="1200" kern="1200" dirty="0" smtClean="0">
                <a:solidFill>
                  <a:schemeClr val="tx1"/>
                </a:solidFill>
                <a:effectLst/>
                <a:latin typeface="Arial" panose="020B0604020202020204" pitchFamily="34" charset="0"/>
                <a:ea typeface="+mn-ea"/>
                <a:cs typeface="+mn-cs"/>
              </a:rPr>
              <a:t>, and they include:</a:t>
            </a:r>
          </a:p>
          <a:p>
            <a:pPr marL="171450" lvl="0" indent="-171450">
              <a:buFont typeface="Arial" pitchFamily="34" charset="0"/>
              <a:buChar char="•"/>
            </a:pPr>
            <a:r>
              <a:rPr lang="en-GB" sz="1200" kern="1200" dirty="0" smtClean="0">
                <a:solidFill>
                  <a:schemeClr val="tx1"/>
                </a:solidFill>
                <a:effectLst/>
                <a:latin typeface="Arial" panose="020B0604020202020204" pitchFamily="34" charset="0"/>
                <a:ea typeface="+mn-ea"/>
                <a:cs typeface="+mn-cs"/>
              </a:rPr>
              <a:t>Technical and ethical competencies, or TEQ</a:t>
            </a:r>
          </a:p>
          <a:p>
            <a:pPr marL="171450" lvl="0" indent="-171450">
              <a:buFont typeface="Arial" pitchFamily="34" charset="0"/>
              <a:buChar char="•"/>
            </a:pPr>
            <a:r>
              <a:rPr lang="en-GB" sz="1200" kern="1200" dirty="0" smtClean="0">
                <a:solidFill>
                  <a:schemeClr val="tx1"/>
                </a:solidFill>
                <a:effectLst/>
                <a:latin typeface="Arial" panose="020B0604020202020204" pitchFamily="34" charset="0"/>
                <a:ea typeface="+mn-ea"/>
                <a:cs typeface="+mn-cs"/>
              </a:rPr>
              <a:t>Intelligence, or IQ</a:t>
            </a:r>
          </a:p>
          <a:p>
            <a:pPr marL="171450" lvl="0" indent="-171450">
              <a:buFont typeface="Arial" pitchFamily="34" charset="0"/>
              <a:buChar char="•"/>
            </a:pPr>
            <a:r>
              <a:rPr lang="en-GB" sz="1200" kern="1200" dirty="0" smtClean="0">
                <a:solidFill>
                  <a:schemeClr val="tx1"/>
                </a:solidFill>
                <a:effectLst/>
                <a:latin typeface="Arial" panose="020B0604020202020204" pitchFamily="34" charset="0"/>
                <a:ea typeface="+mn-ea"/>
                <a:cs typeface="+mn-cs"/>
              </a:rPr>
              <a:t>Emotional intelligence - EQ</a:t>
            </a:r>
          </a:p>
          <a:p>
            <a:pPr marL="171450" lvl="0" indent="-171450">
              <a:buFont typeface="Arial" pitchFamily="34" charset="0"/>
              <a:buChar char="•"/>
            </a:pPr>
            <a:r>
              <a:rPr lang="en-GB" sz="1200" kern="1200" dirty="0" smtClean="0">
                <a:solidFill>
                  <a:schemeClr val="tx1"/>
                </a:solidFill>
                <a:effectLst/>
                <a:latin typeface="Arial" panose="020B0604020202020204" pitchFamily="34" charset="0"/>
                <a:ea typeface="+mn-ea"/>
                <a:cs typeface="+mn-cs"/>
              </a:rPr>
              <a:t>Creative intelligence - CQ</a:t>
            </a:r>
          </a:p>
          <a:p>
            <a:pPr marL="171450" lvl="0" indent="-171450">
              <a:buFont typeface="Arial" pitchFamily="34" charset="0"/>
              <a:buChar char="•"/>
            </a:pPr>
            <a:r>
              <a:rPr lang="en-GB" sz="1200" kern="1200" dirty="0" smtClean="0">
                <a:solidFill>
                  <a:schemeClr val="tx1"/>
                </a:solidFill>
                <a:effectLst/>
                <a:latin typeface="Arial" panose="020B0604020202020204" pitchFamily="34" charset="0"/>
                <a:ea typeface="+mn-ea"/>
                <a:cs typeface="+mn-cs"/>
              </a:rPr>
              <a:t>Vision – VQ,</a:t>
            </a:r>
          </a:p>
          <a:p>
            <a:pPr marL="171450" lvl="0" indent="-171450">
              <a:buFont typeface="Arial" pitchFamily="34" charset="0"/>
              <a:buChar char="•"/>
            </a:pPr>
            <a:r>
              <a:rPr lang="en-GB" sz="1200" kern="1200" dirty="0" smtClean="0">
                <a:solidFill>
                  <a:schemeClr val="tx1"/>
                </a:solidFill>
                <a:effectLst/>
                <a:latin typeface="Arial" panose="020B0604020202020204" pitchFamily="34" charset="0"/>
                <a:ea typeface="+mn-ea"/>
                <a:cs typeface="+mn-cs"/>
              </a:rPr>
              <a:t>Digital – DQ</a:t>
            </a:r>
          </a:p>
          <a:p>
            <a:pPr marL="171450" lvl="0" indent="-171450">
              <a:buFont typeface="Arial" pitchFamily="34" charset="0"/>
              <a:buChar char="•"/>
            </a:pPr>
            <a:r>
              <a:rPr lang="en-GB" sz="1200" kern="1200" dirty="0" smtClean="0">
                <a:solidFill>
                  <a:schemeClr val="tx1"/>
                </a:solidFill>
                <a:effectLst/>
                <a:latin typeface="Arial" panose="020B0604020202020204" pitchFamily="34" charset="0"/>
                <a:ea typeface="+mn-ea"/>
                <a:cs typeface="+mn-cs"/>
              </a:rPr>
              <a:t>And experience – XQ</a:t>
            </a:r>
          </a:p>
          <a:p>
            <a:endParaRPr lang="en-GB" sz="1200" kern="1200" dirty="0" smtClean="0">
              <a:solidFill>
                <a:schemeClr val="tx1"/>
              </a:solidFill>
              <a:effectLst/>
              <a:latin typeface="Arial" panose="020B0604020202020204" pitchFamily="34" charset="0"/>
              <a:ea typeface="+mn-ea"/>
              <a:cs typeface="+mn-cs"/>
            </a:endParaRPr>
          </a:p>
          <a:p>
            <a:r>
              <a:rPr lang="en-GB" sz="1200" kern="1200" dirty="0" smtClean="0">
                <a:solidFill>
                  <a:schemeClr val="tx1"/>
                </a:solidFill>
                <a:effectLst/>
                <a:latin typeface="Arial" panose="020B0604020202020204" pitchFamily="34" charset="0"/>
                <a:ea typeface="+mn-ea"/>
                <a:cs typeface="+mn-cs"/>
              </a:rPr>
              <a:t>The professional accountant of the future will need an optimal and changing combination of technical knowledge, skills, experience and abilities, combined with interpersonal behaviours and qualities.</a:t>
            </a:r>
          </a:p>
          <a:p>
            <a:endParaRPr lang="en-GB" sz="1200" kern="1200" dirty="0" smtClean="0">
              <a:solidFill>
                <a:schemeClr val="tx1"/>
              </a:solidFill>
              <a:effectLst/>
              <a:latin typeface="Arial" panose="020B0604020202020204" pitchFamily="34" charset="0"/>
              <a:ea typeface="+mn-ea"/>
              <a:cs typeface="+mn-cs"/>
            </a:endParaRPr>
          </a:p>
          <a:p>
            <a:r>
              <a:rPr lang="en-GB" sz="1200" kern="1200" dirty="0" smtClean="0">
                <a:solidFill>
                  <a:schemeClr val="tx1"/>
                </a:solidFill>
                <a:effectLst/>
                <a:latin typeface="Arial" panose="020B0604020202020204" pitchFamily="34" charset="0"/>
                <a:ea typeface="+mn-ea"/>
                <a:cs typeface="+mn-cs"/>
              </a:rPr>
              <a:t>It’s not just about knowing the technical areas of accountancy – although these are still critical. </a:t>
            </a:r>
          </a:p>
          <a:p>
            <a:endParaRPr lang="en-GB" sz="1200" kern="1200" dirty="0" smtClean="0">
              <a:solidFill>
                <a:schemeClr val="tx1"/>
              </a:solidFill>
              <a:effectLst/>
              <a:latin typeface="Arial" panose="020B0604020202020204" pitchFamily="34" charset="0"/>
              <a:ea typeface="+mn-ea"/>
              <a:cs typeface="+mn-cs"/>
            </a:endParaRPr>
          </a:p>
          <a:p>
            <a:r>
              <a:rPr lang="en-GB" sz="1200" kern="1200" dirty="0" smtClean="0">
                <a:solidFill>
                  <a:schemeClr val="tx1"/>
                </a:solidFill>
                <a:effectLst/>
                <a:latin typeface="Arial" panose="020B0604020202020204" pitchFamily="34" charset="0"/>
                <a:ea typeface="+mn-ea"/>
                <a:cs typeface="+mn-cs"/>
              </a:rPr>
              <a:t>It’s about being a well-rounded strategic professional capable of providing judgement and insight. These are the attributes that will allow ACCA members and other finance professionals around the world to truly engage with the challenges of today and tomorrow. </a:t>
            </a:r>
          </a:p>
          <a:p>
            <a:endParaRPr lang="en-GB" sz="1200" kern="1200" dirty="0" smtClean="0">
              <a:solidFill>
                <a:schemeClr val="tx1"/>
              </a:solidFill>
              <a:effectLst/>
              <a:latin typeface="Arial" panose="020B0604020202020204" pitchFamily="34" charset="0"/>
              <a:ea typeface="+mn-ea"/>
              <a:cs typeface="+mn-cs"/>
            </a:endParaRPr>
          </a:p>
          <a:p>
            <a:r>
              <a:rPr lang="en-GB" sz="1200" b="1" u="sng" kern="1200" dirty="0" smtClean="0">
                <a:solidFill>
                  <a:schemeClr val="tx1"/>
                </a:solidFill>
                <a:effectLst/>
                <a:latin typeface="Arial" panose="020B0604020202020204" pitchFamily="34" charset="0"/>
                <a:ea typeface="+mn-ea"/>
                <a:cs typeface="+mn-cs"/>
              </a:rPr>
              <a:t>&lt;CLICK&gt;</a:t>
            </a:r>
            <a:endParaRPr lang="en-GB" sz="1200" kern="1200" dirty="0" smtClean="0">
              <a:solidFill>
                <a:schemeClr val="tx1"/>
              </a:solidFill>
              <a:effectLst/>
              <a:latin typeface="Arial" panose="020B0604020202020204"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176CCC25-78B5-4EAE-B720-38C7A2B81161}" type="slidenum">
              <a:rPr lang="en-GB" smtClean="0">
                <a:solidFill>
                  <a:prstClr val="black"/>
                </a:solidFill>
              </a:rPr>
              <a:pPr/>
              <a:t>18</a:t>
            </a:fld>
            <a:endParaRPr lang="en-GB" dirty="0">
              <a:solidFill>
                <a:prstClr val="black"/>
              </a:solidFill>
            </a:endParaRPr>
          </a:p>
        </p:txBody>
      </p:sp>
    </p:spTree>
    <p:extLst>
      <p:ext uri="{BB962C8B-B14F-4D97-AF65-F5344CB8AC3E}">
        <p14:creationId xmlns:p14="http://schemas.microsoft.com/office/powerpoint/2010/main" val="86267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u="sng" dirty="0" smtClean="0">
                <a:solidFill>
                  <a:srgbClr val="002060"/>
                </a:solidFill>
              </a:rPr>
              <a:t>SLIDE 19</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dirty="0" smtClean="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smtClean="0">
                <a:solidFill>
                  <a:srgbClr val="002060"/>
                </a:solidFill>
              </a:rPr>
              <a:t>So </a:t>
            </a:r>
            <a:r>
              <a:rPr lang="en-GB" sz="1200" b="0" dirty="0" smtClean="0">
                <a:solidFill>
                  <a:srgbClr val="002060"/>
                </a:solidFill>
              </a:rPr>
              <a:t>I hope that give</a:t>
            </a:r>
            <a:r>
              <a:rPr lang="en-GB" sz="1200" b="0" baseline="0" dirty="0" smtClean="0">
                <a:solidFill>
                  <a:srgbClr val="002060"/>
                </a:solidFill>
              </a:rPr>
              <a:t>s a sense of some of our perspectives in respect of how the accountancy profession plays a role in protecting the public interest and the seriousness, range of  thinking and commitment that we at ACCA  are putting into this area.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baseline="0" dirty="0" smtClean="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baseline="0" dirty="0" smtClean="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u="sng" baseline="0" dirty="0" smtClean="0">
                <a:solidFill>
                  <a:srgbClr val="002060"/>
                </a:solidFill>
              </a:rPr>
              <a:t>&lt;&lt;</a:t>
            </a:r>
            <a:r>
              <a:rPr lang="en-GB" sz="1200" b="1" u="sng" baseline="0" dirty="0" smtClean="0">
                <a:solidFill>
                  <a:srgbClr val="002060"/>
                </a:solidFill>
              </a:rPr>
              <a:t>ENDS&gt;&gt;</a:t>
            </a:r>
            <a:endParaRPr lang="en-GB" sz="1200" b="1" u="sng" dirty="0" smtClean="0">
              <a:solidFill>
                <a:srgbClr val="002060"/>
              </a:solidFill>
            </a:endParaRPr>
          </a:p>
        </p:txBody>
      </p:sp>
      <p:sp>
        <p:nvSpPr>
          <p:cNvPr id="4" name="Slide Number Placeholder 3"/>
          <p:cNvSpPr>
            <a:spLocks noGrp="1"/>
          </p:cNvSpPr>
          <p:nvPr>
            <p:ph type="sldNum" sz="quarter" idx="10"/>
          </p:nvPr>
        </p:nvSpPr>
        <p:spPr/>
        <p:txBody>
          <a:bodyPr/>
          <a:lstStyle/>
          <a:p>
            <a:fld id="{176CCC25-78B5-4EAE-B720-38C7A2B81161}" type="slidenum">
              <a:rPr lang="en-GB" smtClean="0">
                <a:solidFill>
                  <a:prstClr val="black"/>
                </a:solidFill>
              </a:rPr>
              <a:pPr/>
              <a:t>19</a:t>
            </a:fld>
            <a:endParaRPr lang="en-GB" dirty="0">
              <a:solidFill>
                <a:prstClr val="black"/>
              </a:solidFill>
            </a:endParaRPr>
          </a:p>
        </p:txBody>
      </p:sp>
    </p:spTree>
    <p:extLst>
      <p:ext uri="{BB962C8B-B14F-4D97-AF65-F5344CB8AC3E}">
        <p14:creationId xmlns:p14="http://schemas.microsoft.com/office/powerpoint/2010/main" val="310691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b="1" u="sng" dirty="0" smtClean="0"/>
              <a:t>SLIDE 2</a:t>
            </a:r>
          </a:p>
          <a:p>
            <a:pPr marL="0" indent="0">
              <a:buFont typeface="Arial" pitchFamily="34" charset="0"/>
              <a:buNone/>
            </a:pPr>
            <a:endParaRPr lang="en-US" dirty="0" smtClean="0"/>
          </a:p>
          <a:p>
            <a:pPr marL="0" indent="0">
              <a:buFont typeface="Arial" pitchFamily="34" charset="0"/>
              <a:buNone/>
            </a:pPr>
            <a:r>
              <a:rPr lang="en-US" dirty="0" smtClean="0"/>
              <a:t>Before I start, here is an overview of ACCA.</a:t>
            </a:r>
          </a:p>
          <a:p>
            <a:pPr marL="0" indent="0">
              <a:buFont typeface="Arial" pitchFamily="34" charset="0"/>
              <a:buNone/>
            </a:pPr>
            <a:endParaRPr lang="en-US"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smtClean="0"/>
              <a:t>We were founded in the UK in 1904 and have grown into a truly global professional body. We have over 208K members and over half a million students in over 180 countries around the world. And we work as a partner with stakeholders around the world – with over 80 global partnerships with </a:t>
            </a:r>
            <a:r>
              <a:rPr lang="en-GB" b="0" dirty="0" smtClean="0">
                <a:solidFill>
                  <a:srgbClr val="C00000"/>
                </a:solidFill>
              </a:rPr>
              <a:t>accountancy bodies, universities and international donor communities.</a:t>
            </a:r>
            <a:r>
              <a:rPr lang="en-GB" b="0" baseline="0" dirty="0" smtClean="0">
                <a:solidFill>
                  <a:srgbClr val="C00000"/>
                </a:solidFill>
              </a:rPr>
              <a:t> Including working here in Turkey with our strategic partner TURMOB.</a:t>
            </a:r>
            <a:endParaRPr lang="en-GB" b="0" dirty="0" smtClean="0">
              <a:solidFill>
                <a:srgbClr val="C00000"/>
              </a:solidFill>
            </a:endParaRPr>
          </a:p>
          <a:p>
            <a:endParaRPr lang="en-GB" sz="1200" kern="1200" dirty="0" smtClean="0">
              <a:solidFill>
                <a:schemeClr val="tx1"/>
              </a:solidFill>
              <a:effectLst/>
              <a:latin typeface="Arial" panose="020B0604020202020204" pitchFamily="34" charset="0"/>
              <a:ea typeface="+mn-ea"/>
              <a:cs typeface="+mn-cs"/>
            </a:endParaRPr>
          </a:p>
          <a:p>
            <a:pPr marL="0" indent="0">
              <a:buFont typeface="Arial" pitchFamily="34" charset="0"/>
              <a:buNone/>
            </a:pPr>
            <a:r>
              <a:rPr lang="en-US" b="0" dirty="0" smtClean="0"/>
              <a:t>Our vision is to develop the accountancy profession the world needs.</a:t>
            </a:r>
          </a:p>
          <a:p>
            <a:pPr marL="0" indent="0">
              <a:buFont typeface="Arial" pitchFamily="34" charset="0"/>
              <a:buNone/>
            </a:pPr>
            <a:endParaRPr lang="en-US" dirty="0" smtClean="0"/>
          </a:p>
          <a:p>
            <a:r>
              <a:rPr lang="en-GB" sz="1200" kern="1200" dirty="0" smtClean="0">
                <a:solidFill>
                  <a:schemeClr val="tx1"/>
                </a:solidFill>
                <a:effectLst/>
                <a:latin typeface="Arial" panose="020B0604020202020204" pitchFamily="34" charset="0"/>
                <a:ea typeface="+mn-ea"/>
                <a:cs typeface="+mn-cs"/>
              </a:rPr>
              <a:t>Through our global network of members, future members and partners, ACCA protects the public interest and delivers value to the public by:</a:t>
            </a:r>
          </a:p>
          <a:p>
            <a:pPr marL="171450" lvl="0" indent="-171450">
              <a:buFont typeface="Arial" pitchFamily="34" charset="0"/>
              <a:buChar char="•"/>
            </a:pPr>
            <a:r>
              <a:rPr lang="en-GB" sz="1200" kern="1200" dirty="0" smtClean="0">
                <a:solidFill>
                  <a:schemeClr val="tx1"/>
                </a:solidFill>
                <a:effectLst/>
                <a:latin typeface="Arial" panose="020B0604020202020204" pitchFamily="34" charset="0"/>
                <a:ea typeface="+mn-ea"/>
                <a:cs typeface="+mn-cs"/>
              </a:rPr>
              <a:t>acting in the public interest</a:t>
            </a:r>
          </a:p>
          <a:p>
            <a:pPr marL="171450" lvl="0" indent="-171450">
              <a:buFont typeface="Arial" pitchFamily="34" charset="0"/>
              <a:buChar char="•"/>
            </a:pPr>
            <a:r>
              <a:rPr lang="en-GB" sz="1200" kern="1200" dirty="0" smtClean="0">
                <a:solidFill>
                  <a:schemeClr val="tx1"/>
                </a:solidFill>
                <a:effectLst/>
                <a:latin typeface="Arial" panose="020B0604020202020204" pitchFamily="34" charset="0"/>
                <a:ea typeface="+mn-ea"/>
                <a:cs typeface="+mn-cs"/>
              </a:rPr>
              <a:t>promoting ethical business</a:t>
            </a:r>
          </a:p>
          <a:p>
            <a:pPr marL="171450" lvl="0" indent="-171450">
              <a:buFont typeface="Arial" pitchFamily="34" charset="0"/>
              <a:buChar char="•"/>
            </a:pPr>
            <a:r>
              <a:rPr lang="en-GB" sz="1200" kern="1200" dirty="0" smtClean="0">
                <a:solidFill>
                  <a:schemeClr val="tx1"/>
                </a:solidFill>
                <a:effectLst/>
                <a:latin typeface="Arial" panose="020B0604020202020204" pitchFamily="34" charset="0"/>
                <a:ea typeface="+mn-ea"/>
                <a:cs typeface="+mn-cs"/>
              </a:rPr>
              <a:t>supporting economic growth</a:t>
            </a:r>
          </a:p>
          <a:p>
            <a:endParaRPr lang="en-GB" sz="1200" kern="1200" dirty="0" smtClean="0">
              <a:solidFill>
                <a:schemeClr val="tx1"/>
              </a:solidFill>
              <a:effectLst/>
              <a:latin typeface="Arial" panose="020B0604020202020204" pitchFamily="34" charset="0"/>
              <a:ea typeface="+mn-ea"/>
              <a:cs typeface="+mn-cs"/>
            </a:endParaRPr>
          </a:p>
          <a:p>
            <a:r>
              <a:rPr lang="en-GB" sz="1200" kern="1200" dirty="0" smtClean="0">
                <a:solidFill>
                  <a:schemeClr val="tx1"/>
                </a:solidFill>
                <a:effectLst/>
                <a:latin typeface="Arial" panose="020B0604020202020204" pitchFamily="34" charset="0"/>
                <a:ea typeface="+mn-ea"/>
                <a:cs typeface="+mn-cs"/>
              </a:rPr>
              <a:t>All of these are of course inter-connected and I’ll touch upon</a:t>
            </a:r>
            <a:r>
              <a:rPr lang="en-GB" sz="1200" kern="1200" baseline="0" dirty="0" smtClean="0">
                <a:solidFill>
                  <a:schemeClr val="tx1"/>
                </a:solidFill>
                <a:effectLst/>
                <a:latin typeface="Arial" panose="020B0604020202020204" pitchFamily="34" charset="0"/>
                <a:ea typeface="+mn-ea"/>
                <a:cs typeface="+mn-cs"/>
              </a:rPr>
              <a:t> then directly or indirectly as I cover in the following slides, our view on the role of the profession in protecting the public interest.</a:t>
            </a:r>
            <a:endParaRPr lang="en-GB" sz="1200" kern="1200" dirty="0" smtClean="0">
              <a:solidFill>
                <a:schemeClr val="tx1"/>
              </a:solidFill>
              <a:effectLst/>
              <a:latin typeface="Arial" panose="020B0604020202020204" pitchFamily="34" charset="0"/>
              <a:ea typeface="+mn-ea"/>
              <a:cs typeface="+mn-cs"/>
            </a:endParaRPr>
          </a:p>
          <a:p>
            <a:pPr marL="0" indent="0">
              <a:lnSpc>
                <a:spcPct val="85000"/>
              </a:lnSpc>
              <a:buFont typeface="Wingdings" pitchFamily="2" charset="2"/>
              <a:buNone/>
            </a:pPr>
            <a:endParaRPr lang="en-GB" b="1" dirty="0" smtClean="0">
              <a:solidFill>
                <a:srgbClr val="C00000"/>
              </a:solidFill>
            </a:endParaRPr>
          </a:p>
          <a:p>
            <a:pPr marL="0" marR="0" indent="0" algn="l" defTabSz="914400" rtl="0" eaLnBrk="1" fontAlgn="auto" latinLnBrk="0" hangingPunct="1">
              <a:lnSpc>
                <a:spcPct val="85000"/>
              </a:lnSpc>
              <a:spcBef>
                <a:spcPts val="0"/>
              </a:spcBef>
              <a:spcAft>
                <a:spcPts val="0"/>
              </a:spcAft>
              <a:buClrTx/>
              <a:buSzTx/>
              <a:buFont typeface="Wingdings" pitchFamily="2" charset="2"/>
              <a:buNone/>
              <a:tabLst/>
              <a:defRPr/>
            </a:pPr>
            <a:r>
              <a:rPr lang="en-GB" sz="1200" b="1" u="sng" kern="1200" dirty="0" smtClean="0">
                <a:solidFill>
                  <a:schemeClr val="tx1"/>
                </a:solidFill>
                <a:effectLst/>
                <a:latin typeface="Arial" panose="020B0604020202020204" pitchFamily="34" charset="0"/>
                <a:ea typeface="+mn-ea"/>
                <a:cs typeface="+mn-cs"/>
              </a:rPr>
              <a:t>&lt;CLICK&gt;</a:t>
            </a:r>
            <a:endParaRPr lang="en-GB" sz="1200" kern="1200" dirty="0" smtClean="0">
              <a:solidFill>
                <a:schemeClr val="tx1"/>
              </a:solidFill>
              <a:effectLst/>
              <a:latin typeface="Arial" panose="020B0604020202020204" pitchFamily="34" charset="0"/>
              <a:ea typeface="+mn-ea"/>
              <a:cs typeface="+mn-cs"/>
            </a:endParaRPr>
          </a:p>
          <a:p>
            <a:pPr marL="0" indent="0">
              <a:lnSpc>
                <a:spcPct val="85000"/>
              </a:lnSpc>
              <a:buFont typeface="Wingdings" pitchFamily="2" charset="2"/>
              <a:buNone/>
            </a:pPr>
            <a:endParaRPr lang="en-GB" b="1" dirty="0" smtClean="0">
              <a:solidFill>
                <a:srgbClr val="C00000"/>
              </a:solidFill>
            </a:endParaRPr>
          </a:p>
          <a:p>
            <a:pPr marL="0" indent="0">
              <a:buFont typeface="Arial" pitchFamily="34" charset="0"/>
              <a:buNone/>
            </a:pPr>
            <a:endParaRPr lang="en-GB" dirty="0" smtClean="0"/>
          </a:p>
          <a:p>
            <a:endParaRPr lang="en-GB" dirty="0"/>
          </a:p>
        </p:txBody>
      </p:sp>
      <p:sp>
        <p:nvSpPr>
          <p:cNvPr id="4" name="Slide Number Placeholder 3"/>
          <p:cNvSpPr>
            <a:spLocks noGrp="1"/>
          </p:cNvSpPr>
          <p:nvPr>
            <p:ph type="sldNum" sz="quarter" idx="10"/>
          </p:nvPr>
        </p:nvSpPr>
        <p:spPr/>
        <p:txBody>
          <a:bodyPr/>
          <a:lstStyle/>
          <a:p>
            <a:fld id="{176CCC25-78B5-4EAE-B720-38C7A2B81161}" type="slidenum">
              <a:rPr lang="en-GB" smtClean="0"/>
              <a:pPr/>
              <a:t>2</a:t>
            </a:fld>
            <a:endParaRPr lang="en-GB" dirty="0"/>
          </a:p>
        </p:txBody>
      </p:sp>
    </p:spTree>
    <p:extLst>
      <p:ext uri="{BB962C8B-B14F-4D97-AF65-F5344CB8AC3E}">
        <p14:creationId xmlns:p14="http://schemas.microsoft.com/office/powerpoint/2010/main" val="2373996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u="sng" dirty="0" smtClean="0"/>
              <a:t>SLIDE</a:t>
            </a:r>
            <a:r>
              <a:rPr lang="en-GB" b="1" u="sng" baseline="0" dirty="0" smtClean="0"/>
              <a:t> 3</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ACCA’s thinking is freely available as a resource developed in the public interest.</a:t>
            </a:r>
            <a:r>
              <a:rPr lang="en-GB" baseline="0" dirty="0" smtClean="0"/>
              <a:t> We have a wide range of reports – from audit to robotics, and a look ahead to the future of the profession.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u="sng" baseline="0" dirty="0" smtClean="0"/>
              <a:t>&lt;CLICK&gt;</a:t>
            </a:r>
          </a:p>
          <a:p>
            <a:endParaRPr lang="en-GB" dirty="0"/>
          </a:p>
        </p:txBody>
      </p:sp>
      <p:sp>
        <p:nvSpPr>
          <p:cNvPr id="4" name="Slide Number Placeholder 3"/>
          <p:cNvSpPr>
            <a:spLocks noGrp="1"/>
          </p:cNvSpPr>
          <p:nvPr>
            <p:ph type="sldNum" sz="quarter" idx="10"/>
          </p:nvPr>
        </p:nvSpPr>
        <p:spPr/>
        <p:txBody>
          <a:bodyPr/>
          <a:lstStyle/>
          <a:p>
            <a:fld id="{176CCC25-78B5-4EAE-B720-38C7A2B81161}" type="slidenum">
              <a:rPr lang="en-GB" smtClean="0"/>
              <a:pPr/>
              <a:t>3</a:t>
            </a:fld>
            <a:endParaRPr lang="en-GB" dirty="0"/>
          </a:p>
        </p:txBody>
      </p:sp>
    </p:spTree>
    <p:extLst>
      <p:ext uri="{BB962C8B-B14F-4D97-AF65-F5344CB8AC3E}">
        <p14:creationId xmlns:p14="http://schemas.microsoft.com/office/powerpoint/2010/main" val="1697740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smtClean="0"/>
              <a:t>SLIDE</a:t>
            </a:r>
            <a:r>
              <a:rPr lang="en-GB" b="1" u="sng" baseline="0" dirty="0" smtClean="0"/>
              <a:t> 4</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Arial" panose="020B0604020202020204" pitchFamily="34" charset="0"/>
                <a:ea typeface="+mn-ea"/>
                <a:cs typeface="+mn-cs"/>
              </a:rPr>
              <a:t>So how can the profession play a role in protecting the public interest? To give a flavour of some of the areas, I’d like to touch upon 4 areas where we believe the accountancy profession plays an important role in protecting the public interest.</a:t>
            </a:r>
          </a:p>
          <a:p>
            <a:endParaRPr lang="en-GB" baseline="0" dirty="0" smtClean="0"/>
          </a:p>
          <a:p>
            <a:pPr marL="228600" indent="-228600">
              <a:buAutoNum type="arabicPeriod"/>
            </a:pPr>
            <a:r>
              <a:rPr lang="en-GB" dirty="0" smtClean="0"/>
              <a:t>The </a:t>
            </a:r>
            <a:r>
              <a:rPr lang="en-GB" dirty="0" smtClean="0"/>
              <a:t>first is the placing of </a:t>
            </a:r>
            <a:r>
              <a:rPr lang="en-GB" b="1" dirty="0" smtClean="0"/>
              <a:t>ethics and trust</a:t>
            </a:r>
            <a:r>
              <a:rPr lang="en-GB" b="1" baseline="0" dirty="0" smtClean="0"/>
              <a:t> </a:t>
            </a:r>
            <a:r>
              <a:rPr lang="en-GB" baseline="0" dirty="0" smtClean="0"/>
              <a:t>at the heart of everything that the accountancy profession delivers</a:t>
            </a:r>
          </a:p>
          <a:p>
            <a:pPr marL="228600" indent="-228600">
              <a:buAutoNum type="arabicPeriod"/>
            </a:pPr>
            <a:endParaRPr lang="en-GB" baseline="0" dirty="0" smtClean="0"/>
          </a:p>
          <a:p>
            <a:pPr marL="228600" indent="-228600">
              <a:buAutoNum type="arabicPeriod"/>
            </a:pPr>
            <a:r>
              <a:rPr lang="en-GB" baseline="0" dirty="0" smtClean="0"/>
              <a:t>The second is thinking about the public interest when leveraging upside </a:t>
            </a:r>
            <a:r>
              <a:rPr lang="en-GB" b="1" baseline="0" dirty="0" smtClean="0"/>
              <a:t>value</a:t>
            </a:r>
            <a:r>
              <a:rPr lang="en-GB" baseline="0" dirty="0" smtClean="0"/>
              <a:t> potential, as well as when evaluating downside </a:t>
            </a:r>
            <a:r>
              <a:rPr lang="en-GB" b="1" baseline="0" dirty="0" smtClean="0"/>
              <a:t>risks</a:t>
            </a:r>
            <a:r>
              <a:rPr lang="en-GB" baseline="0" dirty="0" smtClean="0"/>
              <a:t>. </a:t>
            </a:r>
            <a:r>
              <a:rPr lang="en-GB" baseline="0" dirty="0" smtClean="0"/>
              <a:t>This demands a profession that’s not </a:t>
            </a:r>
            <a:r>
              <a:rPr lang="en-GB" baseline="0" dirty="0" smtClean="0"/>
              <a:t>driven by just a localised or short-term way of thinking about securing profits or avoiding losses.  </a:t>
            </a:r>
          </a:p>
          <a:p>
            <a:pPr marL="228600" indent="-228600">
              <a:buAutoNum type="arabicPeriod"/>
            </a:pPr>
            <a:endParaRPr lang="en-GB" baseline="0" dirty="0" smtClean="0"/>
          </a:p>
          <a:p>
            <a:pPr marL="228600" indent="-228600">
              <a:buAutoNum type="arabicPeriod"/>
            </a:pPr>
            <a:r>
              <a:rPr lang="en-GB" baseline="0" dirty="0" smtClean="0"/>
              <a:t>The third is the profession recognising that the </a:t>
            </a:r>
            <a:r>
              <a:rPr lang="en-GB" baseline="0" dirty="0" smtClean="0"/>
              <a:t>natural / environmental </a:t>
            </a:r>
            <a:r>
              <a:rPr lang="en-GB" baseline="0" dirty="0" smtClean="0"/>
              <a:t>resources of the world are not infinite. And that a common/shared, ie public interest must guide the way these </a:t>
            </a:r>
            <a:r>
              <a:rPr lang="en-GB" b="1" baseline="0" dirty="0" smtClean="0"/>
              <a:t>resources</a:t>
            </a:r>
            <a:r>
              <a:rPr lang="en-GB" baseline="0" dirty="0" smtClean="0"/>
              <a:t> are optimised for all human-kind.</a:t>
            </a:r>
          </a:p>
          <a:p>
            <a:pPr marL="228600" indent="-228600">
              <a:buAutoNum type="arabicPeriod"/>
            </a:pPr>
            <a:endParaRPr lang="en-GB" baseline="0" dirty="0" smtClean="0"/>
          </a:p>
          <a:p>
            <a:pPr marL="228600" indent="-228600">
              <a:buAutoNum type="arabicPeriod"/>
            </a:pPr>
            <a:r>
              <a:rPr lang="en-GB" baseline="0" dirty="0" smtClean="0"/>
              <a:t>And the fourth is the role of the profession in making the world a fairer place. One with less inequality and more opportunity no matter where you come from. For the profession to really have a </a:t>
            </a:r>
            <a:r>
              <a:rPr lang="en-GB" b="1" baseline="0" dirty="0" smtClean="0"/>
              <a:t>purpose</a:t>
            </a:r>
            <a:r>
              <a:rPr lang="en-GB" baseline="0" dirty="0" smtClean="0"/>
              <a:t> beyond delivering good quality ‘outputs’. </a:t>
            </a:r>
          </a:p>
          <a:p>
            <a:pPr marL="228600" indent="-228600">
              <a:buAutoNum type="arabicPeriod"/>
            </a:pPr>
            <a:endParaRPr lang="en-GB" baseline="0" dirty="0" smtClean="0"/>
          </a:p>
          <a:p>
            <a:pPr marL="0" indent="0">
              <a:buNone/>
            </a:pPr>
            <a:r>
              <a:rPr lang="en-GB" baseline="0" dirty="0" smtClean="0"/>
              <a:t>These are all </a:t>
            </a:r>
            <a:r>
              <a:rPr lang="en-GB" baseline="0" dirty="0" smtClean="0"/>
              <a:t>big issues and big </a:t>
            </a:r>
            <a:r>
              <a:rPr lang="en-GB" baseline="0" dirty="0" smtClean="0"/>
              <a:t>questions. So what I </a:t>
            </a:r>
            <a:r>
              <a:rPr lang="en-GB" baseline="0" dirty="0" smtClean="0"/>
              <a:t>want </a:t>
            </a:r>
            <a:r>
              <a:rPr lang="en-GB" baseline="0" dirty="0" smtClean="0"/>
              <a:t>to do today is give you a </a:t>
            </a:r>
            <a:r>
              <a:rPr lang="en-GB" baseline="0" dirty="0" smtClean="0"/>
              <a:t>taste </a:t>
            </a:r>
            <a:r>
              <a:rPr lang="en-GB" baseline="0" dirty="0" smtClean="0"/>
              <a:t>of </a:t>
            </a:r>
            <a:r>
              <a:rPr lang="en-GB" baseline="0" dirty="0" smtClean="0"/>
              <a:t>ACCA’s  views, some of </a:t>
            </a:r>
            <a:r>
              <a:rPr lang="en-GB" baseline="0" dirty="0" smtClean="0"/>
              <a:t>our activities and thinking relevant to each of these areas. </a:t>
            </a:r>
            <a:endParaRPr lang="en-GB" baseline="0" dirty="0" smtClean="0"/>
          </a:p>
          <a:p>
            <a:pPr marL="0" indent="0">
              <a:buNone/>
            </a:pPr>
            <a:endParaRPr lang="en-GB" baseline="0" dirty="0" smtClean="0"/>
          </a:p>
          <a:p>
            <a:pPr marL="0" indent="0">
              <a:buNone/>
            </a:pPr>
            <a:r>
              <a:rPr lang="en-GB" baseline="0" dirty="0" smtClean="0"/>
              <a:t>We’d </a:t>
            </a:r>
            <a:r>
              <a:rPr lang="en-GB" baseline="0" dirty="0" smtClean="0"/>
              <a:t>of course be delighted to discuss further and keep the conversation going beyond today’s comments as well.</a:t>
            </a:r>
          </a:p>
          <a:p>
            <a:pPr marL="0" indent="0">
              <a:buNone/>
            </a:pPr>
            <a:endParaRPr lang="en-GB" baseline="0" dirty="0" smtClean="0"/>
          </a:p>
          <a:p>
            <a:pPr marL="0" indent="0">
              <a:buNone/>
            </a:pPr>
            <a:r>
              <a:rPr lang="en-GB" b="1" u="sng" baseline="0" dirty="0" smtClean="0"/>
              <a:t>&lt;CLICK&gt; </a:t>
            </a:r>
            <a:endParaRPr lang="en-GB" b="1" u="sng" baseline="0" dirty="0" smtClean="0"/>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fld id="{176CCC25-78B5-4EAE-B720-38C7A2B81161}" type="slidenum">
              <a:rPr lang="en-GB" smtClean="0"/>
              <a:pPr/>
              <a:t>4</a:t>
            </a:fld>
            <a:endParaRPr lang="en-GB" dirty="0"/>
          </a:p>
        </p:txBody>
      </p:sp>
    </p:spTree>
    <p:extLst>
      <p:ext uri="{BB962C8B-B14F-4D97-AF65-F5344CB8AC3E}">
        <p14:creationId xmlns:p14="http://schemas.microsoft.com/office/powerpoint/2010/main" val="650407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175" rtl="0" eaLnBrk="1" fontAlgn="auto" latinLnBrk="0" hangingPunct="1">
              <a:lnSpc>
                <a:spcPct val="100000"/>
              </a:lnSpc>
              <a:spcBef>
                <a:spcPts val="0"/>
              </a:spcBef>
              <a:spcAft>
                <a:spcPts val="0"/>
              </a:spcAft>
              <a:buClrTx/>
              <a:buSzTx/>
              <a:buFontTx/>
              <a:buNone/>
              <a:tabLst/>
              <a:defRPr/>
            </a:pPr>
            <a:r>
              <a:rPr lang="en-GB" sz="1200" b="1" i="0" u="sng" kern="1200" dirty="0" smtClean="0">
                <a:solidFill>
                  <a:schemeClr val="tx1"/>
                </a:solidFill>
                <a:effectLst/>
                <a:latin typeface="Arial" panose="020B0604020202020204" pitchFamily="34" charset="0"/>
                <a:ea typeface="+mn-ea"/>
                <a:cs typeface="+mn-cs"/>
              </a:rPr>
              <a:t>SLIDE 5</a:t>
            </a:r>
          </a:p>
          <a:p>
            <a:pPr marL="0" marR="0" indent="0" algn="l" defTabSz="914175" rtl="0" eaLnBrk="1" fontAlgn="auto" latinLnBrk="0" hangingPunct="1">
              <a:lnSpc>
                <a:spcPct val="100000"/>
              </a:lnSpc>
              <a:spcBef>
                <a:spcPts val="0"/>
              </a:spcBef>
              <a:spcAft>
                <a:spcPts val="0"/>
              </a:spcAft>
              <a:buClrTx/>
              <a:buSzTx/>
              <a:buFontTx/>
              <a:buNone/>
              <a:tabLst/>
              <a:defRPr/>
            </a:pPr>
            <a:endParaRPr lang="en-GB" sz="1200" b="0" i="0" kern="1200" dirty="0" smtClean="0">
              <a:solidFill>
                <a:schemeClr val="tx1"/>
              </a:solidFill>
              <a:effectLst/>
              <a:latin typeface="Arial" panose="020B0604020202020204" pitchFamily="34" charset="0"/>
              <a:ea typeface="+mn-ea"/>
              <a:cs typeface="+mn-cs"/>
            </a:endParaRPr>
          </a:p>
          <a:p>
            <a:pPr marL="0" marR="0" indent="0" algn="l" defTabSz="914175"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Arial" panose="020B0604020202020204" pitchFamily="34" charset="0"/>
                <a:ea typeface="+mn-ea"/>
                <a:cs typeface="+mn-cs"/>
              </a:rPr>
              <a:t>So </a:t>
            </a:r>
            <a:r>
              <a:rPr lang="en-GB" sz="1200" b="0" i="0" kern="1200" dirty="0" smtClean="0">
                <a:solidFill>
                  <a:schemeClr val="tx1"/>
                </a:solidFill>
                <a:effectLst/>
                <a:latin typeface="Arial" panose="020B0604020202020204" pitchFamily="34" charset="0"/>
                <a:ea typeface="+mn-ea"/>
                <a:cs typeface="+mn-cs"/>
              </a:rPr>
              <a:t>the first area </a:t>
            </a:r>
            <a:r>
              <a:rPr lang="en-GB" sz="1200" b="0" i="0" kern="1200" dirty="0" smtClean="0">
                <a:solidFill>
                  <a:schemeClr val="tx1"/>
                </a:solidFill>
                <a:effectLst/>
                <a:latin typeface="Arial" panose="020B0604020202020204" pitchFamily="34" charset="0"/>
                <a:ea typeface="+mn-ea"/>
                <a:cs typeface="+mn-cs"/>
              </a:rPr>
              <a:t>is about</a:t>
            </a:r>
            <a:r>
              <a:rPr lang="en-GB" sz="1200" b="0" i="0" kern="1200" baseline="0" dirty="0" smtClean="0">
                <a:solidFill>
                  <a:schemeClr val="tx1"/>
                </a:solidFill>
                <a:effectLst/>
                <a:latin typeface="Arial" panose="020B0604020202020204" pitchFamily="34" charset="0"/>
                <a:ea typeface="+mn-ea"/>
                <a:cs typeface="+mn-cs"/>
              </a:rPr>
              <a:t> Ethics and Trust.</a:t>
            </a:r>
            <a:endParaRPr lang="en-GB" sz="1200" b="0" i="0" kern="1200" baseline="0" dirty="0" smtClean="0">
              <a:solidFill>
                <a:schemeClr val="tx1"/>
              </a:solidFill>
              <a:effectLst/>
              <a:latin typeface="Arial" panose="020B0604020202020204" pitchFamily="34" charset="0"/>
              <a:ea typeface="+mn-ea"/>
              <a:cs typeface="+mn-cs"/>
            </a:endParaRPr>
          </a:p>
          <a:p>
            <a:pPr marL="0" marR="0" indent="0" algn="l" defTabSz="914175" rtl="0" eaLnBrk="1" fontAlgn="auto" latinLnBrk="0" hangingPunct="1">
              <a:lnSpc>
                <a:spcPct val="100000"/>
              </a:lnSpc>
              <a:spcBef>
                <a:spcPts val="0"/>
              </a:spcBef>
              <a:spcAft>
                <a:spcPts val="0"/>
              </a:spcAft>
              <a:buClrTx/>
              <a:buSzTx/>
              <a:buFontTx/>
              <a:buNone/>
              <a:tabLst/>
              <a:defRPr/>
            </a:pPr>
            <a:endParaRPr lang="en-GB" sz="1200" b="0" i="0" kern="1200" baseline="0" dirty="0" smtClean="0">
              <a:solidFill>
                <a:schemeClr val="tx1"/>
              </a:solidFill>
              <a:effectLst/>
              <a:latin typeface="Arial" panose="020B0604020202020204" pitchFamily="34" charset="0"/>
              <a:ea typeface="+mn-ea"/>
              <a:cs typeface="+mn-cs"/>
            </a:endParaRPr>
          </a:p>
          <a:p>
            <a:pPr marL="0" marR="0" indent="0" algn="l" defTabSz="914175" rtl="0" eaLnBrk="1" fontAlgn="auto" latinLnBrk="0" hangingPunct="1">
              <a:lnSpc>
                <a:spcPct val="100000"/>
              </a:lnSpc>
              <a:spcBef>
                <a:spcPts val="0"/>
              </a:spcBef>
              <a:spcAft>
                <a:spcPts val="0"/>
              </a:spcAft>
              <a:buClrTx/>
              <a:buSzTx/>
              <a:buFontTx/>
              <a:buNone/>
              <a:tabLst/>
              <a:defRPr/>
            </a:pPr>
            <a:r>
              <a:rPr lang="en-GB" sz="1200" b="0" i="0" kern="1200" baseline="0" dirty="0" smtClean="0">
                <a:solidFill>
                  <a:schemeClr val="tx1"/>
                </a:solidFill>
                <a:effectLst/>
                <a:latin typeface="Arial" panose="020B0604020202020204" pitchFamily="34" charset="0"/>
                <a:ea typeface="+mn-ea"/>
                <a:cs typeface="+mn-cs"/>
              </a:rPr>
              <a:t>This is </a:t>
            </a:r>
            <a:r>
              <a:rPr lang="en-GB" sz="1200" b="0" i="0" kern="1200" baseline="0" dirty="0" smtClean="0">
                <a:solidFill>
                  <a:schemeClr val="tx1"/>
                </a:solidFill>
                <a:effectLst/>
                <a:latin typeface="Arial" panose="020B0604020202020204" pitchFamily="34" charset="0"/>
                <a:ea typeface="+mn-ea"/>
                <a:cs typeface="+mn-cs"/>
              </a:rPr>
              <a:t>a subject close </a:t>
            </a:r>
            <a:r>
              <a:rPr lang="en-GB" sz="1200" b="0" i="0" kern="1200" baseline="0" dirty="0" smtClean="0">
                <a:solidFill>
                  <a:schemeClr val="tx1"/>
                </a:solidFill>
                <a:effectLst/>
                <a:latin typeface="Arial" panose="020B0604020202020204" pitchFamily="34" charset="0"/>
                <a:ea typeface="+mn-ea"/>
                <a:cs typeface="+mn-cs"/>
              </a:rPr>
              <a:t>to our </a:t>
            </a:r>
            <a:r>
              <a:rPr lang="en-GB" sz="1200" b="0" i="0" kern="1200" baseline="0" dirty="0" smtClean="0">
                <a:solidFill>
                  <a:schemeClr val="tx1"/>
                </a:solidFill>
                <a:effectLst/>
                <a:latin typeface="Arial" panose="020B0604020202020204" pitchFamily="34" charset="0"/>
                <a:ea typeface="+mn-ea"/>
                <a:cs typeface="+mn-cs"/>
              </a:rPr>
              <a:t>hearts. </a:t>
            </a:r>
            <a:r>
              <a:rPr lang="en-GB" sz="1200" b="0" i="0" kern="1200" baseline="0" dirty="0" smtClean="0">
                <a:solidFill>
                  <a:schemeClr val="tx1"/>
                </a:solidFill>
                <a:effectLst/>
                <a:latin typeface="Arial" panose="020B0604020202020204" pitchFamily="34" charset="0"/>
                <a:ea typeface="+mn-ea"/>
                <a:cs typeface="+mn-cs"/>
              </a:rPr>
              <a:t>In fact w</a:t>
            </a:r>
            <a:r>
              <a:rPr lang="en-GB" sz="1200" b="0" i="0" kern="1200" dirty="0" smtClean="0">
                <a:solidFill>
                  <a:schemeClr val="tx1"/>
                </a:solidFill>
                <a:effectLst/>
                <a:latin typeface="Arial" panose="020B0604020202020204" pitchFamily="34" charset="0"/>
                <a:ea typeface="+mn-ea"/>
                <a:cs typeface="+mn-cs"/>
              </a:rPr>
              <a:t>e’re marking Global Ethics Day (17 October 2018) by working with the Carnegie Council for Ethics in International Affairs and the CFA Institute.</a:t>
            </a:r>
            <a:r>
              <a:rPr lang="en-GB" sz="1200" b="0" i="0" kern="1200" baseline="0" dirty="0" smtClean="0">
                <a:solidFill>
                  <a:schemeClr val="tx1"/>
                </a:solidFill>
                <a:effectLst/>
                <a:latin typeface="Arial" panose="020B0604020202020204" pitchFamily="34" charset="0"/>
                <a:ea typeface="+mn-ea"/>
                <a:cs typeface="+mn-cs"/>
              </a:rPr>
              <a:t> </a:t>
            </a:r>
            <a:r>
              <a:rPr lang="en-GB" sz="1200" kern="1200" dirty="0" smtClean="0">
                <a:solidFill>
                  <a:schemeClr val="tx1"/>
                </a:solidFill>
                <a:effectLst/>
                <a:latin typeface="Arial" panose="020B0604020202020204" pitchFamily="34" charset="0"/>
                <a:ea typeface="+mn-ea"/>
                <a:cs typeface="+mn-cs"/>
              </a:rPr>
              <a:t>To mark this landmark occasion, our organisations will be exploring how businesses are preparing for an ethical future in the face of threats and challenges presented by globalisation, technology and human psychology.</a:t>
            </a:r>
          </a:p>
          <a:p>
            <a:r>
              <a:rPr lang="en-GB" sz="1200" kern="1200" dirty="0" smtClean="0">
                <a:solidFill>
                  <a:schemeClr val="tx1"/>
                </a:solidFill>
                <a:effectLst/>
                <a:latin typeface="Arial" panose="020B0604020202020204" pitchFamily="34" charset="0"/>
                <a:ea typeface="+mn-ea"/>
                <a:cs typeface="+mn-cs"/>
              </a:rPr>
              <a:t> </a:t>
            </a:r>
          </a:p>
          <a:p>
            <a:r>
              <a:rPr lang="en-GB" sz="1200" kern="1200" dirty="0" smtClean="0">
                <a:solidFill>
                  <a:schemeClr val="tx1"/>
                </a:solidFill>
                <a:effectLst/>
                <a:latin typeface="Arial" panose="020B0604020202020204" pitchFamily="34" charset="0"/>
                <a:ea typeface="+mn-ea"/>
                <a:cs typeface="+mn-cs"/>
              </a:rPr>
              <a:t>Beginning with a series of ‘follow the sun’ events on Global Ethics Day itself, our three organisations are also producing a film interview series called </a:t>
            </a:r>
            <a:r>
              <a:rPr lang="en-US" sz="1200" i="1" kern="1200" dirty="0" smtClean="0">
                <a:solidFill>
                  <a:schemeClr val="tx1"/>
                </a:solidFill>
                <a:effectLst/>
                <a:latin typeface="Arial" panose="020B0604020202020204" pitchFamily="34" charset="0"/>
                <a:ea typeface="+mn-ea"/>
                <a:cs typeface="+mn-cs"/>
              </a:rPr>
              <a:t>‘Ethics in business: in their own words’</a:t>
            </a:r>
            <a:r>
              <a:rPr lang="en-US" sz="1200" kern="1200" dirty="0" smtClean="0">
                <a:solidFill>
                  <a:schemeClr val="tx1"/>
                </a:solidFill>
                <a:effectLst/>
                <a:latin typeface="Arial" panose="020B0604020202020204" pitchFamily="34" charset="0"/>
                <a:ea typeface="+mn-ea"/>
                <a:cs typeface="+mn-cs"/>
              </a:rPr>
              <a:t> which will feature a number of global CEOs, including: Helen Brand OBE, chief executive of ACCA, Paul Smith, president and CEO of CFA Institute and David MacLennan, chairman and CEO of Cargill discussing the greatest ethical challenge facing their respective organisations. ACCA Singapore and ACCA Hong Kong will also be running film festivals throughout October, showcasing documentaries </a:t>
            </a:r>
            <a:r>
              <a:rPr lang="en-GB" sz="1200" i="1" kern="1200" dirty="0" smtClean="0">
                <a:solidFill>
                  <a:schemeClr val="tx1"/>
                </a:solidFill>
                <a:effectLst/>
                <a:latin typeface="Arial" panose="020B0604020202020204" pitchFamily="34" charset="0"/>
                <a:ea typeface="+mn-ea"/>
                <a:cs typeface="+mn-cs"/>
              </a:rPr>
              <a:t>Banking on Bitcoin</a:t>
            </a:r>
            <a:r>
              <a:rPr lang="en-GB" sz="1200" kern="1200" dirty="0" smtClean="0">
                <a:solidFill>
                  <a:schemeClr val="tx1"/>
                </a:solidFill>
                <a:effectLst/>
                <a:latin typeface="Arial" panose="020B0604020202020204" pitchFamily="34" charset="0"/>
                <a:ea typeface="+mn-ea"/>
                <a:cs typeface="+mn-cs"/>
              </a:rPr>
              <a:t> (2016), a film about the cyber and digital monetary revolution; </a:t>
            </a:r>
            <a:r>
              <a:rPr lang="en-GB" sz="1200" i="1" kern="1200" dirty="0" smtClean="0">
                <a:solidFill>
                  <a:schemeClr val="tx1"/>
                </a:solidFill>
                <a:effectLst/>
                <a:latin typeface="Arial" panose="020B0604020202020204" pitchFamily="34" charset="0"/>
                <a:ea typeface="+mn-ea"/>
                <a:cs typeface="+mn-cs"/>
              </a:rPr>
              <a:t>Big Men</a:t>
            </a:r>
            <a:r>
              <a:rPr lang="en-GB" sz="1200" kern="1200" dirty="0" smtClean="0">
                <a:solidFill>
                  <a:schemeClr val="tx1"/>
                </a:solidFill>
                <a:effectLst/>
                <a:latin typeface="Arial" panose="020B0604020202020204" pitchFamily="34" charset="0"/>
                <a:ea typeface="+mn-ea"/>
                <a:cs typeface="+mn-cs"/>
              </a:rPr>
              <a:t> (2014), focusing on oil discovery in Africa and balancing risk and reward; and </a:t>
            </a:r>
            <a:r>
              <a:rPr lang="en-GB" sz="1200" i="1" kern="1200" dirty="0" smtClean="0">
                <a:solidFill>
                  <a:schemeClr val="tx1"/>
                </a:solidFill>
                <a:effectLst/>
                <a:latin typeface="Arial" panose="020B0604020202020204" pitchFamily="34" charset="0"/>
                <a:ea typeface="+mn-ea"/>
                <a:cs typeface="+mn-cs"/>
              </a:rPr>
              <a:t>The Price We Pay</a:t>
            </a:r>
            <a:r>
              <a:rPr lang="en-GB" sz="1200" kern="1200" dirty="0" smtClean="0">
                <a:solidFill>
                  <a:schemeClr val="tx1"/>
                </a:solidFill>
                <a:effectLst/>
                <a:latin typeface="Arial" panose="020B0604020202020204" pitchFamily="34" charset="0"/>
                <a:ea typeface="+mn-ea"/>
                <a:cs typeface="+mn-cs"/>
              </a:rPr>
              <a:t> (2014), where the impact of tax avoidance and offshoring by big business is analysed.</a:t>
            </a:r>
          </a:p>
          <a:p>
            <a:pPr marL="0" marR="0" indent="0" algn="l" defTabSz="914175"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175" rtl="0" eaLnBrk="1" fontAlgn="auto" latinLnBrk="0" hangingPunct="1">
              <a:lnSpc>
                <a:spcPct val="100000"/>
              </a:lnSpc>
              <a:spcBef>
                <a:spcPts val="0"/>
              </a:spcBef>
              <a:spcAft>
                <a:spcPts val="0"/>
              </a:spcAft>
              <a:buClrTx/>
              <a:buSzTx/>
              <a:buFontTx/>
              <a:buNone/>
              <a:tabLst/>
              <a:defRPr/>
            </a:pPr>
            <a:r>
              <a:rPr lang="en-US" dirty="0" smtClean="0"/>
              <a:t>We’ve also conducted our </a:t>
            </a:r>
            <a:r>
              <a:rPr lang="en-US" dirty="0" smtClean="0"/>
              <a:t>own research and thought leadership in the field of </a:t>
            </a:r>
            <a:r>
              <a:rPr lang="en-US" dirty="0" smtClean="0"/>
              <a:t>ethics </a:t>
            </a:r>
            <a:r>
              <a:rPr lang="en-US" dirty="0" smtClean="0"/>
              <a:t>– on the screen </a:t>
            </a:r>
            <a:r>
              <a:rPr lang="en-US" dirty="0" smtClean="0"/>
              <a:t>here you can </a:t>
            </a:r>
            <a:r>
              <a:rPr lang="en-US" dirty="0" smtClean="0"/>
              <a:t>see </a:t>
            </a:r>
            <a:r>
              <a:rPr lang="en-US" dirty="0" smtClean="0"/>
              <a:t>our</a:t>
            </a:r>
            <a:r>
              <a:rPr lang="en-US" baseline="0" dirty="0" smtClean="0"/>
              <a:t> report </a:t>
            </a:r>
            <a:r>
              <a:rPr lang="en-US" dirty="0" smtClean="0"/>
              <a:t>focusing</a:t>
            </a:r>
            <a:r>
              <a:rPr lang="en-US" baseline="0" dirty="0" smtClean="0"/>
              <a:t> </a:t>
            </a:r>
            <a:r>
              <a:rPr lang="en-US" baseline="0" dirty="0" smtClean="0"/>
              <a:t>specifically on Digital Ethics, called </a:t>
            </a:r>
            <a:r>
              <a:rPr lang="en-US" i="1" baseline="0" dirty="0" smtClean="0"/>
              <a:t>Ethics and trust in a digital age</a:t>
            </a:r>
            <a:r>
              <a:rPr lang="en-US" baseline="0" dirty="0" smtClean="0"/>
              <a:t>. So emerging ethical issues that are becoming important for the profession to understand in a digital age. We were fortunate in this piece of work to have the support of IFAC and </a:t>
            </a:r>
            <a:r>
              <a:rPr lang="en-US" baseline="0" dirty="0" smtClean="0">
                <a:latin typeface="Arial" pitchFamily="34" charset="0"/>
                <a:cs typeface="Arial" pitchFamily="34" charset="0"/>
              </a:rPr>
              <a:t>the report was </a:t>
            </a:r>
            <a:r>
              <a:rPr lang="en-GB" sz="1200" kern="1200" dirty="0" smtClean="0">
                <a:solidFill>
                  <a:schemeClr val="tx1"/>
                </a:solidFill>
                <a:effectLst/>
                <a:latin typeface="Arial" pitchFamily="34" charset="0"/>
                <a:ea typeface="+mn-ea"/>
                <a:cs typeface="Arial" pitchFamily="34" charset="0"/>
              </a:rPr>
              <a:t>peer reviewed by the technical director of the International Ethics</a:t>
            </a:r>
            <a:r>
              <a:rPr lang="en-GB" sz="1200" kern="1200" baseline="0" dirty="0" smtClean="0">
                <a:solidFill>
                  <a:schemeClr val="tx1"/>
                </a:solidFill>
                <a:effectLst/>
                <a:latin typeface="Arial" pitchFamily="34" charset="0"/>
                <a:ea typeface="+mn-ea"/>
                <a:cs typeface="Arial" pitchFamily="34" charset="0"/>
              </a:rPr>
              <a:t> Standards Board for Accountants (IESBA) as well as presented at their board meeting earlier this year. </a:t>
            </a:r>
            <a:r>
              <a:rPr lang="en-GB" sz="1200" kern="1200" dirty="0" smtClean="0">
                <a:solidFill>
                  <a:schemeClr val="tx1"/>
                </a:solidFill>
                <a:effectLst/>
                <a:latin typeface="Arial" panose="020B0604020202020204" pitchFamily="34" charset="0"/>
                <a:ea typeface="+mn-ea"/>
                <a:cs typeface="+mn-cs"/>
              </a:rPr>
              <a:t>So it’s a piece</a:t>
            </a:r>
            <a:r>
              <a:rPr lang="en-GB" sz="1200" kern="1200" baseline="0" dirty="0" smtClean="0">
                <a:solidFill>
                  <a:schemeClr val="tx1"/>
                </a:solidFill>
                <a:effectLst/>
                <a:latin typeface="Arial" panose="020B0604020202020204" pitchFamily="34" charset="0"/>
                <a:ea typeface="+mn-ea"/>
                <a:cs typeface="+mn-cs"/>
              </a:rPr>
              <a:t> of thinking that’s benefitted from the support of many partners to help make it as strong and credible as possible.</a:t>
            </a:r>
          </a:p>
          <a:p>
            <a:pPr marL="0" marR="0" indent="0" algn="l" defTabSz="914175"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Arial" panose="020B0604020202020204" pitchFamily="34" charset="0"/>
              <a:ea typeface="+mn-ea"/>
              <a:cs typeface="+mn-cs"/>
            </a:endParaRPr>
          </a:p>
          <a:p>
            <a:pPr marL="0" marR="0" indent="0" algn="l" defTabSz="914175"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Arial" panose="020B0604020202020204" pitchFamily="34" charset="0"/>
                <a:ea typeface="+mn-ea"/>
                <a:cs typeface="+mn-cs"/>
              </a:rPr>
              <a:t>So lets reflect briefly on a few headline messages from the work.</a:t>
            </a:r>
          </a:p>
          <a:p>
            <a:pPr marL="0" marR="0" indent="0" algn="l" defTabSz="914175"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175" rtl="0" eaLnBrk="1" fontAlgn="auto" latinLnBrk="0" hangingPunct="1">
              <a:lnSpc>
                <a:spcPct val="100000"/>
              </a:lnSpc>
              <a:spcBef>
                <a:spcPts val="0"/>
              </a:spcBef>
              <a:spcAft>
                <a:spcPts val="0"/>
              </a:spcAft>
              <a:buClrTx/>
              <a:buSzTx/>
              <a:buFontTx/>
              <a:buNone/>
              <a:tabLst/>
              <a:defRPr/>
            </a:pPr>
            <a:r>
              <a:rPr lang="en-GB" sz="1200" b="1" u="sng" kern="1200" baseline="0" dirty="0" smtClean="0">
                <a:solidFill>
                  <a:schemeClr val="tx1"/>
                </a:solidFill>
                <a:effectLst/>
                <a:latin typeface="+mn-lt"/>
                <a:ea typeface="+mn-ea"/>
                <a:cs typeface="+mn-cs"/>
              </a:rPr>
              <a:t>&lt;</a:t>
            </a:r>
            <a:r>
              <a:rPr lang="en-GB" sz="1200" b="1" u="sng" kern="1200" baseline="0" dirty="0" smtClean="0">
                <a:solidFill>
                  <a:schemeClr val="tx1"/>
                </a:solidFill>
                <a:effectLst/>
                <a:latin typeface="+mn-lt"/>
                <a:ea typeface="+mn-ea"/>
                <a:cs typeface="+mn-cs"/>
              </a:rPr>
              <a:t>CLICK</a:t>
            </a:r>
            <a:r>
              <a:rPr lang="en-GB" sz="1200" b="1" u="sng" kern="1200" baseline="0" dirty="0" smtClean="0">
                <a:solidFill>
                  <a:schemeClr val="tx1"/>
                </a:solidFill>
                <a:effectLst/>
                <a:latin typeface="+mn-lt"/>
                <a:ea typeface="+mn-ea"/>
                <a:cs typeface="+mn-cs"/>
              </a:rPr>
              <a:t>&gt;</a:t>
            </a:r>
            <a:endParaRPr lang="en-GB" sz="1200" b="1" u="sng" kern="1200" dirty="0" smtClean="0">
              <a:solidFill>
                <a:schemeClr val="tx1"/>
              </a:solidFill>
              <a:effectLst/>
              <a:latin typeface="+mn-lt"/>
              <a:ea typeface="+mn-ea"/>
              <a:cs typeface="+mn-cs"/>
            </a:endParaRP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176CCC25-78B5-4EAE-B720-38C7A2B81161}" type="slidenum">
              <a:rPr lang="en-GB" smtClean="0">
                <a:solidFill>
                  <a:prstClr val="black"/>
                </a:solidFill>
              </a:rPr>
              <a:pPr/>
              <a:t>5</a:t>
            </a:fld>
            <a:endParaRPr lang="en-GB" dirty="0">
              <a:solidFill>
                <a:prstClr val="black"/>
              </a:solidFill>
            </a:endParaRPr>
          </a:p>
        </p:txBody>
      </p:sp>
    </p:spTree>
    <p:extLst>
      <p:ext uri="{BB962C8B-B14F-4D97-AF65-F5344CB8AC3E}">
        <p14:creationId xmlns:p14="http://schemas.microsoft.com/office/powerpoint/2010/main" val="1060775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sng" dirty="0" smtClean="0"/>
              <a:t>SLIDE 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smtClean="0"/>
              <a:t>The </a:t>
            </a:r>
            <a:r>
              <a:rPr lang="en-GB" b="0" dirty="0" smtClean="0"/>
              <a:t>good news is that the</a:t>
            </a:r>
            <a:r>
              <a:rPr lang="en-GB" b="0" baseline="0" dirty="0" smtClean="0"/>
              <a:t> vast majority of accountancy professionals believe that they </a:t>
            </a:r>
            <a:r>
              <a:rPr lang="en-GB" b="0" baseline="0" dirty="0" smtClean="0"/>
              <a:t>act </a:t>
            </a:r>
            <a:r>
              <a:rPr lang="en-GB" b="0" baseline="0" dirty="0" smtClean="0"/>
              <a:t>in the public interest. With 80% of respondents agreeing this was the case ‘almost’ or ‘always’.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I guess that’s a relief!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And </a:t>
            </a:r>
            <a:r>
              <a:rPr lang="en-GB" b="0" baseline="0" dirty="0" smtClean="0"/>
              <a:t>it’s </a:t>
            </a:r>
            <a:r>
              <a:rPr lang="en-GB" b="0" baseline="0" dirty="0" smtClean="0"/>
              <a:t>worth noting that this is a large sample of over 10k survey respondents globally</a:t>
            </a:r>
            <a:r>
              <a:rPr lang="en-GB" b="0"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u="sng" baseline="0" dirty="0" smtClean="0"/>
              <a:t>&lt;CLICK&gt;</a:t>
            </a:r>
          </a:p>
        </p:txBody>
      </p:sp>
      <p:sp>
        <p:nvSpPr>
          <p:cNvPr id="4" name="Slide Number Placeholder 3"/>
          <p:cNvSpPr>
            <a:spLocks noGrp="1"/>
          </p:cNvSpPr>
          <p:nvPr>
            <p:ph type="sldNum" sz="quarter" idx="10"/>
          </p:nvPr>
        </p:nvSpPr>
        <p:spPr/>
        <p:txBody>
          <a:bodyPr/>
          <a:lstStyle/>
          <a:p>
            <a:fld id="{176CCC25-78B5-4EAE-B720-38C7A2B81161}" type="slidenum">
              <a:rPr lang="en-GB" smtClean="0">
                <a:solidFill>
                  <a:prstClr val="black"/>
                </a:solidFill>
              </a:rPr>
              <a:pPr/>
              <a:t>6</a:t>
            </a:fld>
            <a:endParaRPr lang="en-GB" dirty="0">
              <a:solidFill>
                <a:prstClr val="black"/>
              </a:solidFill>
            </a:endParaRPr>
          </a:p>
        </p:txBody>
      </p:sp>
    </p:spTree>
    <p:extLst>
      <p:ext uri="{BB962C8B-B14F-4D97-AF65-F5344CB8AC3E}">
        <p14:creationId xmlns:p14="http://schemas.microsoft.com/office/powerpoint/2010/main" val="1433251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b="1" u="sng" dirty="0" smtClean="0"/>
              <a:t>SLIDE 7</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b="0" dirty="0" smtClean="0"/>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b="0" dirty="0" smtClean="0"/>
              <a:t>As</a:t>
            </a:r>
            <a:r>
              <a:rPr lang="en-GB" b="0" baseline="0" dirty="0" smtClean="0"/>
              <a:t> </a:t>
            </a:r>
            <a:r>
              <a:rPr lang="en-GB" b="0" dirty="0" smtClean="0"/>
              <a:t>we </a:t>
            </a:r>
            <a:r>
              <a:rPr lang="en-GB" b="0" dirty="0" smtClean="0"/>
              <a:t>look ahead in a digital age, the</a:t>
            </a:r>
            <a:r>
              <a:rPr lang="en-GB" b="0" baseline="0" dirty="0" smtClean="0"/>
              <a:t> fundamental principles underpinning ethics for accountants are NOT being called into question by respondents. </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b="0" baseline="0" dirty="0" smtClean="0"/>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b="0" baseline="0" dirty="0" smtClean="0"/>
              <a:t>As a reminder, the 5 IESBA principles are </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b="0" baseline="0"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b="0" baseline="0" dirty="0" smtClean="0"/>
              <a:t>Integrity – so being honest and straight forward in professional and business dealings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b="0" baseline="0" dirty="0" smtClean="0"/>
              <a:t>Objectivity – avoiding bias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b="0" baseline="0" dirty="0" smtClean="0"/>
              <a:t>Confidentiality – managing information securely in line with authorisations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b="0" baseline="0" dirty="0" smtClean="0"/>
              <a:t>Prof Comp and due care – having the knowledge and skills for the job</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b="0" baseline="0" dirty="0" smtClean="0"/>
              <a:t>Prof behaviour – following applicable rules and not bringing profession into disrepute</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b="0" baseline="0" dirty="0" smtClean="0"/>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b="0" baseline="0" dirty="0" smtClean="0"/>
              <a:t>So what this </a:t>
            </a:r>
            <a:r>
              <a:rPr lang="en-GB" b="0" baseline="0" dirty="0" smtClean="0"/>
              <a:t>says is </a:t>
            </a:r>
            <a:r>
              <a:rPr lang="en-GB" b="0" baseline="0" dirty="0" smtClean="0"/>
              <a:t>that being ethical is about knowing how to INTERPRET these to new digital situations, whether with cyber security or with AI or Machine learning for example. Being ethical and protecting the public interest is not necessarily about looking for new check-lists of things to satisfy. In many ways that would have been easier. But in fact its about being able to think and challenge oneself to consider where ethical principles could be compromised in situations one may not have seen before. </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b="0" baseline="0" dirty="0" smtClean="0"/>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b="1" u="sng" baseline="0" dirty="0" smtClean="0"/>
              <a:t>&lt;</a:t>
            </a:r>
            <a:r>
              <a:rPr lang="en-GB" b="1" u="sng" baseline="0" dirty="0" smtClean="0"/>
              <a:t>CLICK</a:t>
            </a:r>
            <a:r>
              <a:rPr lang="en-GB" b="1" u="sng" baseline="0" dirty="0" smtClean="0"/>
              <a:t>&gt;</a:t>
            </a:r>
            <a:endParaRPr lang="en-GB" b="1" u="sng" baseline="0" dirty="0" smtClean="0"/>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b="0" dirty="0" smtClean="0"/>
          </a:p>
        </p:txBody>
      </p:sp>
      <p:sp>
        <p:nvSpPr>
          <p:cNvPr id="4" name="Slide Number Placeholder 3"/>
          <p:cNvSpPr>
            <a:spLocks noGrp="1"/>
          </p:cNvSpPr>
          <p:nvPr>
            <p:ph type="sldNum" sz="quarter" idx="10"/>
          </p:nvPr>
        </p:nvSpPr>
        <p:spPr/>
        <p:txBody>
          <a:bodyPr/>
          <a:lstStyle/>
          <a:p>
            <a:fld id="{176CCC25-78B5-4EAE-B720-38C7A2B81161}" type="slidenum">
              <a:rPr lang="en-GB" smtClean="0">
                <a:solidFill>
                  <a:prstClr val="black"/>
                </a:solidFill>
              </a:rPr>
              <a:pPr/>
              <a:t>7</a:t>
            </a:fld>
            <a:endParaRPr lang="en-GB" dirty="0">
              <a:solidFill>
                <a:prstClr val="black"/>
              </a:solidFill>
            </a:endParaRPr>
          </a:p>
        </p:txBody>
      </p:sp>
    </p:spTree>
    <p:extLst>
      <p:ext uri="{BB962C8B-B14F-4D97-AF65-F5344CB8AC3E}">
        <p14:creationId xmlns:p14="http://schemas.microsoft.com/office/powerpoint/2010/main" val="884474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u="sng" dirty="0" smtClean="0"/>
              <a:t>SLIDE 8</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u="sng"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smtClean="0"/>
              <a:t>As </a:t>
            </a:r>
            <a:r>
              <a:rPr lang="en-GB" b="0" dirty="0" smtClean="0"/>
              <a:t>part of this work, we didn’t want just accountants talking</a:t>
            </a:r>
            <a:r>
              <a:rPr lang="en-GB" b="0" baseline="0" dirty="0" smtClean="0"/>
              <a:t> about themselves. To get an ‘outside-in’ view we asked C-suite leaders to comment on the accountants in their organisation.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smtClean="0"/>
          </a:p>
          <a:p>
            <a:r>
              <a:rPr lang="en-GB" b="0" baseline="0" dirty="0" smtClean="0"/>
              <a:t>And one observation really stood out for us. The vast majority, almost 95 % of C-suite leaders felt that </a:t>
            </a:r>
            <a:r>
              <a:rPr lang="en-GB" dirty="0" smtClean="0">
                <a:solidFill>
                  <a:srgbClr val="000000"/>
                </a:solidFill>
              </a:rPr>
              <a:t>the accountant’s ethical behaviour helps the organisation build trust with internal and external stakeholders.</a:t>
            </a:r>
            <a:r>
              <a:rPr lang="en-GB" baseline="0" dirty="0" smtClean="0">
                <a:solidFill>
                  <a:srgbClr val="000000"/>
                </a:solidFill>
              </a:rPr>
              <a:t> And who are these ‘internal and external stakeholders’ that organisations can build trust with? Ultimately this is the public who’s interests we are talking about protecting today.</a:t>
            </a:r>
          </a:p>
          <a:p>
            <a:endParaRPr lang="en-GB" baseline="0" dirty="0" smtClean="0">
              <a:solidFill>
                <a:srgbClr val="000000"/>
              </a:solidFill>
            </a:endParaRPr>
          </a:p>
          <a:p>
            <a:r>
              <a:rPr lang="en-GB" baseline="0" dirty="0" smtClean="0">
                <a:solidFill>
                  <a:srgbClr val="000000"/>
                </a:solidFill>
              </a:rPr>
              <a:t>The fact is that accountants being ethical is a core bedrock of protecting the public interest. </a:t>
            </a:r>
          </a:p>
          <a:p>
            <a:endParaRPr lang="en-GB" baseline="0" dirty="0" smtClean="0">
              <a:solidFill>
                <a:srgbClr val="000000"/>
              </a:solidFill>
            </a:endParaRPr>
          </a:p>
          <a:p>
            <a:r>
              <a:rPr lang="en-GB" b="1" u="sng" baseline="0" dirty="0" smtClean="0">
                <a:solidFill>
                  <a:srgbClr val="000000"/>
                </a:solidFill>
              </a:rPr>
              <a:t>&lt;</a:t>
            </a:r>
            <a:r>
              <a:rPr lang="en-GB" b="1" u="sng" baseline="0" dirty="0" smtClean="0">
                <a:solidFill>
                  <a:srgbClr val="000000"/>
                </a:solidFill>
              </a:rPr>
              <a:t>CLICK</a:t>
            </a:r>
            <a:r>
              <a:rPr lang="en-GB" b="1" u="sng" baseline="0" dirty="0" smtClean="0">
                <a:solidFill>
                  <a:srgbClr val="000000"/>
                </a:solidFill>
              </a:rPr>
              <a:t>&gt;</a:t>
            </a:r>
            <a:endParaRPr lang="en-GB" b="1" u="sng" dirty="0">
              <a:solidFill>
                <a:srgbClr val="000000"/>
              </a:solidFill>
            </a:endParaRPr>
          </a:p>
        </p:txBody>
      </p:sp>
      <p:sp>
        <p:nvSpPr>
          <p:cNvPr id="4" name="Slide Number Placeholder 3"/>
          <p:cNvSpPr>
            <a:spLocks noGrp="1"/>
          </p:cNvSpPr>
          <p:nvPr>
            <p:ph type="sldNum" sz="quarter" idx="10"/>
          </p:nvPr>
        </p:nvSpPr>
        <p:spPr/>
        <p:txBody>
          <a:bodyPr/>
          <a:lstStyle/>
          <a:p>
            <a:fld id="{176CCC25-78B5-4EAE-B720-38C7A2B81161}" type="slidenum">
              <a:rPr lang="en-GB" smtClean="0">
                <a:solidFill>
                  <a:prstClr val="black"/>
                </a:solidFill>
              </a:rPr>
              <a:pPr/>
              <a:t>8</a:t>
            </a:fld>
            <a:endParaRPr lang="en-GB" dirty="0">
              <a:solidFill>
                <a:prstClr val="black"/>
              </a:solidFill>
            </a:endParaRPr>
          </a:p>
        </p:txBody>
      </p:sp>
    </p:spTree>
    <p:extLst>
      <p:ext uri="{BB962C8B-B14F-4D97-AF65-F5344CB8AC3E}">
        <p14:creationId xmlns:p14="http://schemas.microsoft.com/office/powerpoint/2010/main" val="1201508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u="sng" baseline="0" dirty="0" smtClean="0">
                <a:solidFill>
                  <a:srgbClr val="000000"/>
                </a:solidFill>
              </a:rPr>
              <a:t>SLIDE 9</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solidFill>
                  <a:srgbClr val="000000"/>
                </a:solidFill>
              </a:rPr>
              <a:t>And </a:t>
            </a:r>
            <a:r>
              <a:rPr lang="en-GB" baseline="0" dirty="0" smtClean="0">
                <a:solidFill>
                  <a:srgbClr val="000000"/>
                </a:solidFill>
              </a:rPr>
              <a:t>if anything, the importance of ethics is going to get even more critical in a digital future.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solidFill>
                  <a:srgbClr val="000000"/>
                </a:solidFill>
              </a:rPr>
              <a:t>Some c-suite leaders for example anecdotally mentioned during the research that in a digital world with new systems, processes – sometimes whole new business models – it may be hard for accountants to stay aware of all the new developments.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solidFill>
                  <a:srgbClr val="000000"/>
                </a:solidFill>
              </a:rPr>
              <a:t>So in this environment the basis for trust is even more dependent on being absolutely confident of the ethical behaviour, over and above technical capabilities.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1" u="sng" baseline="0" dirty="0" smtClean="0">
                <a:solidFill>
                  <a:srgbClr val="000000"/>
                </a:solidFill>
              </a:rPr>
              <a:t>&lt;</a:t>
            </a:r>
            <a:r>
              <a:rPr lang="en-GB" b="1" u="sng" baseline="0" dirty="0" smtClean="0">
                <a:solidFill>
                  <a:srgbClr val="000000"/>
                </a:solidFill>
              </a:rPr>
              <a:t>CLICK</a:t>
            </a:r>
            <a:r>
              <a:rPr lang="en-GB" b="1" u="sng" baseline="0" dirty="0" smtClean="0">
                <a:solidFill>
                  <a:srgbClr val="000000"/>
                </a:solidFill>
              </a:rPr>
              <a:t>&gt;</a:t>
            </a:r>
            <a:endParaRPr lang="en-GB" b="1" u="sng" baseline="0" dirty="0" smtClean="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smtClean="0"/>
          </a:p>
        </p:txBody>
      </p:sp>
      <p:sp>
        <p:nvSpPr>
          <p:cNvPr id="4" name="Slide Number Placeholder 3"/>
          <p:cNvSpPr>
            <a:spLocks noGrp="1"/>
          </p:cNvSpPr>
          <p:nvPr>
            <p:ph type="sldNum" sz="quarter" idx="10"/>
          </p:nvPr>
        </p:nvSpPr>
        <p:spPr/>
        <p:txBody>
          <a:bodyPr/>
          <a:lstStyle/>
          <a:p>
            <a:fld id="{176CCC25-78B5-4EAE-B720-38C7A2B81161}" type="slidenum">
              <a:rPr lang="en-GB" smtClean="0">
                <a:solidFill>
                  <a:prstClr val="black"/>
                </a:solidFill>
              </a:rPr>
              <a:pPr/>
              <a:t>9</a:t>
            </a:fld>
            <a:endParaRPr lang="en-GB" dirty="0">
              <a:solidFill>
                <a:prstClr val="black"/>
              </a:solidFill>
            </a:endParaRPr>
          </a:p>
        </p:txBody>
      </p:sp>
    </p:spTree>
    <p:extLst>
      <p:ext uri="{BB962C8B-B14F-4D97-AF65-F5344CB8AC3E}">
        <p14:creationId xmlns:p14="http://schemas.microsoft.com/office/powerpoint/2010/main" val="1229954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Title (Red &amp; Black)">
    <p:bg bwMode="ltGray">
      <p:bgPr>
        <a:solidFill>
          <a:srgbClr val="BEBEBE"/>
        </a:solidFill>
        <a:effectLst/>
      </p:bgPr>
    </p:bg>
    <p:spTree>
      <p:nvGrpSpPr>
        <p:cNvPr id="1" name=""/>
        <p:cNvGrpSpPr/>
        <p:nvPr/>
      </p:nvGrpSpPr>
      <p:grpSpPr>
        <a:xfrm>
          <a:off x="0" y="0"/>
          <a:ext cx="0" cy="0"/>
          <a:chOff x="0" y="0"/>
          <a:chExt cx="0" cy="0"/>
        </a:xfrm>
      </p:grpSpPr>
      <p:pic>
        <p:nvPicPr>
          <p:cNvPr id="5" name="Picture 4" descr="ACCA Brand Frame (16x9)_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Placeholder 1"/>
          <p:cNvSpPr>
            <a:spLocks noGrp="1"/>
          </p:cNvSpPr>
          <p:nvPr>
            <p:ph type="title" hasCustomPrompt="1"/>
          </p:nvPr>
        </p:nvSpPr>
        <p:spPr>
          <a:xfrm>
            <a:off x="1330960" y="1734800"/>
            <a:ext cx="9703753" cy="358160"/>
          </a:xfrm>
          <a:prstGeom prst="rect">
            <a:avLst/>
          </a:prstGeom>
        </p:spPr>
        <p:txBody>
          <a:bodyPr vert="horz" lIns="0" tIns="0" rIns="0" bIns="0" rtlCol="0" anchor="t" anchorCtr="0">
            <a:normAutofit/>
          </a:bodyPr>
          <a:lstStyle>
            <a:lvl1pPr>
              <a:defRPr sz="1800" baseline="0">
                <a:solidFill>
                  <a:schemeClr val="tx2"/>
                </a:solidFill>
              </a:defRPr>
            </a:lvl1pPr>
          </a:lstStyle>
          <a:p>
            <a:r>
              <a:rPr lang="en-US" dirty="0" smtClean="0"/>
              <a:t>Click to edit first line Master title</a:t>
            </a:r>
            <a:endParaRPr lang="en-US" dirty="0"/>
          </a:p>
        </p:txBody>
      </p:sp>
      <p:sp>
        <p:nvSpPr>
          <p:cNvPr id="3" name="Text Placeholder 2"/>
          <p:cNvSpPr>
            <a:spLocks noGrp="1"/>
          </p:cNvSpPr>
          <p:nvPr>
            <p:ph type="body" sz="quarter" idx="10" hasCustomPrompt="1"/>
          </p:nvPr>
        </p:nvSpPr>
        <p:spPr>
          <a:xfrm>
            <a:off x="1330960" y="2174240"/>
            <a:ext cx="9703753" cy="1147763"/>
          </a:xfrm>
        </p:spPr>
        <p:txBody>
          <a:bodyPr>
            <a:normAutofit/>
          </a:bodyPr>
          <a:lstStyle>
            <a:lvl1pPr>
              <a:defRPr sz="2800">
                <a:latin typeface="Arial (Headings)"/>
                <a:cs typeface="Arial (Headings)"/>
              </a:defRPr>
            </a:lvl1pPr>
          </a:lstStyle>
          <a:p>
            <a:pPr lvl="0"/>
            <a:r>
              <a:rPr lang="en-GB" dirty="0" smtClean="0"/>
              <a:t>Click to edit second line Master title</a:t>
            </a:r>
          </a:p>
        </p:txBody>
      </p:sp>
      <p:sp>
        <p:nvSpPr>
          <p:cNvPr id="6" name="TextBox 5"/>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t>© ACCA</a:t>
            </a:r>
            <a:endParaRPr lang="en-GB" sz="800" dirty="0"/>
          </a:p>
        </p:txBody>
      </p:sp>
    </p:spTree>
    <p:extLst>
      <p:ext uri="{BB962C8B-B14F-4D97-AF65-F5344CB8AC3E}">
        <p14:creationId xmlns:p14="http://schemas.microsoft.com/office/powerpoint/2010/main" val="383115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593"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0"/>
          </p:nvPr>
        </p:nvSpPr>
        <p:spPr>
          <a:xfrm>
            <a:off x="6310313" y="1727200"/>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1" hasCustomPrompt="1"/>
          </p:nvPr>
        </p:nvSpPr>
        <p:spPr>
          <a:xfrm>
            <a:off x="1326198" y="1727200"/>
            <a:ext cx="4724400" cy="4294188"/>
          </a:xfrm>
        </p:spPr>
        <p:txBody>
          <a:bodyPr/>
          <a:lstStyle/>
          <a:p>
            <a:pPr lvl="0"/>
            <a:r>
              <a:rPr lang="en-US" dirty="0" smtClean="0"/>
              <a:t>Chart</a:t>
            </a:r>
            <a:endParaRPr lang="en-US" dirty="0"/>
          </a:p>
        </p:txBody>
      </p:sp>
    </p:spTree>
    <p:extLst>
      <p:ext uri="{BB962C8B-B14F-4D97-AF65-F5344CB8AC3E}">
        <p14:creationId xmlns:p14="http://schemas.microsoft.com/office/powerpoint/2010/main" val="397642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 columns (Brand Frame)">
    <p:spTree>
      <p:nvGrpSpPr>
        <p:cNvPr id="1" name=""/>
        <p:cNvGrpSpPr/>
        <p:nvPr/>
      </p:nvGrpSpPr>
      <p:grpSpPr>
        <a:xfrm>
          <a:off x="0" y="0"/>
          <a:ext cx="0" cy="0"/>
          <a:chOff x="0" y="0"/>
          <a:chExt cx="0" cy="0"/>
        </a:xfrm>
      </p:grpSpPr>
      <p:sp>
        <p:nvSpPr>
          <p:cNvPr id="6" name="Content Placeholder 2"/>
          <p:cNvSpPr>
            <a:spLocks noGrp="1"/>
          </p:cNvSpPr>
          <p:nvPr>
            <p:ph idx="14"/>
          </p:nvPr>
        </p:nvSpPr>
        <p:spPr>
          <a:xfrm>
            <a:off x="6299199" y="2352056"/>
            <a:ext cx="4729163" cy="3960000"/>
          </a:xfrm>
          <a:prstGeom prst="rect">
            <a:avLst/>
          </a:prstGeom>
        </p:spPr>
        <p:txBody>
          <a:bodyPr/>
          <a:lstStyle>
            <a:lvl1pPr marL="342900" indent="-342900">
              <a:buClr>
                <a:srgbClr val="C80000"/>
              </a:buClr>
              <a:buFont typeface="Wingdings" charset="2"/>
              <a:buChar char="§"/>
              <a:defRPr sz="2100">
                <a:solidFill>
                  <a:srgbClr val="000000"/>
                </a:solidFill>
                <a:latin typeface="Arial (Body)"/>
                <a:cs typeface="Arial (Body)"/>
              </a:defRPr>
            </a:lvl1pPr>
            <a:lvl2pPr marL="742950" indent="-285750">
              <a:buClr>
                <a:srgbClr val="C80000"/>
              </a:buClr>
              <a:buFont typeface="Wingdings" charset="2"/>
              <a:buChar char="§"/>
              <a:defRPr sz="2100">
                <a:solidFill>
                  <a:srgbClr val="000000"/>
                </a:solidFill>
                <a:latin typeface="Arial (Body)"/>
                <a:cs typeface="Arial (Body)"/>
              </a:defRPr>
            </a:lvl2pPr>
            <a:lvl3pPr marL="1143000" indent="-228600">
              <a:buClr>
                <a:srgbClr val="C80000"/>
              </a:buClr>
              <a:buFont typeface="Wingdings" charset="2"/>
              <a:buChar char="§"/>
              <a:defRPr sz="1800">
                <a:solidFill>
                  <a:srgbClr val="000000"/>
                </a:solidFill>
                <a:latin typeface="Arial (Body)"/>
                <a:cs typeface="Arial (Body)"/>
              </a:defRPr>
            </a:lvl3pPr>
            <a:lvl4pPr marL="1600200" indent="-228600">
              <a:buClr>
                <a:srgbClr val="C80000"/>
              </a:buClr>
              <a:buFont typeface="Wingdings" charset="2"/>
              <a:buChar char="§"/>
              <a:defRPr sz="1800">
                <a:solidFill>
                  <a:srgbClr val="000000"/>
                </a:solidFill>
                <a:latin typeface="Arial (Body)"/>
                <a:cs typeface="Arial (Body)"/>
              </a:defRPr>
            </a:lvl4pPr>
            <a:lvl5pPr marL="2057400" indent="-228600">
              <a:buClr>
                <a:srgbClr val="C80000"/>
              </a:buClr>
              <a:buFont typeface="Wingdings" charset="2"/>
              <a:buChar char="§"/>
              <a:defRPr sz="1800">
                <a:solidFill>
                  <a:srgbClr val="000000"/>
                </a:solidFill>
                <a:latin typeface="Arial (Body)"/>
                <a:cs typeface="Arial (Body)"/>
              </a:defRPr>
            </a:lvl5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 hasCustomPrompt="1"/>
          </p:nvPr>
        </p:nvSpPr>
        <p:spPr bwMode="ltGray">
          <a:xfrm>
            <a:off x="1332864" y="2352056"/>
            <a:ext cx="3960000" cy="3960000"/>
          </a:xfrm>
          <a:prstGeom prst="rect">
            <a:avLst/>
          </a:prstGeom>
          <a:noFill/>
          <a:ln w="12700">
            <a:solidFill>
              <a:srgbClr val="C80000"/>
            </a:solidFill>
          </a:ln>
        </p:spPr>
        <p:txBody>
          <a:bodyPr lIns="180000" tIns="180000" rIns="180000" bIns="360000"/>
          <a:lstStyle>
            <a:lvl1pPr marL="342900" indent="-342900">
              <a:buClr>
                <a:srgbClr val="C80000"/>
              </a:buClr>
              <a:buFont typeface="Wingdings" charset="2"/>
              <a:buChar char="§"/>
              <a:defRPr sz="2100" baseline="0">
                <a:solidFill>
                  <a:schemeClr val="tx1"/>
                </a:solidFill>
                <a:latin typeface="Arial (Body)"/>
                <a:cs typeface="Arial (Body)"/>
              </a:defRPr>
            </a:lvl1pPr>
            <a:lvl2pPr marL="742950" indent="-285750">
              <a:buClr>
                <a:srgbClr val="C80000"/>
              </a:buClr>
              <a:buFont typeface="Wingdings" charset="2"/>
              <a:buChar char="§"/>
              <a:defRPr sz="2100">
                <a:solidFill>
                  <a:srgbClr val="000000"/>
                </a:solidFill>
                <a:latin typeface="Arial (Body)"/>
                <a:cs typeface="Arial (Body)"/>
              </a:defRPr>
            </a:lvl2pPr>
            <a:lvl3pPr marL="1143000" indent="-228600">
              <a:buClr>
                <a:srgbClr val="C80000"/>
              </a:buClr>
              <a:buFont typeface="Wingdings" charset="2"/>
              <a:buChar char="§"/>
              <a:defRPr sz="1800">
                <a:solidFill>
                  <a:srgbClr val="000000"/>
                </a:solidFill>
                <a:latin typeface="Arial (Body)"/>
                <a:cs typeface="Arial (Body)"/>
              </a:defRPr>
            </a:lvl3pPr>
            <a:lvl4pPr marL="1600200" indent="-228600">
              <a:buClr>
                <a:srgbClr val="C80000"/>
              </a:buClr>
              <a:buFont typeface="Wingdings" charset="2"/>
              <a:buChar char="§"/>
              <a:defRPr sz="1800">
                <a:solidFill>
                  <a:srgbClr val="000000"/>
                </a:solidFill>
                <a:latin typeface="Arial (Body)"/>
                <a:cs typeface="Arial (Body)"/>
              </a:defRPr>
            </a:lvl4pPr>
            <a:lvl5pPr marL="2057400" indent="-228600">
              <a:buClr>
                <a:srgbClr val="C80000"/>
              </a:buClr>
              <a:buFont typeface="Wingdings" charset="2"/>
              <a:buChar char="§"/>
              <a:defRPr sz="1600">
                <a:solidFill>
                  <a:srgbClr val="000000"/>
                </a:solidFill>
                <a:latin typeface="Arial (Body)"/>
                <a:cs typeface="Arial (Body)"/>
              </a:defRPr>
            </a:lvl5pPr>
          </a:lstStyle>
          <a:p>
            <a:pPr lvl="0"/>
            <a:r>
              <a:rPr lang="en-US" dirty="0" smtClean="0"/>
              <a:t>Remember the Brand square and Brand frame should never be used together</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Title 1"/>
          <p:cNvSpPr>
            <a:spLocks noGrp="1"/>
          </p:cNvSpPr>
          <p:nvPr>
            <p:ph type="title"/>
          </p:nvPr>
        </p:nvSpPr>
        <p:spPr>
          <a:xfrm>
            <a:off x="1233054" y="1239520"/>
            <a:ext cx="9795307" cy="1062000"/>
          </a:xfrm>
          <a:prstGeom prst="rect">
            <a:avLst/>
          </a:prstGeom>
        </p:spPr>
        <p:txBody>
          <a:bodyPr/>
          <a:lstStyle>
            <a:lvl1pPr algn="l">
              <a:defRPr sz="2800">
                <a:solidFill>
                  <a:srgbClr val="C80000"/>
                </a:solidFill>
                <a:latin typeface="arial (Headings)"/>
                <a:cs typeface="arial (Headings)"/>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271182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ivider page (single, black logo)">
    <p:spTree>
      <p:nvGrpSpPr>
        <p:cNvPr id="1" name=""/>
        <p:cNvGrpSpPr/>
        <p:nvPr/>
      </p:nvGrpSpPr>
      <p:grpSpPr>
        <a:xfrm>
          <a:off x="0" y="0"/>
          <a:ext cx="0" cy="0"/>
          <a:chOff x="0" y="0"/>
          <a:chExt cx="0" cy="0"/>
        </a:xfrm>
      </p:grpSpPr>
      <p:pic>
        <p:nvPicPr>
          <p:cNvPr id="4" name="Picture 3" descr="ACCA Brand Square (1 lin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060" y="2446020"/>
            <a:ext cx="1955800" cy="1955800"/>
          </a:xfrm>
          <a:prstGeom prst="rect">
            <a:avLst/>
          </a:prstGeom>
        </p:spPr>
      </p:pic>
      <p:sp>
        <p:nvSpPr>
          <p:cNvPr id="6" name="Title Placeholder 1"/>
          <p:cNvSpPr>
            <a:spLocks noGrp="1"/>
          </p:cNvSpPr>
          <p:nvPr>
            <p:ph type="title" hasCustomPrompt="1"/>
          </p:nvPr>
        </p:nvSpPr>
        <p:spPr>
          <a:xfrm>
            <a:off x="2133601" y="3248640"/>
            <a:ext cx="3797180" cy="348000"/>
          </a:xfrm>
          <a:prstGeom prst="rect">
            <a:avLst/>
          </a:prstGeom>
        </p:spPr>
        <p:txBody>
          <a:bodyPr vert="horz" lIns="0" tIns="0" rIns="0" bIns="0" rtlCol="0" anchor="t" anchorCtr="0">
            <a:noAutofit/>
          </a:bodyPr>
          <a:lstStyle>
            <a:lvl1pPr algn="l">
              <a:defRPr sz="2100" b="1" baseline="0">
                <a:solidFill>
                  <a:schemeClr val="tx1"/>
                </a:solidFill>
                <a:latin typeface="Arial (Headings)"/>
                <a:cs typeface="Arial (Headings)"/>
              </a:defRPr>
            </a:lvl1pPr>
          </a:lstStyle>
          <a:p>
            <a:r>
              <a:rPr lang="en-US" dirty="0" smtClean="0"/>
              <a:t>Click to edit divider pages</a:t>
            </a:r>
            <a:endParaRPr lang="en-US" dirty="0"/>
          </a:p>
        </p:txBody>
      </p:sp>
    </p:spTree>
    <p:extLst>
      <p:ext uri="{BB962C8B-B14F-4D97-AF65-F5344CB8AC3E}">
        <p14:creationId xmlns:p14="http://schemas.microsoft.com/office/powerpoint/2010/main" val="10815086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ivider page (double, black logo)">
    <p:spTree>
      <p:nvGrpSpPr>
        <p:cNvPr id="1" name=""/>
        <p:cNvGrpSpPr/>
        <p:nvPr/>
      </p:nvGrpSpPr>
      <p:grpSpPr>
        <a:xfrm>
          <a:off x="0" y="0"/>
          <a:ext cx="0" cy="0"/>
          <a:chOff x="0" y="0"/>
          <a:chExt cx="0" cy="0"/>
        </a:xfrm>
      </p:grpSpPr>
      <p:pic>
        <p:nvPicPr>
          <p:cNvPr id="4" name="Picture 3" descr="ACCA Brand Square (2 line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060" y="2446020"/>
            <a:ext cx="1955800" cy="1955800"/>
          </a:xfrm>
          <a:prstGeom prst="rect">
            <a:avLst/>
          </a:prstGeom>
        </p:spPr>
      </p:pic>
      <p:sp>
        <p:nvSpPr>
          <p:cNvPr id="6" name="Title Placeholder 1"/>
          <p:cNvSpPr>
            <a:spLocks noGrp="1"/>
          </p:cNvSpPr>
          <p:nvPr>
            <p:ph type="title" hasCustomPrompt="1"/>
          </p:nvPr>
        </p:nvSpPr>
        <p:spPr>
          <a:xfrm>
            <a:off x="2133601" y="3088832"/>
            <a:ext cx="2956560" cy="602000"/>
          </a:xfrm>
          <a:prstGeom prst="rect">
            <a:avLst/>
          </a:prstGeom>
        </p:spPr>
        <p:txBody>
          <a:bodyPr vert="horz" lIns="0" tIns="0" rIns="0" bIns="0" rtlCol="0" anchor="t" anchorCtr="0">
            <a:noAutofit/>
          </a:bodyPr>
          <a:lstStyle>
            <a:lvl1pPr algn="l">
              <a:defRPr sz="2100" b="1" baseline="0">
                <a:solidFill>
                  <a:schemeClr val="tx1"/>
                </a:solidFill>
                <a:latin typeface="Arial (Headings)"/>
                <a:cs typeface="Arial (Headings)"/>
              </a:defRPr>
            </a:lvl1pPr>
          </a:lstStyle>
          <a:p>
            <a:r>
              <a:rPr lang="en-US" dirty="0" smtClean="0"/>
              <a:t>Click to edit divider pages with two lines</a:t>
            </a:r>
            <a:endParaRPr lang="en-US" dirty="0"/>
          </a:p>
        </p:txBody>
      </p:sp>
    </p:spTree>
    <p:extLst>
      <p:ext uri="{BB962C8B-B14F-4D97-AF65-F5344CB8AC3E}">
        <p14:creationId xmlns:p14="http://schemas.microsoft.com/office/powerpoint/2010/main" val="19663538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Divider page (single, white logo)">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2629257" y="3207616"/>
            <a:ext cx="4361204" cy="381331"/>
          </a:xfrm>
          <a:prstGeom prst="rect">
            <a:avLst/>
          </a:prstGeom>
        </p:spPr>
        <p:txBody>
          <a:bodyPr vert="horz" lIns="0" tIns="0" rIns="0" bIns="0" rtlCol="0" anchor="t" anchorCtr="0">
            <a:noAutofit/>
          </a:bodyPr>
          <a:lstStyle>
            <a:lvl1pPr algn="l">
              <a:defRPr sz="2800" b="1" baseline="0">
                <a:solidFill>
                  <a:schemeClr val="tx1"/>
                </a:solidFill>
                <a:latin typeface="Arial (Headings)"/>
                <a:cs typeface="Arial (Headings)"/>
              </a:defRPr>
            </a:lvl1pPr>
          </a:lstStyle>
          <a:p>
            <a:r>
              <a:rPr lang="en-US" dirty="0" smtClean="0"/>
              <a:t>Click to edit </a:t>
            </a:r>
            <a:r>
              <a:rPr lang="en-US" smtClean="0"/>
              <a:t>divider page</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90483" y="1828800"/>
            <a:ext cx="3188208" cy="3188208"/>
          </a:xfrm>
          <a:prstGeom prst="rect">
            <a:avLst/>
          </a:prstGeom>
        </p:spPr>
      </p:pic>
    </p:spTree>
    <p:extLst>
      <p:ext uri="{BB962C8B-B14F-4D97-AF65-F5344CB8AC3E}">
        <p14:creationId xmlns:p14="http://schemas.microsoft.com/office/powerpoint/2010/main" val="13556638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Divider page (double, white logo)">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2629257" y="2968620"/>
            <a:ext cx="4361204" cy="910600"/>
          </a:xfrm>
          <a:prstGeom prst="rect">
            <a:avLst/>
          </a:prstGeom>
        </p:spPr>
        <p:txBody>
          <a:bodyPr vert="horz" lIns="0" tIns="0" rIns="0" bIns="0" rtlCol="0" anchor="t" anchorCtr="0">
            <a:noAutofit/>
          </a:bodyPr>
          <a:lstStyle>
            <a:lvl1pPr algn="l">
              <a:defRPr sz="2800" b="1" baseline="0">
                <a:solidFill>
                  <a:schemeClr val="tx1"/>
                </a:solidFill>
                <a:latin typeface="Arial (Headings)"/>
                <a:cs typeface="Arial (Headings)"/>
              </a:defRPr>
            </a:lvl1pPr>
          </a:lstStyle>
          <a:p>
            <a:r>
              <a:rPr lang="en-US" dirty="0" smtClean="0"/>
              <a:t>Click to edit divider pages with two lines</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90483" y="1828800"/>
            <a:ext cx="3188208" cy="3188208"/>
          </a:xfrm>
          <a:prstGeom prst="rect">
            <a:avLst/>
          </a:prstGeom>
        </p:spPr>
      </p:pic>
    </p:spTree>
    <p:extLst>
      <p:ext uri="{BB962C8B-B14F-4D97-AF65-F5344CB8AC3E}">
        <p14:creationId xmlns:p14="http://schemas.microsoft.com/office/powerpoint/2010/main" val="40589432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1 Column (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30960" y="2352056"/>
            <a:ext cx="9702800" cy="3669332"/>
          </a:xfrm>
        </p:spPr>
        <p:txBody>
          <a:bodyPr/>
          <a:lstStyle>
            <a:lvl1pPr>
              <a:spcBef>
                <a:spcPts val="800"/>
              </a:spcBef>
              <a:spcAft>
                <a:spcPts val="0"/>
              </a:spcAft>
              <a:defRPr sz="2100"/>
            </a:lvl1pPr>
            <a:lvl2pPr marL="307975" indent="-307975">
              <a:spcBef>
                <a:spcPts val="800"/>
              </a:spcBef>
              <a:spcAft>
                <a:spcPts val="0"/>
              </a:spcAft>
              <a:defRPr sz="2100"/>
            </a:lvl2pPr>
            <a:lvl3pPr marL="539750" indent="-231775">
              <a:spcBef>
                <a:spcPts val="800"/>
              </a:spcBef>
              <a:spcAft>
                <a:spcPts val="0"/>
              </a:spcAft>
              <a:defRPr sz="1800"/>
            </a:lvl3pPr>
            <a:lvl4pPr marL="779463" indent="-250825">
              <a:spcBef>
                <a:spcPts val="800"/>
              </a:spcBef>
              <a:spcAft>
                <a:spcPts val="0"/>
              </a:spcAft>
              <a:defRPr sz="1800"/>
            </a:lvl4pPr>
            <a:lvl5pPr marL="962025" indent="-182563">
              <a:spcBef>
                <a:spcPts val="800"/>
              </a:spcBef>
              <a:spcAft>
                <a:spcPts val="0"/>
              </a:spcAft>
              <a:defRPr sz="1800"/>
            </a:lvl5p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5430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 Columns (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330960" y="2352056"/>
            <a:ext cx="4724400" cy="366933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idx="10"/>
          </p:nvPr>
        </p:nvSpPr>
        <p:spPr>
          <a:xfrm>
            <a:off x="6309360" y="2352056"/>
            <a:ext cx="4724400" cy="36693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7263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mag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Picture Placeholder 7"/>
          <p:cNvSpPr>
            <a:spLocks noGrp="1"/>
          </p:cNvSpPr>
          <p:nvPr>
            <p:ph type="pic" sz="quarter" idx="14" hasCustomPrompt="1"/>
          </p:nvPr>
        </p:nvSpPr>
        <p:spPr>
          <a:xfrm>
            <a:off x="1343026" y="2349653"/>
            <a:ext cx="3671736" cy="3671736"/>
          </a:xfrm>
          <a:solidFill>
            <a:srgbClr val="BEBEBE"/>
          </a:solidFill>
        </p:spPr>
        <p:txBody>
          <a:bodyPr/>
          <a:lstStyle>
            <a:lvl1pPr>
              <a:defRPr baseline="0"/>
            </a:lvl1pPr>
          </a:lstStyle>
          <a:p>
            <a:r>
              <a:rPr lang="en-GB" dirty="0" smtClean="0"/>
              <a:t>Insert picture here</a:t>
            </a:r>
            <a:endParaRPr lang="en-GB" dirty="0"/>
          </a:p>
        </p:txBody>
      </p:sp>
      <p:sp>
        <p:nvSpPr>
          <p:cNvPr id="5" name="Content Placeholder 2"/>
          <p:cNvSpPr>
            <a:spLocks noGrp="1"/>
          </p:cNvSpPr>
          <p:nvPr>
            <p:ph idx="1"/>
          </p:nvPr>
        </p:nvSpPr>
        <p:spPr>
          <a:xfrm>
            <a:off x="6309360" y="2352056"/>
            <a:ext cx="4724400" cy="3669332"/>
          </a:xfrm>
        </p:spPr>
        <p:txBody>
          <a:body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2460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hart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0"/>
          </p:nvPr>
        </p:nvSpPr>
        <p:spPr>
          <a:xfrm>
            <a:off x="6310313" y="2352056"/>
            <a:ext cx="4724400" cy="36693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1" hasCustomPrompt="1"/>
          </p:nvPr>
        </p:nvSpPr>
        <p:spPr>
          <a:xfrm>
            <a:off x="1326198" y="2352056"/>
            <a:ext cx="4724400" cy="3669332"/>
          </a:xfrm>
        </p:spPr>
        <p:txBody>
          <a:bodyPr/>
          <a:lstStyle/>
          <a:p>
            <a:pPr lvl="0"/>
            <a:r>
              <a:rPr lang="en-US" dirty="0" smtClean="0"/>
              <a:t>Chart</a:t>
            </a:r>
            <a:endParaRPr lang="en-US" dirty="0"/>
          </a:p>
        </p:txBody>
      </p:sp>
    </p:spTree>
    <p:extLst>
      <p:ext uri="{BB962C8B-B14F-4D97-AF65-F5344CB8AC3E}">
        <p14:creationId xmlns:p14="http://schemas.microsoft.com/office/powerpoint/2010/main" val="31943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10" name="Media Placeholder 9"/>
          <p:cNvSpPr>
            <a:spLocks noGrp="1"/>
          </p:cNvSpPr>
          <p:nvPr>
            <p:ph type="media" sz="quarter" idx="13"/>
          </p:nvPr>
        </p:nvSpPr>
        <p:spPr>
          <a:xfrm>
            <a:off x="1330960" y="2352056"/>
            <a:ext cx="9702800" cy="3669332"/>
          </a:xfrm>
        </p:spPr>
        <p:txBody>
          <a:bodyPr/>
          <a:lstStyle/>
          <a:p>
            <a:r>
              <a:rPr lang="en-US" smtClean="0"/>
              <a:t>Click icon to add media</a:t>
            </a:r>
            <a:endParaRPr lang="en-GB"/>
          </a:p>
        </p:txBody>
      </p:sp>
    </p:spTree>
    <p:extLst>
      <p:ext uri="{BB962C8B-B14F-4D97-AF65-F5344CB8AC3E}">
        <p14:creationId xmlns:p14="http://schemas.microsoft.com/office/powerpoint/2010/main" val="119866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0" name="Media Placeholder 9"/>
          <p:cNvSpPr>
            <a:spLocks noGrp="1"/>
          </p:cNvSpPr>
          <p:nvPr>
            <p:ph type="media" sz="quarter" idx="13"/>
          </p:nvPr>
        </p:nvSpPr>
        <p:spPr>
          <a:xfrm>
            <a:off x="1330960" y="1727200"/>
            <a:ext cx="9702800" cy="4294188"/>
          </a:xfrm>
        </p:spPr>
        <p:txBody>
          <a:bodyPr/>
          <a:lstStyle/>
          <a:p>
            <a:r>
              <a:rPr lang="en-US" smtClean="0"/>
              <a:t>Click icon to add media</a:t>
            </a:r>
            <a:endParaRPr lang="en-GB"/>
          </a:p>
        </p:txBody>
      </p:sp>
    </p:spTree>
    <p:extLst>
      <p:ext uri="{BB962C8B-B14F-4D97-AF65-F5344CB8AC3E}">
        <p14:creationId xmlns:p14="http://schemas.microsoft.com/office/powerpoint/2010/main" val="203421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1"/>
            <a:ext cx="4291229" cy="4291229"/>
          </a:xfrm>
          <a:prstGeom prst="rect">
            <a:avLst/>
          </a:prstGeom>
          <a:no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2204720" y="3241040"/>
            <a:ext cx="3911599" cy="2316480"/>
          </a:xfrm>
          <a:prstGeom prst="rect">
            <a:avLst/>
          </a:prstGeom>
        </p:spPr>
        <p:txBody>
          <a:bodyPr vert="horz" lIns="0" tIns="0" rIns="0" bIns="0" rtlCol="0" anchor="t" anchorCtr="0">
            <a:normAutofit/>
          </a:bodyPr>
          <a:lstStyle>
            <a:lvl1pPr algn="l">
              <a:defRPr sz="2100" baseline="0">
                <a:solidFill>
                  <a:srgbClr val="C8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85" y="1311274"/>
            <a:ext cx="4044950" cy="1919605"/>
          </a:xfrm>
          <a:prstGeom prst="rect">
            <a:avLst/>
          </a:prstGeom>
        </p:spPr>
        <p:txBody>
          <a:bodyPr vert="horz"/>
          <a:lstStyle>
            <a:lvl1pPr marL="0" indent="0">
              <a:buFontTx/>
              <a:buNone/>
              <a:defRPr sz="12000" b="1">
                <a:solidFill>
                  <a:srgbClr val="C80000"/>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193664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77">
          <p15:clr>
            <a:srgbClr val="FBAE40"/>
          </p15:clr>
        </p15:guide>
        <p15:guide id="2" orient="horz" pos="21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nfographic Style (Black)">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1"/>
            <a:ext cx="4291229" cy="4291229"/>
          </a:xfrm>
          <a:prstGeom prst="rect">
            <a:avLst/>
          </a:prstGeom>
          <a:noFill/>
          <a:ln w="12700" cmpd="sng">
            <a:solidFill>
              <a:schemeClr val="tx1"/>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srgbClr val="000000"/>
              </a:solidFill>
            </a:endParaRPr>
          </a:p>
        </p:txBody>
      </p:sp>
      <p:sp>
        <p:nvSpPr>
          <p:cNvPr id="4" name="Title Placeholder 1"/>
          <p:cNvSpPr>
            <a:spLocks noGrp="1"/>
          </p:cNvSpPr>
          <p:nvPr>
            <p:ph type="title" hasCustomPrompt="1"/>
          </p:nvPr>
        </p:nvSpPr>
        <p:spPr>
          <a:xfrm>
            <a:off x="2204720" y="3241040"/>
            <a:ext cx="3911599" cy="2316480"/>
          </a:xfrm>
          <a:prstGeom prst="rect">
            <a:avLst/>
          </a:prstGeom>
        </p:spPr>
        <p:txBody>
          <a:bodyPr vert="horz" lIns="0" tIns="0" rIns="0" bIns="0" rtlCol="0" anchor="t" anchorCtr="0">
            <a:normAutofit/>
          </a:bodyPr>
          <a:lstStyle>
            <a:lvl1pPr algn="l">
              <a:defRPr sz="2100" baseline="0">
                <a:solidFill>
                  <a:srgbClr val="00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85" y="1311274"/>
            <a:ext cx="4044950" cy="1919605"/>
          </a:xfrm>
          <a:prstGeom prst="rect">
            <a:avLst/>
          </a:prstGeom>
        </p:spPr>
        <p:txBody>
          <a:bodyPr vert="horz"/>
          <a:lstStyle>
            <a:lvl1pPr marL="0" indent="0">
              <a:buFontTx/>
              <a:buNone/>
              <a:defRPr sz="12000" b="1">
                <a:solidFill>
                  <a:schemeClr val="tx1"/>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2753215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55">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nfographic Style (White)">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1"/>
            <a:ext cx="4291229" cy="4291229"/>
          </a:xfrm>
          <a:prstGeom prst="rect">
            <a:avLst/>
          </a:prstGeom>
          <a:noFill/>
          <a:ln w="12700" cmpd="sng">
            <a:solidFill>
              <a:schemeClr val="bg1"/>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white"/>
              </a:solidFill>
            </a:endParaRPr>
          </a:p>
        </p:txBody>
      </p:sp>
      <p:sp>
        <p:nvSpPr>
          <p:cNvPr id="4" name="Title Placeholder 1"/>
          <p:cNvSpPr>
            <a:spLocks noGrp="1"/>
          </p:cNvSpPr>
          <p:nvPr>
            <p:ph type="title" hasCustomPrompt="1"/>
          </p:nvPr>
        </p:nvSpPr>
        <p:spPr>
          <a:xfrm>
            <a:off x="2204720" y="3241040"/>
            <a:ext cx="3911599" cy="2316480"/>
          </a:xfrm>
          <a:prstGeom prst="rect">
            <a:avLst/>
          </a:prstGeom>
        </p:spPr>
        <p:txBody>
          <a:bodyPr vert="horz" lIns="0" tIns="0" rIns="0" bIns="0" rtlCol="0" anchor="t" anchorCtr="0">
            <a:normAutofit/>
          </a:bodyPr>
          <a:lstStyle>
            <a:lvl1pPr algn="l">
              <a:defRPr sz="2100" baseline="0">
                <a:solidFill>
                  <a:schemeClr val="bg1"/>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85" y="1311274"/>
            <a:ext cx="4044950" cy="1919605"/>
          </a:xfrm>
          <a:prstGeom prst="rect">
            <a:avLst/>
          </a:prstGeom>
        </p:spPr>
        <p:txBody>
          <a:bodyPr vert="horz"/>
          <a:lstStyle>
            <a:lvl1pPr marL="0" indent="0">
              <a:buFontTx/>
              <a:buNone/>
              <a:defRPr sz="12000" b="1">
                <a:solidFill>
                  <a:schemeClr val="bg1"/>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2692783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77">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5370179" y="1524000"/>
            <a:ext cx="3525994" cy="3525994"/>
          </a:xfrm>
          <a:prstGeom prst="rect">
            <a:avLst/>
          </a:prstGeom>
          <a:solidFill>
            <a:schemeClr val="bg1">
              <a:alpha val="80000"/>
            </a:schemeClr>
          </a:solid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5563218" y="1757779"/>
            <a:ext cx="3153492" cy="2194085"/>
          </a:xfrm>
          <a:prstGeom prst="rect">
            <a:avLst/>
          </a:prstGeom>
        </p:spPr>
        <p:txBody>
          <a:bodyPr vert="horz" lIns="0" tIns="0" rIns="0" bIns="0" rtlCol="0" anchor="t" anchorCtr="0">
            <a:normAutofit/>
          </a:bodyPr>
          <a:lstStyle>
            <a:lvl1pPr algn="l">
              <a:defRPr sz="2800" baseline="0">
                <a:solidFill>
                  <a:srgbClr val="C80000"/>
                </a:solidFill>
                <a:latin typeface="Arial (Headings)"/>
                <a:cs typeface="Arial (Headings)"/>
              </a:defRPr>
            </a:lvl1pPr>
          </a:lstStyle>
          <a:p>
            <a:r>
              <a:rPr lang="en-US" dirty="0" smtClean="0"/>
              <a:t>Click to edit </a:t>
            </a:r>
            <a:br>
              <a:rPr lang="en-US" dirty="0" smtClean="0"/>
            </a:br>
            <a:r>
              <a:rPr lang="en-US" dirty="0" smtClean="0"/>
              <a:t>Master infographic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1" name="Text Placeholder 9"/>
          <p:cNvSpPr>
            <a:spLocks noGrp="1"/>
          </p:cNvSpPr>
          <p:nvPr>
            <p:ph type="body" sz="quarter" idx="10" hasCustomPrompt="1"/>
          </p:nvPr>
        </p:nvSpPr>
        <p:spPr>
          <a:xfrm>
            <a:off x="7999413" y="4159783"/>
            <a:ext cx="1979612" cy="1979613"/>
          </a:xfrm>
          <a:prstGeom prst="rect">
            <a:avLst/>
          </a:prstGeom>
          <a:solidFill>
            <a:schemeClr val="bg1"/>
          </a:solidFill>
        </p:spPr>
        <p:txBody>
          <a:bodyPr lIns="180000" tIns="144000" rIns="90000" bIns="46800"/>
          <a:lstStyle>
            <a:lvl1pPr marL="0" indent="0">
              <a:buNone/>
              <a:defRPr sz="2100" b="0" i="0" baseline="0">
                <a:latin typeface="Arial" charset="0"/>
                <a:ea typeface="Arial" charset="0"/>
                <a:cs typeface="Arial" charset="0"/>
              </a:defRPr>
            </a:lvl1pPr>
          </a:lstStyle>
          <a:p>
            <a:pPr lvl="0"/>
            <a:r>
              <a:rPr lang="en-GB" dirty="0" smtClean="0"/>
              <a:t>Click to edit body copy</a:t>
            </a:r>
            <a:endParaRPr lang="en-GB" dirty="0"/>
          </a:p>
        </p:txBody>
      </p:sp>
    </p:spTree>
    <p:extLst>
      <p:ext uri="{BB962C8B-B14F-4D97-AF65-F5344CB8AC3E}">
        <p14:creationId xmlns:p14="http://schemas.microsoft.com/office/powerpoint/2010/main" val="1358804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77">
          <p15:clr>
            <a:srgbClr val="FBAE40"/>
          </p15:clr>
        </p15:guide>
        <p15:guide id="2" orient="horz" pos="21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2027238" y="2605607"/>
            <a:ext cx="3525994" cy="3525994"/>
          </a:xfrm>
          <a:prstGeom prst="rect">
            <a:avLst/>
          </a:prstGeom>
          <a:no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2220276" y="2839386"/>
            <a:ext cx="2197899" cy="3074304"/>
          </a:xfrm>
          <a:prstGeom prst="rect">
            <a:avLst/>
          </a:prstGeom>
        </p:spPr>
        <p:txBody>
          <a:bodyPr vert="horz" lIns="0" tIns="0" rIns="0" bIns="0" rtlCol="0" anchor="t" anchorCtr="0">
            <a:normAutofit/>
          </a:bodyPr>
          <a:lstStyle>
            <a:lvl1pPr algn="l">
              <a:defRPr sz="2800" baseline="0">
                <a:solidFill>
                  <a:srgbClr val="C8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8" name="Text Placeholder 9"/>
          <p:cNvSpPr>
            <a:spLocks noGrp="1"/>
          </p:cNvSpPr>
          <p:nvPr>
            <p:ph type="body" sz="quarter" idx="10" hasCustomPrompt="1"/>
          </p:nvPr>
        </p:nvSpPr>
        <p:spPr>
          <a:xfrm>
            <a:off x="4563426" y="1615800"/>
            <a:ext cx="1979612" cy="1979613"/>
          </a:xfrm>
          <a:prstGeom prst="rect">
            <a:avLst/>
          </a:prstGeom>
          <a:solidFill>
            <a:schemeClr val="bg1"/>
          </a:solidFill>
        </p:spPr>
        <p:txBody>
          <a:bodyPr lIns="180000" tIns="144000" rIns="90000" bIns="46800"/>
          <a:lstStyle>
            <a:lvl1pPr marL="0" indent="0">
              <a:buNone/>
              <a:defRPr sz="2100" b="0" i="0" baseline="0">
                <a:latin typeface="Arial" charset="0"/>
                <a:ea typeface="Arial" charset="0"/>
                <a:cs typeface="Arial" charset="0"/>
              </a:defRPr>
            </a:lvl1pPr>
          </a:lstStyle>
          <a:p>
            <a:pPr lvl="0"/>
            <a:r>
              <a:rPr lang="en-GB" dirty="0" smtClean="0"/>
              <a:t>Click to edit body copy</a:t>
            </a:r>
            <a:endParaRPr lang="en-GB" dirty="0"/>
          </a:p>
        </p:txBody>
      </p:sp>
    </p:spTree>
    <p:extLst>
      <p:ext uri="{BB962C8B-B14F-4D97-AF65-F5344CB8AC3E}">
        <p14:creationId xmlns:p14="http://schemas.microsoft.com/office/powerpoint/2010/main" val="1651865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77">
          <p15:clr>
            <a:srgbClr val="FBAE40"/>
          </p15:clr>
        </p15:guide>
        <p15:guide id="2" orient="horz" pos="21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xt (Brand Fram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295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extLst mod="1">
    <p:ext uri="{DCECCB84-F9BA-43D5-87BE-67443E8EF086}">
      <p15:sldGuideLst xmlns:p15="http://schemas.microsoft.com/office/powerpoint/2012/main" xmlns="">
        <p15:guide id="1" pos="1255">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 columns (Brand Frame)">
    <p:spTree>
      <p:nvGrpSpPr>
        <p:cNvPr id="1" name=""/>
        <p:cNvGrpSpPr/>
        <p:nvPr/>
      </p:nvGrpSpPr>
      <p:grpSpPr>
        <a:xfrm>
          <a:off x="0" y="0"/>
          <a:ext cx="0" cy="0"/>
          <a:chOff x="0" y="0"/>
          <a:chExt cx="0" cy="0"/>
        </a:xfrm>
      </p:grpSpPr>
      <p:sp>
        <p:nvSpPr>
          <p:cNvPr id="6" name="Content Placeholder 2"/>
          <p:cNvSpPr>
            <a:spLocks noGrp="1"/>
          </p:cNvSpPr>
          <p:nvPr>
            <p:ph idx="14"/>
          </p:nvPr>
        </p:nvSpPr>
        <p:spPr>
          <a:xfrm>
            <a:off x="6299199" y="2352056"/>
            <a:ext cx="4729163" cy="3960000"/>
          </a:xfrm>
          <a:prstGeom prst="rect">
            <a:avLst/>
          </a:prstGeom>
        </p:spPr>
        <p:txBody>
          <a:bodyPr/>
          <a:lstStyle>
            <a:lvl1pPr marL="342900" indent="-342900">
              <a:buClr>
                <a:srgbClr val="C80000"/>
              </a:buClr>
              <a:buFont typeface="Wingdings" charset="2"/>
              <a:buChar char="§"/>
              <a:defRPr sz="2100">
                <a:solidFill>
                  <a:srgbClr val="000000"/>
                </a:solidFill>
                <a:latin typeface="Arial (Body)"/>
                <a:cs typeface="Arial (Body)"/>
              </a:defRPr>
            </a:lvl1pPr>
            <a:lvl2pPr marL="742950" indent="-285750">
              <a:buClr>
                <a:srgbClr val="C80000"/>
              </a:buClr>
              <a:buFont typeface="Wingdings" charset="2"/>
              <a:buChar char="§"/>
              <a:defRPr sz="2100">
                <a:solidFill>
                  <a:srgbClr val="000000"/>
                </a:solidFill>
                <a:latin typeface="Arial (Body)"/>
                <a:cs typeface="Arial (Body)"/>
              </a:defRPr>
            </a:lvl2pPr>
            <a:lvl3pPr marL="1143000" indent="-228600">
              <a:buClr>
                <a:srgbClr val="C80000"/>
              </a:buClr>
              <a:buFont typeface="Wingdings" charset="2"/>
              <a:buChar char="§"/>
              <a:defRPr sz="1800">
                <a:solidFill>
                  <a:srgbClr val="000000"/>
                </a:solidFill>
                <a:latin typeface="Arial (Body)"/>
                <a:cs typeface="Arial (Body)"/>
              </a:defRPr>
            </a:lvl3pPr>
            <a:lvl4pPr marL="1600200" indent="-228600">
              <a:buClr>
                <a:srgbClr val="C80000"/>
              </a:buClr>
              <a:buFont typeface="Wingdings" charset="2"/>
              <a:buChar char="§"/>
              <a:defRPr sz="1800">
                <a:solidFill>
                  <a:srgbClr val="000000"/>
                </a:solidFill>
                <a:latin typeface="Arial (Body)"/>
                <a:cs typeface="Arial (Body)"/>
              </a:defRPr>
            </a:lvl4pPr>
            <a:lvl5pPr marL="2057400" indent="-228600">
              <a:buClr>
                <a:srgbClr val="C80000"/>
              </a:buClr>
              <a:buFont typeface="Wingdings" charset="2"/>
              <a:buChar char="§"/>
              <a:defRPr sz="1800">
                <a:solidFill>
                  <a:srgbClr val="000000"/>
                </a:solidFill>
                <a:latin typeface="Arial (Body)"/>
                <a:cs typeface="Arial (Body)"/>
              </a:defRPr>
            </a:lvl5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 hasCustomPrompt="1"/>
          </p:nvPr>
        </p:nvSpPr>
        <p:spPr bwMode="ltGray">
          <a:xfrm>
            <a:off x="1332864" y="2352056"/>
            <a:ext cx="3960000" cy="3960000"/>
          </a:xfrm>
          <a:prstGeom prst="rect">
            <a:avLst/>
          </a:prstGeom>
          <a:noFill/>
          <a:ln w="12700">
            <a:solidFill>
              <a:srgbClr val="C80000"/>
            </a:solidFill>
          </a:ln>
        </p:spPr>
        <p:txBody>
          <a:bodyPr lIns="180000" tIns="180000" rIns="180000" bIns="360000"/>
          <a:lstStyle>
            <a:lvl1pPr marL="342900" indent="-342900">
              <a:buClr>
                <a:srgbClr val="C80000"/>
              </a:buClr>
              <a:buFont typeface="Wingdings" charset="2"/>
              <a:buChar char="§"/>
              <a:defRPr sz="2100" baseline="0">
                <a:solidFill>
                  <a:schemeClr val="tx1"/>
                </a:solidFill>
                <a:latin typeface="Arial (Body)"/>
                <a:cs typeface="Arial (Body)"/>
              </a:defRPr>
            </a:lvl1pPr>
            <a:lvl2pPr marL="742950" indent="-285750">
              <a:buClr>
                <a:srgbClr val="C80000"/>
              </a:buClr>
              <a:buFont typeface="Wingdings" charset="2"/>
              <a:buChar char="§"/>
              <a:defRPr sz="2100">
                <a:solidFill>
                  <a:srgbClr val="000000"/>
                </a:solidFill>
                <a:latin typeface="Arial (Body)"/>
                <a:cs typeface="Arial (Body)"/>
              </a:defRPr>
            </a:lvl2pPr>
            <a:lvl3pPr marL="1143000" indent="-228600">
              <a:buClr>
                <a:srgbClr val="C80000"/>
              </a:buClr>
              <a:buFont typeface="Wingdings" charset="2"/>
              <a:buChar char="§"/>
              <a:defRPr sz="1800">
                <a:solidFill>
                  <a:srgbClr val="000000"/>
                </a:solidFill>
                <a:latin typeface="Arial (Body)"/>
                <a:cs typeface="Arial (Body)"/>
              </a:defRPr>
            </a:lvl3pPr>
            <a:lvl4pPr marL="1600200" indent="-228600">
              <a:buClr>
                <a:srgbClr val="C80000"/>
              </a:buClr>
              <a:buFont typeface="Wingdings" charset="2"/>
              <a:buChar char="§"/>
              <a:defRPr sz="1800">
                <a:solidFill>
                  <a:srgbClr val="000000"/>
                </a:solidFill>
                <a:latin typeface="Arial (Body)"/>
                <a:cs typeface="Arial (Body)"/>
              </a:defRPr>
            </a:lvl4pPr>
            <a:lvl5pPr marL="2057400" indent="-228600">
              <a:buClr>
                <a:srgbClr val="C80000"/>
              </a:buClr>
              <a:buFont typeface="Wingdings" charset="2"/>
              <a:buChar char="§"/>
              <a:defRPr sz="1600">
                <a:solidFill>
                  <a:srgbClr val="000000"/>
                </a:solidFill>
                <a:latin typeface="Arial (Body)"/>
                <a:cs typeface="Arial (Body)"/>
              </a:defRPr>
            </a:lvl5pPr>
          </a:lstStyle>
          <a:p>
            <a:pPr lvl="0"/>
            <a:r>
              <a:rPr lang="en-US" dirty="0" smtClean="0"/>
              <a:t>Remember the Brand square and Brand frame should never be used together</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Title 1"/>
          <p:cNvSpPr>
            <a:spLocks noGrp="1"/>
          </p:cNvSpPr>
          <p:nvPr>
            <p:ph type="title"/>
          </p:nvPr>
        </p:nvSpPr>
        <p:spPr>
          <a:xfrm>
            <a:off x="1233054" y="1239520"/>
            <a:ext cx="9795307" cy="1062000"/>
          </a:xfrm>
          <a:prstGeom prst="rect">
            <a:avLst/>
          </a:prstGeom>
        </p:spPr>
        <p:txBody>
          <a:bodyPr/>
          <a:lstStyle>
            <a:lvl1pPr algn="l">
              <a:defRPr sz="2800">
                <a:solidFill>
                  <a:srgbClr val="C80000"/>
                </a:solidFill>
                <a:latin typeface="arial (Headings)"/>
                <a:cs typeface="arial (Headings)"/>
              </a:defRPr>
            </a:lvl1pPr>
          </a:lstStyle>
          <a:p>
            <a:r>
              <a:rPr lang="en-US" dirty="0" smtClean="0"/>
              <a:t>Click to edit Master title style</a:t>
            </a:r>
            <a:endParaRPr lang="en-US" dirty="0"/>
          </a:p>
        </p:txBody>
      </p:sp>
    </p:spTree>
    <p:extLst>
      <p:ext uri="{BB962C8B-B14F-4D97-AF65-F5344CB8AC3E}">
        <p14:creationId xmlns:p14="http://schemas.microsoft.com/office/powerpoint/2010/main" val="4615874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ivider page (single, black logo)">
    <p:spTree>
      <p:nvGrpSpPr>
        <p:cNvPr id="1" name=""/>
        <p:cNvGrpSpPr/>
        <p:nvPr/>
      </p:nvGrpSpPr>
      <p:grpSpPr>
        <a:xfrm>
          <a:off x="0" y="0"/>
          <a:ext cx="0" cy="0"/>
          <a:chOff x="0" y="0"/>
          <a:chExt cx="0" cy="0"/>
        </a:xfrm>
      </p:grpSpPr>
      <p:pic>
        <p:nvPicPr>
          <p:cNvPr id="4" name="Picture 3" descr="ACCA Brand Square (1 lin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060" y="2446020"/>
            <a:ext cx="1955800" cy="1955800"/>
          </a:xfrm>
          <a:prstGeom prst="rect">
            <a:avLst/>
          </a:prstGeom>
        </p:spPr>
      </p:pic>
      <p:sp>
        <p:nvSpPr>
          <p:cNvPr id="6" name="Title Placeholder 1"/>
          <p:cNvSpPr>
            <a:spLocks noGrp="1"/>
          </p:cNvSpPr>
          <p:nvPr>
            <p:ph type="title" hasCustomPrompt="1"/>
          </p:nvPr>
        </p:nvSpPr>
        <p:spPr>
          <a:xfrm>
            <a:off x="2133601" y="3248640"/>
            <a:ext cx="3797180" cy="348000"/>
          </a:xfrm>
          <a:prstGeom prst="rect">
            <a:avLst/>
          </a:prstGeom>
        </p:spPr>
        <p:txBody>
          <a:bodyPr vert="horz" lIns="0" tIns="0" rIns="0" bIns="0" rtlCol="0" anchor="t" anchorCtr="0">
            <a:noAutofit/>
          </a:bodyPr>
          <a:lstStyle>
            <a:lvl1pPr algn="l">
              <a:defRPr sz="2100" b="1" baseline="0">
                <a:solidFill>
                  <a:schemeClr val="tx1"/>
                </a:solidFill>
                <a:latin typeface="Arial (Headings)"/>
                <a:cs typeface="Arial (Headings)"/>
              </a:defRPr>
            </a:lvl1pPr>
          </a:lstStyle>
          <a:p>
            <a:r>
              <a:rPr lang="en-US" dirty="0" smtClean="0"/>
              <a:t>Click to edit divider pages</a:t>
            </a:r>
            <a:endParaRPr lang="en-US" dirty="0"/>
          </a:p>
        </p:txBody>
      </p:sp>
    </p:spTree>
    <p:extLst>
      <p:ext uri="{BB962C8B-B14F-4D97-AF65-F5344CB8AC3E}">
        <p14:creationId xmlns:p14="http://schemas.microsoft.com/office/powerpoint/2010/main" val="1544464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ivider page (double, black logo)">
    <p:spTree>
      <p:nvGrpSpPr>
        <p:cNvPr id="1" name=""/>
        <p:cNvGrpSpPr/>
        <p:nvPr/>
      </p:nvGrpSpPr>
      <p:grpSpPr>
        <a:xfrm>
          <a:off x="0" y="0"/>
          <a:ext cx="0" cy="0"/>
          <a:chOff x="0" y="0"/>
          <a:chExt cx="0" cy="0"/>
        </a:xfrm>
      </p:grpSpPr>
      <p:pic>
        <p:nvPicPr>
          <p:cNvPr id="4" name="Picture 3" descr="ACCA Brand Square (2 line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060" y="2446020"/>
            <a:ext cx="1955800" cy="1955800"/>
          </a:xfrm>
          <a:prstGeom prst="rect">
            <a:avLst/>
          </a:prstGeom>
        </p:spPr>
      </p:pic>
      <p:sp>
        <p:nvSpPr>
          <p:cNvPr id="6" name="Title Placeholder 1"/>
          <p:cNvSpPr>
            <a:spLocks noGrp="1"/>
          </p:cNvSpPr>
          <p:nvPr>
            <p:ph type="title" hasCustomPrompt="1"/>
          </p:nvPr>
        </p:nvSpPr>
        <p:spPr>
          <a:xfrm>
            <a:off x="2133601" y="3088832"/>
            <a:ext cx="2956560" cy="602000"/>
          </a:xfrm>
          <a:prstGeom prst="rect">
            <a:avLst/>
          </a:prstGeom>
        </p:spPr>
        <p:txBody>
          <a:bodyPr vert="horz" lIns="0" tIns="0" rIns="0" bIns="0" rtlCol="0" anchor="t" anchorCtr="0">
            <a:noAutofit/>
          </a:bodyPr>
          <a:lstStyle>
            <a:lvl1pPr algn="l">
              <a:defRPr sz="2100" b="1" baseline="0">
                <a:solidFill>
                  <a:schemeClr val="tx1"/>
                </a:solidFill>
                <a:latin typeface="Arial (Headings)"/>
                <a:cs typeface="Arial (Headings)"/>
              </a:defRPr>
            </a:lvl1pPr>
          </a:lstStyle>
          <a:p>
            <a:r>
              <a:rPr lang="en-US" dirty="0" smtClean="0"/>
              <a:t>Click to edit divider pages with two lines</a:t>
            </a:r>
            <a:endParaRPr lang="en-US" dirty="0"/>
          </a:p>
        </p:txBody>
      </p:sp>
    </p:spTree>
    <p:extLst>
      <p:ext uri="{BB962C8B-B14F-4D97-AF65-F5344CB8AC3E}">
        <p14:creationId xmlns:p14="http://schemas.microsoft.com/office/powerpoint/2010/main" val="41967037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Divider page (single, white logo)">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2629257" y="3207616"/>
            <a:ext cx="4361204" cy="381331"/>
          </a:xfrm>
          <a:prstGeom prst="rect">
            <a:avLst/>
          </a:prstGeom>
        </p:spPr>
        <p:txBody>
          <a:bodyPr vert="horz" lIns="0" tIns="0" rIns="0" bIns="0" rtlCol="0" anchor="t" anchorCtr="0">
            <a:noAutofit/>
          </a:bodyPr>
          <a:lstStyle>
            <a:lvl1pPr algn="l">
              <a:defRPr sz="2800" b="1" baseline="0">
                <a:solidFill>
                  <a:schemeClr val="tx1"/>
                </a:solidFill>
                <a:latin typeface="Arial (Headings)"/>
                <a:cs typeface="Arial (Headings)"/>
              </a:defRPr>
            </a:lvl1pPr>
          </a:lstStyle>
          <a:p>
            <a:r>
              <a:rPr lang="en-US" dirty="0" smtClean="0"/>
              <a:t>Click to edit </a:t>
            </a:r>
            <a:r>
              <a:rPr lang="en-US" smtClean="0"/>
              <a:t>divider page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483" y="1828800"/>
            <a:ext cx="3188208" cy="3188208"/>
          </a:xfrm>
          <a:prstGeom prst="rect">
            <a:avLst/>
          </a:prstGeom>
        </p:spPr>
      </p:pic>
    </p:spTree>
    <p:extLst>
      <p:ext uri="{BB962C8B-B14F-4D97-AF65-F5344CB8AC3E}">
        <p14:creationId xmlns:p14="http://schemas.microsoft.com/office/powerpoint/2010/main" val="2503260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 Column (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30960" y="2352056"/>
            <a:ext cx="9702800" cy="3669332"/>
          </a:xfrm>
        </p:spPr>
        <p:txBody>
          <a:bodyPr/>
          <a:lstStyle>
            <a:lvl1pPr>
              <a:spcBef>
                <a:spcPts val="800"/>
              </a:spcBef>
              <a:spcAft>
                <a:spcPts val="0"/>
              </a:spcAft>
              <a:defRPr sz="2100"/>
            </a:lvl1pPr>
            <a:lvl2pPr marL="307975" indent="-307975">
              <a:spcBef>
                <a:spcPts val="800"/>
              </a:spcBef>
              <a:spcAft>
                <a:spcPts val="0"/>
              </a:spcAft>
              <a:defRPr sz="2100"/>
            </a:lvl2pPr>
            <a:lvl3pPr marL="539750" indent="-231775">
              <a:spcBef>
                <a:spcPts val="800"/>
              </a:spcBef>
              <a:spcAft>
                <a:spcPts val="0"/>
              </a:spcAft>
              <a:defRPr sz="1800"/>
            </a:lvl3pPr>
            <a:lvl4pPr marL="779463" indent="-250825">
              <a:spcBef>
                <a:spcPts val="800"/>
              </a:spcBef>
              <a:spcAft>
                <a:spcPts val="0"/>
              </a:spcAft>
              <a:defRPr sz="1800"/>
            </a:lvl4pPr>
            <a:lvl5pPr marL="962025" indent="-182563">
              <a:spcBef>
                <a:spcPts val="800"/>
              </a:spcBef>
              <a:spcAft>
                <a:spcPts val="0"/>
              </a:spcAft>
              <a:defRPr sz="1800"/>
            </a:lvl5p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7436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Divider page (double, white logo)">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2629257" y="2968620"/>
            <a:ext cx="4361204" cy="910600"/>
          </a:xfrm>
          <a:prstGeom prst="rect">
            <a:avLst/>
          </a:prstGeom>
        </p:spPr>
        <p:txBody>
          <a:bodyPr vert="horz" lIns="0" tIns="0" rIns="0" bIns="0" rtlCol="0" anchor="t" anchorCtr="0">
            <a:noAutofit/>
          </a:bodyPr>
          <a:lstStyle>
            <a:lvl1pPr algn="l">
              <a:defRPr sz="2800" b="1" baseline="0">
                <a:solidFill>
                  <a:schemeClr val="tx1"/>
                </a:solidFill>
                <a:latin typeface="Arial (Headings)"/>
                <a:cs typeface="Arial (Headings)"/>
              </a:defRPr>
            </a:lvl1pPr>
          </a:lstStyle>
          <a:p>
            <a:r>
              <a:rPr lang="en-US" dirty="0" smtClean="0"/>
              <a:t>Click to edit divider pages with two lines</a:t>
            </a:r>
            <a:endParaRPr lang="en-US" dirty="0"/>
          </a:p>
        </p:txBody>
      </p:sp>
    </p:spTree>
    <p:extLst>
      <p:ext uri="{BB962C8B-B14F-4D97-AF65-F5344CB8AC3E}">
        <p14:creationId xmlns:p14="http://schemas.microsoft.com/office/powerpoint/2010/main" val="5031247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1"/>
            <a:ext cx="4291229" cy="4291229"/>
          </a:xfrm>
          <a:prstGeom prst="rect">
            <a:avLst/>
          </a:prstGeom>
          <a:no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2204720" y="3241040"/>
            <a:ext cx="3911599" cy="2316480"/>
          </a:xfrm>
          <a:prstGeom prst="rect">
            <a:avLst/>
          </a:prstGeom>
        </p:spPr>
        <p:txBody>
          <a:bodyPr vert="horz" lIns="0" tIns="0" rIns="0" bIns="0" rtlCol="0" anchor="t" anchorCtr="0">
            <a:normAutofit/>
          </a:bodyPr>
          <a:lstStyle>
            <a:lvl1pPr algn="l">
              <a:defRPr sz="2100" baseline="0">
                <a:solidFill>
                  <a:srgbClr val="C8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85" y="1311274"/>
            <a:ext cx="4044950" cy="1919605"/>
          </a:xfrm>
          <a:prstGeom prst="rect">
            <a:avLst/>
          </a:prstGeom>
        </p:spPr>
        <p:txBody>
          <a:bodyPr vert="horz"/>
          <a:lstStyle>
            <a:lvl1pPr marL="0" indent="0">
              <a:buFontTx/>
              <a:buNone/>
              <a:defRPr sz="12000" b="1">
                <a:solidFill>
                  <a:srgbClr val="C80000"/>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1095954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77">
          <p15:clr>
            <a:srgbClr val="FBAE40"/>
          </p15:clr>
        </p15:guide>
        <p15:guide id="2" orient="horz" pos="21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nfographic Style (Black)">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1"/>
            <a:ext cx="4291229" cy="4291229"/>
          </a:xfrm>
          <a:prstGeom prst="rect">
            <a:avLst/>
          </a:prstGeom>
          <a:noFill/>
          <a:ln w="12700" cmpd="sng">
            <a:solidFill>
              <a:schemeClr val="tx1"/>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srgbClr val="000000"/>
              </a:solidFill>
            </a:endParaRPr>
          </a:p>
        </p:txBody>
      </p:sp>
      <p:sp>
        <p:nvSpPr>
          <p:cNvPr id="4" name="Title Placeholder 1"/>
          <p:cNvSpPr>
            <a:spLocks noGrp="1"/>
          </p:cNvSpPr>
          <p:nvPr>
            <p:ph type="title" hasCustomPrompt="1"/>
          </p:nvPr>
        </p:nvSpPr>
        <p:spPr>
          <a:xfrm>
            <a:off x="2204720" y="3241040"/>
            <a:ext cx="3911599" cy="2316480"/>
          </a:xfrm>
          <a:prstGeom prst="rect">
            <a:avLst/>
          </a:prstGeom>
        </p:spPr>
        <p:txBody>
          <a:bodyPr vert="horz" lIns="0" tIns="0" rIns="0" bIns="0" rtlCol="0" anchor="t" anchorCtr="0">
            <a:normAutofit/>
          </a:bodyPr>
          <a:lstStyle>
            <a:lvl1pPr algn="l">
              <a:defRPr sz="2100" baseline="0">
                <a:solidFill>
                  <a:srgbClr val="00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85" y="1311274"/>
            <a:ext cx="4044950" cy="1919605"/>
          </a:xfrm>
          <a:prstGeom prst="rect">
            <a:avLst/>
          </a:prstGeom>
        </p:spPr>
        <p:txBody>
          <a:bodyPr vert="horz"/>
          <a:lstStyle>
            <a:lvl1pPr marL="0" indent="0">
              <a:buFontTx/>
              <a:buNone/>
              <a:defRPr sz="12000" b="1">
                <a:solidFill>
                  <a:schemeClr val="tx1"/>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2012860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55">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nfographic Style (White)">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1"/>
            <a:ext cx="4291229" cy="4291229"/>
          </a:xfrm>
          <a:prstGeom prst="rect">
            <a:avLst/>
          </a:prstGeom>
          <a:noFill/>
          <a:ln w="12700" cmpd="sng">
            <a:solidFill>
              <a:schemeClr val="bg1"/>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white"/>
              </a:solidFill>
            </a:endParaRPr>
          </a:p>
        </p:txBody>
      </p:sp>
      <p:sp>
        <p:nvSpPr>
          <p:cNvPr id="4" name="Title Placeholder 1"/>
          <p:cNvSpPr>
            <a:spLocks noGrp="1"/>
          </p:cNvSpPr>
          <p:nvPr>
            <p:ph type="title" hasCustomPrompt="1"/>
          </p:nvPr>
        </p:nvSpPr>
        <p:spPr>
          <a:xfrm>
            <a:off x="2204720" y="3241040"/>
            <a:ext cx="3911599" cy="2316480"/>
          </a:xfrm>
          <a:prstGeom prst="rect">
            <a:avLst/>
          </a:prstGeom>
        </p:spPr>
        <p:txBody>
          <a:bodyPr vert="horz" lIns="0" tIns="0" rIns="0" bIns="0" rtlCol="0" anchor="t" anchorCtr="0">
            <a:normAutofit/>
          </a:bodyPr>
          <a:lstStyle>
            <a:lvl1pPr algn="l">
              <a:defRPr sz="2100" baseline="0">
                <a:solidFill>
                  <a:schemeClr val="bg1"/>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85" y="1311274"/>
            <a:ext cx="4044950" cy="1919605"/>
          </a:xfrm>
          <a:prstGeom prst="rect">
            <a:avLst/>
          </a:prstGeom>
        </p:spPr>
        <p:txBody>
          <a:bodyPr vert="horz"/>
          <a:lstStyle>
            <a:lvl1pPr marL="0" indent="0">
              <a:buFontTx/>
              <a:buNone/>
              <a:defRPr sz="12000" b="1">
                <a:solidFill>
                  <a:schemeClr val="bg1"/>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1183775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77">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5370179" y="1524000"/>
            <a:ext cx="3525994" cy="3525994"/>
          </a:xfrm>
          <a:prstGeom prst="rect">
            <a:avLst/>
          </a:prstGeom>
          <a:solidFill>
            <a:schemeClr val="bg1">
              <a:alpha val="80000"/>
            </a:schemeClr>
          </a:solid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5563218" y="1757779"/>
            <a:ext cx="3153492" cy="2194085"/>
          </a:xfrm>
          <a:prstGeom prst="rect">
            <a:avLst/>
          </a:prstGeom>
        </p:spPr>
        <p:txBody>
          <a:bodyPr vert="horz" lIns="0" tIns="0" rIns="0" bIns="0" rtlCol="0" anchor="t" anchorCtr="0">
            <a:normAutofit/>
          </a:bodyPr>
          <a:lstStyle>
            <a:lvl1pPr algn="l">
              <a:defRPr sz="2800" baseline="0">
                <a:solidFill>
                  <a:srgbClr val="C80000"/>
                </a:solidFill>
                <a:latin typeface="Arial (Headings)"/>
                <a:cs typeface="Arial (Headings)"/>
              </a:defRPr>
            </a:lvl1pPr>
          </a:lstStyle>
          <a:p>
            <a:r>
              <a:rPr lang="en-US" dirty="0" smtClean="0"/>
              <a:t>Click to edit </a:t>
            </a:r>
            <a:br>
              <a:rPr lang="en-US" dirty="0" smtClean="0"/>
            </a:br>
            <a:r>
              <a:rPr lang="en-US" dirty="0" smtClean="0"/>
              <a:t>Master infographic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1" name="Text Placeholder 9"/>
          <p:cNvSpPr>
            <a:spLocks noGrp="1"/>
          </p:cNvSpPr>
          <p:nvPr>
            <p:ph type="body" sz="quarter" idx="10" hasCustomPrompt="1"/>
          </p:nvPr>
        </p:nvSpPr>
        <p:spPr>
          <a:xfrm>
            <a:off x="7999413" y="4159783"/>
            <a:ext cx="1979612" cy="1979613"/>
          </a:xfrm>
          <a:prstGeom prst="rect">
            <a:avLst/>
          </a:prstGeom>
          <a:solidFill>
            <a:schemeClr val="bg1"/>
          </a:solidFill>
        </p:spPr>
        <p:txBody>
          <a:bodyPr lIns="180000" tIns="144000" rIns="90000" bIns="46800"/>
          <a:lstStyle>
            <a:lvl1pPr marL="0" indent="0">
              <a:buNone/>
              <a:defRPr sz="2100" b="0" i="0" baseline="0">
                <a:latin typeface="Arial" charset="0"/>
                <a:ea typeface="Arial" charset="0"/>
                <a:cs typeface="Arial" charset="0"/>
              </a:defRPr>
            </a:lvl1pPr>
          </a:lstStyle>
          <a:p>
            <a:pPr lvl="0"/>
            <a:r>
              <a:rPr lang="en-GB" dirty="0" smtClean="0"/>
              <a:t>Click to edit body copy</a:t>
            </a:r>
            <a:endParaRPr lang="en-GB" dirty="0"/>
          </a:p>
        </p:txBody>
      </p:sp>
    </p:spTree>
    <p:extLst>
      <p:ext uri="{BB962C8B-B14F-4D97-AF65-F5344CB8AC3E}">
        <p14:creationId xmlns:p14="http://schemas.microsoft.com/office/powerpoint/2010/main" val="1734225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77">
          <p15:clr>
            <a:srgbClr val="FBAE40"/>
          </p15:clr>
        </p15:guide>
        <p15:guide id="2" orient="horz" pos="21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2027238" y="2605607"/>
            <a:ext cx="3525994" cy="3525994"/>
          </a:xfrm>
          <a:prstGeom prst="rect">
            <a:avLst/>
          </a:prstGeom>
          <a:no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2220276" y="2839386"/>
            <a:ext cx="2197899" cy="3074304"/>
          </a:xfrm>
          <a:prstGeom prst="rect">
            <a:avLst/>
          </a:prstGeom>
        </p:spPr>
        <p:txBody>
          <a:bodyPr vert="horz" lIns="0" tIns="0" rIns="0" bIns="0" rtlCol="0" anchor="t" anchorCtr="0">
            <a:normAutofit/>
          </a:bodyPr>
          <a:lstStyle>
            <a:lvl1pPr algn="l">
              <a:defRPr sz="2800" baseline="0">
                <a:solidFill>
                  <a:srgbClr val="C8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8" name="Text Placeholder 9"/>
          <p:cNvSpPr>
            <a:spLocks noGrp="1"/>
          </p:cNvSpPr>
          <p:nvPr>
            <p:ph type="body" sz="quarter" idx="10" hasCustomPrompt="1"/>
          </p:nvPr>
        </p:nvSpPr>
        <p:spPr>
          <a:xfrm>
            <a:off x="4563426" y="1615800"/>
            <a:ext cx="1979612" cy="1979613"/>
          </a:xfrm>
          <a:prstGeom prst="rect">
            <a:avLst/>
          </a:prstGeom>
          <a:solidFill>
            <a:schemeClr val="bg1"/>
          </a:solidFill>
        </p:spPr>
        <p:txBody>
          <a:bodyPr lIns="180000" tIns="144000" rIns="90000" bIns="46800"/>
          <a:lstStyle>
            <a:lvl1pPr marL="0" indent="0">
              <a:buNone/>
              <a:defRPr sz="2100" b="0" i="0" baseline="0">
                <a:latin typeface="Arial" charset="0"/>
                <a:ea typeface="Arial" charset="0"/>
                <a:cs typeface="Arial" charset="0"/>
              </a:defRPr>
            </a:lvl1pPr>
          </a:lstStyle>
          <a:p>
            <a:pPr lvl="0"/>
            <a:r>
              <a:rPr lang="en-GB" dirty="0" smtClean="0"/>
              <a:t>Click to edit body copy</a:t>
            </a:r>
            <a:endParaRPr lang="en-GB" dirty="0"/>
          </a:p>
        </p:txBody>
      </p:sp>
    </p:spTree>
    <p:extLst>
      <p:ext uri="{BB962C8B-B14F-4D97-AF65-F5344CB8AC3E}">
        <p14:creationId xmlns:p14="http://schemas.microsoft.com/office/powerpoint/2010/main" val="3198087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77">
          <p15:clr>
            <a:srgbClr val="FBAE40"/>
          </p15:clr>
        </p15:guide>
        <p15:guide id="2" orient="horz" pos="21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xt (Brand Fram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872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extLst mod="1">
    <p:ext uri="{DCECCB84-F9BA-43D5-87BE-67443E8EF086}">
      <p15:sldGuideLst xmlns:p15="http://schemas.microsoft.com/office/powerpoint/2012/main" xmlns="">
        <p15:guide id="1" pos="1255">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 columns (Brand Frame)">
    <p:spTree>
      <p:nvGrpSpPr>
        <p:cNvPr id="1" name=""/>
        <p:cNvGrpSpPr/>
        <p:nvPr/>
      </p:nvGrpSpPr>
      <p:grpSpPr>
        <a:xfrm>
          <a:off x="0" y="0"/>
          <a:ext cx="0" cy="0"/>
          <a:chOff x="0" y="0"/>
          <a:chExt cx="0" cy="0"/>
        </a:xfrm>
      </p:grpSpPr>
      <p:sp>
        <p:nvSpPr>
          <p:cNvPr id="6" name="Content Placeholder 2"/>
          <p:cNvSpPr>
            <a:spLocks noGrp="1"/>
          </p:cNvSpPr>
          <p:nvPr>
            <p:ph idx="14"/>
          </p:nvPr>
        </p:nvSpPr>
        <p:spPr>
          <a:xfrm>
            <a:off x="6299199" y="2352056"/>
            <a:ext cx="4729163" cy="3960000"/>
          </a:xfrm>
          <a:prstGeom prst="rect">
            <a:avLst/>
          </a:prstGeom>
        </p:spPr>
        <p:txBody>
          <a:bodyPr/>
          <a:lstStyle>
            <a:lvl1pPr marL="342900" indent="-342900">
              <a:buClr>
                <a:srgbClr val="C80000"/>
              </a:buClr>
              <a:buFont typeface="Wingdings" charset="2"/>
              <a:buChar char="§"/>
              <a:defRPr sz="2100">
                <a:solidFill>
                  <a:srgbClr val="000000"/>
                </a:solidFill>
                <a:latin typeface="Arial (Body)"/>
                <a:cs typeface="Arial (Body)"/>
              </a:defRPr>
            </a:lvl1pPr>
            <a:lvl2pPr marL="742950" indent="-285750">
              <a:buClr>
                <a:srgbClr val="C80000"/>
              </a:buClr>
              <a:buFont typeface="Wingdings" charset="2"/>
              <a:buChar char="§"/>
              <a:defRPr sz="2100">
                <a:solidFill>
                  <a:srgbClr val="000000"/>
                </a:solidFill>
                <a:latin typeface="Arial (Body)"/>
                <a:cs typeface="Arial (Body)"/>
              </a:defRPr>
            </a:lvl2pPr>
            <a:lvl3pPr marL="1143000" indent="-228600">
              <a:buClr>
                <a:srgbClr val="C80000"/>
              </a:buClr>
              <a:buFont typeface="Wingdings" charset="2"/>
              <a:buChar char="§"/>
              <a:defRPr sz="1800">
                <a:solidFill>
                  <a:srgbClr val="000000"/>
                </a:solidFill>
                <a:latin typeface="Arial (Body)"/>
                <a:cs typeface="Arial (Body)"/>
              </a:defRPr>
            </a:lvl3pPr>
            <a:lvl4pPr marL="1600200" indent="-228600">
              <a:buClr>
                <a:srgbClr val="C80000"/>
              </a:buClr>
              <a:buFont typeface="Wingdings" charset="2"/>
              <a:buChar char="§"/>
              <a:defRPr sz="1800">
                <a:solidFill>
                  <a:srgbClr val="000000"/>
                </a:solidFill>
                <a:latin typeface="Arial (Body)"/>
                <a:cs typeface="Arial (Body)"/>
              </a:defRPr>
            </a:lvl4pPr>
            <a:lvl5pPr marL="2057400" indent="-228600">
              <a:buClr>
                <a:srgbClr val="C80000"/>
              </a:buClr>
              <a:buFont typeface="Wingdings" charset="2"/>
              <a:buChar char="§"/>
              <a:defRPr sz="1800">
                <a:solidFill>
                  <a:srgbClr val="000000"/>
                </a:solidFill>
                <a:latin typeface="Arial (Body)"/>
                <a:cs typeface="Arial (Body)"/>
              </a:defRPr>
            </a:lvl5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 hasCustomPrompt="1"/>
          </p:nvPr>
        </p:nvSpPr>
        <p:spPr bwMode="ltGray">
          <a:xfrm>
            <a:off x="1332864" y="2352056"/>
            <a:ext cx="3960000" cy="3960000"/>
          </a:xfrm>
          <a:prstGeom prst="rect">
            <a:avLst/>
          </a:prstGeom>
          <a:noFill/>
          <a:ln w="12700">
            <a:solidFill>
              <a:srgbClr val="C80000"/>
            </a:solidFill>
          </a:ln>
        </p:spPr>
        <p:txBody>
          <a:bodyPr lIns="180000" tIns="180000" rIns="180000" bIns="360000"/>
          <a:lstStyle>
            <a:lvl1pPr marL="342900" indent="-342900">
              <a:buClr>
                <a:srgbClr val="C80000"/>
              </a:buClr>
              <a:buFont typeface="Wingdings" charset="2"/>
              <a:buChar char="§"/>
              <a:defRPr sz="2100" baseline="0">
                <a:solidFill>
                  <a:schemeClr val="tx1"/>
                </a:solidFill>
                <a:latin typeface="Arial (Body)"/>
                <a:cs typeface="Arial (Body)"/>
              </a:defRPr>
            </a:lvl1pPr>
            <a:lvl2pPr marL="742950" indent="-285750">
              <a:buClr>
                <a:srgbClr val="C80000"/>
              </a:buClr>
              <a:buFont typeface="Wingdings" charset="2"/>
              <a:buChar char="§"/>
              <a:defRPr sz="2100">
                <a:solidFill>
                  <a:srgbClr val="000000"/>
                </a:solidFill>
                <a:latin typeface="Arial (Body)"/>
                <a:cs typeface="Arial (Body)"/>
              </a:defRPr>
            </a:lvl2pPr>
            <a:lvl3pPr marL="1143000" indent="-228600">
              <a:buClr>
                <a:srgbClr val="C80000"/>
              </a:buClr>
              <a:buFont typeface="Wingdings" charset="2"/>
              <a:buChar char="§"/>
              <a:defRPr sz="1800">
                <a:solidFill>
                  <a:srgbClr val="000000"/>
                </a:solidFill>
                <a:latin typeface="Arial (Body)"/>
                <a:cs typeface="Arial (Body)"/>
              </a:defRPr>
            </a:lvl3pPr>
            <a:lvl4pPr marL="1600200" indent="-228600">
              <a:buClr>
                <a:srgbClr val="C80000"/>
              </a:buClr>
              <a:buFont typeface="Wingdings" charset="2"/>
              <a:buChar char="§"/>
              <a:defRPr sz="1800">
                <a:solidFill>
                  <a:srgbClr val="000000"/>
                </a:solidFill>
                <a:latin typeface="Arial (Body)"/>
                <a:cs typeface="Arial (Body)"/>
              </a:defRPr>
            </a:lvl4pPr>
            <a:lvl5pPr marL="2057400" indent="-228600">
              <a:buClr>
                <a:srgbClr val="C80000"/>
              </a:buClr>
              <a:buFont typeface="Wingdings" charset="2"/>
              <a:buChar char="§"/>
              <a:defRPr sz="1600">
                <a:solidFill>
                  <a:srgbClr val="000000"/>
                </a:solidFill>
                <a:latin typeface="Arial (Body)"/>
                <a:cs typeface="Arial (Body)"/>
              </a:defRPr>
            </a:lvl5pPr>
          </a:lstStyle>
          <a:p>
            <a:pPr lvl="0"/>
            <a:r>
              <a:rPr lang="en-US" dirty="0" smtClean="0"/>
              <a:t>Remember the Brand square and Brand frame should never be used together</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Title 1"/>
          <p:cNvSpPr>
            <a:spLocks noGrp="1"/>
          </p:cNvSpPr>
          <p:nvPr>
            <p:ph type="title"/>
          </p:nvPr>
        </p:nvSpPr>
        <p:spPr>
          <a:xfrm>
            <a:off x="1233054" y="1239520"/>
            <a:ext cx="9795307" cy="1062000"/>
          </a:xfrm>
          <a:prstGeom prst="rect">
            <a:avLst/>
          </a:prstGeom>
        </p:spPr>
        <p:txBody>
          <a:bodyPr/>
          <a:lstStyle>
            <a:lvl1pPr algn="l">
              <a:defRPr sz="2800">
                <a:solidFill>
                  <a:srgbClr val="C80000"/>
                </a:solidFill>
                <a:latin typeface="arial (Headings)"/>
                <a:cs typeface="arial (Headings)"/>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892825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ivider page (single, black logo)">
    <p:spTree>
      <p:nvGrpSpPr>
        <p:cNvPr id="1" name=""/>
        <p:cNvGrpSpPr/>
        <p:nvPr/>
      </p:nvGrpSpPr>
      <p:grpSpPr>
        <a:xfrm>
          <a:off x="0" y="0"/>
          <a:ext cx="0" cy="0"/>
          <a:chOff x="0" y="0"/>
          <a:chExt cx="0" cy="0"/>
        </a:xfrm>
      </p:grpSpPr>
      <p:pic>
        <p:nvPicPr>
          <p:cNvPr id="4" name="Picture 3" descr="ACCA Brand Square (1 lin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060" y="2446020"/>
            <a:ext cx="1955800" cy="1955800"/>
          </a:xfrm>
          <a:prstGeom prst="rect">
            <a:avLst/>
          </a:prstGeom>
        </p:spPr>
      </p:pic>
      <p:sp>
        <p:nvSpPr>
          <p:cNvPr id="6" name="Title Placeholder 1"/>
          <p:cNvSpPr>
            <a:spLocks noGrp="1"/>
          </p:cNvSpPr>
          <p:nvPr>
            <p:ph type="title" hasCustomPrompt="1"/>
          </p:nvPr>
        </p:nvSpPr>
        <p:spPr>
          <a:xfrm>
            <a:off x="2133601" y="3248640"/>
            <a:ext cx="3797180" cy="348000"/>
          </a:xfrm>
          <a:prstGeom prst="rect">
            <a:avLst/>
          </a:prstGeom>
        </p:spPr>
        <p:txBody>
          <a:bodyPr vert="horz" lIns="0" tIns="0" rIns="0" bIns="0" rtlCol="0" anchor="t" anchorCtr="0">
            <a:noAutofit/>
          </a:bodyPr>
          <a:lstStyle>
            <a:lvl1pPr algn="l">
              <a:defRPr sz="2100" b="1" baseline="0">
                <a:solidFill>
                  <a:schemeClr val="tx1"/>
                </a:solidFill>
                <a:latin typeface="Arial (Headings)"/>
                <a:cs typeface="Arial (Headings)"/>
              </a:defRPr>
            </a:lvl1pPr>
          </a:lstStyle>
          <a:p>
            <a:r>
              <a:rPr lang="en-US" dirty="0" smtClean="0"/>
              <a:t>Click to edit divider pages</a:t>
            </a:r>
            <a:endParaRPr lang="en-US" dirty="0"/>
          </a:p>
        </p:txBody>
      </p:sp>
    </p:spTree>
    <p:extLst>
      <p:ext uri="{BB962C8B-B14F-4D97-AF65-F5344CB8AC3E}">
        <p14:creationId xmlns:p14="http://schemas.microsoft.com/office/powerpoint/2010/main" val="41003682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ivider page (double, black logo)">
    <p:spTree>
      <p:nvGrpSpPr>
        <p:cNvPr id="1" name=""/>
        <p:cNvGrpSpPr/>
        <p:nvPr/>
      </p:nvGrpSpPr>
      <p:grpSpPr>
        <a:xfrm>
          <a:off x="0" y="0"/>
          <a:ext cx="0" cy="0"/>
          <a:chOff x="0" y="0"/>
          <a:chExt cx="0" cy="0"/>
        </a:xfrm>
      </p:grpSpPr>
      <p:pic>
        <p:nvPicPr>
          <p:cNvPr id="4" name="Picture 3" descr="ACCA Brand Square (2 line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060" y="2446020"/>
            <a:ext cx="1955800" cy="1955800"/>
          </a:xfrm>
          <a:prstGeom prst="rect">
            <a:avLst/>
          </a:prstGeom>
        </p:spPr>
      </p:pic>
      <p:sp>
        <p:nvSpPr>
          <p:cNvPr id="6" name="Title Placeholder 1"/>
          <p:cNvSpPr>
            <a:spLocks noGrp="1"/>
          </p:cNvSpPr>
          <p:nvPr>
            <p:ph type="title" hasCustomPrompt="1"/>
          </p:nvPr>
        </p:nvSpPr>
        <p:spPr>
          <a:xfrm>
            <a:off x="2133601" y="3088832"/>
            <a:ext cx="2956560" cy="602000"/>
          </a:xfrm>
          <a:prstGeom prst="rect">
            <a:avLst/>
          </a:prstGeom>
        </p:spPr>
        <p:txBody>
          <a:bodyPr vert="horz" lIns="0" tIns="0" rIns="0" bIns="0" rtlCol="0" anchor="t" anchorCtr="0">
            <a:noAutofit/>
          </a:bodyPr>
          <a:lstStyle>
            <a:lvl1pPr algn="l">
              <a:defRPr sz="2100" b="1" baseline="0">
                <a:solidFill>
                  <a:schemeClr val="tx1"/>
                </a:solidFill>
                <a:latin typeface="Arial (Headings)"/>
                <a:cs typeface="Arial (Headings)"/>
              </a:defRPr>
            </a:lvl1pPr>
          </a:lstStyle>
          <a:p>
            <a:r>
              <a:rPr lang="en-US" dirty="0" smtClean="0"/>
              <a:t>Click to edit divider pages with two lines</a:t>
            </a:r>
            <a:endParaRPr lang="en-US" dirty="0"/>
          </a:p>
        </p:txBody>
      </p:sp>
    </p:spTree>
    <p:extLst>
      <p:ext uri="{BB962C8B-B14F-4D97-AF65-F5344CB8AC3E}">
        <p14:creationId xmlns:p14="http://schemas.microsoft.com/office/powerpoint/2010/main" val="2535102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s (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330960" y="2352056"/>
            <a:ext cx="4724400" cy="366933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idx="10"/>
          </p:nvPr>
        </p:nvSpPr>
        <p:spPr>
          <a:xfrm>
            <a:off x="6309360" y="2352056"/>
            <a:ext cx="4724400" cy="36693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4228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Divider page (single, white logo)">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2629257" y="3207616"/>
            <a:ext cx="4361204" cy="381331"/>
          </a:xfrm>
          <a:prstGeom prst="rect">
            <a:avLst/>
          </a:prstGeom>
        </p:spPr>
        <p:txBody>
          <a:bodyPr vert="horz" lIns="0" tIns="0" rIns="0" bIns="0" rtlCol="0" anchor="t" anchorCtr="0">
            <a:noAutofit/>
          </a:bodyPr>
          <a:lstStyle>
            <a:lvl1pPr algn="l">
              <a:defRPr sz="2800" b="1" baseline="0">
                <a:solidFill>
                  <a:schemeClr val="tx1"/>
                </a:solidFill>
                <a:latin typeface="Arial (Headings)"/>
                <a:cs typeface="Arial (Headings)"/>
              </a:defRPr>
            </a:lvl1pPr>
          </a:lstStyle>
          <a:p>
            <a:r>
              <a:rPr lang="en-US" dirty="0" smtClean="0"/>
              <a:t>Click to edit </a:t>
            </a:r>
            <a:r>
              <a:rPr lang="en-US" smtClean="0"/>
              <a:t>divider page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483" y="1828800"/>
            <a:ext cx="3188208" cy="3188208"/>
          </a:xfrm>
          <a:prstGeom prst="rect">
            <a:avLst/>
          </a:prstGeom>
        </p:spPr>
      </p:pic>
    </p:spTree>
    <p:extLst>
      <p:ext uri="{BB962C8B-B14F-4D97-AF65-F5344CB8AC3E}">
        <p14:creationId xmlns:p14="http://schemas.microsoft.com/office/powerpoint/2010/main" val="26751608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Divider page (double, white logo)">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2629257" y="2968620"/>
            <a:ext cx="4361204" cy="910600"/>
          </a:xfrm>
          <a:prstGeom prst="rect">
            <a:avLst/>
          </a:prstGeom>
        </p:spPr>
        <p:txBody>
          <a:bodyPr vert="horz" lIns="0" tIns="0" rIns="0" bIns="0" rtlCol="0" anchor="t" anchorCtr="0">
            <a:noAutofit/>
          </a:bodyPr>
          <a:lstStyle>
            <a:lvl1pPr algn="l">
              <a:defRPr sz="2800" b="1" baseline="0">
                <a:solidFill>
                  <a:schemeClr val="tx1"/>
                </a:solidFill>
                <a:latin typeface="Arial (Headings)"/>
                <a:cs typeface="Arial (Headings)"/>
              </a:defRPr>
            </a:lvl1pPr>
          </a:lstStyle>
          <a:p>
            <a:r>
              <a:rPr lang="en-US" dirty="0" smtClean="0"/>
              <a:t>Click to edit divider pages with two lines</a:t>
            </a:r>
            <a:endParaRPr lang="en-US" dirty="0"/>
          </a:p>
        </p:txBody>
      </p:sp>
    </p:spTree>
    <p:extLst>
      <p:ext uri="{BB962C8B-B14F-4D97-AF65-F5344CB8AC3E}">
        <p14:creationId xmlns:p14="http://schemas.microsoft.com/office/powerpoint/2010/main" val="40649428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1"/>
            <a:ext cx="4291229" cy="4291229"/>
          </a:xfrm>
          <a:prstGeom prst="rect">
            <a:avLst/>
          </a:prstGeom>
          <a:no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2204720" y="3241040"/>
            <a:ext cx="3911599" cy="2316480"/>
          </a:xfrm>
          <a:prstGeom prst="rect">
            <a:avLst/>
          </a:prstGeom>
        </p:spPr>
        <p:txBody>
          <a:bodyPr vert="horz" lIns="0" tIns="0" rIns="0" bIns="0" rtlCol="0" anchor="t" anchorCtr="0">
            <a:normAutofit/>
          </a:bodyPr>
          <a:lstStyle>
            <a:lvl1pPr algn="l">
              <a:defRPr sz="2100" baseline="0">
                <a:solidFill>
                  <a:srgbClr val="C8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85" y="1311274"/>
            <a:ext cx="4044950" cy="1919605"/>
          </a:xfrm>
          <a:prstGeom prst="rect">
            <a:avLst/>
          </a:prstGeom>
        </p:spPr>
        <p:txBody>
          <a:bodyPr vert="horz"/>
          <a:lstStyle>
            <a:lvl1pPr marL="0" indent="0">
              <a:buFontTx/>
              <a:buNone/>
              <a:defRPr sz="12000" b="1">
                <a:solidFill>
                  <a:srgbClr val="C80000"/>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1712831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77">
          <p15:clr>
            <a:srgbClr val="FBAE40"/>
          </p15:clr>
        </p15:guide>
        <p15:guide id="2" orient="horz" pos="21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nfographic Style (Black)">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1"/>
            <a:ext cx="4291229" cy="4291229"/>
          </a:xfrm>
          <a:prstGeom prst="rect">
            <a:avLst/>
          </a:prstGeom>
          <a:noFill/>
          <a:ln w="12700" cmpd="sng">
            <a:solidFill>
              <a:schemeClr val="tx1"/>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srgbClr val="000000"/>
              </a:solidFill>
            </a:endParaRPr>
          </a:p>
        </p:txBody>
      </p:sp>
      <p:sp>
        <p:nvSpPr>
          <p:cNvPr id="4" name="Title Placeholder 1"/>
          <p:cNvSpPr>
            <a:spLocks noGrp="1"/>
          </p:cNvSpPr>
          <p:nvPr>
            <p:ph type="title" hasCustomPrompt="1"/>
          </p:nvPr>
        </p:nvSpPr>
        <p:spPr>
          <a:xfrm>
            <a:off x="2204720" y="3241040"/>
            <a:ext cx="3911599" cy="2316480"/>
          </a:xfrm>
          <a:prstGeom prst="rect">
            <a:avLst/>
          </a:prstGeom>
        </p:spPr>
        <p:txBody>
          <a:bodyPr vert="horz" lIns="0" tIns="0" rIns="0" bIns="0" rtlCol="0" anchor="t" anchorCtr="0">
            <a:normAutofit/>
          </a:bodyPr>
          <a:lstStyle>
            <a:lvl1pPr algn="l">
              <a:defRPr sz="2100" baseline="0">
                <a:solidFill>
                  <a:srgbClr val="00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85" y="1311274"/>
            <a:ext cx="4044950" cy="1919605"/>
          </a:xfrm>
          <a:prstGeom prst="rect">
            <a:avLst/>
          </a:prstGeom>
        </p:spPr>
        <p:txBody>
          <a:bodyPr vert="horz"/>
          <a:lstStyle>
            <a:lvl1pPr marL="0" indent="0">
              <a:buFontTx/>
              <a:buNone/>
              <a:defRPr sz="12000" b="1">
                <a:solidFill>
                  <a:schemeClr val="tx1"/>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1067661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55">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nfographic Style (White)">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1"/>
            <a:ext cx="4291229" cy="4291229"/>
          </a:xfrm>
          <a:prstGeom prst="rect">
            <a:avLst/>
          </a:prstGeom>
          <a:noFill/>
          <a:ln w="12700" cmpd="sng">
            <a:solidFill>
              <a:schemeClr val="bg1"/>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white"/>
              </a:solidFill>
            </a:endParaRPr>
          </a:p>
        </p:txBody>
      </p:sp>
      <p:sp>
        <p:nvSpPr>
          <p:cNvPr id="4" name="Title Placeholder 1"/>
          <p:cNvSpPr>
            <a:spLocks noGrp="1"/>
          </p:cNvSpPr>
          <p:nvPr>
            <p:ph type="title" hasCustomPrompt="1"/>
          </p:nvPr>
        </p:nvSpPr>
        <p:spPr>
          <a:xfrm>
            <a:off x="2204720" y="3241040"/>
            <a:ext cx="3911599" cy="2316480"/>
          </a:xfrm>
          <a:prstGeom prst="rect">
            <a:avLst/>
          </a:prstGeom>
        </p:spPr>
        <p:txBody>
          <a:bodyPr vert="horz" lIns="0" tIns="0" rIns="0" bIns="0" rtlCol="0" anchor="t" anchorCtr="0">
            <a:normAutofit/>
          </a:bodyPr>
          <a:lstStyle>
            <a:lvl1pPr algn="l">
              <a:defRPr sz="2100" baseline="0">
                <a:solidFill>
                  <a:schemeClr val="bg1"/>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85" y="1311274"/>
            <a:ext cx="4044950" cy="1919605"/>
          </a:xfrm>
          <a:prstGeom prst="rect">
            <a:avLst/>
          </a:prstGeom>
        </p:spPr>
        <p:txBody>
          <a:bodyPr vert="horz"/>
          <a:lstStyle>
            <a:lvl1pPr marL="0" indent="0">
              <a:buFontTx/>
              <a:buNone/>
              <a:defRPr sz="12000" b="1">
                <a:solidFill>
                  <a:schemeClr val="bg1"/>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2522691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77">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5370179" y="1524000"/>
            <a:ext cx="3525994" cy="3525994"/>
          </a:xfrm>
          <a:prstGeom prst="rect">
            <a:avLst/>
          </a:prstGeom>
          <a:no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5563218" y="1757779"/>
            <a:ext cx="3153492" cy="2194085"/>
          </a:xfrm>
          <a:prstGeom prst="rect">
            <a:avLst/>
          </a:prstGeom>
        </p:spPr>
        <p:txBody>
          <a:bodyPr vert="horz" lIns="0" tIns="0" rIns="0" bIns="0" rtlCol="0" anchor="t" anchorCtr="0">
            <a:normAutofit/>
          </a:bodyPr>
          <a:lstStyle>
            <a:lvl1pPr algn="l">
              <a:defRPr sz="2800" baseline="0">
                <a:solidFill>
                  <a:srgbClr val="C80000"/>
                </a:solidFill>
                <a:latin typeface="Arial (Headings)"/>
                <a:cs typeface="Arial (Headings)"/>
              </a:defRPr>
            </a:lvl1pPr>
          </a:lstStyle>
          <a:p>
            <a:r>
              <a:rPr lang="en-US" dirty="0" smtClean="0"/>
              <a:t>Click to edit </a:t>
            </a:r>
            <a:br>
              <a:rPr lang="en-US" dirty="0" smtClean="0"/>
            </a:br>
            <a:r>
              <a:rPr lang="en-US" dirty="0" smtClean="0"/>
              <a:t>Master infographic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1" name="Text Placeholder 9"/>
          <p:cNvSpPr>
            <a:spLocks noGrp="1"/>
          </p:cNvSpPr>
          <p:nvPr>
            <p:ph type="body" sz="quarter" idx="10" hasCustomPrompt="1"/>
          </p:nvPr>
        </p:nvSpPr>
        <p:spPr>
          <a:xfrm>
            <a:off x="7999413" y="4159783"/>
            <a:ext cx="1979612" cy="1979613"/>
          </a:xfrm>
          <a:prstGeom prst="rect">
            <a:avLst/>
          </a:prstGeom>
          <a:solidFill>
            <a:schemeClr val="bg1"/>
          </a:solidFill>
        </p:spPr>
        <p:txBody>
          <a:bodyPr lIns="180000" tIns="144000" rIns="90000" bIns="46800"/>
          <a:lstStyle>
            <a:lvl1pPr marL="0" indent="0">
              <a:buNone/>
              <a:defRPr sz="2100" b="0" i="0" baseline="0">
                <a:latin typeface="Arial" charset="0"/>
                <a:ea typeface="Arial" charset="0"/>
                <a:cs typeface="Arial" charset="0"/>
              </a:defRPr>
            </a:lvl1pPr>
          </a:lstStyle>
          <a:p>
            <a:pPr lvl="0"/>
            <a:r>
              <a:rPr lang="en-GB" dirty="0" smtClean="0"/>
              <a:t>Click to edit body copy</a:t>
            </a:r>
            <a:endParaRPr lang="en-GB" dirty="0"/>
          </a:p>
        </p:txBody>
      </p:sp>
    </p:spTree>
    <p:extLst>
      <p:ext uri="{BB962C8B-B14F-4D97-AF65-F5344CB8AC3E}">
        <p14:creationId xmlns:p14="http://schemas.microsoft.com/office/powerpoint/2010/main" val="4021187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77">
          <p15:clr>
            <a:srgbClr val="FBAE40"/>
          </p15:clr>
        </p15:guide>
        <p15:guide id="2" orient="horz" pos="21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2027238" y="2605607"/>
            <a:ext cx="3525994" cy="3525994"/>
          </a:xfrm>
          <a:prstGeom prst="rect">
            <a:avLst/>
          </a:prstGeom>
          <a:no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2220276" y="2839386"/>
            <a:ext cx="2197899" cy="3074304"/>
          </a:xfrm>
          <a:prstGeom prst="rect">
            <a:avLst/>
          </a:prstGeom>
        </p:spPr>
        <p:txBody>
          <a:bodyPr vert="horz" lIns="0" tIns="0" rIns="0" bIns="0" rtlCol="0" anchor="t" anchorCtr="0">
            <a:normAutofit/>
          </a:bodyPr>
          <a:lstStyle>
            <a:lvl1pPr algn="l">
              <a:defRPr sz="2800" baseline="0">
                <a:solidFill>
                  <a:srgbClr val="C8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8" name="Text Placeholder 9"/>
          <p:cNvSpPr>
            <a:spLocks noGrp="1"/>
          </p:cNvSpPr>
          <p:nvPr>
            <p:ph type="body" sz="quarter" idx="10" hasCustomPrompt="1"/>
          </p:nvPr>
        </p:nvSpPr>
        <p:spPr>
          <a:xfrm>
            <a:off x="4563426" y="1615800"/>
            <a:ext cx="1979612" cy="1979613"/>
          </a:xfrm>
          <a:prstGeom prst="rect">
            <a:avLst/>
          </a:prstGeom>
          <a:solidFill>
            <a:schemeClr val="bg1"/>
          </a:solidFill>
        </p:spPr>
        <p:txBody>
          <a:bodyPr lIns="180000" tIns="144000" rIns="90000" bIns="46800"/>
          <a:lstStyle>
            <a:lvl1pPr marL="0" indent="0">
              <a:buNone/>
              <a:defRPr sz="2100" b="0" i="0" baseline="0">
                <a:latin typeface="Arial" charset="0"/>
                <a:ea typeface="Arial" charset="0"/>
                <a:cs typeface="Arial" charset="0"/>
              </a:defRPr>
            </a:lvl1pPr>
          </a:lstStyle>
          <a:p>
            <a:pPr lvl="0"/>
            <a:r>
              <a:rPr lang="en-GB" dirty="0" smtClean="0"/>
              <a:t>Click to edit body copy</a:t>
            </a:r>
            <a:endParaRPr lang="en-GB" dirty="0"/>
          </a:p>
        </p:txBody>
      </p:sp>
    </p:spTree>
    <p:extLst>
      <p:ext uri="{BB962C8B-B14F-4D97-AF65-F5344CB8AC3E}">
        <p14:creationId xmlns:p14="http://schemas.microsoft.com/office/powerpoint/2010/main" val="1714478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77">
          <p15:clr>
            <a:srgbClr val="FBAE40"/>
          </p15:clr>
        </p15:guide>
        <p15:guide id="2" orient="horz" pos="21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xt (Brand Frame)">
    <p:spTree>
      <p:nvGrpSpPr>
        <p:cNvPr id="1" name=""/>
        <p:cNvGrpSpPr/>
        <p:nvPr/>
      </p:nvGrpSpPr>
      <p:grpSpPr>
        <a:xfrm>
          <a:off x="0" y="0"/>
          <a:ext cx="0" cy="0"/>
          <a:chOff x="0" y="0"/>
          <a:chExt cx="0" cy="0"/>
        </a:xfrm>
      </p:grpSpPr>
      <p:sp>
        <p:nvSpPr>
          <p:cNvPr id="10" name="Title 1"/>
          <p:cNvSpPr txBox="1">
            <a:spLocks/>
          </p:cNvSpPr>
          <p:nvPr userDrawn="1"/>
        </p:nvSpPr>
        <p:spPr bwMode="auto">
          <a:xfrm>
            <a:off x="2011681" y="1520291"/>
            <a:ext cx="4291229" cy="4291229"/>
          </a:xfrm>
          <a:prstGeom prst="rect">
            <a:avLst/>
          </a:prstGeom>
          <a:solidFill>
            <a:schemeClr val="bg1">
              <a:alpha val="80000"/>
            </a:schemeClr>
          </a:solid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p:nvPr>
        </p:nvSpPr>
        <p:spPr>
          <a:xfrm>
            <a:off x="2204720" y="1643360"/>
            <a:ext cx="3911599" cy="3985280"/>
          </a:xfrm>
          <a:prstGeom prst="rect">
            <a:avLst/>
          </a:prstGeom>
        </p:spPr>
        <p:txBody>
          <a:bodyPr vert="horz" lIns="0" tIns="0" rIns="0" bIns="0" rtlCol="0" anchor="t" anchorCtr="0">
            <a:normAutofit/>
          </a:bodyPr>
          <a:lstStyle>
            <a:lvl1pPr algn="l">
              <a:defRPr sz="2100" baseline="0">
                <a:solidFill>
                  <a:schemeClr val="tx1"/>
                </a:solidFill>
                <a:latin typeface="Arial (Headings)"/>
                <a:cs typeface="Arial (Headings)"/>
              </a:defRPr>
            </a:lvl1pPr>
          </a:lstStyle>
          <a:p>
            <a:r>
              <a:rPr lang="en-US" dirty="0" smtClean="0"/>
              <a:t>Click to edit Master title</a:t>
            </a:r>
            <a:endParaRPr lang="en-US" dirty="0"/>
          </a:p>
        </p:txBody>
      </p:sp>
    </p:spTree>
    <p:extLst>
      <p:ext uri="{BB962C8B-B14F-4D97-AF65-F5344CB8AC3E}">
        <p14:creationId xmlns:p14="http://schemas.microsoft.com/office/powerpoint/2010/main" val="2427925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55">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 columns (Brand Frame)">
    <p:spTree>
      <p:nvGrpSpPr>
        <p:cNvPr id="1" name=""/>
        <p:cNvGrpSpPr/>
        <p:nvPr/>
      </p:nvGrpSpPr>
      <p:grpSpPr>
        <a:xfrm>
          <a:off x="0" y="0"/>
          <a:ext cx="0" cy="0"/>
          <a:chOff x="0" y="0"/>
          <a:chExt cx="0" cy="0"/>
        </a:xfrm>
      </p:grpSpPr>
      <p:sp>
        <p:nvSpPr>
          <p:cNvPr id="6" name="Content Placeholder 2"/>
          <p:cNvSpPr>
            <a:spLocks noGrp="1"/>
          </p:cNvSpPr>
          <p:nvPr>
            <p:ph idx="14"/>
          </p:nvPr>
        </p:nvSpPr>
        <p:spPr>
          <a:xfrm>
            <a:off x="6299199" y="2352056"/>
            <a:ext cx="4729163" cy="3960000"/>
          </a:xfrm>
          <a:prstGeom prst="rect">
            <a:avLst/>
          </a:prstGeom>
        </p:spPr>
        <p:txBody>
          <a:bodyPr/>
          <a:lstStyle>
            <a:lvl1pPr marL="342900" indent="-342900">
              <a:buClr>
                <a:srgbClr val="C80000"/>
              </a:buClr>
              <a:buFont typeface="Wingdings" charset="2"/>
              <a:buChar char="§"/>
              <a:defRPr sz="2100">
                <a:solidFill>
                  <a:srgbClr val="000000"/>
                </a:solidFill>
                <a:latin typeface="Arial (Body)"/>
                <a:cs typeface="Arial (Body)"/>
              </a:defRPr>
            </a:lvl1pPr>
            <a:lvl2pPr marL="742950" indent="-285750">
              <a:buClr>
                <a:srgbClr val="C80000"/>
              </a:buClr>
              <a:buFont typeface="Wingdings" charset="2"/>
              <a:buChar char="§"/>
              <a:defRPr sz="2100">
                <a:solidFill>
                  <a:srgbClr val="000000"/>
                </a:solidFill>
                <a:latin typeface="Arial (Body)"/>
                <a:cs typeface="Arial (Body)"/>
              </a:defRPr>
            </a:lvl2pPr>
            <a:lvl3pPr marL="1143000" indent="-228600">
              <a:buClr>
                <a:srgbClr val="C80000"/>
              </a:buClr>
              <a:buFont typeface="Wingdings" charset="2"/>
              <a:buChar char="§"/>
              <a:defRPr sz="1800">
                <a:solidFill>
                  <a:srgbClr val="000000"/>
                </a:solidFill>
                <a:latin typeface="Arial (Body)"/>
                <a:cs typeface="Arial (Body)"/>
              </a:defRPr>
            </a:lvl3pPr>
            <a:lvl4pPr marL="1600200" indent="-228600">
              <a:buClr>
                <a:srgbClr val="C80000"/>
              </a:buClr>
              <a:buFont typeface="Wingdings" charset="2"/>
              <a:buChar char="§"/>
              <a:defRPr sz="1800">
                <a:solidFill>
                  <a:srgbClr val="000000"/>
                </a:solidFill>
                <a:latin typeface="Arial (Body)"/>
                <a:cs typeface="Arial (Body)"/>
              </a:defRPr>
            </a:lvl4pPr>
            <a:lvl5pPr marL="2057400" indent="-228600">
              <a:buClr>
                <a:srgbClr val="C80000"/>
              </a:buClr>
              <a:buFont typeface="Wingdings" charset="2"/>
              <a:buChar char="§"/>
              <a:defRPr sz="1800">
                <a:solidFill>
                  <a:srgbClr val="000000"/>
                </a:solidFill>
                <a:latin typeface="Arial (Body)"/>
                <a:cs typeface="Arial (Body)"/>
              </a:defRPr>
            </a:lvl5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 hasCustomPrompt="1"/>
          </p:nvPr>
        </p:nvSpPr>
        <p:spPr bwMode="ltGray">
          <a:xfrm>
            <a:off x="1332864" y="2352056"/>
            <a:ext cx="3960000" cy="3960000"/>
          </a:xfrm>
          <a:prstGeom prst="rect">
            <a:avLst/>
          </a:prstGeom>
          <a:noFill/>
          <a:ln w="12700">
            <a:solidFill>
              <a:srgbClr val="C80000"/>
            </a:solidFill>
          </a:ln>
        </p:spPr>
        <p:txBody>
          <a:bodyPr lIns="180000" tIns="180000" rIns="180000" bIns="360000"/>
          <a:lstStyle>
            <a:lvl1pPr marL="342900" indent="-342900">
              <a:buClr>
                <a:srgbClr val="C80000"/>
              </a:buClr>
              <a:buFont typeface="Wingdings" charset="2"/>
              <a:buChar char="§"/>
              <a:defRPr sz="2100" baseline="0">
                <a:solidFill>
                  <a:schemeClr val="tx1"/>
                </a:solidFill>
                <a:latin typeface="Arial (Body)"/>
                <a:cs typeface="Arial (Body)"/>
              </a:defRPr>
            </a:lvl1pPr>
            <a:lvl2pPr marL="742950" indent="-285750">
              <a:buClr>
                <a:srgbClr val="C80000"/>
              </a:buClr>
              <a:buFont typeface="Wingdings" charset="2"/>
              <a:buChar char="§"/>
              <a:defRPr sz="2100">
                <a:solidFill>
                  <a:srgbClr val="000000"/>
                </a:solidFill>
                <a:latin typeface="Arial (Body)"/>
                <a:cs typeface="Arial (Body)"/>
              </a:defRPr>
            </a:lvl2pPr>
            <a:lvl3pPr marL="1143000" indent="-228600">
              <a:buClr>
                <a:srgbClr val="C80000"/>
              </a:buClr>
              <a:buFont typeface="Wingdings" charset="2"/>
              <a:buChar char="§"/>
              <a:defRPr sz="1800">
                <a:solidFill>
                  <a:srgbClr val="000000"/>
                </a:solidFill>
                <a:latin typeface="Arial (Body)"/>
                <a:cs typeface="Arial (Body)"/>
              </a:defRPr>
            </a:lvl3pPr>
            <a:lvl4pPr marL="1600200" indent="-228600">
              <a:buClr>
                <a:srgbClr val="C80000"/>
              </a:buClr>
              <a:buFont typeface="Wingdings" charset="2"/>
              <a:buChar char="§"/>
              <a:defRPr sz="1800">
                <a:solidFill>
                  <a:srgbClr val="000000"/>
                </a:solidFill>
                <a:latin typeface="Arial (Body)"/>
                <a:cs typeface="Arial (Body)"/>
              </a:defRPr>
            </a:lvl4pPr>
            <a:lvl5pPr marL="2057400" indent="-228600">
              <a:buClr>
                <a:srgbClr val="C80000"/>
              </a:buClr>
              <a:buFont typeface="Wingdings" charset="2"/>
              <a:buChar char="§"/>
              <a:defRPr sz="1600">
                <a:solidFill>
                  <a:srgbClr val="000000"/>
                </a:solidFill>
                <a:latin typeface="Arial (Body)"/>
                <a:cs typeface="Arial (Body)"/>
              </a:defRPr>
            </a:lvl5pPr>
          </a:lstStyle>
          <a:p>
            <a:pPr lvl="0"/>
            <a:r>
              <a:rPr lang="en-US" dirty="0" smtClean="0"/>
              <a:t>Remember the Brand square and Brand frame should never be used together</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Title 1"/>
          <p:cNvSpPr>
            <a:spLocks noGrp="1"/>
          </p:cNvSpPr>
          <p:nvPr>
            <p:ph type="title"/>
          </p:nvPr>
        </p:nvSpPr>
        <p:spPr>
          <a:xfrm>
            <a:off x="1233054" y="1239520"/>
            <a:ext cx="9795307" cy="1062000"/>
          </a:xfrm>
          <a:prstGeom prst="rect">
            <a:avLst/>
          </a:prstGeom>
        </p:spPr>
        <p:txBody>
          <a:bodyPr/>
          <a:lstStyle>
            <a:lvl1pPr algn="l">
              <a:defRPr sz="2800">
                <a:solidFill>
                  <a:srgbClr val="C80000"/>
                </a:solidFill>
                <a:latin typeface="arial (Headings)"/>
                <a:cs typeface="arial (Headings)"/>
              </a:defRPr>
            </a:lvl1pPr>
          </a:lstStyle>
          <a:p>
            <a:r>
              <a:rPr lang="en-US" dirty="0" smtClean="0"/>
              <a:t>Click to edit Master title style</a:t>
            </a:r>
            <a:endParaRPr lang="en-US" dirty="0"/>
          </a:p>
        </p:txBody>
      </p:sp>
    </p:spTree>
    <p:extLst>
      <p:ext uri="{BB962C8B-B14F-4D97-AF65-F5344CB8AC3E}">
        <p14:creationId xmlns:p14="http://schemas.microsoft.com/office/powerpoint/2010/main" val="5808714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ivider page (single, black logo)">
    <p:spTree>
      <p:nvGrpSpPr>
        <p:cNvPr id="1" name=""/>
        <p:cNvGrpSpPr/>
        <p:nvPr/>
      </p:nvGrpSpPr>
      <p:grpSpPr>
        <a:xfrm>
          <a:off x="0" y="0"/>
          <a:ext cx="0" cy="0"/>
          <a:chOff x="0" y="0"/>
          <a:chExt cx="0" cy="0"/>
        </a:xfrm>
      </p:grpSpPr>
      <p:pic>
        <p:nvPicPr>
          <p:cNvPr id="4" name="Picture 3" descr="ACCA Brand Square (1 lin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060" y="2446020"/>
            <a:ext cx="1955800" cy="1955800"/>
          </a:xfrm>
          <a:prstGeom prst="rect">
            <a:avLst/>
          </a:prstGeom>
        </p:spPr>
      </p:pic>
      <p:sp>
        <p:nvSpPr>
          <p:cNvPr id="6" name="Title Placeholder 1"/>
          <p:cNvSpPr>
            <a:spLocks noGrp="1"/>
          </p:cNvSpPr>
          <p:nvPr>
            <p:ph type="title" hasCustomPrompt="1"/>
          </p:nvPr>
        </p:nvSpPr>
        <p:spPr>
          <a:xfrm>
            <a:off x="2133601" y="3248640"/>
            <a:ext cx="3797180" cy="348000"/>
          </a:xfrm>
          <a:prstGeom prst="rect">
            <a:avLst/>
          </a:prstGeom>
        </p:spPr>
        <p:txBody>
          <a:bodyPr vert="horz" lIns="0" tIns="0" rIns="0" bIns="0" rtlCol="0" anchor="t" anchorCtr="0">
            <a:noAutofit/>
          </a:bodyPr>
          <a:lstStyle>
            <a:lvl1pPr algn="l">
              <a:defRPr sz="2100" b="1" baseline="0">
                <a:solidFill>
                  <a:schemeClr val="tx1"/>
                </a:solidFill>
                <a:latin typeface="Arial (Headings)"/>
                <a:cs typeface="Arial (Headings)"/>
              </a:defRPr>
            </a:lvl1pPr>
          </a:lstStyle>
          <a:p>
            <a:r>
              <a:rPr lang="en-US" dirty="0" smtClean="0"/>
              <a:t>Click to edit divider pages</a:t>
            </a:r>
            <a:endParaRPr lang="en-US" dirty="0"/>
          </a:p>
        </p:txBody>
      </p:sp>
    </p:spTree>
    <p:extLst>
      <p:ext uri="{BB962C8B-B14F-4D97-AF65-F5344CB8AC3E}">
        <p14:creationId xmlns:p14="http://schemas.microsoft.com/office/powerpoint/2010/main" val="2709227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Picture Placeholder 7"/>
          <p:cNvSpPr>
            <a:spLocks noGrp="1"/>
          </p:cNvSpPr>
          <p:nvPr>
            <p:ph type="pic" sz="quarter" idx="14" hasCustomPrompt="1"/>
          </p:nvPr>
        </p:nvSpPr>
        <p:spPr>
          <a:xfrm>
            <a:off x="1343026" y="2349653"/>
            <a:ext cx="3671736" cy="3671736"/>
          </a:xfrm>
          <a:solidFill>
            <a:srgbClr val="BEBEBE"/>
          </a:solidFill>
        </p:spPr>
        <p:txBody>
          <a:bodyPr/>
          <a:lstStyle>
            <a:lvl1pPr>
              <a:defRPr baseline="0"/>
            </a:lvl1pPr>
          </a:lstStyle>
          <a:p>
            <a:r>
              <a:rPr lang="en-GB" dirty="0" smtClean="0"/>
              <a:t>Insert picture here</a:t>
            </a:r>
            <a:endParaRPr lang="en-GB" dirty="0"/>
          </a:p>
        </p:txBody>
      </p:sp>
      <p:sp>
        <p:nvSpPr>
          <p:cNvPr id="5" name="Content Placeholder 2"/>
          <p:cNvSpPr>
            <a:spLocks noGrp="1"/>
          </p:cNvSpPr>
          <p:nvPr>
            <p:ph idx="1"/>
          </p:nvPr>
        </p:nvSpPr>
        <p:spPr>
          <a:xfrm>
            <a:off x="6309360" y="2352056"/>
            <a:ext cx="4724400" cy="3669332"/>
          </a:xfrm>
        </p:spPr>
        <p:txBody>
          <a:body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4685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ivider page (double, black logo)">
    <p:spTree>
      <p:nvGrpSpPr>
        <p:cNvPr id="1" name=""/>
        <p:cNvGrpSpPr/>
        <p:nvPr/>
      </p:nvGrpSpPr>
      <p:grpSpPr>
        <a:xfrm>
          <a:off x="0" y="0"/>
          <a:ext cx="0" cy="0"/>
          <a:chOff x="0" y="0"/>
          <a:chExt cx="0" cy="0"/>
        </a:xfrm>
      </p:grpSpPr>
      <p:pic>
        <p:nvPicPr>
          <p:cNvPr id="4" name="Picture 3" descr="ACCA Brand Square (2 line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060" y="2446020"/>
            <a:ext cx="1955800" cy="1955800"/>
          </a:xfrm>
          <a:prstGeom prst="rect">
            <a:avLst/>
          </a:prstGeom>
        </p:spPr>
      </p:pic>
      <p:sp>
        <p:nvSpPr>
          <p:cNvPr id="6" name="Title Placeholder 1"/>
          <p:cNvSpPr>
            <a:spLocks noGrp="1"/>
          </p:cNvSpPr>
          <p:nvPr>
            <p:ph type="title" hasCustomPrompt="1"/>
          </p:nvPr>
        </p:nvSpPr>
        <p:spPr>
          <a:xfrm>
            <a:off x="2133601" y="3088832"/>
            <a:ext cx="2956560" cy="602000"/>
          </a:xfrm>
          <a:prstGeom prst="rect">
            <a:avLst/>
          </a:prstGeom>
        </p:spPr>
        <p:txBody>
          <a:bodyPr vert="horz" lIns="0" tIns="0" rIns="0" bIns="0" rtlCol="0" anchor="t" anchorCtr="0">
            <a:noAutofit/>
          </a:bodyPr>
          <a:lstStyle>
            <a:lvl1pPr algn="l">
              <a:defRPr sz="2100" b="1" baseline="0">
                <a:solidFill>
                  <a:schemeClr val="tx1"/>
                </a:solidFill>
                <a:latin typeface="Arial (Headings)"/>
                <a:cs typeface="Arial (Headings)"/>
              </a:defRPr>
            </a:lvl1pPr>
          </a:lstStyle>
          <a:p>
            <a:r>
              <a:rPr lang="en-US" dirty="0" smtClean="0"/>
              <a:t>Click to edit divider pages with two lines</a:t>
            </a:r>
            <a:endParaRPr lang="en-US" dirty="0"/>
          </a:p>
        </p:txBody>
      </p:sp>
    </p:spTree>
    <p:extLst>
      <p:ext uri="{BB962C8B-B14F-4D97-AF65-F5344CB8AC3E}">
        <p14:creationId xmlns:p14="http://schemas.microsoft.com/office/powerpoint/2010/main" val="13078747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Divider page (single, white logo)">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2629257" y="3207616"/>
            <a:ext cx="4361204" cy="381331"/>
          </a:xfrm>
          <a:prstGeom prst="rect">
            <a:avLst/>
          </a:prstGeom>
        </p:spPr>
        <p:txBody>
          <a:bodyPr vert="horz" lIns="0" tIns="0" rIns="0" bIns="0" rtlCol="0" anchor="t" anchorCtr="0">
            <a:noAutofit/>
          </a:bodyPr>
          <a:lstStyle>
            <a:lvl1pPr algn="l">
              <a:defRPr sz="2800" b="1" baseline="0">
                <a:solidFill>
                  <a:schemeClr val="tx1"/>
                </a:solidFill>
                <a:latin typeface="Arial (Headings)"/>
                <a:cs typeface="Arial (Headings)"/>
              </a:defRPr>
            </a:lvl1pPr>
          </a:lstStyle>
          <a:p>
            <a:r>
              <a:rPr lang="en-US" dirty="0" smtClean="0"/>
              <a:t>Click to edit </a:t>
            </a:r>
            <a:r>
              <a:rPr lang="en-US" smtClean="0"/>
              <a:t>divider page</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90483" y="1828800"/>
            <a:ext cx="3188208" cy="3188208"/>
          </a:xfrm>
          <a:prstGeom prst="rect">
            <a:avLst/>
          </a:prstGeom>
        </p:spPr>
      </p:pic>
    </p:spTree>
    <p:extLst>
      <p:ext uri="{BB962C8B-B14F-4D97-AF65-F5344CB8AC3E}">
        <p14:creationId xmlns:p14="http://schemas.microsoft.com/office/powerpoint/2010/main" val="36742211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Divider page (double, white logo)">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2629257" y="2968620"/>
            <a:ext cx="4361204" cy="910600"/>
          </a:xfrm>
          <a:prstGeom prst="rect">
            <a:avLst/>
          </a:prstGeom>
        </p:spPr>
        <p:txBody>
          <a:bodyPr vert="horz" lIns="0" tIns="0" rIns="0" bIns="0" rtlCol="0" anchor="t" anchorCtr="0">
            <a:noAutofit/>
          </a:bodyPr>
          <a:lstStyle>
            <a:lvl1pPr algn="l">
              <a:defRPr sz="2800" b="1" baseline="0">
                <a:solidFill>
                  <a:schemeClr val="tx1"/>
                </a:solidFill>
                <a:latin typeface="Arial (Headings)"/>
                <a:cs typeface="Arial (Headings)"/>
              </a:defRPr>
            </a:lvl1pPr>
          </a:lstStyle>
          <a:p>
            <a:r>
              <a:rPr lang="en-US" dirty="0" smtClean="0"/>
              <a:t>Click to edit divider pages with two lines</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90483" y="1828800"/>
            <a:ext cx="3188208" cy="3188208"/>
          </a:xfrm>
          <a:prstGeom prst="rect">
            <a:avLst/>
          </a:prstGeom>
        </p:spPr>
      </p:pic>
    </p:spTree>
    <p:extLst>
      <p:ext uri="{BB962C8B-B14F-4D97-AF65-F5344CB8AC3E}">
        <p14:creationId xmlns:p14="http://schemas.microsoft.com/office/powerpoint/2010/main" val="372516814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1"/>
            <a:ext cx="4291229" cy="4291229"/>
          </a:xfrm>
          <a:prstGeom prst="rect">
            <a:avLst/>
          </a:prstGeom>
          <a:no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2204720" y="3241040"/>
            <a:ext cx="3911599" cy="2316480"/>
          </a:xfrm>
          <a:prstGeom prst="rect">
            <a:avLst/>
          </a:prstGeom>
        </p:spPr>
        <p:txBody>
          <a:bodyPr vert="horz" lIns="0" tIns="0" rIns="0" bIns="0" rtlCol="0" anchor="t" anchorCtr="0">
            <a:normAutofit/>
          </a:bodyPr>
          <a:lstStyle>
            <a:lvl1pPr algn="l">
              <a:defRPr sz="2100" baseline="0">
                <a:solidFill>
                  <a:srgbClr val="C8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85" y="1311274"/>
            <a:ext cx="4044950" cy="1919605"/>
          </a:xfrm>
          <a:prstGeom prst="rect">
            <a:avLst/>
          </a:prstGeom>
        </p:spPr>
        <p:txBody>
          <a:bodyPr vert="horz"/>
          <a:lstStyle>
            <a:lvl1pPr marL="0" indent="0">
              <a:buFontTx/>
              <a:buNone/>
              <a:defRPr sz="12000" b="1">
                <a:solidFill>
                  <a:srgbClr val="C80000"/>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2846142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77">
          <p15:clr>
            <a:srgbClr val="FBAE40"/>
          </p15:clr>
        </p15:guide>
        <p15:guide id="2" orient="horz" pos="21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nfographic Style (Black)">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1"/>
            <a:ext cx="4291229" cy="4291229"/>
          </a:xfrm>
          <a:prstGeom prst="rect">
            <a:avLst/>
          </a:prstGeom>
          <a:noFill/>
          <a:ln w="12700" cmpd="sng">
            <a:solidFill>
              <a:schemeClr val="tx1"/>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srgbClr val="000000"/>
              </a:solidFill>
            </a:endParaRPr>
          </a:p>
        </p:txBody>
      </p:sp>
      <p:sp>
        <p:nvSpPr>
          <p:cNvPr id="4" name="Title Placeholder 1"/>
          <p:cNvSpPr>
            <a:spLocks noGrp="1"/>
          </p:cNvSpPr>
          <p:nvPr>
            <p:ph type="title" hasCustomPrompt="1"/>
          </p:nvPr>
        </p:nvSpPr>
        <p:spPr>
          <a:xfrm>
            <a:off x="2204720" y="3241040"/>
            <a:ext cx="3911599" cy="2316480"/>
          </a:xfrm>
          <a:prstGeom prst="rect">
            <a:avLst/>
          </a:prstGeom>
        </p:spPr>
        <p:txBody>
          <a:bodyPr vert="horz" lIns="0" tIns="0" rIns="0" bIns="0" rtlCol="0" anchor="t" anchorCtr="0">
            <a:normAutofit/>
          </a:bodyPr>
          <a:lstStyle>
            <a:lvl1pPr algn="l">
              <a:defRPr sz="2100" baseline="0">
                <a:solidFill>
                  <a:srgbClr val="00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85" y="1311274"/>
            <a:ext cx="4044950" cy="1919605"/>
          </a:xfrm>
          <a:prstGeom prst="rect">
            <a:avLst/>
          </a:prstGeom>
        </p:spPr>
        <p:txBody>
          <a:bodyPr vert="horz"/>
          <a:lstStyle>
            <a:lvl1pPr marL="0" indent="0">
              <a:buFontTx/>
              <a:buNone/>
              <a:defRPr sz="12000" b="1">
                <a:solidFill>
                  <a:schemeClr val="tx1"/>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3251355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55">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Infographic Style (White)">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1"/>
            <a:ext cx="4291229" cy="4291229"/>
          </a:xfrm>
          <a:prstGeom prst="rect">
            <a:avLst/>
          </a:prstGeom>
          <a:noFill/>
          <a:ln w="12700" cmpd="sng">
            <a:solidFill>
              <a:schemeClr val="bg1"/>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white"/>
              </a:solidFill>
            </a:endParaRPr>
          </a:p>
        </p:txBody>
      </p:sp>
      <p:sp>
        <p:nvSpPr>
          <p:cNvPr id="4" name="Title Placeholder 1"/>
          <p:cNvSpPr>
            <a:spLocks noGrp="1"/>
          </p:cNvSpPr>
          <p:nvPr>
            <p:ph type="title" hasCustomPrompt="1"/>
          </p:nvPr>
        </p:nvSpPr>
        <p:spPr>
          <a:xfrm>
            <a:off x="2204720" y="3241040"/>
            <a:ext cx="3911599" cy="2316480"/>
          </a:xfrm>
          <a:prstGeom prst="rect">
            <a:avLst/>
          </a:prstGeom>
        </p:spPr>
        <p:txBody>
          <a:bodyPr vert="horz" lIns="0" tIns="0" rIns="0" bIns="0" rtlCol="0" anchor="t" anchorCtr="0">
            <a:normAutofit/>
          </a:bodyPr>
          <a:lstStyle>
            <a:lvl1pPr algn="l">
              <a:defRPr sz="2100" baseline="0">
                <a:solidFill>
                  <a:schemeClr val="bg1"/>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85" y="1311274"/>
            <a:ext cx="4044950" cy="1919605"/>
          </a:xfrm>
          <a:prstGeom prst="rect">
            <a:avLst/>
          </a:prstGeom>
        </p:spPr>
        <p:txBody>
          <a:bodyPr vert="horz"/>
          <a:lstStyle>
            <a:lvl1pPr marL="0" indent="0">
              <a:buFontTx/>
              <a:buNone/>
              <a:defRPr sz="12000" b="1">
                <a:solidFill>
                  <a:schemeClr val="bg1"/>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2793093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77">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5370179" y="1524000"/>
            <a:ext cx="3525994" cy="3525994"/>
          </a:xfrm>
          <a:prstGeom prst="rect">
            <a:avLst/>
          </a:prstGeom>
          <a:no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5563218" y="1757779"/>
            <a:ext cx="3153492" cy="2194085"/>
          </a:xfrm>
          <a:prstGeom prst="rect">
            <a:avLst/>
          </a:prstGeom>
        </p:spPr>
        <p:txBody>
          <a:bodyPr vert="horz" lIns="0" tIns="0" rIns="0" bIns="0" rtlCol="0" anchor="t" anchorCtr="0">
            <a:normAutofit/>
          </a:bodyPr>
          <a:lstStyle>
            <a:lvl1pPr algn="l">
              <a:defRPr sz="2800" baseline="0">
                <a:solidFill>
                  <a:srgbClr val="C80000"/>
                </a:solidFill>
                <a:latin typeface="Arial (Headings)"/>
                <a:cs typeface="Arial (Headings)"/>
              </a:defRPr>
            </a:lvl1pPr>
          </a:lstStyle>
          <a:p>
            <a:r>
              <a:rPr lang="en-US" dirty="0" smtClean="0"/>
              <a:t>Click to edit </a:t>
            </a:r>
            <a:br>
              <a:rPr lang="en-US" dirty="0" smtClean="0"/>
            </a:br>
            <a:r>
              <a:rPr lang="en-US" dirty="0" smtClean="0"/>
              <a:t>Master infographic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1" name="Text Placeholder 9"/>
          <p:cNvSpPr>
            <a:spLocks noGrp="1"/>
          </p:cNvSpPr>
          <p:nvPr>
            <p:ph type="body" sz="quarter" idx="10" hasCustomPrompt="1"/>
          </p:nvPr>
        </p:nvSpPr>
        <p:spPr>
          <a:xfrm>
            <a:off x="7999413" y="4159783"/>
            <a:ext cx="1979612" cy="1979613"/>
          </a:xfrm>
          <a:prstGeom prst="rect">
            <a:avLst/>
          </a:prstGeom>
          <a:solidFill>
            <a:schemeClr val="bg1"/>
          </a:solidFill>
        </p:spPr>
        <p:txBody>
          <a:bodyPr lIns="180000" tIns="144000" rIns="90000" bIns="46800"/>
          <a:lstStyle>
            <a:lvl1pPr marL="0" indent="0">
              <a:buNone/>
              <a:defRPr sz="2100" b="0" i="0" baseline="0">
                <a:latin typeface="Arial" charset="0"/>
                <a:ea typeface="Arial" charset="0"/>
                <a:cs typeface="Arial" charset="0"/>
              </a:defRPr>
            </a:lvl1pPr>
          </a:lstStyle>
          <a:p>
            <a:pPr lvl="0"/>
            <a:r>
              <a:rPr lang="en-GB" dirty="0" smtClean="0"/>
              <a:t>Click to edit body copy</a:t>
            </a:r>
            <a:endParaRPr lang="en-GB" dirty="0"/>
          </a:p>
        </p:txBody>
      </p:sp>
    </p:spTree>
    <p:extLst>
      <p:ext uri="{BB962C8B-B14F-4D97-AF65-F5344CB8AC3E}">
        <p14:creationId xmlns:p14="http://schemas.microsoft.com/office/powerpoint/2010/main" val="2265112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77">
          <p15:clr>
            <a:srgbClr val="FBAE40"/>
          </p15:clr>
        </p15:guide>
        <p15:guide id="2" orient="horz" pos="21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Infographic Style (Red)">
    <p:spTree>
      <p:nvGrpSpPr>
        <p:cNvPr id="1" name=""/>
        <p:cNvGrpSpPr/>
        <p:nvPr/>
      </p:nvGrpSpPr>
      <p:grpSpPr>
        <a:xfrm>
          <a:off x="0" y="0"/>
          <a:ext cx="0" cy="0"/>
          <a:chOff x="0" y="0"/>
          <a:chExt cx="0" cy="0"/>
        </a:xfrm>
      </p:grpSpPr>
      <p:sp>
        <p:nvSpPr>
          <p:cNvPr id="7" name="Title 1"/>
          <p:cNvSpPr txBox="1">
            <a:spLocks noChangeAspect="1"/>
          </p:cNvSpPr>
          <p:nvPr userDrawn="1"/>
        </p:nvSpPr>
        <p:spPr bwMode="auto">
          <a:xfrm>
            <a:off x="1946519" y="1503365"/>
            <a:ext cx="4284000" cy="4284000"/>
          </a:xfrm>
          <a:prstGeom prst="rect">
            <a:avLst/>
          </a:prstGeom>
          <a:solidFill>
            <a:schemeClr val="bg1">
              <a:alpha val="90000"/>
            </a:schemeClr>
          </a:solid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2107721" y="1707182"/>
            <a:ext cx="4105595" cy="4020366"/>
          </a:xfrm>
          <a:prstGeom prst="rect">
            <a:avLst/>
          </a:prstGeom>
        </p:spPr>
        <p:txBody>
          <a:bodyPr vert="horz" lIns="0" tIns="0" rIns="0" bIns="0" rtlCol="0" anchor="t" anchorCtr="0">
            <a:normAutofit/>
          </a:bodyPr>
          <a:lstStyle>
            <a:lvl1pPr algn="l">
              <a:defRPr sz="2800" baseline="0">
                <a:solidFill>
                  <a:srgbClr val="C8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Tree>
    <p:extLst>
      <p:ext uri="{BB962C8B-B14F-4D97-AF65-F5344CB8AC3E}">
        <p14:creationId xmlns:p14="http://schemas.microsoft.com/office/powerpoint/2010/main" val="1438677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77">
          <p15:clr>
            <a:srgbClr val="FBAE40"/>
          </p15:clr>
        </p15:guide>
        <p15:guide id="2" orient="horz" pos="21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xt (Brand Frame)">
    <p:spTree>
      <p:nvGrpSpPr>
        <p:cNvPr id="1" name=""/>
        <p:cNvGrpSpPr/>
        <p:nvPr/>
      </p:nvGrpSpPr>
      <p:grpSpPr>
        <a:xfrm>
          <a:off x="0" y="0"/>
          <a:ext cx="0" cy="0"/>
          <a:chOff x="0" y="0"/>
          <a:chExt cx="0" cy="0"/>
        </a:xfrm>
      </p:grpSpPr>
      <p:sp>
        <p:nvSpPr>
          <p:cNvPr id="10" name="Title 1"/>
          <p:cNvSpPr txBox="1">
            <a:spLocks/>
          </p:cNvSpPr>
          <p:nvPr userDrawn="1"/>
        </p:nvSpPr>
        <p:spPr bwMode="auto">
          <a:xfrm>
            <a:off x="2011681" y="1520291"/>
            <a:ext cx="4291229" cy="4291229"/>
          </a:xfrm>
          <a:prstGeom prst="rect">
            <a:avLst/>
          </a:prstGeom>
          <a:solidFill>
            <a:schemeClr val="bg1">
              <a:alpha val="70000"/>
            </a:schemeClr>
          </a:solid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p:nvPr>
        </p:nvSpPr>
        <p:spPr>
          <a:xfrm>
            <a:off x="2204720" y="1643360"/>
            <a:ext cx="3911599" cy="3985280"/>
          </a:xfrm>
          <a:prstGeom prst="rect">
            <a:avLst/>
          </a:prstGeom>
        </p:spPr>
        <p:txBody>
          <a:bodyPr vert="horz" lIns="0" tIns="0" rIns="0" bIns="0" rtlCol="0" anchor="t" anchorCtr="0">
            <a:normAutofit/>
          </a:bodyPr>
          <a:lstStyle>
            <a:lvl1pPr algn="l">
              <a:defRPr sz="2100" baseline="0">
                <a:solidFill>
                  <a:schemeClr val="tx1"/>
                </a:solidFill>
                <a:latin typeface="Arial (Headings)"/>
                <a:cs typeface="Arial (Headings)"/>
              </a:defRPr>
            </a:lvl1pPr>
          </a:lstStyle>
          <a:p>
            <a:r>
              <a:rPr lang="en-US" dirty="0" smtClean="0"/>
              <a:t>Click to edit Master title</a:t>
            </a:r>
            <a:endParaRPr lang="en-US" dirty="0"/>
          </a:p>
        </p:txBody>
      </p:sp>
    </p:spTree>
    <p:extLst>
      <p:ext uri="{BB962C8B-B14F-4D97-AF65-F5344CB8AC3E}">
        <p14:creationId xmlns:p14="http://schemas.microsoft.com/office/powerpoint/2010/main" val="3370879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55">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Text (Brand Frame)">
    <p:spTree>
      <p:nvGrpSpPr>
        <p:cNvPr id="1" name=""/>
        <p:cNvGrpSpPr/>
        <p:nvPr/>
      </p:nvGrpSpPr>
      <p:grpSpPr>
        <a:xfrm>
          <a:off x="0" y="0"/>
          <a:ext cx="0" cy="0"/>
          <a:chOff x="0" y="0"/>
          <a:chExt cx="0" cy="0"/>
        </a:xfrm>
      </p:grpSpPr>
      <p:sp>
        <p:nvSpPr>
          <p:cNvPr id="10" name="Title 1"/>
          <p:cNvSpPr txBox="1">
            <a:spLocks/>
          </p:cNvSpPr>
          <p:nvPr userDrawn="1"/>
        </p:nvSpPr>
        <p:spPr bwMode="auto">
          <a:xfrm>
            <a:off x="2011681" y="1520291"/>
            <a:ext cx="4291229" cy="4291229"/>
          </a:xfrm>
          <a:prstGeom prst="rect">
            <a:avLst/>
          </a:prstGeom>
          <a:solidFill>
            <a:schemeClr val="bg1">
              <a:alpha val="60000"/>
            </a:schemeClr>
          </a:solid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p:nvPr>
        </p:nvSpPr>
        <p:spPr>
          <a:xfrm>
            <a:off x="2204720" y="1643360"/>
            <a:ext cx="3911599" cy="3985280"/>
          </a:xfrm>
          <a:prstGeom prst="rect">
            <a:avLst/>
          </a:prstGeom>
        </p:spPr>
        <p:txBody>
          <a:bodyPr vert="horz" lIns="0" tIns="0" rIns="0" bIns="0" rtlCol="0" anchor="t" anchorCtr="0">
            <a:normAutofit/>
          </a:bodyPr>
          <a:lstStyle>
            <a:lvl1pPr algn="l">
              <a:defRPr sz="2100" baseline="0">
                <a:solidFill>
                  <a:schemeClr val="tx1"/>
                </a:solidFill>
                <a:latin typeface="Arial (Headings)"/>
                <a:cs typeface="Arial (Headings)"/>
              </a:defRPr>
            </a:lvl1pPr>
          </a:lstStyle>
          <a:p>
            <a:r>
              <a:rPr lang="en-US" dirty="0" smtClean="0"/>
              <a:t>Click to edit Master title</a:t>
            </a:r>
            <a:endParaRPr lang="en-US" dirty="0"/>
          </a:p>
        </p:txBody>
      </p:sp>
    </p:spTree>
    <p:extLst>
      <p:ext uri="{BB962C8B-B14F-4D97-AF65-F5344CB8AC3E}">
        <p14:creationId xmlns:p14="http://schemas.microsoft.com/office/powerpoint/2010/main" val="3175273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5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0"/>
          </p:nvPr>
        </p:nvSpPr>
        <p:spPr>
          <a:xfrm>
            <a:off x="6310313" y="2352056"/>
            <a:ext cx="4724400" cy="36693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1" hasCustomPrompt="1"/>
          </p:nvPr>
        </p:nvSpPr>
        <p:spPr>
          <a:xfrm>
            <a:off x="1326198" y="2352056"/>
            <a:ext cx="4724400" cy="3669332"/>
          </a:xfrm>
        </p:spPr>
        <p:txBody>
          <a:bodyPr/>
          <a:lstStyle/>
          <a:p>
            <a:pPr lvl="0"/>
            <a:r>
              <a:rPr lang="en-US" dirty="0" smtClean="0"/>
              <a:t>Chart</a:t>
            </a:r>
            <a:endParaRPr lang="en-US" dirty="0"/>
          </a:p>
        </p:txBody>
      </p:sp>
    </p:spTree>
    <p:extLst>
      <p:ext uri="{BB962C8B-B14F-4D97-AF65-F5344CB8AC3E}">
        <p14:creationId xmlns:p14="http://schemas.microsoft.com/office/powerpoint/2010/main" val="72673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 columns (Brand Frame)">
    <p:spTree>
      <p:nvGrpSpPr>
        <p:cNvPr id="1" name=""/>
        <p:cNvGrpSpPr/>
        <p:nvPr/>
      </p:nvGrpSpPr>
      <p:grpSpPr>
        <a:xfrm>
          <a:off x="0" y="0"/>
          <a:ext cx="0" cy="0"/>
          <a:chOff x="0" y="0"/>
          <a:chExt cx="0" cy="0"/>
        </a:xfrm>
      </p:grpSpPr>
      <p:sp>
        <p:nvSpPr>
          <p:cNvPr id="6" name="Content Placeholder 2"/>
          <p:cNvSpPr>
            <a:spLocks noGrp="1"/>
          </p:cNvSpPr>
          <p:nvPr>
            <p:ph idx="14"/>
          </p:nvPr>
        </p:nvSpPr>
        <p:spPr>
          <a:xfrm>
            <a:off x="6299199" y="2352056"/>
            <a:ext cx="4729163" cy="3960000"/>
          </a:xfrm>
          <a:prstGeom prst="rect">
            <a:avLst/>
          </a:prstGeom>
        </p:spPr>
        <p:txBody>
          <a:bodyPr/>
          <a:lstStyle>
            <a:lvl1pPr marL="342900" indent="-342900">
              <a:buClr>
                <a:srgbClr val="C80000"/>
              </a:buClr>
              <a:buFont typeface="Wingdings" charset="2"/>
              <a:buChar char="§"/>
              <a:defRPr sz="2100">
                <a:solidFill>
                  <a:srgbClr val="000000"/>
                </a:solidFill>
                <a:latin typeface="Arial (Body)"/>
                <a:cs typeface="Arial (Body)"/>
              </a:defRPr>
            </a:lvl1pPr>
            <a:lvl2pPr marL="742950" indent="-285750">
              <a:buClr>
                <a:srgbClr val="C80000"/>
              </a:buClr>
              <a:buFont typeface="Wingdings" charset="2"/>
              <a:buChar char="§"/>
              <a:defRPr sz="2100">
                <a:solidFill>
                  <a:srgbClr val="000000"/>
                </a:solidFill>
                <a:latin typeface="Arial (Body)"/>
                <a:cs typeface="Arial (Body)"/>
              </a:defRPr>
            </a:lvl2pPr>
            <a:lvl3pPr marL="1143000" indent="-228600">
              <a:buClr>
                <a:srgbClr val="C80000"/>
              </a:buClr>
              <a:buFont typeface="Wingdings" charset="2"/>
              <a:buChar char="§"/>
              <a:defRPr sz="1800">
                <a:solidFill>
                  <a:srgbClr val="000000"/>
                </a:solidFill>
                <a:latin typeface="Arial (Body)"/>
                <a:cs typeface="Arial (Body)"/>
              </a:defRPr>
            </a:lvl3pPr>
            <a:lvl4pPr marL="1600200" indent="-228600">
              <a:buClr>
                <a:srgbClr val="C80000"/>
              </a:buClr>
              <a:buFont typeface="Wingdings" charset="2"/>
              <a:buChar char="§"/>
              <a:defRPr sz="1800">
                <a:solidFill>
                  <a:srgbClr val="000000"/>
                </a:solidFill>
                <a:latin typeface="Arial (Body)"/>
                <a:cs typeface="Arial (Body)"/>
              </a:defRPr>
            </a:lvl4pPr>
            <a:lvl5pPr marL="2057400" indent="-228600">
              <a:buClr>
                <a:srgbClr val="C80000"/>
              </a:buClr>
              <a:buFont typeface="Wingdings" charset="2"/>
              <a:buChar char="§"/>
              <a:defRPr sz="1800">
                <a:solidFill>
                  <a:srgbClr val="000000"/>
                </a:solidFill>
                <a:latin typeface="Arial (Body)"/>
                <a:cs typeface="Arial (Body)"/>
              </a:defRPr>
            </a:lvl5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 hasCustomPrompt="1"/>
          </p:nvPr>
        </p:nvSpPr>
        <p:spPr bwMode="ltGray">
          <a:xfrm>
            <a:off x="1332864" y="2352056"/>
            <a:ext cx="3960000" cy="3960000"/>
          </a:xfrm>
          <a:prstGeom prst="rect">
            <a:avLst/>
          </a:prstGeom>
          <a:noFill/>
          <a:ln w="12700">
            <a:solidFill>
              <a:srgbClr val="C80000"/>
            </a:solidFill>
          </a:ln>
        </p:spPr>
        <p:txBody>
          <a:bodyPr lIns="180000" tIns="180000" rIns="180000" bIns="360000"/>
          <a:lstStyle>
            <a:lvl1pPr marL="342900" indent="-342900">
              <a:buClr>
                <a:srgbClr val="C80000"/>
              </a:buClr>
              <a:buFont typeface="Wingdings" charset="2"/>
              <a:buChar char="§"/>
              <a:defRPr sz="2100" baseline="0">
                <a:solidFill>
                  <a:schemeClr val="tx1"/>
                </a:solidFill>
                <a:latin typeface="Arial (Body)"/>
                <a:cs typeface="Arial (Body)"/>
              </a:defRPr>
            </a:lvl1pPr>
            <a:lvl2pPr marL="742950" indent="-285750">
              <a:buClr>
                <a:srgbClr val="C80000"/>
              </a:buClr>
              <a:buFont typeface="Wingdings" charset="2"/>
              <a:buChar char="§"/>
              <a:defRPr sz="2100">
                <a:solidFill>
                  <a:srgbClr val="000000"/>
                </a:solidFill>
                <a:latin typeface="Arial (Body)"/>
                <a:cs typeface="Arial (Body)"/>
              </a:defRPr>
            </a:lvl2pPr>
            <a:lvl3pPr marL="1143000" indent="-228600">
              <a:buClr>
                <a:srgbClr val="C80000"/>
              </a:buClr>
              <a:buFont typeface="Wingdings" charset="2"/>
              <a:buChar char="§"/>
              <a:defRPr sz="1800">
                <a:solidFill>
                  <a:srgbClr val="000000"/>
                </a:solidFill>
                <a:latin typeface="Arial (Body)"/>
                <a:cs typeface="Arial (Body)"/>
              </a:defRPr>
            </a:lvl3pPr>
            <a:lvl4pPr marL="1600200" indent="-228600">
              <a:buClr>
                <a:srgbClr val="C80000"/>
              </a:buClr>
              <a:buFont typeface="Wingdings" charset="2"/>
              <a:buChar char="§"/>
              <a:defRPr sz="1800">
                <a:solidFill>
                  <a:srgbClr val="000000"/>
                </a:solidFill>
                <a:latin typeface="Arial (Body)"/>
                <a:cs typeface="Arial (Body)"/>
              </a:defRPr>
            </a:lvl4pPr>
            <a:lvl5pPr marL="2057400" indent="-228600">
              <a:buClr>
                <a:srgbClr val="C80000"/>
              </a:buClr>
              <a:buFont typeface="Wingdings" charset="2"/>
              <a:buChar char="§"/>
              <a:defRPr sz="1600">
                <a:solidFill>
                  <a:srgbClr val="000000"/>
                </a:solidFill>
                <a:latin typeface="Arial (Body)"/>
                <a:cs typeface="Arial (Body)"/>
              </a:defRPr>
            </a:lvl5pPr>
          </a:lstStyle>
          <a:p>
            <a:pPr lvl="0"/>
            <a:r>
              <a:rPr lang="en-US" dirty="0" smtClean="0"/>
              <a:t>Remember the Brand square and Brand frame should never be used together</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Title 1"/>
          <p:cNvSpPr>
            <a:spLocks noGrp="1"/>
          </p:cNvSpPr>
          <p:nvPr>
            <p:ph type="title"/>
          </p:nvPr>
        </p:nvSpPr>
        <p:spPr>
          <a:xfrm>
            <a:off x="1233054" y="1239520"/>
            <a:ext cx="9795307" cy="1062000"/>
          </a:xfrm>
          <a:prstGeom prst="rect">
            <a:avLst/>
          </a:prstGeom>
        </p:spPr>
        <p:txBody>
          <a:bodyPr/>
          <a:lstStyle>
            <a:lvl1pPr algn="l">
              <a:defRPr sz="2800">
                <a:solidFill>
                  <a:srgbClr val="C80000"/>
                </a:solidFill>
                <a:latin typeface="arial (Headings)"/>
                <a:cs typeface="arial (Headings)"/>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5388599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Divider page (single, black logo)">
    <p:spTree>
      <p:nvGrpSpPr>
        <p:cNvPr id="1" name=""/>
        <p:cNvGrpSpPr/>
        <p:nvPr/>
      </p:nvGrpSpPr>
      <p:grpSpPr>
        <a:xfrm>
          <a:off x="0" y="0"/>
          <a:ext cx="0" cy="0"/>
          <a:chOff x="0" y="0"/>
          <a:chExt cx="0" cy="0"/>
        </a:xfrm>
      </p:grpSpPr>
      <p:pic>
        <p:nvPicPr>
          <p:cNvPr id="4" name="Picture 3" descr="ACCA Brand Square (1 lin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060" y="2446020"/>
            <a:ext cx="1955800" cy="1955800"/>
          </a:xfrm>
          <a:prstGeom prst="rect">
            <a:avLst/>
          </a:prstGeom>
        </p:spPr>
      </p:pic>
      <p:sp>
        <p:nvSpPr>
          <p:cNvPr id="6" name="Title Placeholder 1"/>
          <p:cNvSpPr>
            <a:spLocks noGrp="1"/>
          </p:cNvSpPr>
          <p:nvPr>
            <p:ph type="title" hasCustomPrompt="1"/>
          </p:nvPr>
        </p:nvSpPr>
        <p:spPr>
          <a:xfrm>
            <a:off x="2133601" y="3248640"/>
            <a:ext cx="3797180" cy="348000"/>
          </a:xfrm>
          <a:prstGeom prst="rect">
            <a:avLst/>
          </a:prstGeom>
        </p:spPr>
        <p:txBody>
          <a:bodyPr vert="horz" lIns="0" tIns="0" rIns="0" bIns="0" rtlCol="0" anchor="t" anchorCtr="0">
            <a:noAutofit/>
          </a:bodyPr>
          <a:lstStyle>
            <a:lvl1pPr algn="l">
              <a:defRPr sz="2100" b="1" baseline="0">
                <a:solidFill>
                  <a:schemeClr val="tx1"/>
                </a:solidFill>
                <a:latin typeface="Arial (Headings)"/>
                <a:cs typeface="Arial (Headings)"/>
              </a:defRPr>
            </a:lvl1pPr>
          </a:lstStyle>
          <a:p>
            <a:r>
              <a:rPr lang="en-US" dirty="0" smtClean="0"/>
              <a:t>Click to edit divider pages</a:t>
            </a:r>
            <a:endParaRPr lang="en-US" dirty="0"/>
          </a:p>
        </p:txBody>
      </p:sp>
    </p:spTree>
    <p:extLst>
      <p:ext uri="{BB962C8B-B14F-4D97-AF65-F5344CB8AC3E}">
        <p14:creationId xmlns:p14="http://schemas.microsoft.com/office/powerpoint/2010/main" val="113729030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Divider page (double, black logo)">
    <p:spTree>
      <p:nvGrpSpPr>
        <p:cNvPr id="1" name=""/>
        <p:cNvGrpSpPr/>
        <p:nvPr/>
      </p:nvGrpSpPr>
      <p:grpSpPr>
        <a:xfrm>
          <a:off x="0" y="0"/>
          <a:ext cx="0" cy="0"/>
          <a:chOff x="0" y="0"/>
          <a:chExt cx="0" cy="0"/>
        </a:xfrm>
      </p:grpSpPr>
      <p:pic>
        <p:nvPicPr>
          <p:cNvPr id="4" name="Picture 3" descr="ACCA Brand Square (2 line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060" y="2446020"/>
            <a:ext cx="1955800" cy="1955800"/>
          </a:xfrm>
          <a:prstGeom prst="rect">
            <a:avLst/>
          </a:prstGeom>
        </p:spPr>
      </p:pic>
      <p:sp>
        <p:nvSpPr>
          <p:cNvPr id="6" name="Title Placeholder 1"/>
          <p:cNvSpPr>
            <a:spLocks noGrp="1"/>
          </p:cNvSpPr>
          <p:nvPr>
            <p:ph type="title" hasCustomPrompt="1"/>
          </p:nvPr>
        </p:nvSpPr>
        <p:spPr>
          <a:xfrm>
            <a:off x="2133601" y="3088832"/>
            <a:ext cx="2956560" cy="602000"/>
          </a:xfrm>
          <a:prstGeom prst="rect">
            <a:avLst/>
          </a:prstGeom>
        </p:spPr>
        <p:txBody>
          <a:bodyPr vert="horz" lIns="0" tIns="0" rIns="0" bIns="0" rtlCol="0" anchor="t" anchorCtr="0">
            <a:noAutofit/>
          </a:bodyPr>
          <a:lstStyle>
            <a:lvl1pPr algn="l">
              <a:defRPr sz="2100" b="1" baseline="0">
                <a:solidFill>
                  <a:schemeClr val="tx1"/>
                </a:solidFill>
                <a:latin typeface="Arial (Headings)"/>
                <a:cs typeface="Arial (Headings)"/>
              </a:defRPr>
            </a:lvl1pPr>
          </a:lstStyle>
          <a:p>
            <a:r>
              <a:rPr lang="en-US" dirty="0" smtClean="0"/>
              <a:t>Click to edit divider pages with two lines</a:t>
            </a:r>
            <a:endParaRPr lang="en-US" dirty="0"/>
          </a:p>
        </p:txBody>
      </p:sp>
    </p:spTree>
    <p:extLst>
      <p:ext uri="{BB962C8B-B14F-4D97-AF65-F5344CB8AC3E}">
        <p14:creationId xmlns:p14="http://schemas.microsoft.com/office/powerpoint/2010/main" val="230665829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Divider page (single, white logo)">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2629257" y="3207616"/>
            <a:ext cx="4361204" cy="381331"/>
          </a:xfrm>
          <a:prstGeom prst="rect">
            <a:avLst/>
          </a:prstGeom>
        </p:spPr>
        <p:txBody>
          <a:bodyPr vert="horz" lIns="0" tIns="0" rIns="0" bIns="0" rtlCol="0" anchor="t" anchorCtr="0">
            <a:noAutofit/>
          </a:bodyPr>
          <a:lstStyle>
            <a:lvl1pPr algn="l">
              <a:defRPr sz="2800" b="1" baseline="0">
                <a:solidFill>
                  <a:schemeClr val="tx1"/>
                </a:solidFill>
                <a:latin typeface="Arial (Headings)"/>
                <a:cs typeface="Arial (Headings)"/>
              </a:defRPr>
            </a:lvl1pPr>
          </a:lstStyle>
          <a:p>
            <a:r>
              <a:rPr lang="en-US" dirty="0" smtClean="0"/>
              <a:t>Click to edit </a:t>
            </a:r>
            <a:r>
              <a:rPr lang="en-US" smtClean="0"/>
              <a:t>divider page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483" y="1828800"/>
            <a:ext cx="3188208" cy="3188208"/>
          </a:xfrm>
          <a:prstGeom prst="rect">
            <a:avLst/>
          </a:prstGeom>
        </p:spPr>
      </p:pic>
    </p:spTree>
    <p:extLst>
      <p:ext uri="{BB962C8B-B14F-4D97-AF65-F5344CB8AC3E}">
        <p14:creationId xmlns:p14="http://schemas.microsoft.com/office/powerpoint/2010/main" val="24414407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Divider page (double, white logo)">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2629257" y="2968620"/>
            <a:ext cx="4361204" cy="910600"/>
          </a:xfrm>
          <a:prstGeom prst="rect">
            <a:avLst/>
          </a:prstGeom>
        </p:spPr>
        <p:txBody>
          <a:bodyPr vert="horz" lIns="0" tIns="0" rIns="0" bIns="0" rtlCol="0" anchor="t" anchorCtr="0">
            <a:noAutofit/>
          </a:bodyPr>
          <a:lstStyle>
            <a:lvl1pPr algn="l">
              <a:defRPr sz="2800" b="1" baseline="0">
                <a:solidFill>
                  <a:schemeClr val="tx1"/>
                </a:solidFill>
                <a:latin typeface="Arial (Headings)"/>
                <a:cs typeface="Arial (Headings)"/>
              </a:defRPr>
            </a:lvl1pPr>
          </a:lstStyle>
          <a:p>
            <a:r>
              <a:rPr lang="en-US" dirty="0" smtClean="0"/>
              <a:t>Click to edit divider pages with two lines</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483" y="1828800"/>
            <a:ext cx="3188208" cy="3188208"/>
          </a:xfrm>
          <a:prstGeom prst="rect">
            <a:avLst/>
          </a:prstGeom>
        </p:spPr>
      </p:pic>
    </p:spTree>
    <p:extLst>
      <p:ext uri="{BB962C8B-B14F-4D97-AF65-F5344CB8AC3E}">
        <p14:creationId xmlns:p14="http://schemas.microsoft.com/office/powerpoint/2010/main" val="9694686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1"/>
            <a:ext cx="4291229" cy="4291229"/>
          </a:xfrm>
          <a:prstGeom prst="rect">
            <a:avLst/>
          </a:prstGeom>
          <a:no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2204720" y="3241040"/>
            <a:ext cx="3911599" cy="2316480"/>
          </a:xfrm>
          <a:prstGeom prst="rect">
            <a:avLst/>
          </a:prstGeom>
        </p:spPr>
        <p:txBody>
          <a:bodyPr vert="horz" lIns="0" tIns="0" rIns="0" bIns="0" rtlCol="0" anchor="t" anchorCtr="0">
            <a:normAutofit/>
          </a:bodyPr>
          <a:lstStyle>
            <a:lvl1pPr algn="l">
              <a:defRPr sz="2100" baseline="0">
                <a:solidFill>
                  <a:srgbClr val="C8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85" y="1311274"/>
            <a:ext cx="4044950" cy="1919605"/>
          </a:xfrm>
          <a:prstGeom prst="rect">
            <a:avLst/>
          </a:prstGeom>
        </p:spPr>
        <p:txBody>
          <a:bodyPr vert="horz"/>
          <a:lstStyle>
            <a:lvl1pPr marL="0" indent="0">
              <a:buFontTx/>
              <a:buNone/>
              <a:defRPr sz="12000" b="1">
                <a:solidFill>
                  <a:srgbClr val="C80000"/>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2168498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77">
          <p15:clr>
            <a:srgbClr val="FBAE40"/>
          </p15:clr>
        </p15:guide>
        <p15:guide id="2" orient="horz" pos="21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Infographic Style (Black)">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1"/>
            <a:ext cx="4291229" cy="4291229"/>
          </a:xfrm>
          <a:prstGeom prst="rect">
            <a:avLst/>
          </a:prstGeom>
          <a:noFill/>
          <a:ln w="12700" cmpd="sng">
            <a:solidFill>
              <a:schemeClr val="tx1"/>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srgbClr val="000000"/>
              </a:solidFill>
            </a:endParaRPr>
          </a:p>
        </p:txBody>
      </p:sp>
      <p:sp>
        <p:nvSpPr>
          <p:cNvPr id="4" name="Title Placeholder 1"/>
          <p:cNvSpPr>
            <a:spLocks noGrp="1"/>
          </p:cNvSpPr>
          <p:nvPr>
            <p:ph type="title" hasCustomPrompt="1"/>
          </p:nvPr>
        </p:nvSpPr>
        <p:spPr>
          <a:xfrm>
            <a:off x="2204720" y="3241040"/>
            <a:ext cx="3911599" cy="2316480"/>
          </a:xfrm>
          <a:prstGeom prst="rect">
            <a:avLst/>
          </a:prstGeom>
        </p:spPr>
        <p:txBody>
          <a:bodyPr vert="horz" lIns="0" tIns="0" rIns="0" bIns="0" rtlCol="0" anchor="t" anchorCtr="0">
            <a:normAutofit/>
          </a:bodyPr>
          <a:lstStyle>
            <a:lvl1pPr algn="l">
              <a:defRPr sz="2100" baseline="0">
                <a:solidFill>
                  <a:srgbClr val="00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85" y="1311274"/>
            <a:ext cx="4044950" cy="1919605"/>
          </a:xfrm>
          <a:prstGeom prst="rect">
            <a:avLst/>
          </a:prstGeom>
        </p:spPr>
        <p:txBody>
          <a:bodyPr vert="horz"/>
          <a:lstStyle>
            <a:lvl1pPr marL="0" indent="0">
              <a:buFontTx/>
              <a:buNone/>
              <a:defRPr sz="12000" b="1">
                <a:solidFill>
                  <a:schemeClr val="tx1"/>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2052844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55">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Infographic Style (White)">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1"/>
            <a:ext cx="4291229" cy="4291229"/>
          </a:xfrm>
          <a:prstGeom prst="rect">
            <a:avLst/>
          </a:prstGeom>
          <a:noFill/>
          <a:ln w="12700" cmpd="sng">
            <a:solidFill>
              <a:schemeClr val="bg1"/>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white"/>
              </a:solidFill>
            </a:endParaRPr>
          </a:p>
        </p:txBody>
      </p:sp>
      <p:sp>
        <p:nvSpPr>
          <p:cNvPr id="4" name="Title Placeholder 1"/>
          <p:cNvSpPr>
            <a:spLocks noGrp="1"/>
          </p:cNvSpPr>
          <p:nvPr>
            <p:ph type="title" hasCustomPrompt="1"/>
          </p:nvPr>
        </p:nvSpPr>
        <p:spPr>
          <a:xfrm>
            <a:off x="2204720" y="3241040"/>
            <a:ext cx="3911599" cy="2316480"/>
          </a:xfrm>
          <a:prstGeom prst="rect">
            <a:avLst/>
          </a:prstGeom>
        </p:spPr>
        <p:txBody>
          <a:bodyPr vert="horz" lIns="0" tIns="0" rIns="0" bIns="0" rtlCol="0" anchor="t" anchorCtr="0">
            <a:normAutofit/>
          </a:bodyPr>
          <a:lstStyle>
            <a:lvl1pPr algn="l">
              <a:defRPr sz="2100" baseline="0">
                <a:solidFill>
                  <a:schemeClr val="bg1"/>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85" y="1311274"/>
            <a:ext cx="4044950" cy="1919605"/>
          </a:xfrm>
          <a:prstGeom prst="rect">
            <a:avLst/>
          </a:prstGeom>
        </p:spPr>
        <p:txBody>
          <a:bodyPr vert="horz"/>
          <a:lstStyle>
            <a:lvl1pPr marL="0" indent="0">
              <a:buFontTx/>
              <a:buNone/>
              <a:defRPr sz="12000" b="1">
                <a:solidFill>
                  <a:schemeClr val="bg1"/>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295005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77">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Infographic Style (Red)">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5563218" y="1757779"/>
            <a:ext cx="3153492" cy="2194085"/>
          </a:xfrm>
          <a:prstGeom prst="rect">
            <a:avLst/>
          </a:prstGeom>
        </p:spPr>
        <p:txBody>
          <a:bodyPr vert="horz" lIns="0" tIns="0" rIns="0" bIns="0" rtlCol="0" anchor="t" anchorCtr="0">
            <a:normAutofit/>
          </a:bodyPr>
          <a:lstStyle>
            <a:lvl1pPr algn="l">
              <a:defRPr sz="2800" baseline="0">
                <a:solidFill>
                  <a:srgbClr val="C80000"/>
                </a:solidFill>
                <a:latin typeface="Arial (Headings)"/>
                <a:cs typeface="Arial (Headings)"/>
              </a:defRPr>
            </a:lvl1pPr>
          </a:lstStyle>
          <a:p>
            <a:r>
              <a:rPr lang="en-US" dirty="0" smtClean="0"/>
              <a:t>Click to edit </a:t>
            </a:r>
            <a:br>
              <a:rPr lang="en-US" dirty="0" smtClean="0"/>
            </a:br>
            <a:r>
              <a:rPr lang="en-US" dirty="0" smtClean="0"/>
              <a:t>Master infographic body copy</a:t>
            </a:r>
            <a:endParaRPr lang="en-US" dirty="0"/>
          </a:p>
        </p:txBody>
      </p:sp>
      <p:sp>
        <p:nvSpPr>
          <p:cNvPr id="11" name="Text Placeholder 9"/>
          <p:cNvSpPr>
            <a:spLocks noGrp="1"/>
          </p:cNvSpPr>
          <p:nvPr>
            <p:ph type="body" sz="quarter" idx="10" hasCustomPrompt="1"/>
          </p:nvPr>
        </p:nvSpPr>
        <p:spPr>
          <a:xfrm>
            <a:off x="7999413" y="4159783"/>
            <a:ext cx="1979612" cy="1979613"/>
          </a:xfrm>
          <a:prstGeom prst="rect">
            <a:avLst/>
          </a:prstGeom>
          <a:solidFill>
            <a:schemeClr val="bg1"/>
          </a:solidFill>
        </p:spPr>
        <p:txBody>
          <a:bodyPr lIns="180000" tIns="144000" rIns="90000" bIns="46800"/>
          <a:lstStyle>
            <a:lvl1pPr marL="0" indent="0">
              <a:buNone/>
              <a:defRPr sz="2100" b="0" i="0" baseline="0">
                <a:latin typeface="Arial" charset="0"/>
                <a:ea typeface="Arial" charset="0"/>
                <a:cs typeface="Arial" charset="0"/>
              </a:defRPr>
            </a:lvl1pPr>
          </a:lstStyle>
          <a:p>
            <a:pPr lvl="0"/>
            <a:r>
              <a:rPr lang="en-GB" dirty="0" smtClean="0"/>
              <a:t>Click to edit body copy</a:t>
            </a:r>
            <a:endParaRPr lang="en-GB" dirty="0"/>
          </a:p>
        </p:txBody>
      </p:sp>
    </p:spTree>
    <p:extLst>
      <p:ext uri="{BB962C8B-B14F-4D97-AF65-F5344CB8AC3E}">
        <p14:creationId xmlns:p14="http://schemas.microsoft.com/office/powerpoint/2010/main" val="2273274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77">
          <p15:clr>
            <a:srgbClr val="FBAE40"/>
          </p15:clr>
        </p15:guide>
        <p15:guide id="2" orient="horz" pos="21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_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2027238" y="2605607"/>
            <a:ext cx="3525994" cy="3525994"/>
          </a:xfrm>
          <a:prstGeom prst="rect">
            <a:avLst/>
          </a:prstGeom>
          <a:no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2220276" y="2839386"/>
            <a:ext cx="2197899" cy="3074304"/>
          </a:xfrm>
          <a:prstGeom prst="rect">
            <a:avLst/>
          </a:prstGeom>
        </p:spPr>
        <p:txBody>
          <a:bodyPr vert="horz" lIns="0" tIns="0" rIns="0" bIns="0" rtlCol="0" anchor="t" anchorCtr="0">
            <a:normAutofit/>
          </a:bodyPr>
          <a:lstStyle>
            <a:lvl1pPr algn="l">
              <a:defRPr sz="2800" baseline="0">
                <a:solidFill>
                  <a:srgbClr val="C8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8" name="Text Placeholder 9"/>
          <p:cNvSpPr>
            <a:spLocks noGrp="1"/>
          </p:cNvSpPr>
          <p:nvPr>
            <p:ph type="body" sz="quarter" idx="10" hasCustomPrompt="1"/>
          </p:nvPr>
        </p:nvSpPr>
        <p:spPr>
          <a:xfrm>
            <a:off x="4563426" y="1615800"/>
            <a:ext cx="1979612" cy="1979613"/>
          </a:xfrm>
          <a:prstGeom prst="rect">
            <a:avLst/>
          </a:prstGeom>
          <a:solidFill>
            <a:schemeClr val="bg1"/>
          </a:solidFill>
        </p:spPr>
        <p:txBody>
          <a:bodyPr lIns="180000" tIns="144000" rIns="90000" bIns="46800"/>
          <a:lstStyle>
            <a:lvl1pPr marL="0" indent="0">
              <a:buNone/>
              <a:defRPr sz="2100" b="0" i="0" baseline="0">
                <a:latin typeface="Arial" charset="0"/>
                <a:ea typeface="Arial" charset="0"/>
                <a:cs typeface="Arial" charset="0"/>
              </a:defRPr>
            </a:lvl1pPr>
          </a:lstStyle>
          <a:p>
            <a:pPr lvl="0"/>
            <a:r>
              <a:rPr lang="en-GB" dirty="0" smtClean="0"/>
              <a:t>Click to edit body copy</a:t>
            </a:r>
            <a:endParaRPr lang="en-GB" dirty="0"/>
          </a:p>
        </p:txBody>
      </p:sp>
    </p:spTree>
    <p:extLst>
      <p:ext uri="{BB962C8B-B14F-4D97-AF65-F5344CB8AC3E}">
        <p14:creationId xmlns:p14="http://schemas.microsoft.com/office/powerpoint/2010/main" val="1830499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77">
          <p15:clr>
            <a:srgbClr val="FBAE40"/>
          </p15:clr>
        </p15:guide>
        <p15:guide id="2" orient="horz" pos="21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10" name="Media Placeholder 9"/>
          <p:cNvSpPr>
            <a:spLocks noGrp="1"/>
          </p:cNvSpPr>
          <p:nvPr>
            <p:ph type="media" sz="quarter" idx="13"/>
          </p:nvPr>
        </p:nvSpPr>
        <p:spPr>
          <a:xfrm>
            <a:off x="1330960" y="2352056"/>
            <a:ext cx="9702800" cy="3669332"/>
          </a:xfrm>
        </p:spPr>
        <p:txBody>
          <a:bodyPr/>
          <a:lstStyle/>
          <a:p>
            <a:r>
              <a:rPr lang="en-US" smtClean="0"/>
              <a:t>Click icon to add media</a:t>
            </a:r>
            <a:endParaRPr lang="en-GB"/>
          </a:p>
        </p:txBody>
      </p:sp>
    </p:spTree>
    <p:extLst>
      <p:ext uri="{BB962C8B-B14F-4D97-AF65-F5344CB8AC3E}">
        <p14:creationId xmlns:p14="http://schemas.microsoft.com/office/powerpoint/2010/main" val="110009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ext (Brand Fram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571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extLst mod="1">
    <p:ext uri="{DCECCB84-F9BA-43D5-87BE-67443E8EF086}">
      <p15:sldGuideLst xmlns:p15="http://schemas.microsoft.com/office/powerpoint/2012/main" xmlns="">
        <p15:guide id="1" pos="1255">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 columns (Brand Frame)">
    <p:spTree>
      <p:nvGrpSpPr>
        <p:cNvPr id="1" name=""/>
        <p:cNvGrpSpPr/>
        <p:nvPr/>
      </p:nvGrpSpPr>
      <p:grpSpPr>
        <a:xfrm>
          <a:off x="0" y="0"/>
          <a:ext cx="0" cy="0"/>
          <a:chOff x="0" y="0"/>
          <a:chExt cx="0" cy="0"/>
        </a:xfrm>
      </p:grpSpPr>
      <p:sp>
        <p:nvSpPr>
          <p:cNvPr id="6" name="Content Placeholder 2"/>
          <p:cNvSpPr>
            <a:spLocks noGrp="1"/>
          </p:cNvSpPr>
          <p:nvPr>
            <p:ph idx="14"/>
          </p:nvPr>
        </p:nvSpPr>
        <p:spPr>
          <a:xfrm>
            <a:off x="6299199" y="2352056"/>
            <a:ext cx="4729163" cy="3960000"/>
          </a:xfrm>
          <a:prstGeom prst="rect">
            <a:avLst/>
          </a:prstGeom>
        </p:spPr>
        <p:txBody>
          <a:bodyPr/>
          <a:lstStyle>
            <a:lvl1pPr marL="342900" indent="-342900">
              <a:buClr>
                <a:srgbClr val="C80000"/>
              </a:buClr>
              <a:buFont typeface="Wingdings" charset="2"/>
              <a:buChar char="§"/>
              <a:defRPr sz="2100">
                <a:solidFill>
                  <a:srgbClr val="000000"/>
                </a:solidFill>
                <a:latin typeface="Arial (Body)"/>
                <a:cs typeface="Arial (Body)"/>
              </a:defRPr>
            </a:lvl1pPr>
            <a:lvl2pPr marL="742950" indent="-285750">
              <a:buClr>
                <a:srgbClr val="C80000"/>
              </a:buClr>
              <a:buFont typeface="Wingdings" charset="2"/>
              <a:buChar char="§"/>
              <a:defRPr sz="2100">
                <a:solidFill>
                  <a:srgbClr val="000000"/>
                </a:solidFill>
                <a:latin typeface="Arial (Body)"/>
                <a:cs typeface="Arial (Body)"/>
              </a:defRPr>
            </a:lvl2pPr>
            <a:lvl3pPr marL="1143000" indent="-228600">
              <a:buClr>
                <a:srgbClr val="C80000"/>
              </a:buClr>
              <a:buFont typeface="Wingdings" charset="2"/>
              <a:buChar char="§"/>
              <a:defRPr sz="1800">
                <a:solidFill>
                  <a:srgbClr val="000000"/>
                </a:solidFill>
                <a:latin typeface="Arial (Body)"/>
                <a:cs typeface="Arial (Body)"/>
              </a:defRPr>
            </a:lvl3pPr>
            <a:lvl4pPr marL="1600200" indent="-228600">
              <a:buClr>
                <a:srgbClr val="C80000"/>
              </a:buClr>
              <a:buFont typeface="Wingdings" charset="2"/>
              <a:buChar char="§"/>
              <a:defRPr sz="1800">
                <a:solidFill>
                  <a:srgbClr val="000000"/>
                </a:solidFill>
                <a:latin typeface="Arial (Body)"/>
                <a:cs typeface="Arial (Body)"/>
              </a:defRPr>
            </a:lvl4pPr>
            <a:lvl5pPr marL="2057400" indent="-228600">
              <a:buClr>
                <a:srgbClr val="C80000"/>
              </a:buClr>
              <a:buFont typeface="Wingdings" charset="2"/>
              <a:buChar char="§"/>
              <a:defRPr sz="1800">
                <a:solidFill>
                  <a:srgbClr val="000000"/>
                </a:solidFill>
                <a:latin typeface="Arial (Body)"/>
                <a:cs typeface="Arial (Body)"/>
              </a:defRPr>
            </a:lvl5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 hasCustomPrompt="1"/>
          </p:nvPr>
        </p:nvSpPr>
        <p:spPr bwMode="ltGray">
          <a:xfrm>
            <a:off x="1332864" y="2352056"/>
            <a:ext cx="3960000" cy="3960000"/>
          </a:xfrm>
          <a:prstGeom prst="rect">
            <a:avLst/>
          </a:prstGeom>
          <a:noFill/>
          <a:ln w="12700">
            <a:solidFill>
              <a:srgbClr val="C80000"/>
            </a:solidFill>
          </a:ln>
        </p:spPr>
        <p:txBody>
          <a:bodyPr lIns="180000" tIns="180000" rIns="180000" bIns="360000"/>
          <a:lstStyle>
            <a:lvl1pPr marL="342900" indent="-342900">
              <a:buClr>
                <a:srgbClr val="C80000"/>
              </a:buClr>
              <a:buFont typeface="Wingdings" charset="2"/>
              <a:buChar char="§"/>
              <a:defRPr sz="2100" baseline="0">
                <a:solidFill>
                  <a:schemeClr val="tx1"/>
                </a:solidFill>
                <a:latin typeface="Arial (Body)"/>
                <a:cs typeface="Arial (Body)"/>
              </a:defRPr>
            </a:lvl1pPr>
            <a:lvl2pPr marL="742950" indent="-285750">
              <a:buClr>
                <a:srgbClr val="C80000"/>
              </a:buClr>
              <a:buFont typeface="Wingdings" charset="2"/>
              <a:buChar char="§"/>
              <a:defRPr sz="2100">
                <a:solidFill>
                  <a:srgbClr val="000000"/>
                </a:solidFill>
                <a:latin typeface="Arial (Body)"/>
                <a:cs typeface="Arial (Body)"/>
              </a:defRPr>
            </a:lvl2pPr>
            <a:lvl3pPr marL="1143000" indent="-228600">
              <a:buClr>
                <a:srgbClr val="C80000"/>
              </a:buClr>
              <a:buFont typeface="Wingdings" charset="2"/>
              <a:buChar char="§"/>
              <a:defRPr sz="1800">
                <a:solidFill>
                  <a:srgbClr val="000000"/>
                </a:solidFill>
                <a:latin typeface="Arial (Body)"/>
                <a:cs typeface="Arial (Body)"/>
              </a:defRPr>
            </a:lvl3pPr>
            <a:lvl4pPr marL="1600200" indent="-228600">
              <a:buClr>
                <a:srgbClr val="C80000"/>
              </a:buClr>
              <a:buFont typeface="Wingdings" charset="2"/>
              <a:buChar char="§"/>
              <a:defRPr sz="1800">
                <a:solidFill>
                  <a:srgbClr val="000000"/>
                </a:solidFill>
                <a:latin typeface="Arial (Body)"/>
                <a:cs typeface="Arial (Body)"/>
              </a:defRPr>
            </a:lvl4pPr>
            <a:lvl5pPr marL="2057400" indent="-228600">
              <a:buClr>
                <a:srgbClr val="C80000"/>
              </a:buClr>
              <a:buFont typeface="Wingdings" charset="2"/>
              <a:buChar char="§"/>
              <a:defRPr sz="1600">
                <a:solidFill>
                  <a:srgbClr val="000000"/>
                </a:solidFill>
                <a:latin typeface="Arial (Body)"/>
                <a:cs typeface="Arial (Body)"/>
              </a:defRPr>
            </a:lvl5pPr>
          </a:lstStyle>
          <a:p>
            <a:pPr lvl="0"/>
            <a:r>
              <a:rPr lang="en-US" dirty="0" smtClean="0"/>
              <a:t>Remember the Brand square and Brand frame should never be used together</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Title 1"/>
          <p:cNvSpPr>
            <a:spLocks noGrp="1"/>
          </p:cNvSpPr>
          <p:nvPr>
            <p:ph type="title"/>
          </p:nvPr>
        </p:nvSpPr>
        <p:spPr>
          <a:xfrm>
            <a:off x="1233054" y="1239520"/>
            <a:ext cx="9795307" cy="1062000"/>
          </a:xfrm>
          <a:prstGeom prst="rect">
            <a:avLst/>
          </a:prstGeom>
        </p:spPr>
        <p:txBody>
          <a:bodyPr/>
          <a:lstStyle>
            <a:lvl1pPr algn="l">
              <a:defRPr sz="2800">
                <a:solidFill>
                  <a:srgbClr val="C80000"/>
                </a:solidFill>
                <a:latin typeface="arial (Headings)"/>
                <a:cs typeface="arial (Headings)"/>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307505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ivider page (single, black logo)">
    <p:spTree>
      <p:nvGrpSpPr>
        <p:cNvPr id="1" name=""/>
        <p:cNvGrpSpPr/>
        <p:nvPr/>
      </p:nvGrpSpPr>
      <p:grpSpPr>
        <a:xfrm>
          <a:off x="0" y="0"/>
          <a:ext cx="0" cy="0"/>
          <a:chOff x="0" y="0"/>
          <a:chExt cx="0" cy="0"/>
        </a:xfrm>
      </p:grpSpPr>
      <p:pic>
        <p:nvPicPr>
          <p:cNvPr id="4" name="Picture 3" descr="ACCA Brand Square (1 lin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060" y="2313500"/>
            <a:ext cx="2268000" cy="2268000"/>
          </a:xfrm>
          <a:prstGeom prst="rect">
            <a:avLst/>
          </a:prstGeom>
        </p:spPr>
      </p:pic>
      <p:sp>
        <p:nvSpPr>
          <p:cNvPr id="6" name="Title Placeholder 1"/>
          <p:cNvSpPr>
            <a:spLocks noGrp="1"/>
          </p:cNvSpPr>
          <p:nvPr>
            <p:ph type="title" hasCustomPrompt="1"/>
          </p:nvPr>
        </p:nvSpPr>
        <p:spPr>
          <a:xfrm>
            <a:off x="2133601" y="3248640"/>
            <a:ext cx="3797180" cy="348000"/>
          </a:xfrm>
          <a:prstGeom prst="rect">
            <a:avLst/>
          </a:prstGeom>
        </p:spPr>
        <p:txBody>
          <a:bodyPr vert="horz" lIns="0" tIns="0" rIns="0" bIns="0" rtlCol="0" anchor="t" anchorCtr="0">
            <a:noAutofit/>
          </a:bodyPr>
          <a:lstStyle>
            <a:lvl1pPr algn="l">
              <a:defRPr sz="2100" b="1" baseline="0">
                <a:solidFill>
                  <a:schemeClr val="tx1"/>
                </a:solidFill>
                <a:latin typeface="Arial (Headings)"/>
                <a:cs typeface="Arial (Headings)"/>
              </a:defRPr>
            </a:lvl1pPr>
          </a:lstStyle>
          <a:p>
            <a:r>
              <a:rPr lang="en-US" dirty="0" smtClean="0"/>
              <a:t>Click to edit divider pages</a:t>
            </a:r>
            <a:endParaRPr lang="en-US" dirty="0"/>
          </a:p>
        </p:txBody>
      </p:sp>
    </p:spTree>
    <p:extLst>
      <p:ext uri="{BB962C8B-B14F-4D97-AF65-F5344CB8AC3E}">
        <p14:creationId xmlns:p14="http://schemas.microsoft.com/office/powerpoint/2010/main" val="306396893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ivider page (double, black logo)">
    <p:spTree>
      <p:nvGrpSpPr>
        <p:cNvPr id="1" name=""/>
        <p:cNvGrpSpPr/>
        <p:nvPr/>
      </p:nvGrpSpPr>
      <p:grpSpPr>
        <a:xfrm>
          <a:off x="0" y="0"/>
          <a:ext cx="0" cy="0"/>
          <a:chOff x="0" y="0"/>
          <a:chExt cx="0" cy="0"/>
        </a:xfrm>
      </p:grpSpPr>
      <p:pic>
        <p:nvPicPr>
          <p:cNvPr id="4" name="Picture 3" descr="ACCA Brand Square (2 line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060" y="2446020"/>
            <a:ext cx="1955800" cy="1955800"/>
          </a:xfrm>
          <a:prstGeom prst="rect">
            <a:avLst/>
          </a:prstGeom>
        </p:spPr>
      </p:pic>
      <p:sp>
        <p:nvSpPr>
          <p:cNvPr id="6" name="Title Placeholder 1"/>
          <p:cNvSpPr>
            <a:spLocks noGrp="1"/>
          </p:cNvSpPr>
          <p:nvPr>
            <p:ph type="title" hasCustomPrompt="1"/>
          </p:nvPr>
        </p:nvSpPr>
        <p:spPr>
          <a:xfrm>
            <a:off x="2133601" y="3088832"/>
            <a:ext cx="2956560" cy="602000"/>
          </a:xfrm>
          <a:prstGeom prst="rect">
            <a:avLst/>
          </a:prstGeom>
        </p:spPr>
        <p:txBody>
          <a:bodyPr vert="horz" lIns="0" tIns="0" rIns="0" bIns="0" rtlCol="0" anchor="t" anchorCtr="0">
            <a:noAutofit/>
          </a:bodyPr>
          <a:lstStyle>
            <a:lvl1pPr algn="l">
              <a:defRPr sz="2100" b="1" baseline="0">
                <a:solidFill>
                  <a:schemeClr val="tx1"/>
                </a:solidFill>
                <a:latin typeface="Arial (Headings)"/>
                <a:cs typeface="Arial (Headings)"/>
              </a:defRPr>
            </a:lvl1pPr>
          </a:lstStyle>
          <a:p>
            <a:r>
              <a:rPr lang="en-US" dirty="0" smtClean="0"/>
              <a:t>Click to edit divider pages with two lines</a:t>
            </a:r>
            <a:endParaRPr lang="en-US" dirty="0"/>
          </a:p>
        </p:txBody>
      </p:sp>
    </p:spTree>
    <p:extLst>
      <p:ext uri="{BB962C8B-B14F-4D97-AF65-F5344CB8AC3E}">
        <p14:creationId xmlns:p14="http://schemas.microsoft.com/office/powerpoint/2010/main" val="165953389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Divider page (single, white logo)">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2629257" y="3207616"/>
            <a:ext cx="4361204" cy="381331"/>
          </a:xfrm>
          <a:prstGeom prst="rect">
            <a:avLst/>
          </a:prstGeom>
        </p:spPr>
        <p:txBody>
          <a:bodyPr vert="horz" lIns="0" tIns="0" rIns="0" bIns="0" rtlCol="0" anchor="t" anchorCtr="0">
            <a:noAutofit/>
          </a:bodyPr>
          <a:lstStyle>
            <a:lvl1pPr algn="l">
              <a:defRPr sz="2800" b="1" baseline="0">
                <a:solidFill>
                  <a:schemeClr val="tx1"/>
                </a:solidFill>
                <a:latin typeface="Arial (Headings)"/>
                <a:cs typeface="Arial (Headings)"/>
              </a:defRPr>
            </a:lvl1pPr>
          </a:lstStyle>
          <a:p>
            <a:r>
              <a:rPr lang="en-US" dirty="0" smtClean="0"/>
              <a:t>Click to edit </a:t>
            </a:r>
            <a:r>
              <a:rPr lang="en-US" smtClean="0"/>
              <a:t>divider page</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90483" y="1828800"/>
            <a:ext cx="3188208" cy="3188208"/>
          </a:xfrm>
          <a:prstGeom prst="rect">
            <a:avLst/>
          </a:prstGeom>
        </p:spPr>
      </p:pic>
    </p:spTree>
    <p:extLst>
      <p:ext uri="{BB962C8B-B14F-4D97-AF65-F5344CB8AC3E}">
        <p14:creationId xmlns:p14="http://schemas.microsoft.com/office/powerpoint/2010/main" val="22290408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Divider page (double, white logo)">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2629257" y="2968620"/>
            <a:ext cx="4361204" cy="910600"/>
          </a:xfrm>
          <a:prstGeom prst="rect">
            <a:avLst/>
          </a:prstGeom>
        </p:spPr>
        <p:txBody>
          <a:bodyPr vert="horz" lIns="0" tIns="0" rIns="0" bIns="0" rtlCol="0" anchor="t" anchorCtr="0">
            <a:noAutofit/>
          </a:bodyPr>
          <a:lstStyle>
            <a:lvl1pPr algn="l">
              <a:defRPr sz="2800" b="1" baseline="0">
                <a:solidFill>
                  <a:schemeClr val="tx1"/>
                </a:solidFill>
                <a:latin typeface="Arial (Headings)"/>
                <a:cs typeface="Arial (Headings)"/>
              </a:defRPr>
            </a:lvl1pPr>
          </a:lstStyle>
          <a:p>
            <a:r>
              <a:rPr lang="en-US" dirty="0" smtClean="0"/>
              <a:t>Click to edit divider pages with two lines</a:t>
            </a:r>
            <a:endParaRPr lang="en-US" dirty="0"/>
          </a:p>
        </p:txBody>
      </p:sp>
    </p:spTree>
    <p:extLst>
      <p:ext uri="{BB962C8B-B14F-4D97-AF65-F5344CB8AC3E}">
        <p14:creationId xmlns:p14="http://schemas.microsoft.com/office/powerpoint/2010/main" val="119287053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Master Title (Red &amp; Black)">
    <p:bg bwMode="ltGray">
      <p:bgPr>
        <a:solidFill>
          <a:srgbClr val="BEBEBE"/>
        </a:solidFill>
        <a:effectLst/>
      </p:bgPr>
    </p:bg>
    <p:spTree>
      <p:nvGrpSpPr>
        <p:cNvPr id="1" name=""/>
        <p:cNvGrpSpPr/>
        <p:nvPr/>
      </p:nvGrpSpPr>
      <p:grpSpPr>
        <a:xfrm>
          <a:off x="0" y="0"/>
          <a:ext cx="0" cy="0"/>
          <a:chOff x="0" y="0"/>
          <a:chExt cx="0" cy="0"/>
        </a:xfrm>
      </p:grpSpPr>
      <p:pic>
        <p:nvPicPr>
          <p:cNvPr id="5" name="Picture 4" descr="ACCA Brand Frame (16x9)_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Placeholder 1"/>
          <p:cNvSpPr>
            <a:spLocks noGrp="1"/>
          </p:cNvSpPr>
          <p:nvPr>
            <p:ph type="title" hasCustomPrompt="1"/>
          </p:nvPr>
        </p:nvSpPr>
        <p:spPr>
          <a:xfrm>
            <a:off x="1330960" y="1734800"/>
            <a:ext cx="9703753" cy="358160"/>
          </a:xfrm>
          <a:prstGeom prst="rect">
            <a:avLst/>
          </a:prstGeom>
        </p:spPr>
        <p:txBody>
          <a:bodyPr vert="horz" lIns="0" tIns="0" rIns="0" bIns="0" rtlCol="0" anchor="t" anchorCtr="0">
            <a:normAutofit/>
          </a:bodyPr>
          <a:lstStyle>
            <a:lvl1pPr>
              <a:defRPr sz="1800" baseline="0">
                <a:solidFill>
                  <a:schemeClr val="tx2"/>
                </a:solidFill>
              </a:defRPr>
            </a:lvl1pPr>
          </a:lstStyle>
          <a:p>
            <a:r>
              <a:rPr lang="en-US" dirty="0" smtClean="0"/>
              <a:t>Click to edit first line Master title</a:t>
            </a:r>
            <a:endParaRPr lang="en-US" dirty="0"/>
          </a:p>
        </p:txBody>
      </p:sp>
      <p:sp>
        <p:nvSpPr>
          <p:cNvPr id="3" name="Text Placeholder 2"/>
          <p:cNvSpPr>
            <a:spLocks noGrp="1"/>
          </p:cNvSpPr>
          <p:nvPr>
            <p:ph type="body" sz="quarter" idx="10" hasCustomPrompt="1"/>
          </p:nvPr>
        </p:nvSpPr>
        <p:spPr>
          <a:xfrm>
            <a:off x="1330960" y="2174240"/>
            <a:ext cx="9703753" cy="1147763"/>
          </a:xfrm>
        </p:spPr>
        <p:txBody>
          <a:bodyPr>
            <a:normAutofit/>
          </a:bodyPr>
          <a:lstStyle>
            <a:lvl1pPr>
              <a:defRPr sz="2800">
                <a:latin typeface="Arial (Headings)"/>
                <a:cs typeface="Arial (Headings)"/>
              </a:defRPr>
            </a:lvl1pPr>
          </a:lstStyle>
          <a:p>
            <a:pPr lvl="0"/>
            <a:r>
              <a:rPr lang="en-GB" dirty="0" smtClean="0"/>
              <a:t>Click to edit second line Master title</a:t>
            </a:r>
          </a:p>
        </p:txBody>
      </p:sp>
      <p:sp>
        <p:nvSpPr>
          <p:cNvPr id="6" name="TextBox 5"/>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395327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593" userDrawn="1">
          <p15:clr>
            <a:srgbClr val="FBAE40"/>
          </p15:clr>
        </p15:guide>
        <p15:guide id="2" pos="3840" userDrawn="1">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Master Title (Red &amp; White)">
    <p:bg bwMode="ltGray">
      <p:bgPr>
        <a:solidFill>
          <a:srgbClr val="BEBEBE"/>
        </a:solidFill>
        <a:effectLst/>
      </p:bgPr>
    </p:bg>
    <p:spTree>
      <p:nvGrpSpPr>
        <p:cNvPr id="1" name=""/>
        <p:cNvGrpSpPr/>
        <p:nvPr/>
      </p:nvGrpSpPr>
      <p:grpSpPr>
        <a:xfrm>
          <a:off x="0" y="0"/>
          <a:ext cx="0" cy="0"/>
          <a:chOff x="0" y="0"/>
          <a:chExt cx="0" cy="0"/>
        </a:xfrm>
      </p:grpSpPr>
      <p:pic>
        <p:nvPicPr>
          <p:cNvPr id="4" name="Picture 3" descr="ACCA Brand Frame (16x9)_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Placeholder 1"/>
          <p:cNvSpPr>
            <a:spLocks noGrp="1"/>
          </p:cNvSpPr>
          <p:nvPr>
            <p:ph type="title" hasCustomPrompt="1"/>
          </p:nvPr>
        </p:nvSpPr>
        <p:spPr>
          <a:xfrm>
            <a:off x="1330960" y="1734800"/>
            <a:ext cx="9703753" cy="358160"/>
          </a:xfrm>
          <a:prstGeom prst="rect">
            <a:avLst/>
          </a:prstGeom>
        </p:spPr>
        <p:txBody>
          <a:bodyPr vert="horz" lIns="0" tIns="0" rIns="0" bIns="0" rtlCol="0" anchor="t" anchorCtr="0">
            <a:normAutofit/>
          </a:bodyPr>
          <a:lstStyle>
            <a:lvl1pPr>
              <a:defRPr sz="1800" baseline="0">
                <a:solidFill>
                  <a:schemeClr val="tx2"/>
                </a:solidFill>
              </a:defRPr>
            </a:lvl1pPr>
          </a:lstStyle>
          <a:p>
            <a:r>
              <a:rPr lang="en-US" dirty="0" smtClean="0"/>
              <a:t>Click to edit first line Master title</a:t>
            </a:r>
            <a:endParaRPr lang="en-US" dirty="0"/>
          </a:p>
        </p:txBody>
      </p:sp>
      <p:sp>
        <p:nvSpPr>
          <p:cNvPr id="7" name="Text Placeholder 2"/>
          <p:cNvSpPr>
            <a:spLocks noGrp="1"/>
          </p:cNvSpPr>
          <p:nvPr>
            <p:ph type="body" sz="quarter" idx="10" hasCustomPrompt="1"/>
          </p:nvPr>
        </p:nvSpPr>
        <p:spPr>
          <a:xfrm>
            <a:off x="1330960" y="2174240"/>
            <a:ext cx="9703753" cy="1147763"/>
          </a:xfrm>
        </p:spPr>
        <p:txBody>
          <a:bodyPr>
            <a:normAutofit/>
          </a:bodyPr>
          <a:lstStyle>
            <a:lvl1pPr>
              <a:defRPr sz="2800">
                <a:latin typeface="Arial (Headings)"/>
                <a:cs typeface="Arial (Headings)"/>
              </a:defRPr>
            </a:lvl1pPr>
          </a:lstStyle>
          <a:p>
            <a:pPr lvl="0"/>
            <a:r>
              <a:rPr lang="en-GB" dirty="0" smtClean="0"/>
              <a:t>Click to edit second line Master title</a:t>
            </a:r>
          </a:p>
        </p:txBody>
      </p:sp>
      <p:sp>
        <p:nvSpPr>
          <p:cNvPr id="5" name="TextBox 4"/>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359078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593"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Master Title (All White)">
    <p:bg bwMode="ltGray">
      <p:bgPr>
        <a:solidFill>
          <a:srgbClr val="BEBEBE"/>
        </a:solidFill>
        <a:effectLst/>
      </p:bgPr>
    </p:bg>
    <p:spTree>
      <p:nvGrpSpPr>
        <p:cNvPr id="1" name=""/>
        <p:cNvGrpSpPr/>
        <p:nvPr/>
      </p:nvGrpSpPr>
      <p:grpSpPr>
        <a:xfrm>
          <a:off x="0" y="0"/>
          <a:ext cx="0" cy="0"/>
          <a:chOff x="0" y="0"/>
          <a:chExt cx="0" cy="0"/>
        </a:xfrm>
      </p:grpSpPr>
      <p:pic>
        <p:nvPicPr>
          <p:cNvPr id="2" name="Picture 1" descr="ACCA Brand Frame (16x9)_3.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Placeholder 1"/>
          <p:cNvSpPr>
            <a:spLocks noGrp="1"/>
          </p:cNvSpPr>
          <p:nvPr>
            <p:ph type="title" hasCustomPrompt="1"/>
          </p:nvPr>
        </p:nvSpPr>
        <p:spPr>
          <a:xfrm>
            <a:off x="1330960" y="1734800"/>
            <a:ext cx="9703753" cy="358160"/>
          </a:xfrm>
          <a:prstGeom prst="rect">
            <a:avLst/>
          </a:prstGeom>
        </p:spPr>
        <p:txBody>
          <a:bodyPr vert="horz" lIns="0" tIns="0" rIns="0" bIns="0" rtlCol="0" anchor="t" anchorCtr="0">
            <a:normAutofit/>
          </a:bodyPr>
          <a:lstStyle>
            <a:lvl1pPr>
              <a:defRPr sz="1800" baseline="0">
                <a:solidFill>
                  <a:schemeClr val="tx2"/>
                </a:solidFill>
              </a:defRPr>
            </a:lvl1pPr>
          </a:lstStyle>
          <a:p>
            <a:r>
              <a:rPr lang="en-US" dirty="0" smtClean="0"/>
              <a:t>Click to edit first line Master title</a:t>
            </a:r>
            <a:endParaRPr lang="en-US" dirty="0"/>
          </a:p>
        </p:txBody>
      </p:sp>
      <p:sp>
        <p:nvSpPr>
          <p:cNvPr id="7" name="Text Placeholder 2"/>
          <p:cNvSpPr>
            <a:spLocks noGrp="1"/>
          </p:cNvSpPr>
          <p:nvPr>
            <p:ph type="body" sz="quarter" idx="10" hasCustomPrompt="1"/>
          </p:nvPr>
        </p:nvSpPr>
        <p:spPr>
          <a:xfrm>
            <a:off x="1330960" y="2174240"/>
            <a:ext cx="9703753" cy="1147763"/>
          </a:xfrm>
        </p:spPr>
        <p:txBody>
          <a:bodyPr>
            <a:normAutofit/>
          </a:bodyPr>
          <a:lstStyle>
            <a:lvl1pPr>
              <a:defRPr sz="2800" baseline="0">
                <a:latin typeface="Arial (Headings)"/>
                <a:cs typeface="Arial (Headings)"/>
              </a:defRPr>
            </a:lvl1pPr>
          </a:lstStyle>
          <a:p>
            <a:pPr lvl="0"/>
            <a:r>
              <a:rPr lang="en-GB" dirty="0" smtClean="0"/>
              <a:t>Click to edit second line Master title</a:t>
            </a:r>
          </a:p>
        </p:txBody>
      </p:sp>
      <p:sp>
        <p:nvSpPr>
          <p:cNvPr id="5" name="TextBox 4"/>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279933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593" userDrawn="1">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Master Title 2 (Red &amp; Black)">
    <p:bg bwMode="ltGray">
      <p:bgPr>
        <a:solidFill>
          <a:srgbClr val="BEBEBE"/>
        </a:solidFill>
        <a:effectLst/>
      </p:bgPr>
    </p:bg>
    <p:spTree>
      <p:nvGrpSpPr>
        <p:cNvPr id="1" name=""/>
        <p:cNvGrpSpPr/>
        <p:nvPr/>
      </p:nvGrpSpPr>
      <p:grpSpPr>
        <a:xfrm>
          <a:off x="0" y="0"/>
          <a:ext cx="0" cy="0"/>
          <a:chOff x="0" y="0"/>
          <a:chExt cx="0" cy="0"/>
        </a:xfrm>
      </p:grpSpPr>
      <p:pic>
        <p:nvPicPr>
          <p:cNvPr id="5" name="Picture 4" descr="ACCA Brand Frame (16x9)_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 Placeholder 2"/>
          <p:cNvSpPr>
            <a:spLocks noGrp="1"/>
          </p:cNvSpPr>
          <p:nvPr>
            <p:ph type="body" sz="quarter" idx="10" hasCustomPrompt="1"/>
          </p:nvPr>
        </p:nvSpPr>
        <p:spPr>
          <a:xfrm>
            <a:off x="1330960"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4" name="TextBox 3"/>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112431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32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1"/>
            <a:ext cx="4291229" cy="4291229"/>
          </a:xfrm>
          <a:prstGeom prst="rect">
            <a:avLst/>
          </a:prstGeom>
          <a:no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p>
        </p:txBody>
      </p:sp>
      <p:sp>
        <p:nvSpPr>
          <p:cNvPr id="4" name="Title Placeholder 1"/>
          <p:cNvSpPr>
            <a:spLocks noGrp="1"/>
          </p:cNvSpPr>
          <p:nvPr>
            <p:ph type="title" hasCustomPrompt="1"/>
          </p:nvPr>
        </p:nvSpPr>
        <p:spPr>
          <a:xfrm>
            <a:off x="2204720" y="3241040"/>
            <a:ext cx="3911599" cy="2316480"/>
          </a:xfrm>
          <a:prstGeom prst="rect">
            <a:avLst/>
          </a:prstGeom>
        </p:spPr>
        <p:txBody>
          <a:bodyPr vert="horz" lIns="0" tIns="0" rIns="0" bIns="0" rtlCol="0" anchor="t" anchorCtr="0">
            <a:normAutofit/>
          </a:bodyPr>
          <a:lstStyle>
            <a:lvl1pPr algn="l">
              <a:defRPr sz="2100" baseline="0">
                <a:solidFill>
                  <a:srgbClr val="C8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p>
        </p:txBody>
      </p:sp>
      <p:sp>
        <p:nvSpPr>
          <p:cNvPr id="14" name="Text Placeholder 13"/>
          <p:cNvSpPr>
            <a:spLocks noGrp="1"/>
          </p:cNvSpPr>
          <p:nvPr>
            <p:ph type="body" sz="quarter" idx="10" hasCustomPrompt="1"/>
          </p:nvPr>
        </p:nvSpPr>
        <p:spPr>
          <a:xfrm>
            <a:off x="2102485" y="1311274"/>
            <a:ext cx="4044950" cy="1919605"/>
          </a:xfrm>
          <a:prstGeom prst="rect">
            <a:avLst/>
          </a:prstGeom>
        </p:spPr>
        <p:txBody>
          <a:bodyPr vert="horz"/>
          <a:lstStyle>
            <a:lvl1pPr marL="0" indent="0">
              <a:buFontTx/>
              <a:buNone/>
              <a:defRPr sz="12000" b="1">
                <a:solidFill>
                  <a:srgbClr val="C80000"/>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758521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2" pos="1277" userDrawn="1">
          <p15:clr>
            <a:srgbClr val="FBAE40"/>
          </p15:clr>
        </p15:guide>
        <p15:guide id="3" orient="horz" pos="210" userDrawn="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Master Title 2 (Red &amp; White)">
    <p:bg bwMode="ltGray">
      <p:bgPr>
        <a:solidFill>
          <a:srgbClr val="BEBEBE"/>
        </a:solidFill>
        <a:effectLst/>
      </p:bgPr>
    </p:bg>
    <p:spTree>
      <p:nvGrpSpPr>
        <p:cNvPr id="1" name=""/>
        <p:cNvGrpSpPr/>
        <p:nvPr/>
      </p:nvGrpSpPr>
      <p:grpSpPr>
        <a:xfrm>
          <a:off x="0" y="0"/>
          <a:ext cx="0" cy="0"/>
          <a:chOff x="0" y="0"/>
          <a:chExt cx="0" cy="0"/>
        </a:xfrm>
      </p:grpSpPr>
      <p:pic>
        <p:nvPicPr>
          <p:cNvPr id="4" name="Picture 3" descr="ACCA Brand Frame (16x9)_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2"/>
          <p:cNvSpPr>
            <a:spLocks noGrp="1"/>
          </p:cNvSpPr>
          <p:nvPr>
            <p:ph type="body" sz="quarter" idx="10" hasCustomPrompt="1"/>
          </p:nvPr>
        </p:nvSpPr>
        <p:spPr>
          <a:xfrm>
            <a:off x="1330960"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5" name="TextBox 4"/>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4045254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321" userDrawn="1">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Master Title 2 (All White)">
    <p:bg bwMode="ltGray">
      <p:bgPr>
        <a:solidFill>
          <a:srgbClr val="BEBEBE"/>
        </a:solidFill>
        <a:effectLst/>
      </p:bgPr>
    </p:bg>
    <p:spTree>
      <p:nvGrpSpPr>
        <p:cNvPr id="1" name=""/>
        <p:cNvGrpSpPr/>
        <p:nvPr/>
      </p:nvGrpSpPr>
      <p:grpSpPr>
        <a:xfrm>
          <a:off x="0" y="0"/>
          <a:ext cx="0" cy="0"/>
          <a:chOff x="0" y="0"/>
          <a:chExt cx="0" cy="0"/>
        </a:xfrm>
      </p:grpSpPr>
      <p:pic>
        <p:nvPicPr>
          <p:cNvPr id="3" name="Picture 2" descr="ACCA Brand Frame (16x9)_3.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2"/>
          <p:cNvSpPr>
            <a:spLocks noGrp="1"/>
          </p:cNvSpPr>
          <p:nvPr>
            <p:ph type="body" sz="quarter" idx="10" hasCustomPrompt="1"/>
          </p:nvPr>
        </p:nvSpPr>
        <p:spPr>
          <a:xfrm>
            <a:off x="1330960"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4" name="TextBox 3"/>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51978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321" userDrawn="1">
          <p15:clr>
            <a:srgbClr val="FBAE40"/>
          </p15:clr>
        </p15:guide>
        <p15:guide id="3" orient="horz" pos="210" userDrawn="1">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1 Column (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30960" y="1727200"/>
            <a:ext cx="9702800" cy="4307840"/>
          </a:xfrm>
        </p:spPr>
        <p:txBody>
          <a:bodyPr/>
          <a:lstStyle>
            <a:lvl1pPr>
              <a:spcBef>
                <a:spcPts val="800"/>
              </a:spcBef>
              <a:spcAft>
                <a:spcPts val="0"/>
              </a:spcAft>
              <a:defRPr sz="2100"/>
            </a:lvl1pPr>
            <a:lvl2pPr marL="307975" indent="-307975">
              <a:spcBef>
                <a:spcPts val="800"/>
              </a:spcBef>
              <a:spcAft>
                <a:spcPts val="0"/>
              </a:spcAft>
              <a:defRPr sz="2100"/>
            </a:lvl2pPr>
            <a:lvl3pPr marL="539750" indent="-231775">
              <a:spcBef>
                <a:spcPts val="800"/>
              </a:spcBef>
              <a:spcAft>
                <a:spcPts val="0"/>
              </a:spcAft>
              <a:defRPr sz="1800"/>
            </a:lvl3pPr>
            <a:lvl4pPr marL="779463" indent="-250825">
              <a:spcBef>
                <a:spcPts val="800"/>
              </a:spcBef>
              <a:spcAft>
                <a:spcPts val="0"/>
              </a:spcAft>
              <a:defRPr sz="1800"/>
            </a:lvl4pPr>
            <a:lvl5pPr marL="962025" indent="-182563">
              <a:spcBef>
                <a:spcPts val="800"/>
              </a:spcBef>
              <a:spcAft>
                <a:spcPts val="0"/>
              </a:spcAf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981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 Columns (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30960" y="1727200"/>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2"/>
          <p:cNvSpPr>
            <a:spLocks noGrp="1"/>
          </p:cNvSpPr>
          <p:nvPr>
            <p:ph idx="10"/>
          </p:nvPr>
        </p:nvSpPr>
        <p:spPr>
          <a:xfrm>
            <a:off x="6309360" y="1727200"/>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2619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Imag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Picture Placeholder 7"/>
          <p:cNvSpPr>
            <a:spLocks noGrp="1"/>
          </p:cNvSpPr>
          <p:nvPr>
            <p:ph type="pic" sz="quarter" idx="14" hasCustomPrompt="1"/>
          </p:nvPr>
        </p:nvSpPr>
        <p:spPr>
          <a:xfrm>
            <a:off x="1343025" y="1727201"/>
            <a:ext cx="4294188" cy="4294188"/>
          </a:xfrm>
          <a:solidFill>
            <a:srgbClr val="BEBEBE"/>
          </a:solidFill>
        </p:spPr>
        <p:txBody>
          <a:bodyPr/>
          <a:lstStyle>
            <a:lvl1pPr>
              <a:defRPr baseline="0"/>
            </a:lvl1pPr>
          </a:lstStyle>
          <a:p>
            <a:r>
              <a:rPr lang="en-GB" dirty="0" smtClean="0"/>
              <a:t>Insert picture here</a:t>
            </a:r>
            <a:endParaRPr lang="en-GB" dirty="0"/>
          </a:p>
        </p:txBody>
      </p:sp>
      <p:sp>
        <p:nvSpPr>
          <p:cNvPr id="5" name="Content Placeholder 2"/>
          <p:cNvSpPr>
            <a:spLocks noGrp="1"/>
          </p:cNvSpPr>
          <p:nvPr>
            <p:ph idx="1"/>
          </p:nvPr>
        </p:nvSpPr>
        <p:spPr>
          <a:xfrm>
            <a:off x="6309360" y="1727200"/>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5038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hart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0"/>
          </p:nvPr>
        </p:nvSpPr>
        <p:spPr>
          <a:xfrm>
            <a:off x="6310313" y="1727200"/>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1" hasCustomPrompt="1"/>
          </p:nvPr>
        </p:nvSpPr>
        <p:spPr>
          <a:xfrm>
            <a:off x="1326198" y="1727200"/>
            <a:ext cx="4724400" cy="4294188"/>
          </a:xfrm>
        </p:spPr>
        <p:txBody>
          <a:bodyPr/>
          <a:lstStyle/>
          <a:p>
            <a:pPr lvl="0"/>
            <a:r>
              <a:rPr lang="en-US" dirty="0" smtClean="0"/>
              <a:t>Chart</a:t>
            </a:r>
            <a:endParaRPr lang="en-US" dirty="0"/>
          </a:p>
        </p:txBody>
      </p:sp>
    </p:spTree>
    <p:extLst>
      <p:ext uri="{BB962C8B-B14F-4D97-AF65-F5344CB8AC3E}">
        <p14:creationId xmlns:p14="http://schemas.microsoft.com/office/powerpoint/2010/main" val="72742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0" name="Media Placeholder 9"/>
          <p:cNvSpPr>
            <a:spLocks noGrp="1"/>
          </p:cNvSpPr>
          <p:nvPr>
            <p:ph type="media" sz="quarter" idx="13"/>
          </p:nvPr>
        </p:nvSpPr>
        <p:spPr>
          <a:xfrm>
            <a:off x="1330960" y="1727200"/>
            <a:ext cx="9702800" cy="4294188"/>
          </a:xfrm>
        </p:spPr>
        <p:txBody>
          <a:bodyPr/>
          <a:lstStyle/>
          <a:p>
            <a:r>
              <a:rPr lang="en-US" smtClean="0"/>
              <a:t>Click icon to add media</a:t>
            </a:r>
            <a:endParaRPr lang="en-GB"/>
          </a:p>
        </p:txBody>
      </p:sp>
    </p:spTree>
    <p:extLst>
      <p:ext uri="{BB962C8B-B14F-4D97-AF65-F5344CB8AC3E}">
        <p14:creationId xmlns:p14="http://schemas.microsoft.com/office/powerpoint/2010/main" val="95026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Master Title (Red &amp; Black)">
    <p:bg bwMode="ltGray">
      <p:bgPr>
        <a:solidFill>
          <a:srgbClr val="BEBEBE"/>
        </a:solidFill>
        <a:effectLst/>
      </p:bgPr>
    </p:bg>
    <p:spTree>
      <p:nvGrpSpPr>
        <p:cNvPr id="1" name=""/>
        <p:cNvGrpSpPr/>
        <p:nvPr/>
      </p:nvGrpSpPr>
      <p:grpSpPr>
        <a:xfrm>
          <a:off x="0" y="0"/>
          <a:ext cx="0" cy="0"/>
          <a:chOff x="0" y="0"/>
          <a:chExt cx="0" cy="0"/>
        </a:xfrm>
      </p:grpSpPr>
      <p:pic>
        <p:nvPicPr>
          <p:cNvPr id="5" name="Picture 4" descr="ACCA Brand Frame (16x9)_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Placeholder 1"/>
          <p:cNvSpPr>
            <a:spLocks noGrp="1"/>
          </p:cNvSpPr>
          <p:nvPr>
            <p:ph type="title" hasCustomPrompt="1"/>
          </p:nvPr>
        </p:nvSpPr>
        <p:spPr>
          <a:xfrm>
            <a:off x="1330960" y="1734800"/>
            <a:ext cx="9703753" cy="358160"/>
          </a:xfrm>
          <a:prstGeom prst="rect">
            <a:avLst/>
          </a:prstGeom>
        </p:spPr>
        <p:txBody>
          <a:bodyPr vert="horz" lIns="0" tIns="0" rIns="0" bIns="0" rtlCol="0" anchor="t" anchorCtr="0">
            <a:normAutofit/>
          </a:bodyPr>
          <a:lstStyle>
            <a:lvl1pPr>
              <a:defRPr sz="1800" baseline="0">
                <a:solidFill>
                  <a:schemeClr val="tx2"/>
                </a:solidFill>
              </a:defRPr>
            </a:lvl1pPr>
          </a:lstStyle>
          <a:p>
            <a:r>
              <a:rPr lang="en-US" dirty="0" smtClean="0"/>
              <a:t>Click to edit first line Master title</a:t>
            </a:r>
            <a:endParaRPr lang="en-US" dirty="0"/>
          </a:p>
        </p:txBody>
      </p:sp>
      <p:sp>
        <p:nvSpPr>
          <p:cNvPr id="3" name="Text Placeholder 2"/>
          <p:cNvSpPr>
            <a:spLocks noGrp="1"/>
          </p:cNvSpPr>
          <p:nvPr>
            <p:ph type="body" sz="quarter" idx="10" hasCustomPrompt="1"/>
          </p:nvPr>
        </p:nvSpPr>
        <p:spPr>
          <a:xfrm>
            <a:off x="1330960" y="2174240"/>
            <a:ext cx="9703753" cy="1147763"/>
          </a:xfrm>
        </p:spPr>
        <p:txBody>
          <a:bodyPr>
            <a:normAutofit/>
          </a:bodyPr>
          <a:lstStyle>
            <a:lvl1pPr>
              <a:defRPr sz="2800">
                <a:latin typeface="Arial (Headings)"/>
                <a:cs typeface="Arial (Headings)"/>
              </a:defRPr>
            </a:lvl1pPr>
          </a:lstStyle>
          <a:p>
            <a:pPr lvl="0"/>
            <a:r>
              <a:rPr lang="en-GB" dirty="0" smtClean="0"/>
              <a:t>Click to edit second line Master title</a:t>
            </a:r>
          </a:p>
        </p:txBody>
      </p:sp>
      <p:sp>
        <p:nvSpPr>
          <p:cNvPr id="6" name="TextBox 5"/>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2726155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593" userDrawn="1">
          <p15:clr>
            <a:srgbClr val="FBAE40"/>
          </p15:clr>
        </p15:guide>
        <p15:guide id="2" pos="3840" userDrawn="1">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Master Title (Red &amp; White)">
    <p:bg bwMode="ltGray">
      <p:bgPr>
        <a:solidFill>
          <a:srgbClr val="BEBEBE"/>
        </a:solidFill>
        <a:effectLst/>
      </p:bgPr>
    </p:bg>
    <p:spTree>
      <p:nvGrpSpPr>
        <p:cNvPr id="1" name=""/>
        <p:cNvGrpSpPr/>
        <p:nvPr/>
      </p:nvGrpSpPr>
      <p:grpSpPr>
        <a:xfrm>
          <a:off x="0" y="0"/>
          <a:ext cx="0" cy="0"/>
          <a:chOff x="0" y="0"/>
          <a:chExt cx="0" cy="0"/>
        </a:xfrm>
      </p:grpSpPr>
      <p:pic>
        <p:nvPicPr>
          <p:cNvPr id="4" name="Picture 3" descr="ACCA Brand Frame (16x9)_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Placeholder 1"/>
          <p:cNvSpPr>
            <a:spLocks noGrp="1"/>
          </p:cNvSpPr>
          <p:nvPr>
            <p:ph type="title" hasCustomPrompt="1"/>
          </p:nvPr>
        </p:nvSpPr>
        <p:spPr>
          <a:xfrm>
            <a:off x="1330960" y="1734800"/>
            <a:ext cx="9703753" cy="358160"/>
          </a:xfrm>
          <a:prstGeom prst="rect">
            <a:avLst/>
          </a:prstGeom>
        </p:spPr>
        <p:txBody>
          <a:bodyPr vert="horz" lIns="0" tIns="0" rIns="0" bIns="0" rtlCol="0" anchor="t" anchorCtr="0">
            <a:normAutofit/>
          </a:bodyPr>
          <a:lstStyle>
            <a:lvl1pPr>
              <a:defRPr sz="1800" baseline="0">
                <a:solidFill>
                  <a:schemeClr val="tx2"/>
                </a:solidFill>
              </a:defRPr>
            </a:lvl1pPr>
          </a:lstStyle>
          <a:p>
            <a:r>
              <a:rPr lang="en-US" dirty="0" smtClean="0"/>
              <a:t>Click to edit first line Master title</a:t>
            </a:r>
            <a:endParaRPr lang="en-US" dirty="0"/>
          </a:p>
        </p:txBody>
      </p:sp>
      <p:sp>
        <p:nvSpPr>
          <p:cNvPr id="7" name="Text Placeholder 2"/>
          <p:cNvSpPr>
            <a:spLocks noGrp="1"/>
          </p:cNvSpPr>
          <p:nvPr>
            <p:ph type="body" sz="quarter" idx="10" hasCustomPrompt="1"/>
          </p:nvPr>
        </p:nvSpPr>
        <p:spPr>
          <a:xfrm>
            <a:off x="1330960" y="2174240"/>
            <a:ext cx="9703753" cy="1147763"/>
          </a:xfrm>
        </p:spPr>
        <p:txBody>
          <a:bodyPr>
            <a:normAutofit/>
          </a:bodyPr>
          <a:lstStyle>
            <a:lvl1pPr>
              <a:defRPr sz="2800">
                <a:latin typeface="Arial (Headings)"/>
                <a:cs typeface="Arial (Headings)"/>
              </a:defRPr>
            </a:lvl1pPr>
          </a:lstStyle>
          <a:p>
            <a:pPr lvl="0"/>
            <a:r>
              <a:rPr lang="en-GB" dirty="0" smtClean="0"/>
              <a:t>Click to edit second line Master title</a:t>
            </a:r>
          </a:p>
        </p:txBody>
      </p:sp>
      <p:sp>
        <p:nvSpPr>
          <p:cNvPr id="5" name="TextBox 4"/>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269779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593"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Master Title (All White)">
    <p:bg bwMode="ltGray">
      <p:bgPr>
        <a:solidFill>
          <a:srgbClr val="BEBEBE"/>
        </a:solidFill>
        <a:effectLst/>
      </p:bgPr>
    </p:bg>
    <p:spTree>
      <p:nvGrpSpPr>
        <p:cNvPr id="1" name=""/>
        <p:cNvGrpSpPr/>
        <p:nvPr/>
      </p:nvGrpSpPr>
      <p:grpSpPr>
        <a:xfrm>
          <a:off x="0" y="0"/>
          <a:ext cx="0" cy="0"/>
          <a:chOff x="0" y="0"/>
          <a:chExt cx="0" cy="0"/>
        </a:xfrm>
      </p:grpSpPr>
      <p:pic>
        <p:nvPicPr>
          <p:cNvPr id="2" name="Picture 1" descr="ACCA Brand Frame (16x9)_3.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Placeholder 1"/>
          <p:cNvSpPr>
            <a:spLocks noGrp="1"/>
          </p:cNvSpPr>
          <p:nvPr>
            <p:ph type="title" hasCustomPrompt="1"/>
          </p:nvPr>
        </p:nvSpPr>
        <p:spPr>
          <a:xfrm>
            <a:off x="1330960" y="1734800"/>
            <a:ext cx="9703753" cy="358160"/>
          </a:xfrm>
          <a:prstGeom prst="rect">
            <a:avLst/>
          </a:prstGeom>
        </p:spPr>
        <p:txBody>
          <a:bodyPr vert="horz" lIns="0" tIns="0" rIns="0" bIns="0" rtlCol="0" anchor="t" anchorCtr="0">
            <a:normAutofit/>
          </a:bodyPr>
          <a:lstStyle>
            <a:lvl1pPr>
              <a:defRPr sz="1800" baseline="0">
                <a:solidFill>
                  <a:schemeClr val="tx2"/>
                </a:solidFill>
              </a:defRPr>
            </a:lvl1pPr>
          </a:lstStyle>
          <a:p>
            <a:r>
              <a:rPr lang="en-US" dirty="0" smtClean="0"/>
              <a:t>Click to edit first line Master title</a:t>
            </a:r>
            <a:endParaRPr lang="en-US" dirty="0"/>
          </a:p>
        </p:txBody>
      </p:sp>
      <p:sp>
        <p:nvSpPr>
          <p:cNvPr id="7" name="Text Placeholder 2"/>
          <p:cNvSpPr>
            <a:spLocks noGrp="1"/>
          </p:cNvSpPr>
          <p:nvPr>
            <p:ph type="body" sz="quarter" idx="10" hasCustomPrompt="1"/>
          </p:nvPr>
        </p:nvSpPr>
        <p:spPr>
          <a:xfrm>
            <a:off x="1330960" y="2174240"/>
            <a:ext cx="9703753" cy="1147763"/>
          </a:xfrm>
        </p:spPr>
        <p:txBody>
          <a:bodyPr>
            <a:normAutofit/>
          </a:bodyPr>
          <a:lstStyle>
            <a:lvl1pPr>
              <a:defRPr sz="2800" baseline="0">
                <a:latin typeface="Arial (Headings)"/>
                <a:cs typeface="Arial (Headings)"/>
              </a:defRPr>
            </a:lvl1pPr>
          </a:lstStyle>
          <a:p>
            <a:pPr lvl="0"/>
            <a:r>
              <a:rPr lang="en-GB" dirty="0" smtClean="0"/>
              <a:t>Click to edit second line Master title</a:t>
            </a:r>
          </a:p>
        </p:txBody>
      </p:sp>
      <p:sp>
        <p:nvSpPr>
          <p:cNvPr id="5" name="TextBox 4"/>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891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5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fographic Style (Black)">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1"/>
            <a:ext cx="4291229" cy="4291229"/>
          </a:xfrm>
          <a:prstGeom prst="rect">
            <a:avLst/>
          </a:prstGeom>
          <a:noFill/>
          <a:ln w="12700" cmpd="sng">
            <a:solidFill>
              <a:schemeClr val="tx1"/>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srgbClr val="000000"/>
              </a:solidFill>
            </a:endParaRPr>
          </a:p>
        </p:txBody>
      </p:sp>
      <p:sp>
        <p:nvSpPr>
          <p:cNvPr id="4" name="Title Placeholder 1"/>
          <p:cNvSpPr>
            <a:spLocks noGrp="1"/>
          </p:cNvSpPr>
          <p:nvPr>
            <p:ph type="title" hasCustomPrompt="1"/>
          </p:nvPr>
        </p:nvSpPr>
        <p:spPr>
          <a:xfrm>
            <a:off x="2204720" y="3241040"/>
            <a:ext cx="3911599" cy="2316480"/>
          </a:xfrm>
          <a:prstGeom prst="rect">
            <a:avLst/>
          </a:prstGeom>
        </p:spPr>
        <p:txBody>
          <a:bodyPr vert="horz" lIns="0" tIns="0" rIns="0" bIns="0" rtlCol="0" anchor="t" anchorCtr="0">
            <a:normAutofit/>
          </a:bodyPr>
          <a:lstStyle>
            <a:lvl1pPr algn="l">
              <a:defRPr sz="2100" baseline="0">
                <a:solidFill>
                  <a:srgbClr val="00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p>
        </p:txBody>
      </p:sp>
      <p:sp>
        <p:nvSpPr>
          <p:cNvPr id="14" name="Text Placeholder 13"/>
          <p:cNvSpPr>
            <a:spLocks noGrp="1"/>
          </p:cNvSpPr>
          <p:nvPr>
            <p:ph type="body" sz="quarter" idx="10" hasCustomPrompt="1"/>
          </p:nvPr>
        </p:nvSpPr>
        <p:spPr>
          <a:xfrm>
            <a:off x="2102485" y="1311274"/>
            <a:ext cx="4044950" cy="1919605"/>
          </a:xfrm>
          <a:prstGeom prst="rect">
            <a:avLst/>
          </a:prstGeom>
        </p:spPr>
        <p:txBody>
          <a:bodyPr vert="horz"/>
          <a:lstStyle>
            <a:lvl1pPr marL="0" indent="0">
              <a:buFontTx/>
              <a:buNone/>
              <a:defRPr sz="12000" b="1">
                <a:solidFill>
                  <a:schemeClr val="tx1"/>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161050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2" pos="1255"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Master Title 2 (Red &amp; Black)">
    <p:bg bwMode="ltGray">
      <p:bgPr>
        <a:solidFill>
          <a:srgbClr val="BEBEBE"/>
        </a:solidFill>
        <a:effectLst/>
      </p:bgPr>
    </p:bg>
    <p:spTree>
      <p:nvGrpSpPr>
        <p:cNvPr id="1" name=""/>
        <p:cNvGrpSpPr/>
        <p:nvPr/>
      </p:nvGrpSpPr>
      <p:grpSpPr>
        <a:xfrm>
          <a:off x="0" y="0"/>
          <a:ext cx="0" cy="0"/>
          <a:chOff x="0" y="0"/>
          <a:chExt cx="0" cy="0"/>
        </a:xfrm>
      </p:grpSpPr>
      <p:pic>
        <p:nvPicPr>
          <p:cNvPr id="5" name="Picture 4" descr="ACCA Brand Frame (16x9)_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 Placeholder 2"/>
          <p:cNvSpPr>
            <a:spLocks noGrp="1"/>
          </p:cNvSpPr>
          <p:nvPr>
            <p:ph type="body" sz="quarter" idx="10" hasCustomPrompt="1"/>
          </p:nvPr>
        </p:nvSpPr>
        <p:spPr>
          <a:xfrm>
            <a:off x="1330960"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4" name="TextBox 3"/>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215127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321" userDrawn="1">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Master Title 2 (Red &amp; White)">
    <p:bg bwMode="ltGray">
      <p:bgPr>
        <a:solidFill>
          <a:srgbClr val="BEBEBE"/>
        </a:solidFill>
        <a:effectLst/>
      </p:bgPr>
    </p:bg>
    <p:spTree>
      <p:nvGrpSpPr>
        <p:cNvPr id="1" name=""/>
        <p:cNvGrpSpPr/>
        <p:nvPr/>
      </p:nvGrpSpPr>
      <p:grpSpPr>
        <a:xfrm>
          <a:off x="0" y="0"/>
          <a:ext cx="0" cy="0"/>
          <a:chOff x="0" y="0"/>
          <a:chExt cx="0" cy="0"/>
        </a:xfrm>
      </p:grpSpPr>
      <p:pic>
        <p:nvPicPr>
          <p:cNvPr id="4" name="Picture 3" descr="ACCA Brand Frame (16x9)_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2"/>
          <p:cNvSpPr>
            <a:spLocks noGrp="1"/>
          </p:cNvSpPr>
          <p:nvPr>
            <p:ph type="body" sz="quarter" idx="10" hasCustomPrompt="1"/>
          </p:nvPr>
        </p:nvSpPr>
        <p:spPr>
          <a:xfrm>
            <a:off x="1330960"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5" name="TextBox 4"/>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378236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321" userDrawn="1">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Master Title 2 (All White)">
    <p:bg bwMode="ltGray">
      <p:bgPr>
        <a:solidFill>
          <a:srgbClr val="BEBEBE"/>
        </a:solidFill>
        <a:effectLst/>
      </p:bgPr>
    </p:bg>
    <p:spTree>
      <p:nvGrpSpPr>
        <p:cNvPr id="1" name=""/>
        <p:cNvGrpSpPr/>
        <p:nvPr/>
      </p:nvGrpSpPr>
      <p:grpSpPr>
        <a:xfrm>
          <a:off x="0" y="0"/>
          <a:ext cx="0" cy="0"/>
          <a:chOff x="0" y="0"/>
          <a:chExt cx="0" cy="0"/>
        </a:xfrm>
      </p:grpSpPr>
      <p:pic>
        <p:nvPicPr>
          <p:cNvPr id="3" name="Picture 2" descr="ACCA Brand Frame (16x9)_3.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2"/>
          <p:cNvSpPr>
            <a:spLocks noGrp="1"/>
          </p:cNvSpPr>
          <p:nvPr>
            <p:ph type="body" sz="quarter" idx="10" hasCustomPrompt="1"/>
          </p:nvPr>
        </p:nvSpPr>
        <p:spPr>
          <a:xfrm>
            <a:off x="1330960"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4" name="TextBox 3"/>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3113575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321" userDrawn="1">
          <p15:clr>
            <a:srgbClr val="FBAE40"/>
          </p15:clr>
        </p15:guide>
        <p15:guide id="3" orient="horz" pos="210" userDrawn="1">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1 Column (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30960" y="1727200"/>
            <a:ext cx="9702800" cy="4307840"/>
          </a:xfrm>
        </p:spPr>
        <p:txBody>
          <a:bodyPr/>
          <a:lstStyle>
            <a:lvl1pPr>
              <a:spcBef>
                <a:spcPts val="800"/>
              </a:spcBef>
              <a:spcAft>
                <a:spcPts val="0"/>
              </a:spcAft>
              <a:defRPr sz="2100"/>
            </a:lvl1pPr>
            <a:lvl2pPr marL="307975" indent="-307975">
              <a:spcBef>
                <a:spcPts val="800"/>
              </a:spcBef>
              <a:spcAft>
                <a:spcPts val="0"/>
              </a:spcAft>
              <a:defRPr sz="2100"/>
            </a:lvl2pPr>
            <a:lvl3pPr marL="539750" indent="-231775">
              <a:spcBef>
                <a:spcPts val="800"/>
              </a:spcBef>
              <a:spcAft>
                <a:spcPts val="0"/>
              </a:spcAft>
              <a:defRPr sz="1800"/>
            </a:lvl3pPr>
            <a:lvl4pPr marL="779463" indent="-250825">
              <a:spcBef>
                <a:spcPts val="800"/>
              </a:spcBef>
              <a:spcAft>
                <a:spcPts val="0"/>
              </a:spcAft>
              <a:defRPr sz="1800"/>
            </a:lvl4pPr>
            <a:lvl5pPr marL="962025" indent="-182563">
              <a:spcBef>
                <a:spcPts val="800"/>
              </a:spcBef>
              <a:spcAft>
                <a:spcPts val="0"/>
              </a:spcAf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7996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 Columns (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30960" y="1727200"/>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2"/>
          <p:cNvSpPr>
            <a:spLocks noGrp="1"/>
          </p:cNvSpPr>
          <p:nvPr>
            <p:ph idx="10"/>
          </p:nvPr>
        </p:nvSpPr>
        <p:spPr>
          <a:xfrm>
            <a:off x="6309360" y="1727200"/>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2676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Imag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Picture Placeholder 7"/>
          <p:cNvSpPr>
            <a:spLocks noGrp="1"/>
          </p:cNvSpPr>
          <p:nvPr>
            <p:ph type="pic" sz="quarter" idx="14" hasCustomPrompt="1"/>
          </p:nvPr>
        </p:nvSpPr>
        <p:spPr>
          <a:xfrm>
            <a:off x="1343025" y="1727201"/>
            <a:ext cx="4294188" cy="4294188"/>
          </a:xfrm>
          <a:solidFill>
            <a:srgbClr val="BEBEBE"/>
          </a:solidFill>
        </p:spPr>
        <p:txBody>
          <a:bodyPr/>
          <a:lstStyle>
            <a:lvl1pPr>
              <a:defRPr baseline="0"/>
            </a:lvl1pPr>
          </a:lstStyle>
          <a:p>
            <a:r>
              <a:rPr lang="en-GB" dirty="0" smtClean="0"/>
              <a:t>Insert picture here</a:t>
            </a:r>
            <a:endParaRPr lang="en-GB" dirty="0"/>
          </a:p>
        </p:txBody>
      </p:sp>
      <p:sp>
        <p:nvSpPr>
          <p:cNvPr id="5" name="Content Placeholder 2"/>
          <p:cNvSpPr>
            <a:spLocks noGrp="1"/>
          </p:cNvSpPr>
          <p:nvPr>
            <p:ph idx="1"/>
          </p:nvPr>
        </p:nvSpPr>
        <p:spPr>
          <a:xfrm>
            <a:off x="6309360" y="1727200"/>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0617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hart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0"/>
          </p:nvPr>
        </p:nvSpPr>
        <p:spPr>
          <a:xfrm>
            <a:off x="6310313" y="1727200"/>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1" hasCustomPrompt="1"/>
          </p:nvPr>
        </p:nvSpPr>
        <p:spPr>
          <a:xfrm>
            <a:off x="1326198" y="1727200"/>
            <a:ext cx="4724400" cy="4294188"/>
          </a:xfrm>
        </p:spPr>
        <p:txBody>
          <a:bodyPr/>
          <a:lstStyle/>
          <a:p>
            <a:pPr lvl="0"/>
            <a:r>
              <a:rPr lang="en-US" dirty="0" smtClean="0"/>
              <a:t>Chart</a:t>
            </a:r>
            <a:endParaRPr lang="en-US" dirty="0"/>
          </a:p>
        </p:txBody>
      </p:sp>
    </p:spTree>
    <p:extLst>
      <p:ext uri="{BB962C8B-B14F-4D97-AF65-F5344CB8AC3E}">
        <p14:creationId xmlns:p14="http://schemas.microsoft.com/office/powerpoint/2010/main" val="296807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0" name="Media Placeholder 9"/>
          <p:cNvSpPr>
            <a:spLocks noGrp="1"/>
          </p:cNvSpPr>
          <p:nvPr>
            <p:ph type="media" sz="quarter" idx="13"/>
          </p:nvPr>
        </p:nvSpPr>
        <p:spPr>
          <a:xfrm>
            <a:off x="1330960" y="1727200"/>
            <a:ext cx="9702800" cy="4294188"/>
          </a:xfrm>
        </p:spPr>
        <p:txBody>
          <a:bodyPr/>
          <a:lstStyle/>
          <a:p>
            <a:r>
              <a:rPr lang="en-US" smtClean="0"/>
              <a:t>Click icon to add media</a:t>
            </a:r>
            <a:endParaRPr lang="en-GB"/>
          </a:p>
        </p:txBody>
      </p:sp>
    </p:spTree>
    <p:extLst>
      <p:ext uri="{BB962C8B-B14F-4D97-AF65-F5344CB8AC3E}">
        <p14:creationId xmlns:p14="http://schemas.microsoft.com/office/powerpoint/2010/main" val="2020704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Master Title (Red &amp; Black)">
    <p:bg bwMode="ltGray">
      <p:bgPr>
        <a:solidFill>
          <a:srgbClr val="BEBEBE"/>
        </a:solidFill>
        <a:effectLst/>
      </p:bgPr>
    </p:bg>
    <p:spTree>
      <p:nvGrpSpPr>
        <p:cNvPr id="1" name=""/>
        <p:cNvGrpSpPr/>
        <p:nvPr/>
      </p:nvGrpSpPr>
      <p:grpSpPr>
        <a:xfrm>
          <a:off x="0" y="0"/>
          <a:ext cx="0" cy="0"/>
          <a:chOff x="0" y="0"/>
          <a:chExt cx="0" cy="0"/>
        </a:xfrm>
      </p:grpSpPr>
      <p:pic>
        <p:nvPicPr>
          <p:cNvPr id="5" name="Picture 4" descr="ACCA Brand Frame (16x9)_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Placeholder 1"/>
          <p:cNvSpPr>
            <a:spLocks noGrp="1"/>
          </p:cNvSpPr>
          <p:nvPr>
            <p:ph type="title" hasCustomPrompt="1"/>
          </p:nvPr>
        </p:nvSpPr>
        <p:spPr>
          <a:xfrm>
            <a:off x="1330963" y="1734800"/>
            <a:ext cx="9703753" cy="358160"/>
          </a:xfrm>
          <a:prstGeom prst="rect">
            <a:avLst/>
          </a:prstGeom>
        </p:spPr>
        <p:txBody>
          <a:bodyPr vert="horz" lIns="0" tIns="0" rIns="0" bIns="0" rtlCol="0" anchor="t" anchorCtr="0">
            <a:normAutofit/>
          </a:bodyPr>
          <a:lstStyle>
            <a:lvl1pPr>
              <a:defRPr sz="1900" baseline="0">
                <a:solidFill>
                  <a:schemeClr val="tx2"/>
                </a:solidFill>
              </a:defRPr>
            </a:lvl1pPr>
          </a:lstStyle>
          <a:p>
            <a:r>
              <a:rPr lang="en-US" dirty="0" smtClean="0"/>
              <a:t>Click to edit first line Master title</a:t>
            </a:r>
            <a:endParaRPr lang="en-US" dirty="0"/>
          </a:p>
        </p:txBody>
      </p:sp>
      <p:sp>
        <p:nvSpPr>
          <p:cNvPr id="3" name="Text Placeholder 2"/>
          <p:cNvSpPr>
            <a:spLocks noGrp="1"/>
          </p:cNvSpPr>
          <p:nvPr>
            <p:ph type="body" sz="quarter" idx="10" hasCustomPrompt="1"/>
          </p:nvPr>
        </p:nvSpPr>
        <p:spPr>
          <a:xfrm>
            <a:off x="1330963" y="2174241"/>
            <a:ext cx="9703753" cy="1147763"/>
          </a:xfrm>
        </p:spPr>
        <p:txBody>
          <a:bodyPr>
            <a:normAutofit/>
          </a:bodyPr>
          <a:lstStyle>
            <a:lvl1pPr>
              <a:defRPr sz="2800">
                <a:latin typeface="Arial (Headings)"/>
                <a:cs typeface="Arial (Headings)"/>
              </a:defRPr>
            </a:lvl1pPr>
          </a:lstStyle>
          <a:p>
            <a:pPr lvl="0"/>
            <a:r>
              <a:rPr lang="en-GB" dirty="0" smtClean="0"/>
              <a:t>Click to edit second line Master title</a:t>
            </a:r>
          </a:p>
        </p:txBody>
      </p:sp>
      <p:sp>
        <p:nvSpPr>
          <p:cNvPr id="6" name="TextBox 5"/>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11160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593" userDrawn="1">
          <p15:clr>
            <a:srgbClr val="FBAE40"/>
          </p15:clr>
        </p15:guide>
        <p15:guide id="2" pos="3840" userDrawn="1">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Master Title (Red &amp; White)">
    <p:bg bwMode="ltGray">
      <p:bgPr>
        <a:solidFill>
          <a:srgbClr val="BEBEBE"/>
        </a:solidFill>
        <a:effectLst/>
      </p:bgPr>
    </p:bg>
    <p:spTree>
      <p:nvGrpSpPr>
        <p:cNvPr id="1" name=""/>
        <p:cNvGrpSpPr/>
        <p:nvPr/>
      </p:nvGrpSpPr>
      <p:grpSpPr>
        <a:xfrm>
          <a:off x="0" y="0"/>
          <a:ext cx="0" cy="0"/>
          <a:chOff x="0" y="0"/>
          <a:chExt cx="0" cy="0"/>
        </a:xfrm>
      </p:grpSpPr>
      <p:pic>
        <p:nvPicPr>
          <p:cNvPr id="4" name="Picture 3" descr="ACCA Brand Frame (16x9)_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Placeholder 1"/>
          <p:cNvSpPr>
            <a:spLocks noGrp="1"/>
          </p:cNvSpPr>
          <p:nvPr>
            <p:ph type="title" hasCustomPrompt="1"/>
          </p:nvPr>
        </p:nvSpPr>
        <p:spPr>
          <a:xfrm>
            <a:off x="1330963" y="1734800"/>
            <a:ext cx="9703753" cy="358160"/>
          </a:xfrm>
          <a:prstGeom prst="rect">
            <a:avLst/>
          </a:prstGeom>
        </p:spPr>
        <p:txBody>
          <a:bodyPr vert="horz" lIns="0" tIns="0" rIns="0" bIns="0" rtlCol="0" anchor="t" anchorCtr="0">
            <a:normAutofit/>
          </a:bodyPr>
          <a:lstStyle>
            <a:lvl1pPr>
              <a:defRPr sz="1900" baseline="0">
                <a:solidFill>
                  <a:schemeClr val="tx2"/>
                </a:solidFill>
              </a:defRPr>
            </a:lvl1pPr>
          </a:lstStyle>
          <a:p>
            <a:r>
              <a:rPr lang="en-US" dirty="0" smtClean="0"/>
              <a:t>Click to edit first line Master title</a:t>
            </a:r>
            <a:endParaRPr lang="en-US" dirty="0"/>
          </a:p>
        </p:txBody>
      </p:sp>
      <p:sp>
        <p:nvSpPr>
          <p:cNvPr id="7" name="Text Placeholder 2"/>
          <p:cNvSpPr>
            <a:spLocks noGrp="1"/>
          </p:cNvSpPr>
          <p:nvPr>
            <p:ph type="body" sz="quarter" idx="10" hasCustomPrompt="1"/>
          </p:nvPr>
        </p:nvSpPr>
        <p:spPr>
          <a:xfrm>
            <a:off x="1330963" y="2174241"/>
            <a:ext cx="9703753" cy="1147763"/>
          </a:xfrm>
        </p:spPr>
        <p:txBody>
          <a:bodyPr>
            <a:normAutofit/>
          </a:bodyPr>
          <a:lstStyle>
            <a:lvl1pPr>
              <a:defRPr sz="2800">
                <a:latin typeface="Arial (Headings)"/>
                <a:cs typeface="Arial (Headings)"/>
              </a:defRPr>
            </a:lvl1pPr>
          </a:lstStyle>
          <a:p>
            <a:pPr lvl="0"/>
            <a:r>
              <a:rPr lang="en-GB" dirty="0" smtClean="0"/>
              <a:t>Click to edit second line Master title</a:t>
            </a:r>
          </a:p>
        </p:txBody>
      </p:sp>
      <p:sp>
        <p:nvSpPr>
          <p:cNvPr id="5" name="TextBox 4"/>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159615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593"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fographic Style (White)">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1"/>
            <a:ext cx="4291229" cy="4291229"/>
          </a:xfrm>
          <a:prstGeom prst="rect">
            <a:avLst/>
          </a:prstGeom>
          <a:noFill/>
          <a:ln w="12700" cmpd="sng">
            <a:solidFill>
              <a:schemeClr val="bg1"/>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schemeClr val="bg1"/>
              </a:solidFill>
            </a:endParaRPr>
          </a:p>
        </p:txBody>
      </p:sp>
      <p:sp>
        <p:nvSpPr>
          <p:cNvPr id="4" name="Title Placeholder 1"/>
          <p:cNvSpPr>
            <a:spLocks noGrp="1"/>
          </p:cNvSpPr>
          <p:nvPr>
            <p:ph type="title" hasCustomPrompt="1"/>
          </p:nvPr>
        </p:nvSpPr>
        <p:spPr>
          <a:xfrm>
            <a:off x="2204720" y="3241040"/>
            <a:ext cx="3911599" cy="2316480"/>
          </a:xfrm>
          <a:prstGeom prst="rect">
            <a:avLst/>
          </a:prstGeom>
        </p:spPr>
        <p:txBody>
          <a:bodyPr vert="horz" lIns="0" tIns="0" rIns="0" bIns="0" rtlCol="0" anchor="t" anchorCtr="0">
            <a:normAutofit/>
          </a:bodyPr>
          <a:lstStyle>
            <a:lvl1pPr algn="l">
              <a:defRPr sz="2100" baseline="0">
                <a:solidFill>
                  <a:schemeClr val="bg1"/>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p>
        </p:txBody>
      </p:sp>
      <p:sp>
        <p:nvSpPr>
          <p:cNvPr id="14" name="Text Placeholder 13"/>
          <p:cNvSpPr>
            <a:spLocks noGrp="1"/>
          </p:cNvSpPr>
          <p:nvPr>
            <p:ph type="body" sz="quarter" idx="10" hasCustomPrompt="1"/>
          </p:nvPr>
        </p:nvSpPr>
        <p:spPr>
          <a:xfrm>
            <a:off x="2102485" y="1311274"/>
            <a:ext cx="4044950" cy="1919605"/>
          </a:xfrm>
          <a:prstGeom prst="rect">
            <a:avLst/>
          </a:prstGeom>
        </p:spPr>
        <p:txBody>
          <a:bodyPr vert="horz"/>
          <a:lstStyle>
            <a:lvl1pPr marL="0" indent="0">
              <a:buFontTx/>
              <a:buNone/>
              <a:defRPr sz="12000" b="1">
                <a:solidFill>
                  <a:schemeClr val="bg1"/>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1833511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2" pos="1277" userDrawn="1">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Master Title (All White)">
    <p:bg bwMode="ltGray">
      <p:bgPr>
        <a:solidFill>
          <a:srgbClr val="BEBEBE"/>
        </a:solidFill>
        <a:effectLst/>
      </p:bgPr>
    </p:bg>
    <p:spTree>
      <p:nvGrpSpPr>
        <p:cNvPr id="1" name=""/>
        <p:cNvGrpSpPr/>
        <p:nvPr/>
      </p:nvGrpSpPr>
      <p:grpSpPr>
        <a:xfrm>
          <a:off x="0" y="0"/>
          <a:ext cx="0" cy="0"/>
          <a:chOff x="0" y="0"/>
          <a:chExt cx="0" cy="0"/>
        </a:xfrm>
      </p:grpSpPr>
      <p:pic>
        <p:nvPicPr>
          <p:cNvPr id="2" name="Picture 1" descr="ACCA Brand Frame (16x9)_3.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Placeholder 1"/>
          <p:cNvSpPr>
            <a:spLocks noGrp="1"/>
          </p:cNvSpPr>
          <p:nvPr>
            <p:ph type="title" hasCustomPrompt="1"/>
          </p:nvPr>
        </p:nvSpPr>
        <p:spPr>
          <a:xfrm>
            <a:off x="1330963" y="1734800"/>
            <a:ext cx="9703753" cy="358160"/>
          </a:xfrm>
          <a:prstGeom prst="rect">
            <a:avLst/>
          </a:prstGeom>
        </p:spPr>
        <p:txBody>
          <a:bodyPr vert="horz" lIns="0" tIns="0" rIns="0" bIns="0" rtlCol="0" anchor="t" anchorCtr="0">
            <a:normAutofit/>
          </a:bodyPr>
          <a:lstStyle>
            <a:lvl1pPr>
              <a:defRPr sz="1900" baseline="0">
                <a:solidFill>
                  <a:schemeClr val="tx2"/>
                </a:solidFill>
              </a:defRPr>
            </a:lvl1pPr>
          </a:lstStyle>
          <a:p>
            <a:r>
              <a:rPr lang="en-US" dirty="0" smtClean="0"/>
              <a:t>Click to edit first line Master title</a:t>
            </a:r>
            <a:endParaRPr lang="en-US" dirty="0"/>
          </a:p>
        </p:txBody>
      </p:sp>
      <p:sp>
        <p:nvSpPr>
          <p:cNvPr id="7" name="Text Placeholder 2"/>
          <p:cNvSpPr>
            <a:spLocks noGrp="1"/>
          </p:cNvSpPr>
          <p:nvPr>
            <p:ph type="body" sz="quarter" idx="10" hasCustomPrompt="1"/>
          </p:nvPr>
        </p:nvSpPr>
        <p:spPr>
          <a:xfrm>
            <a:off x="1330963" y="2174241"/>
            <a:ext cx="9703753" cy="1147763"/>
          </a:xfrm>
        </p:spPr>
        <p:txBody>
          <a:bodyPr>
            <a:normAutofit/>
          </a:bodyPr>
          <a:lstStyle>
            <a:lvl1pPr>
              <a:defRPr sz="2800" baseline="0">
                <a:latin typeface="Arial (Headings)"/>
                <a:cs typeface="Arial (Headings)"/>
              </a:defRPr>
            </a:lvl1pPr>
          </a:lstStyle>
          <a:p>
            <a:pPr lvl="0"/>
            <a:r>
              <a:rPr lang="en-GB" dirty="0" smtClean="0"/>
              <a:t>Click to edit second line Master title</a:t>
            </a:r>
          </a:p>
        </p:txBody>
      </p:sp>
      <p:sp>
        <p:nvSpPr>
          <p:cNvPr id="5" name="TextBox 4"/>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122823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593" userDrawn="1">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Master Title 2 (Red &amp; Black)">
    <p:bg bwMode="ltGray">
      <p:bgPr>
        <a:solidFill>
          <a:srgbClr val="BEBEBE"/>
        </a:solidFill>
        <a:effectLst/>
      </p:bgPr>
    </p:bg>
    <p:spTree>
      <p:nvGrpSpPr>
        <p:cNvPr id="1" name=""/>
        <p:cNvGrpSpPr/>
        <p:nvPr/>
      </p:nvGrpSpPr>
      <p:grpSpPr>
        <a:xfrm>
          <a:off x="0" y="0"/>
          <a:ext cx="0" cy="0"/>
          <a:chOff x="0" y="0"/>
          <a:chExt cx="0" cy="0"/>
        </a:xfrm>
      </p:grpSpPr>
      <p:pic>
        <p:nvPicPr>
          <p:cNvPr id="5" name="Picture 4" descr="ACCA Brand Frame (16x9)_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 Placeholder 2"/>
          <p:cNvSpPr>
            <a:spLocks noGrp="1"/>
          </p:cNvSpPr>
          <p:nvPr>
            <p:ph type="body" sz="quarter" idx="10" hasCustomPrompt="1"/>
          </p:nvPr>
        </p:nvSpPr>
        <p:spPr>
          <a:xfrm>
            <a:off x="1330963"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4" name="TextBox 3"/>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171384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321" userDrawn="1">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Master Title 2 (Red &amp; White)">
    <p:bg bwMode="ltGray">
      <p:bgPr>
        <a:solidFill>
          <a:srgbClr val="BEBEBE"/>
        </a:solidFill>
        <a:effectLst/>
      </p:bgPr>
    </p:bg>
    <p:spTree>
      <p:nvGrpSpPr>
        <p:cNvPr id="1" name=""/>
        <p:cNvGrpSpPr/>
        <p:nvPr/>
      </p:nvGrpSpPr>
      <p:grpSpPr>
        <a:xfrm>
          <a:off x="0" y="0"/>
          <a:ext cx="0" cy="0"/>
          <a:chOff x="0" y="0"/>
          <a:chExt cx="0" cy="0"/>
        </a:xfrm>
      </p:grpSpPr>
      <p:pic>
        <p:nvPicPr>
          <p:cNvPr id="4" name="Picture 3" descr="ACCA Brand Frame (16x9)_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2"/>
          <p:cNvSpPr>
            <a:spLocks noGrp="1"/>
          </p:cNvSpPr>
          <p:nvPr>
            <p:ph type="body" sz="quarter" idx="10" hasCustomPrompt="1"/>
          </p:nvPr>
        </p:nvSpPr>
        <p:spPr>
          <a:xfrm>
            <a:off x="1330963"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5" name="TextBox 4"/>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221519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321" userDrawn="1">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Master Title 2 (All White)">
    <p:bg bwMode="ltGray">
      <p:bgPr>
        <a:solidFill>
          <a:srgbClr val="BEBEBE"/>
        </a:solidFill>
        <a:effectLst/>
      </p:bgPr>
    </p:bg>
    <p:spTree>
      <p:nvGrpSpPr>
        <p:cNvPr id="1" name=""/>
        <p:cNvGrpSpPr/>
        <p:nvPr/>
      </p:nvGrpSpPr>
      <p:grpSpPr>
        <a:xfrm>
          <a:off x="0" y="0"/>
          <a:ext cx="0" cy="0"/>
          <a:chOff x="0" y="0"/>
          <a:chExt cx="0" cy="0"/>
        </a:xfrm>
      </p:grpSpPr>
      <p:pic>
        <p:nvPicPr>
          <p:cNvPr id="3" name="Picture 2" descr="ACCA Brand Frame (16x9)_3.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2"/>
          <p:cNvSpPr>
            <a:spLocks noGrp="1"/>
          </p:cNvSpPr>
          <p:nvPr>
            <p:ph type="body" sz="quarter" idx="10" hasCustomPrompt="1"/>
          </p:nvPr>
        </p:nvSpPr>
        <p:spPr>
          <a:xfrm>
            <a:off x="1330963"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4" name="TextBox 3"/>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240448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321" userDrawn="1">
          <p15:clr>
            <a:srgbClr val="FBAE40"/>
          </p15:clr>
        </p15:guide>
        <p15:guide id="3" orient="horz" pos="210" userDrawn="1">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1 Column (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330960" y="1727200"/>
            <a:ext cx="9702800" cy="4307840"/>
          </a:xfrm>
        </p:spPr>
        <p:txBody>
          <a:bodyPr/>
          <a:lstStyle>
            <a:lvl1pPr>
              <a:spcBef>
                <a:spcPts val="800"/>
              </a:spcBef>
              <a:spcAft>
                <a:spcPts val="0"/>
              </a:spcAft>
              <a:defRPr sz="2100"/>
            </a:lvl1pPr>
            <a:lvl2pPr marL="307927" indent="-307927">
              <a:spcBef>
                <a:spcPts val="800"/>
              </a:spcBef>
              <a:spcAft>
                <a:spcPts val="0"/>
              </a:spcAft>
              <a:defRPr sz="2100"/>
            </a:lvl2pPr>
            <a:lvl3pPr marL="539671" indent="-231742">
              <a:spcBef>
                <a:spcPts val="800"/>
              </a:spcBef>
              <a:spcAft>
                <a:spcPts val="0"/>
              </a:spcAft>
              <a:defRPr sz="1900"/>
            </a:lvl3pPr>
            <a:lvl4pPr marL="779343" indent="-250788">
              <a:spcBef>
                <a:spcPts val="800"/>
              </a:spcBef>
              <a:spcAft>
                <a:spcPts val="0"/>
              </a:spcAft>
              <a:defRPr sz="1900"/>
            </a:lvl4pPr>
            <a:lvl5pPr marL="961881" indent="-182538">
              <a:spcBef>
                <a:spcPts val="800"/>
              </a:spcBef>
              <a:spcAft>
                <a:spcPts val="0"/>
              </a:spcAft>
              <a:defRPr sz="1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1521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 Columns (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30960" y="1727203"/>
            <a:ext cx="4724400" cy="42941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idx="10"/>
          </p:nvPr>
        </p:nvSpPr>
        <p:spPr>
          <a:xfrm>
            <a:off x="6309360" y="1727203"/>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3112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Imag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Picture Placeholder 7"/>
          <p:cNvSpPr>
            <a:spLocks noGrp="1"/>
          </p:cNvSpPr>
          <p:nvPr>
            <p:ph type="pic" sz="quarter" idx="14" hasCustomPrompt="1"/>
          </p:nvPr>
        </p:nvSpPr>
        <p:spPr>
          <a:xfrm>
            <a:off x="1343027" y="1727203"/>
            <a:ext cx="4294188" cy="4294188"/>
          </a:xfrm>
          <a:solidFill>
            <a:srgbClr val="BEBEBE"/>
          </a:solidFill>
        </p:spPr>
        <p:txBody>
          <a:bodyPr/>
          <a:lstStyle>
            <a:lvl1pPr>
              <a:defRPr baseline="0"/>
            </a:lvl1pPr>
          </a:lstStyle>
          <a:p>
            <a:r>
              <a:rPr lang="en-GB" dirty="0" smtClean="0"/>
              <a:t>Insert picture here</a:t>
            </a:r>
            <a:endParaRPr lang="en-GB" dirty="0"/>
          </a:p>
        </p:txBody>
      </p:sp>
      <p:sp>
        <p:nvSpPr>
          <p:cNvPr id="5" name="Content Placeholder 2"/>
          <p:cNvSpPr>
            <a:spLocks noGrp="1"/>
          </p:cNvSpPr>
          <p:nvPr>
            <p:ph idx="1"/>
          </p:nvPr>
        </p:nvSpPr>
        <p:spPr>
          <a:xfrm>
            <a:off x="6309360" y="1727203"/>
            <a:ext cx="4724400" cy="4294188"/>
          </a:xfrm>
        </p:spPr>
        <p:txBody>
          <a:body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8290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hart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0"/>
          </p:nvPr>
        </p:nvSpPr>
        <p:spPr>
          <a:xfrm>
            <a:off x="6310313" y="1727203"/>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1" hasCustomPrompt="1"/>
          </p:nvPr>
        </p:nvSpPr>
        <p:spPr>
          <a:xfrm>
            <a:off x="1326199" y="1727203"/>
            <a:ext cx="4724400" cy="4294188"/>
          </a:xfrm>
        </p:spPr>
        <p:txBody>
          <a:bodyPr/>
          <a:lstStyle/>
          <a:p>
            <a:pPr lvl="0"/>
            <a:r>
              <a:rPr lang="en-US" dirty="0" smtClean="0"/>
              <a:t>Chart</a:t>
            </a:r>
            <a:endParaRPr lang="en-US" dirty="0"/>
          </a:p>
        </p:txBody>
      </p:sp>
    </p:spTree>
    <p:extLst>
      <p:ext uri="{BB962C8B-B14F-4D97-AF65-F5344CB8AC3E}">
        <p14:creationId xmlns:p14="http://schemas.microsoft.com/office/powerpoint/2010/main" val="19936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0" name="Media Placeholder 9"/>
          <p:cNvSpPr>
            <a:spLocks noGrp="1"/>
          </p:cNvSpPr>
          <p:nvPr>
            <p:ph type="media" sz="quarter" idx="13"/>
          </p:nvPr>
        </p:nvSpPr>
        <p:spPr>
          <a:xfrm>
            <a:off x="1330960" y="1727203"/>
            <a:ext cx="9702800" cy="4294188"/>
          </a:xfrm>
        </p:spPr>
        <p:txBody>
          <a:bodyPr/>
          <a:lstStyle/>
          <a:p>
            <a:r>
              <a:rPr lang="en-US" smtClean="0"/>
              <a:t>Click icon to add media</a:t>
            </a:r>
            <a:endParaRPr lang="en-GB"/>
          </a:p>
        </p:txBody>
      </p:sp>
    </p:spTree>
    <p:extLst>
      <p:ext uri="{BB962C8B-B14F-4D97-AF65-F5344CB8AC3E}">
        <p14:creationId xmlns:p14="http://schemas.microsoft.com/office/powerpoint/2010/main" val="269957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Master Title (Red &amp; Black)">
    <p:bg bwMode="ltGray">
      <p:bgPr>
        <a:solidFill>
          <a:srgbClr val="BEBEBE"/>
        </a:solidFill>
        <a:effectLst/>
      </p:bgPr>
    </p:bg>
    <p:spTree>
      <p:nvGrpSpPr>
        <p:cNvPr id="1" name=""/>
        <p:cNvGrpSpPr/>
        <p:nvPr/>
      </p:nvGrpSpPr>
      <p:grpSpPr>
        <a:xfrm>
          <a:off x="0" y="0"/>
          <a:ext cx="0" cy="0"/>
          <a:chOff x="0" y="0"/>
          <a:chExt cx="0" cy="0"/>
        </a:xfrm>
      </p:grpSpPr>
      <p:pic>
        <p:nvPicPr>
          <p:cNvPr id="5" name="Picture 4" descr="ACCA Brand Frame (16x9)_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Placeholder 1"/>
          <p:cNvSpPr>
            <a:spLocks noGrp="1"/>
          </p:cNvSpPr>
          <p:nvPr>
            <p:ph type="title" hasCustomPrompt="1"/>
          </p:nvPr>
        </p:nvSpPr>
        <p:spPr>
          <a:xfrm>
            <a:off x="1330963" y="1734800"/>
            <a:ext cx="9703753" cy="358160"/>
          </a:xfrm>
          <a:prstGeom prst="rect">
            <a:avLst/>
          </a:prstGeom>
        </p:spPr>
        <p:txBody>
          <a:bodyPr vert="horz" lIns="0" tIns="0" rIns="0" bIns="0" rtlCol="0" anchor="t" anchorCtr="0">
            <a:normAutofit/>
          </a:bodyPr>
          <a:lstStyle>
            <a:lvl1pPr>
              <a:defRPr sz="1900" baseline="0">
                <a:solidFill>
                  <a:schemeClr val="tx2"/>
                </a:solidFill>
              </a:defRPr>
            </a:lvl1pPr>
          </a:lstStyle>
          <a:p>
            <a:r>
              <a:rPr lang="en-US" dirty="0" smtClean="0"/>
              <a:t>Click to edit first line Master title</a:t>
            </a:r>
            <a:endParaRPr lang="en-US" dirty="0"/>
          </a:p>
        </p:txBody>
      </p:sp>
      <p:sp>
        <p:nvSpPr>
          <p:cNvPr id="3" name="Text Placeholder 2"/>
          <p:cNvSpPr>
            <a:spLocks noGrp="1"/>
          </p:cNvSpPr>
          <p:nvPr>
            <p:ph type="body" sz="quarter" idx="10" hasCustomPrompt="1"/>
          </p:nvPr>
        </p:nvSpPr>
        <p:spPr>
          <a:xfrm>
            <a:off x="1330963" y="2174241"/>
            <a:ext cx="9703753" cy="1147763"/>
          </a:xfrm>
        </p:spPr>
        <p:txBody>
          <a:bodyPr>
            <a:normAutofit/>
          </a:bodyPr>
          <a:lstStyle>
            <a:lvl1pPr>
              <a:defRPr sz="2800">
                <a:latin typeface="Arial (Headings)"/>
                <a:cs typeface="Arial (Headings)"/>
              </a:defRPr>
            </a:lvl1pPr>
          </a:lstStyle>
          <a:p>
            <a:pPr lvl="0"/>
            <a:r>
              <a:rPr lang="en-GB" dirty="0" smtClean="0"/>
              <a:t>Click to edit second line Master title</a:t>
            </a:r>
          </a:p>
        </p:txBody>
      </p:sp>
      <p:sp>
        <p:nvSpPr>
          <p:cNvPr id="6" name="TextBox 5"/>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426485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593"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Title (Red &amp; White)">
    <p:bg bwMode="ltGray">
      <p:bgPr>
        <a:solidFill>
          <a:srgbClr val="BEBEBE"/>
        </a:solidFill>
        <a:effectLst/>
      </p:bgPr>
    </p:bg>
    <p:spTree>
      <p:nvGrpSpPr>
        <p:cNvPr id="1" name=""/>
        <p:cNvGrpSpPr/>
        <p:nvPr/>
      </p:nvGrpSpPr>
      <p:grpSpPr>
        <a:xfrm>
          <a:off x="0" y="0"/>
          <a:ext cx="0" cy="0"/>
          <a:chOff x="0" y="0"/>
          <a:chExt cx="0" cy="0"/>
        </a:xfrm>
      </p:grpSpPr>
      <p:pic>
        <p:nvPicPr>
          <p:cNvPr id="4" name="Picture 3" descr="ACCA Brand Frame (16x9)_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Placeholder 1"/>
          <p:cNvSpPr>
            <a:spLocks noGrp="1"/>
          </p:cNvSpPr>
          <p:nvPr>
            <p:ph type="title" hasCustomPrompt="1"/>
          </p:nvPr>
        </p:nvSpPr>
        <p:spPr>
          <a:xfrm>
            <a:off x="1330960" y="1734800"/>
            <a:ext cx="9703753" cy="358160"/>
          </a:xfrm>
          <a:prstGeom prst="rect">
            <a:avLst/>
          </a:prstGeom>
        </p:spPr>
        <p:txBody>
          <a:bodyPr vert="horz" lIns="0" tIns="0" rIns="0" bIns="0" rtlCol="0" anchor="t" anchorCtr="0">
            <a:normAutofit/>
          </a:bodyPr>
          <a:lstStyle>
            <a:lvl1pPr>
              <a:defRPr sz="1800" baseline="0">
                <a:solidFill>
                  <a:schemeClr val="tx2"/>
                </a:solidFill>
              </a:defRPr>
            </a:lvl1pPr>
          </a:lstStyle>
          <a:p>
            <a:r>
              <a:rPr lang="en-US" dirty="0" smtClean="0"/>
              <a:t>Click to edit first line Master title</a:t>
            </a:r>
            <a:endParaRPr lang="en-US" dirty="0"/>
          </a:p>
        </p:txBody>
      </p:sp>
      <p:sp>
        <p:nvSpPr>
          <p:cNvPr id="7" name="Text Placeholder 2"/>
          <p:cNvSpPr>
            <a:spLocks noGrp="1"/>
          </p:cNvSpPr>
          <p:nvPr>
            <p:ph type="body" sz="quarter" idx="10" hasCustomPrompt="1"/>
          </p:nvPr>
        </p:nvSpPr>
        <p:spPr>
          <a:xfrm>
            <a:off x="1330960" y="2174240"/>
            <a:ext cx="9703753" cy="1147763"/>
          </a:xfrm>
        </p:spPr>
        <p:txBody>
          <a:bodyPr>
            <a:normAutofit/>
          </a:bodyPr>
          <a:lstStyle>
            <a:lvl1pPr>
              <a:defRPr sz="2800">
                <a:latin typeface="Arial (Headings)"/>
                <a:cs typeface="Arial (Headings)"/>
              </a:defRPr>
            </a:lvl1pPr>
          </a:lstStyle>
          <a:p>
            <a:pPr lvl="0"/>
            <a:r>
              <a:rPr lang="en-GB" dirty="0" smtClean="0"/>
              <a:t>Click to edit second line Master title</a:t>
            </a:r>
          </a:p>
        </p:txBody>
      </p:sp>
      <p:sp>
        <p:nvSpPr>
          <p:cNvPr id="5" name="TextBox 4"/>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schemeClr val="bg1"/>
                </a:solidFill>
              </a:rPr>
              <a:t>© ACCA</a:t>
            </a:r>
            <a:endParaRPr lang="en-GB" sz="800" dirty="0">
              <a:solidFill>
                <a:schemeClr val="bg1"/>
              </a:solidFill>
            </a:endParaRPr>
          </a:p>
        </p:txBody>
      </p:sp>
    </p:spTree>
    <p:extLst>
      <p:ext uri="{BB962C8B-B14F-4D97-AF65-F5344CB8AC3E}">
        <p14:creationId xmlns:p14="http://schemas.microsoft.com/office/powerpoint/2010/main" val="18375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593"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Infographic Style (Red)">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5563218" y="1757779"/>
            <a:ext cx="3153492" cy="2194085"/>
          </a:xfrm>
          <a:prstGeom prst="rect">
            <a:avLst/>
          </a:prstGeom>
        </p:spPr>
        <p:txBody>
          <a:bodyPr vert="horz" lIns="0" tIns="0" rIns="0" bIns="0" rtlCol="0" anchor="t" anchorCtr="0">
            <a:normAutofit/>
          </a:bodyPr>
          <a:lstStyle>
            <a:lvl1pPr algn="l">
              <a:defRPr sz="2800" baseline="0">
                <a:solidFill>
                  <a:srgbClr val="C80000"/>
                </a:solidFill>
                <a:latin typeface="Arial (Headings)"/>
                <a:cs typeface="Arial (Headings)"/>
              </a:defRPr>
            </a:lvl1pPr>
          </a:lstStyle>
          <a:p>
            <a:r>
              <a:rPr lang="en-US" dirty="0" smtClean="0"/>
              <a:t>Click to edit </a:t>
            </a:r>
            <a:br>
              <a:rPr lang="en-US" dirty="0" smtClean="0"/>
            </a:br>
            <a:r>
              <a:rPr lang="en-US" dirty="0" smtClean="0"/>
              <a:t>Master infographic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p>
        </p:txBody>
      </p:sp>
      <p:sp>
        <p:nvSpPr>
          <p:cNvPr id="11" name="Text Placeholder 9"/>
          <p:cNvSpPr>
            <a:spLocks noGrp="1"/>
          </p:cNvSpPr>
          <p:nvPr>
            <p:ph type="body" sz="quarter" idx="10" hasCustomPrompt="1"/>
          </p:nvPr>
        </p:nvSpPr>
        <p:spPr>
          <a:xfrm>
            <a:off x="7999413" y="4159783"/>
            <a:ext cx="1979612" cy="1979613"/>
          </a:xfrm>
          <a:prstGeom prst="rect">
            <a:avLst/>
          </a:prstGeom>
          <a:solidFill>
            <a:schemeClr val="bg1"/>
          </a:solidFill>
        </p:spPr>
        <p:txBody>
          <a:bodyPr lIns="180000" tIns="144000" rIns="90000" bIns="46800"/>
          <a:lstStyle>
            <a:lvl1pPr marL="0" indent="0">
              <a:buNone/>
              <a:defRPr sz="2100" b="0" i="0" baseline="0">
                <a:latin typeface="Arial" charset="0"/>
                <a:ea typeface="Arial" charset="0"/>
                <a:cs typeface="Arial" charset="0"/>
              </a:defRPr>
            </a:lvl1pPr>
          </a:lstStyle>
          <a:p>
            <a:pPr lvl="0"/>
            <a:r>
              <a:rPr lang="en-GB" dirty="0" smtClean="0"/>
              <a:t>Click to edit body copy</a:t>
            </a:r>
            <a:endParaRPr lang="en-GB" dirty="0"/>
          </a:p>
        </p:txBody>
      </p:sp>
    </p:spTree>
    <p:extLst>
      <p:ext uri="{BB962C8B-B14F-4D97-AF65-F5344CB8AC3E}">
        <p14:creationId xmlns:p14="http://schemas.microsoft.com/office/powerpoint/2010/main" val="1370920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2" pos="1277">
          <p15:clr>
            <a:srgbClr val="FBAE40"/>
          </p15:clr>
        </p15:guide>
        <p15:guide id="3" orient="horz" pos="21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Master Title (Red &amp; White)">
    <p:bg bwMode="ltGray">
      <p:bgPr>
        <a:solidFill>
          <a:srgbClr val="BEBEBE"/>
        </a:solidFill>
        <a:effectLst/>
      </p:bgPr>
    </p:bg>
    <p:spTree>
      <p:nvGrpSpPr>
        <p:cNvPr id="1" name=""/>
        <p:cNvGrpSpPr/>
        <p:nvPr/>
      </p:nvGrpSpPr>
      <p:grpSpPr>
        <a:xfrm>
          <a:off x="0" y="0"/>
          <a:ext cx="0" cy="0"/>
          <a:chOff x="0" y="0"/>
          <a:chExt cx="0" cy="0"/>
        </a:xfrm>
      </p:grpSpPr>
      <p:pic>
        <p:nvPicPr>
          <p:cNvPr id="4" name="Picture 3" descr="ACCA Brand Frame (16x9)_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Placeholder 1"/>
          <p:cNvSpPr>
            <a:spLocks noGrp="1"/>
          </p:cNvSpPr>
          <p:nvPr>
            <p:ph type="title" hasCustomPrompt="1"/>
          </p:nvPr>
        </p:nvSpPr>
        <p:spPr>
          <a:xfrm>
            <a:off x="1330963" y="1734800"/>
            <a:ext cx="9703753" cy="358160"/>
          </a:xfrm>
          <a:prstGeom prst="rect">
            <a:avLst/>
          </a:prstGeom>
        </p:spPr>
        <p:txBody>
          <a:bodyPr vert="horz" lIns="0" tIns="0" rIns="0" bIns="0" rtlCol="0" anchor="t" anchorCtr="0">
            <a:normAutofit/>
          </a:bodyPr>
          <a:lstStyle>
            <a:lvl1pPr>
              <a:defRPr sz="1900" baseline="0">
                <a:solidFill>
                  <a:schemeClr val="tx2"/>
                </a:solidFill>
              </a:defRPr>
            </a:lvl1pPr>
          </a:lstStyle>
          <a:p>
            <a:r>
              <a:rPr lang="en-US" dirty="0" smtClean="0"/>
              <a:t>Click to edit first line Master title</a:t>
            </a:r>
            <a:endParaRPr lang="en-US" dirty="0"/>
          </a:p>
        </p:txBody>
      </p:sp>
      <p:sp>
        <p:nvSpPr>
          <p:cNvPr id="7" name="Text Placeholder 2"/>
          <p:cNvSpPr>
            <a:spLocks noGrp="1"/>
          </p:cNvSpPr>
          <p:nvPr>
            <p:ph type="body" sz="quarter" idx="10" hasCustomPrompt="1"/>
          </p:nvPr>
        </p:nvSpPr>
        <p:spPr>
          <a:xfrm>
            <a:off x="1330963" y="2174241"/>
            <a:ext cx="9703753" cy="1147763"/>
          </a:xfrm>
        </p:spPr>
        <p:txBody>
          <a:bodyPr>
            <a:normAutofit/>
          </a:bodyPr>
          <a:lstStyle>
            <a:lvl1pPr>
              <a:defRPr sz="2800">
                <a:latin typeface="Arial (Headings)"/>
                <a:cs typeface="Arial (Headings)"/>
              </a:defRPr>
            </a:lvl1pPr>
          </a:lstStyle>
          <a:p>
            <a:pPr lvl="0"/>
            <a:r>
              <a:rPr lang="en-GB" dirty="0" smtClean="0"/>
              <a:t>Click to edit second line Master title</a:t>
            </a:r>
          </a:p>
        </p:txBody>
      </p:sp>
      <p:sp>
        <p:nvSpPr>
          <p:cNvPr id="5" name="TextBox 4"/>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67295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593"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Master Title (All White)">
    <p:bg bwMode="ltGray">
      <p:bgPr>
        <a:solidFill>
          <a:srgbClr val="BEBEBE"/>
        </a:solidFill>
        <a:effectLst/>
      </p:bgPr>
    </p:bg>
    <p:spTree>
      <p:nvGrpSpPr>
        <p:cNvPr id="1" name=""/>
        <p:cNvGrpSpPr/>
        <p:nvPr/>
      </p:nvGrpSpPr>
      <p:grpSpPr>
        <a:xfrm>
          <a:off x="0" y="0"/>
          <a:ext cx="0" cy="0"/>
          <a:chOff x="0" y="0"/>
          <a:chExt cx="0" cy="0"/>
        </a:xfrm>
      </p:grpSpPr>
      <p:pic>
        <p:nvPicPr>
          <p:cNvPr id="2" name="Picture 1" descr="ACCA Brand Frame (16x9)_3.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Placeholder 1"/>
          <p:cNvSpPr>
            <a:spLocks noGrp="1"/>
          </p:cNvSpPr>
          <p:nvPr>
            <p:ph type="title" hasCustomPrompt="1"/>
          </p:nvPr>
        </p:nvSpPr>
        <p:spPr>
          <a:xfrm>
            <a:off x="1330963" y="1734800"/>
            <a:ext cx="9703753" cy="358160"/>
          </a:xfrm>
          <a:prstGeom prst="rect">
            <a:avLst/>
          </a:prstGeom>
        </p:spPr>
        <p:txBody>
          <a:bodyPr vert="horz" lIns="0" tIns="0" rIns="0" bIns="0" rtlCol="0" anchor="t" anchorCtr="0">
            <a:normAutofit/>
          </a:bodyPr>
          <a:lstStyle>
            <a:lvl1pPr>
              <a:defRPr sz="1900" baseline="0">
                <a:solidFill>
                  <a:schemeClr val="tx2"/>
                </a:solidFill>
              </a:defRPr>
            </a:lvl1pPr>
          </a:lstStyle>
          <a:p>
            <a:r>
              <a:rPr lang="en-US" dirty="0" smtClean="0"/>
              <a:t>Click to edit first line Master title</a:t>
            </a:r>
            <a:endParaRPr lang="en-US" dirty="0"/>
          </a:p>
        </p:txBody>
      </p:sp>
      <p:sp>
        <p:nvSpPr>
          <p:cNvPr id="7" name="Text Placeholder 2"/>
          <p:cNvSpPr>
            <a:spLocks noGrp="1"/>
          </p:cNvSpPr>
          <p:nvPr>
            <p:ph type="body" sz="quarter" idx="10" hasCustomPrompt="1"/>
          </p:nvPr>
        </p:nvSpPr>
        <p:spPr>
          <a:xfrm>
            <a:off x="1330963" y="2174241"/>
            <a:ext cx="9703753" cy="1147763"/>
          </a:xfrm>
        </p:spPr>
        <p:txBody>
          <a:bodyPr>
            <a:normAutofit/>
          </a:bodyPr>
          <a:lstStyle>
            <a:lvl1pPr>
              <a:defRPr sz="2800" baseline="0">
                <a:latin typeface="Arial (Headings)"/>
                <a:cs typeface="Arial (Headings)"/>
              </a:defRPr>
            </a:lvl1pPr>
          </a:lstStyle>
          <a:p>
            <a:pPr lvl="0"/>
            <a:r>
              <a:rPr lang="en-GB" dirty="0" smtClean="0"/>
              <a:t>Click to edit second line Master title</a:t>
            </a:r>
          </a:p>
        </p:txBody>
      </p:sp>
      <p:sp>
        <p:nvSpPr>
          <p:cNvPr id="5" name="TextBox 4"/>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207171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593" userDrawn="1">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Master Title 2 (Red &amp; Black)">
    <p:bg bwMode="ltGray">
      <p:bgPr>
        <a:solidFill>
          <a:srgbClr val="BEBEBE"/>
        </a:solidFill>
        <a:effectLst/>
      </p:bgPr>
    </p:bg>
    <p:spTree>
      <p:nvGrpSpPr>
        <p:cNvPr id="1" name=""/>
        <p:cNvGrpSpPr/>
        <p:nvPr/>
      </p:nvGrpSpPr>
      <p:grpSpPr>
        <a:xfrm>
          <a:off x="0" y="0"/>
          <a:ext cx="0" cy="0"/>
          <a:chOff x="0" y="0"/>
          <a:chExt cx="0" cy="0"/>
        </a:xfrm>
      </p:grpSpPr>
      <p:pic>
        <p:nvPicPr>
          <p:cNvPr id="5" name="Picture 4" descr="ACCA Brand Frame (16x9)_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 Placeholder 2"/>
          <p:cNvSpPr>
            <a:spLocks noGrp="1"/>
          </p:cNvSpPr>
          <p:nvPr>
            <p:ph type="body" sz="quarter" idx="10" hasCustomPrompt="1"/>
          </p:nvPr>
        </p:nvSpPr>
        <p:spPr>
          <a:xfrm>
            <a:off x="1330963"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4" name="TextBox 3"/>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21018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321" userDrawn="1">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Master Title 2 (Red &amp; White)">
    <p:bg bwMode="ltGray">
      <p:bgPr>
        <a:solidFill>
          <a:srgbClr val="BEBEBE"/>
        </a:solidFill>
        <a:effectLst/>
      </p:bgPr>
    </p:bg>
    <p:spTree>
      <p:nvGrpSpPr>
        <p:cNvPr id="1" name=""/>
        <p:cNvGrpSpPr/>
        <p:nvPr/>
      </p:nvGrpSpPr>
      <p:grpSpPr>
        <a:xfrm>
          <a:off x="0" y="0"/>
          <a:ext cx="0" cy="0"/>
          <a:chOff x="0" y="0"/>
          <a:chExt cx="0" cy="0"/>
        </a:xfrm>
      </p:grpSpPr>
      <p:pic>
        <p:nvPicPr>
          <p:cNvPr id="4" name="Picture 3" descr="ACCA Brand Frame (16x9)_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2"/>
          <p:cNvSpPr>
            <a:spLocks noGrp="1"/>
          </p:cNvSpPr>
          <p:nvPr>
            <p:ph type="body" sz="quarter" idx="10" hasCustomPrompt="1"/>
          </p:nvPr>
        </p:nvSpPr>
        <p:spPr>
          <a:xfrm>
            <a:off x="1330963"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5" name="TextBox 4"/>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208448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321" userDrawn="1">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Master Title 2 (All White)">
    <p:bg bwMode="ltGray">
      <p:bgPr>
        <a:solidFill>
          <a:srgbClr val="BEBEBE"/>
        </a:solidFill>
        <a:effectLst/>
      </p:bgPr>
    </p:bg>
    <p:spTree>
      <p:nvGrpSpPr>
        <p:cNvPr id="1" name=""/>
        <p:cNvGrpSpPr/>
        <p:nvPr/>
      </p:nvGrpSpPr>
      <p:grpSpPr>
        <a:xfrm>
          <a:off x="0" y="0"/>
          <a:ext cx="0" cy="0"/>
          <a:chOff x="0" y="0"/>
          <a:chExt cx="0" cy="0"/>
        </a:xfrm>
      </p:grpSpPr>
      <p:pic>
        <p:nvPicPr>
          <p:cNvPr id="3" name="Picture 2" descr="ACCA Brand Frame (16x9)_3.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2"/>
          <p:cNvSpPr>
            <a:spLocks noGrp="1"/>
          </p:cNvSpPr>
          <p:nvPr>
            <p:ph type="body" sz="quarter" idx="10" hasCustomPrompt="1"/>
          </p:nvPr>
        </p:nvSpPr>
        <p:spPr>
          <a:xfrm>
            <a:off x="1330963"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4" name="TextBox 3"/>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149919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321" userDrawn="1">
          <p15:clr>
            <a:srgbClr val="FBAE40"/>
          </p15:clr>
        </p15:guide>
        <p15:guide id="3" orient="horz" pos="210" userDrawn="1">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1 Column (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30960" y="1727200"/>
            <a:ext cx="9702800" cy="4307840"/>
          </a:xfrm>
        </p:spPr>
        <p:txBody>
          <a:bodyPr/>
          <a:lstStyle>
            <a:lvl1pPr>
              <a:spcBef>
                <a:spcPts val="800"/>
              </a:spcBef>
              <a:spcAft>
                <a:spcPts val="0"/>
              </a:spcAft>
              <a:defRPr sz="2100"/>
            </a:lvl1pPr>
            <a:lvl2pPr marL="307927" indent="-307927">
              <a:spcBef>
                <a:spcPts val="800"/>
              </a:spcBef>
              <a:spcAft>
                <a:spcPts val="0"/>
              </a:spcAft>
              <a:defRPr sz="2100"/>
            </a:lvl2pPr>
            <a:lvl3pPr marL="539671" indent="-231742">
              <a:spcBef>
                <a:spcPts val="800"/>
              </a:spcBef>
              <a:spcAft>
                <a:spcPts val="0"/>
              </a:spcAft>
              <a:defRPr sz="1900"/>
            </a:lvl3pPr>
            <a:lvl4pPr marL="779343" indent="-250788">
              <a:spcBef>
                <a:spcPts val="800"/>
              </a:spcBef>
              <a:spcAft>
                <a:spcPts val="0"/>
              </a:spcAft>
              <a:defRPr sz="1900"/>
            </a:lvl4pPr>
            <a:lvl5pPr marL="961881" indent="-182538">
              <a:spcBef>
                <a:spcPts val="800"/>
              </a:spcBef>
              <a:spcAft>
                <a:spcPts val="0"/>
              </a:spcAft>
              <a:defRPr sz="1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3858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 Columns (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30960" y="1727203"/>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2"/>
          <p:cNvSpPr>
            <a:spLocks noGrp="1"/>
          </p:cNvSpPr>
          <p:nvPr>
            <p:ph idx="10"/>
          </p:nvPr>
        </p:nvSpPr>
        <p:spPr>
          <a:xfrm>
            <a:off x="6309360" y="1727203"/>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9491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Imag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Picture Placeholder 7"/>
          <p:cNvSpPr>
            <a:spLocks noGrp="1"/>
          </p:cNvSpPr>
          <p:nvPr>
            <p:ph type="pic" sz="quarter" idx="14" hasCustomPrompt="1"/>
          </p:nvPr>
        </p:nvSpPr>
        <p:spPr>
          <a:xfrm>
            <a:off x="1343027" y="1727203"/>
            <a:ext cx="4294188" cy="4294188"/>
          </a:xfrm>
          <a:solidFill>
            <a:srgbClr val="BEBEBE"/>
          </a:solidFill>
        </p:spPr>
        <p:txBody>
          <a:bodyPr/>
          <a:lstStyle>
            <a:lvl1pPr>
              <a:defRPr baseline="0"/>
            </a:lvl1pPr>
          </a:lstStyle>
          <a:p>
            <a:r>
              <a:rPr lang="en-GB" dirty="0" smtClean="0"/>
              <a:t>Insert picture here</a:t>
            </a:r>
            <a:endParaRPr lang="en-GB" dirty="0"/>
          </a:p>
        </p:txBody>
      </p:sp>
      <p:sp>
        <p:nvSpPr>
          <p:cNvPr id="5" name="Content Placeholder 2"/>
          <p:cNvSpPr>
            <a:spLocks noGrp="1"/>
          </p:cNvSpPr>
          <p:nvPr>
            <p:ph idx="1"/>
          </p:nvPr>
        </p:nvSpPr>
        <p:spPr>
          <a:xfrm>
            <a:off x="6309360" y="1727203"/>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897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hart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0"/>
          </p:nvPr>
        </p:nvSpPr>
        <p:spPr>
          <a:xfrm>
            <a:off x="6310313" y="1727203"/>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1" hasCustomPrompt="1"/>
          </p:nvPr>
        </p:nvSpPr>
        <p:spPr>
          <a:xfrm>
            <a:off x="1326199" y="1727203"/>
            <a:ext cx="4724400" cy="4294188"/>
          </a:xfrm>
        </p:spPr>
        <p:txBody>
          <a:bodyPr/>
          <a:lstStyle/>
          <a:p>
            <a:pPr lvl="0"/>
            <a:r>
              <a:rPr lang="en-US" dirty="0" smtClean="0"/>
              <a:t>Chart</a:t>
            </a:r>
            <a:endParaRPr lang="en-US" dirty="0"/>
          </a:p>
        </p:txBody>
      </p:sp>
    </p:spTree>
    <p:extLst>
      <p:ext uri="{BB962C8B-B14F-4D97-AF65-F5344CB8AC3E}">
        <p14:creationId xmlns:p14="http://schemas.microsoft.com/office/powerpoint/2010/main" val="130833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0" name="Media Placeholder 9"/>
          <p:cNvSpPr>
            <a:spLocks noGrp="1"/>
          </p:cNvSpPr>
          <p:nvPr>
            <p:ph type="media" sz="quarter" idx="13"/>
          </p:nvPr>
        </p:nvSpPr>
        <p:spPr>
          <a:xfrm>
            <a:off x="1330960" y="1727203"/>
            <a:ext cx="9702800" cy="4294188"/>
          </a:xfrm>
        </p:spPr>
        <p:txBody>
          <a:bodyPr/>
          <a:lstStyle/>
          <a:p>
            <a:r>
              <a:rPr lang="en-US" smtClean="0"/>
              <a:t>Click icon to add media</a:t>
            </a:r>
            <a:endParaRPr lang="en-GB"/>
          </a:p>
        </p:txBody>
      </p:sp>
    </p:spTree>
    <p:extLst>
      <p:ext uri="{BB962C8B-B14F-4D97-AF65-F5344CB8AC3E}">
        <p14:creationId xmlns:p14="http://schemas.microsoft.com/office/powerpoint/2010/main" val="412464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Infographic Style (Red)">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2220276" y="2839386"/>
            <a:ext cx="2197899" cy="3074304"/>
          </a:xfrm>
          <a:prstGeom prst="rect">
            <a:avLst/>
          </a:prstGeom>
        </p:spPr>
        <p:txBody>
          <a:bodyPr vert="horz" lIns="0" tIns="0" rIns="0" bIns="0" rtlCol="0" anchor="t" anchorCtr="0">
            <a:normAutofit/>
          </a:bodyPr>
          <a:lstStyle>
            <a:lvl1pPr algn="l">
              <a:defRPr sz="2800" baseline="0">
                <a:solidFill>
                  <a:srgbClr val="C8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p>
        </p:txBody>
      </p:sp>
      <p:sp>
        <p:nvSpPr>
          <p:cNvPr id="8" name="Text Placeholder 9"/>
          <p:cNvSpPr>
            <a:spLocks noGrp="1"/>
          </p:cNvSpPr>
          <p:nvPr>
            <p:ph type="body" sz="quarter" idx="10" hasCustomPrompt="1"/>
          </p:nvPr>
        </p:nvSpPr>
        <p:spPr>
          <a:xfrm>
            <a:off x="4563426" y="1615800"/>
            <a:ext cx="1979612" cy="1979613"/>
          </a:xfrm>
          <a:prstGeom prst="rect">
            <a:avLst/>
          </a:prstGeom>
          <a:solidFill>
            <a:schemeClr val="bg1"/>
          </a:solidFill>
        </p:spPr>
        <p:txBody>
          <a:bodyPr lIns="180000" tIns="144000" rIns="90000" bIns="46800"/>
          <a:lstStyle>
            <a:lvl1pPr marL="0" indent="0">
              <a:buNone/>
              <a:defRPr sz="2100" b="0" i="0" baseline="0">
                <a:latin typeface="Arial" charset="0"/>
                <a:ea typeface="Arial" charset="0"/>
                <a:cs typeface="Arial" charset="0"/>
              </a:defRPr>
            </a:lvl1pPr>
          </a:lstStyle>
          <a:p>
            <a:pPr lvl="0"/>
            <a:r>
              <a:rPr lang="en-GB" dirty="0" smtClean="0"/>
              <a:t>Click to edit body copy</a:t>
            </a:r>
            <a:endParaRPr lang="en-GB" dirty="0"/>
          </a:p>
        </p:txBody>
      </p:sp>
    </p:spTree>
    <p:extLst>
      <p:ext uri="{BB962C8B-B14F-4D97-AF65-F5344CB8AC3E}">
        <p14:creationId xmlns:p14="http://schemas.microsoft.com/office/powerpoint/2010/main" val="67404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2" pos="1277">
          <p15:clr>
            <a:srgbClr val="FBAE40"/>
          </p15:clr>
        </p15:guide>
        <p15:guide id="3" orient="horz" pos="210">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_Divider page (double, white logo)">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2629259" y="2968620"/>
            <a:ext cx="4361204" cy="910600"/>
          </a:xfrm>
          <a:prstGeom prst="rect">
            <a:avLst/>
          </a:prstGeom>
        </p:spPr>
        <p:txBody>
          <a:bodyPr vert="horz" lIns="0" tIns="0" rIns="0" bIns="0" rtlCol="0" anchor="t" anchorCtr="0">
            <a:noAutofit/>
          </a:bodyPr>
          <a:lstStyle>
            <a:lvl1pPr algn="l">
              <a:defRPr sz="2800" b="1" baseline="0">
                <a:solidFill>
                  <a:schemeClr val="tx1"/>
                </a:solidFill>
                <a:latin typeface="Arial (Headings)"/>
                <a:cs typeface="Arial (Headings)"/>
              </a:defRPr>
            </a:lvl1pPr>
          </a:lstStyle>
          <a:p>
            <a:r>
              <a:rPr lang="en-US" dirty="0" smtClean="0"/>
              <a:t>Click to edit divider pages with two lines</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483" y="1828800"/>
            <a:ext cx="3188208" cy="3188208"/>
          </a:xfrm>
          <a:prstGeom prst="rect">
            <a:avLst/>
          </a:prstGeom>
        </p:spPr>
      </p:pic>
    </p:spTree>
    <p:extLst>
      <p:ext uri="{BB962C8B-B14F-4D97-AF65-F5344CB8AC3E}">
        <p14:creationId xmlns:p14="http://schemas.microsoft.com/office/powerpoint/2010/main" val="228302570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2"/>
            <a:ext cx="4291229" cy="4291229"/>
          </a:xfrm>
          <a:prstGeom prst="rect">
            <a:avLst/>
          </a:prstGeom>
          <a:noFill/>
          <a:ln w="12700" cmpd="sng">
            <a:solidFill>
              <a:srgbClr val="C80000"/>
            </a:solidFill>
          </a:ln>
        </p:spPr>
        <p:txBody>
          <a:bodyPr lIns="233965" tIns="179976" rIns="179976" bIns="89988"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2204724" y="3241040"/>
            <a:ext cx="3911599" cy="2316480"/>
          </a:xfrm>
          <a:prstGeom prst="rect">
            <a:avLst/>
          </a:prstGeom>
        </p:spPr>
        <p:txBody>
          <a:bodyPr vert="horz" lIns="0" tIns="0" rIns="0" bIns="0" rtlCol="0" anchor="t" anchorCtr="0">
            <a:normAutofit/>
          </a:bodyPr>
          <a:lstStyle>
            <a:lvl1pPr algn="l">
              <a:defRPr sz="2100" baseline="0">
                <a:solidFill>
                  <a:srgbClr val="C8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4"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93" y="1311276"/>
            <a:ext cx="4044951" cy="1919605"/>
          </a:xfrm>
          <a:prstGeom prst="rect">
            <a:avLst/>
          </a:prstGeom>
        </p:spPr>
        <p:txBody>
          <a:bodyPr vert="horz" lIns="91428" tIns="45718" rIns="91428" bIns="45718"/>
          <a:lstStyle>
            <a:lvl1pPr marL="0" indent="0">
              <a:buFontTx/>
              <a:buNone/>
              <a:defRPr sz="12000" b="1">
                <a:solidFill>
                  <a:srgbClr val="C80000"/>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3543278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 xmlns:p15="http://schemas.microsoft.com/office/powerpoint/2012/main">
        <p15:guide id="1" pos="1277">
          <p15:clr>
            <a:srgbClr val="FBAE40"/>
          </p15:clr>
        </p15:guide>
        <p15:guide id="2" orient="horz" pos="21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Infographic Style (Black)">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2"/>
            <a:ext cx="4291229" cy="4291229"/>
          </a:xfrm>
          <a:prstGeom prst="rect">
            <a:avLst/>
          </a:prstGeom>
          <a:noFill/>
          <a:ln w="12700" cmpd="sng">
            <a:solidFill>
              <a:schemeClr val="tx1"/>
            </a:solidFill>
          </a:ln>
        </p:spPr>
        <p:txBody>
          <a:bodyPr lIns="233965" tIns="179976" rIns="179976" bIns="89988"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srgbClr val="000000"/>
              </a:solidFill>
            </a:endParaRPr>
          </a:p>
        </p:txBody>
      </p:sp>
      <p:sp>
        <p:nvSpPr>
          <p:cNvPr id="4" name="Title Placeholder 1"/>
          <p:cNvSpPr>
            <a:spLocks noGrp="1"/>
          </p:cNvSpPr>
          <p:nvPr>
            <p:ph type="title" hasCustomPrompt="1"/>
          </p:nvPr>
        </p:nvSpPr>
        <p:spPr>
          <a:xfrm>
            <a:off x="2204724" y="3241040"/>
            <a:ext cx="3911599" cy="2316480"/>
          </a:xfrm>
          <a:prstGeom prst="rect">
            <a:avLst/>
          </a:prstGeom>
        </p:spPr>
        <p:txBody>
          <a:bodyPr vert="horz" lIns="0" tIns="0" rIns="0" bIns="0" rtlCol="0" anchor="t" anchorCtr="0">
            <a:normAutofit/>
          </a:bodyPr>
          <a:lstStyle>
            <a:lvl1pPr algn="l">
              <a:defRPr sz="2100" baseline="0">
                <a:solidFill>
                  <a:srgbClr val="00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4"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93" y="1311276"/>
            <a:ext cx="4044951" cy="1919605"/>
          </a:xfrm>
          <a:prstGeom prst="rect">
            <a:avLst/>
          </a:prstGeom>
        </p:spPr>
        <p:txBody>
          <a:bodyPr vert="horz" lIns="91428" tIns="45718" rIns="91428" bIns="45718"/>
          <a:lstStyle>
            <a:lvl1pPr marL="0" indent="0">
              <a:buFontTx/>
              <a:buNone/>
              <a:defRPr sz="12000" b="1">
                <a:solidFill>
                  <a:schemeClr val="tx1"/>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1935818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 xmlns:p15="http://schemas.microsoft.com/office/powerpoint/2012/main">
        <p15:guide id="1" pos="1255">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Infographic Style (White)">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2"/>
            <a:ext cx="4291229" cy="4291229"/>
          </a:xfrm>
          <a:prstGeom prst="rect">
            <a:avLst/>
          </a:prstGeom>
          <a:noFill/>
          <a:ln w="12700" cmpd="sng">
            <a:solidFill>
              <a:schemeClr val="bg1"/>
            </a:solidFill>
          </a:ln>
        </p:spPr>
        <p:txBody>
          <a:bodyPr lIns="233965" tIns="179976" rIns="179976" bIns="89988"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white"/>
              </a:solidFill>
            </a:endParaRPr>
          </a:p>
        </p:txBody>
      </p:sp>
      <p:sp>
        <p:nvSpPr>
          <p:cNvPr id="4" name="Title Placeholder 1"/>
          <p:cNvSpPr>
            <a:spLocks noGrp="1"/>
          </p:cNvSpPr>
          <p:nvPr>
            <p:ph type="title" hasCustomPrompt="1"/>
          </p:nvPr>
        </p:nvSpPr>
        <p:spPr>
          <a:xfrm>
            <a:off x="2204724" y="3241040"/>
            <a:ext cx="3911599" cy="2316480"/>
          </a:xfrm>
          <a:prstGeom prst="rect">
            <a:avLst/>
          </a:prstGeom>
        </p:spPr>
        <p:txBody>
          <a:bodyPr vert="horz" lIns="0" tIns="0" rIns="0" bIns="0" rtlCol="0" anchor="t" anchorCtr="0">
            <a:normAutofit/>
          </a:bodyPr>
          <a:lstStyle>
            <a:lvl1pPr algn="l">
              <a:defRPr sz="2100" baseline="0">
                <a:solidFill>
                  <a:schemeClr val="bg1"/>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4"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93" y="1311276"/>
            <a:ext cx="4044951" cy="1919605"/>
          </a:xfrm>
          <a:prstGeom prst="rect">
            <a:avLst/>
          </a:prstGeom>
        </p:spPr>
        <p:txBody>
          <a:bodyPr vert="horz" lIns="91428" tIns="45718" rIns="91428" bIns="45718"/>
          <a:lstStyle>
            <a:lvl1pPr marL="0" indent="0">
              <a:buFontTx/>
              <a:buNone/>
              <a:defRPr sz="12000" b="1">
                <a:solidFill>
                  <a:schemeClr val="bg1"/>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282128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 xmlns:p15="http://schemas.microsoft.com/office/powerpoint/2012/main">
        <p15:guide id="1" pos="1277">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5370181" y="1524001"/>
            <a:ext cx="3525995" cy="3525995"/>
          </a:xfrm>
          <a:prstGeom prst="rect">
            <a:avLst/>
          </a:prstGeom>
          <a:solidFill>
            <a:schemeClr val="bg1">
              <a:alpha val="80000"/>
            </a:schemeClr>
          </a:solidFill>
          <a:ln w="12700" cmpd="sng">
            <a:solidFill>
              <a:srgbClr val="C80000"/>
            </a:solidFill>
          </a:ln>
        </p:spPr>
        <p:txBody>
          <a:bodyPr lIns="233965" tIns="179976" rIns="179976" bIns="89988"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5563219" y="1757780"/>
            <a:ext cx="3153492" cy="2194085"/>
          </a:xfrm>
          <a:prstGeom prst="rect">
            <a:avLst/>
          </a:prstGeom>
        </p:spPr>
        <p:txBody>
          <a:bodyPr vert="horz" lIns="0" tIns="0" rIns="0" bIns="0" rtlCol="0" anchor="t" anchorCtr="0">
            <a:normAutofit/>
          </a:bodyPr>
          <a:lstStyle>
            <a:lvl1pPr algn="l">
              <a:defRPr sz="2800" baseline="0">
                <a:solidFill>
                  <a:srgbClr val="C80000"/>
                </a:solidFill>
                <a:latin typeface="Arial (Headings)"/>
                <a:cs typeface="Arial (Headings)"/>
              </a:defRPr>
            </a:lvl1pPr>
          </a:lstStyle>
          <a:p>
            <a:r>
              <a:rPr lang="en-US" dirty="0" smtClean="0"/>
              <a:t>Click to edit </a:t>
            </a:r>
            <a:br>
              <a:rPr lang="en-US" dirty="0" smtClean="0"/>
            </a:br>
            <a:r>
              <a:rPr lang="en-US" dirty="0" smtClean="0"/>
              <a:t>Master infographic body copy</a:t>
            </a:r>
            <a:endParaRPr lang="en-US" dirty="0"/>
          </a:p>
        </p:txBody>
      </p:sp>
      <p:sp>
        <p:nvSpPr>
          <p:cNvPr id="5" name="Title Placeholder 1"/>
          <p:cNvSpPr txBox="1">
            <a:spLocks/>
          </p:cNvSpPr>
          <p:nvPr userDrawn="1"/>
        </p:nvSpPr>
        <p:spPr>
          <a:xfrm>
            <a:off x="2204724"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1" name="Text Placeholder 9"/>
          <p:cNvSpPr>
            <a:spLocks noGrp="1"/>
          </p:cNvSpPr>
          <p:nvPr>
            <p:ph type="body" sz="quarter" idx="10" hasCustomPrompt="1"/>
          </p:nvPr>
        </p:nvSpPr>
        <p:spPr>
          <a:xfrm>
            <a:off x="7999415" y="4159784"/>
            <a:ext cx="1979612" cy="1979613"/>
          </a:xfrm>
          <a:prstGeom prst="rect">
            <a:avLst/>
          </a:prstGeom>
          <a:solidFill>
            <a:schemeClr val="bg1"/>
          </a:solidFill>
        </p:spPr>
        <p:txBody>
          <a:bodyPr lIns="179976" tIns="143976" rIns="89988" bIns="46792"/>
          <a:lstStyle>
            <a:lvl1pPr marL="0" indent="0">
              <a:buNone/>
              <a:defRPr sz="2100" b="0" i="0" baseline="0">
                <a:latin typeface="Arial" charset="0"/>
                <a:ea typeface="Arial" charset="0"/>
                <a:cs typeface="Arial" charset="0"/>
              </a:defRPr>
            </a:lvl1pPr>
          </a:lstStyle>
          <a:p>
            <a:pPr lvl="0"/>
            <a:r>
              <a:rPr lang="en-GB" dirty="0" smtClean="0"/>
              <a:t>Click to edit body copy</a:t>
            </a:r>
            <a:endParaRPr lang="en-GB" dirty="0"/>
          </a:p>
        </p:txBody>
      </p:sp>
    </p:spTree>
    <p:extLst>
      <p:ext uri="{BB962C8B-B14F-4D97-AF65-F5344CB8AC3E}">
        <p14:creationId xmlns:p14="http://schemas.microsoft.com/office/powerpoint/2010/main" val="3221466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 xmlns:p15="http://schemas.microsoft.com/office/powerpoint/2012/main">
        <p15:guide id="1" pos="1277">
          <p15:clr>
            <a:srgbClr val="FBAE40"/>
          </p15:clr>
        </p15:guide>
        <p15:guide id="2" orient="horz" pos="21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2_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2027237" y="2605609"/>
            <a:ext cx="3525995" cy="3525995"/>
          </a:xfrm>
          <a:prstGeom prst="rect">
            <a:avLst/>
          </a:prstGeom>
          <a:noFill/>
          <a:ln w="12700" cmpd="sng">
            <a:solidFill>
              <a:srgbClr val="C80000"/>
            </a:solidFill>
          </a:ln>
        </p:spPr>
        <p:txBody>
          <a:bodyPr lIns="233965" tIns="179976" rIns="179976" bIns="89988"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2220277" y="2839387"/>
            <a:ext cx="2197899" cy="3074304"/>
          </a:xfrm>
          <a:prstGeom prst="rect">
            <a:avLst/>
          </a:prstGeom>
        </p:spPr>
        <p:txBody>
          <a:bodyPr vert="horz" lIns="0" tIns="0" rIns="0" bIns="0" rtlCol="0" anchor="t" anchorCtr="0">
            <a:normAutofit/>
          </a:bodyPr>
          <a:lstStyle>
            <a:lvl1pPr algn="l">
              <a:defRPr sz="2800" baseline="0">
                <a:solidFill>
                  <a:srgbClr val="C8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4"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8" name="Text Placeholder 9"/>
          <p:cNvSpPr>
            <a:spLocks noGrp="1"/>
          </p:cNvSpPr>
          <p:nvPr>
            <p:ph type="body" sz="quarter" idx="10" hasCustomPrompt="1"/>
          </p:nvPr>
        </p:nvSpPr>
        <p:spPr>
          <a:xfrm>
            <a:off x="4563427" y="1615800"/>
            <a:ext cx="1979612" cy="1979613"/>
          </a:xfrm>
          <a:prstGeom prst="rect">
            <a:avLst/>
          </a:prstGeom>
          <a:solidFill>
            <a:schemeClr val="bg1"/>
          </a:solidFill>
        </p:spPr>
        <p:txBody>
          <a:bodyPr lIns="179976" tIns="143976" rIns="89988" bIns="46792"/>
          <a:lstStyle>
            <a:lvl1pPr marL="0" indent="0">
              <a:buNone/>
              <a:defRPr sz="2100" b="0" i="0" baseline="0">
                <a:latin typeface="Arial" charset="0"/>
                <a:ea typeface="Arial" charset="0"/>
                <a:cs typeface="Arial" charset="0"/>
              </a:defRPr>
            </a:lvl1pPr>
          </a:lstStyle>
          <a:p>
            <a:pPr lvl="0"/>
            <a:r>
              <a:rPr lang="en-GB" dirty="0" smtClean="0"/>
              <a:t>Click to edit body copy</a:t>
            </a:r>
            <a:endParaRPr lang="en-GB" dirty="0"/>
          </a:p>
        </p:txBody>
      </p:sp>
    </p:spTree>
    <p:extLst>
      <p:ext uri="{BB962C8B-B14F-4D97-AF65-F5344CB8AC3E}">
        <p14:creationId xmlns:p14="http://schemas.microsoft.com/office/powerpoint/2010/main" val="1047638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 xmlns:p15="http://schemas.microsoft.com/office/powerpoint/2012/main">
        <p15:guide id="1" pos="1277">
          <p15:clr>
            <a:srgbClr val="FBAE40"/>
          </p15:clr>
        </p15:guide>
        <p15:guide id="2" orient="horz" pos="21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ext (Brand Frame)">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088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extLst mod="1">
    <p:ext uri="{DCECCB84-F9BA-43D5-87BE-67443E8EF086}">
      <p15:sldGuideLst xmlns="" xmlns:p15="http://schemas.microsoft.com/office/powerpoint/2012/main">
        <p15:guide id="1" pos="1255">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 columns (Brand Frame)">
    <p:spTree>
      <p:nvGrpSpPr>
        <p:cNvPr id="1" name=""/>
        <p:cNvGrpSpPr/>
        <p:nvPr/>
      </p:nvGrpSpPr>
      <p:grpSpPr>
        <a:xfrm>
          <a:off x="0" y="0"/>
          <a:ext cx="0" cy="0"/>
          <a:chOff x="0" y="0"/>
          <a:chExt cx="0" cy="0"/>
        </a:xfrm>
      </p:grpSpPr>
      <p:sp>
        <p:nvSpPr>
          <p:cNvPr id="6" name="Content Placeholder 2"/>
          <p:cNvSpPr>
            <a:spLocks noGrp="1"/>
          </p:cNvSpPr>
          <p:nvPr>
            <p:ph idx="14"/>
          </p:nvPr>
        </p:nvSpPr>
        <p:spPr>
          <a:xfrm>
            <a:off x="6299201" y="2352056"/>
            <a:ext cx="4729163" cy="3960000"/>
          </a:xfrm>
          <a:prstGeom prst="rect">
            <a:avLst/>
          </a:prstGeom>
        </p:spPr>
        <p:txBody>
          <a:bodyPr lIns="91428" tIns="45718" rIns="91428" bIns="45718"/>
          <a:lstStyle>
            <a:lvl1pPr marL="342850" indent="-342850">
              <a:buClr>
                <a:srgbClr val="C80000"/>
              </a:buClr>
              <a:buFont typeface="Wingdings" charset="2"/>
              <a:buChar char="§"/>
              <a:defRPr sz="2100">
                <a:solidFill>
                  <a:srgbClr val="000000"/>
                </a:solidFill>
                <a:latin typeface="Arial (Body)"/>
                <a:cs typeface="Arial (Body)"/>
              </a:defRPr>
            </a:lvl1pPr>
            <a:lvl2pPr marL="742839" indent="-285710">
              <a:buClr>
                <a:srgbClr val="C80000"/>
              </a:buClr>
              <a:buFont typeface="Wingdings" charset="2"/>
              <a:buChar char="§"/>
              <a:defRPr sz="2100">
                <a:solidFill>
                  <a:srgbClr val="000000"/>
                </a:solidFill>
                <a:latin typeface="Arial (Body)"/>
                <a:cs typeface="Arial (Body)"/>
              </a:defRPr>
            </a:lvl2pPr>
            <a:lvl3pPr marL="1142830" indent="-228568">
              <a:buClr>
                <a:srgbClr val="C80000"/>
              </a:buClr>
              <a:buFont typeface="Wingdings" charset="2"/>
              <a:buChar char="§"/>
              <a:defRPr sz="1900">
                <a:solidFill>
                  <a:srgbClr val="000000"/>
                </a:solidFill>
                <a:latin typeface="Arial (Body)"/>
                <a:cs typeface="Arial (Body)"/>
              </a:defRPr>
            </a:lvl3pPr>
            <a:lvl4pPr marL="1599960" indent="-228568">
              <a:buClr>
                <a:srgbClr val="C80000"/>
              </a:buClr>
              <a:buFont typeface="Wingdings" charset="2"/>
              <a:buChar char="§"/>
              <a:defRPr sz="1900">
                <a:solidFill>
                  <a:srgbClr val="000000"/>
                </a:solidFill>
                <a:latin typeface="Arial (Body)"/>
                <a:cs typeface="Arial (Body)"/>
              </a:defRPr>
            </a:lvl4pPr>
            <a:lvl5pPr marL="2057091" indent="-228568">
              <a:buClr>
                <a:srgbClr val="C80000"/>
              </a:buClr>
              <a:buFont typeface="Wingdings" charset="2"/>
              <a:buChar char="§"/>
              <a:defRPr sz="1900">
                <a:solidFill>
                  <a:srgbClr val="000000"/>
                </a:solidFill>
                <a:latin typeface="Arial (Body)"/>
                <a:cs typeface="Arial (Body)"/>
              </a:defRPr>
            </a:lvl5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 hasCustomPrompt="1"/>
          </p:nvPr>
        </p:nvSpPr>
        <p:spPr bwMode="ltGray">
          <a:xfrm>
            <a:off x="1332864" y="2352056"/>
            <a:ext cx="3960000" cy="3960000"/>
          </a:xfrm>
          <a:prstGeom prst="rect">
            <a:avLst/>
          </a:prstGeom>
          <a:noFill/>
          <a:ln w="12700">
            <a:solidFill>
              <a:srgbClr val="C80000"/>
            </a:solidFill>
          </a:ln>
        </p:spPr>
        <p:txBody>
          <a:bodyPr lIns="179976" tIns="179976" rIns="179976" bIns="359950"/>
          <a:lstStyle>
            <a:lvl1pPr marL="342850" indent="-342850">
              <a:buClr>
                <a:srgbClr val="C80000"/>
              </a:buClr>
              <a:buFont typeface="Wingdings" charset="2"/>
              <a:buChar char="§"/>
              <a:defRPr sz="2100" baseline="0">
                <a:solidFill>
                  <a:schemeClr val="tx1"/>
                </a:solidFill>
                <a:latin typeface="Arial (Body)"/>
                <a:cs typeface="Arial (Body)"/>
              </a:defRPr>
            </a:lvl1pPr>
            <a:lvl2pPr marL="742839" indent="-285710">
              <a:buClr>
                <a:srgbClr val="C80000"/>
              </a:buClr>
              <a:buFont typeface="Wingdings" charset="2"/>
              <a:buChar char="§"/>
              <a:defRPr sz="2100">
                <a:solidFill>
                  <a:srgbClr val="000000"/>
                </a:solidFill>
                <a:latin typeface="Arial (Body)"/>
                <a:cs typeface="Arial (Body)"/>
              </a:defRPr>
            </a:lvl2pPr>
            <a:lvl3pPr marL="1142830" indent="-228568">
              <a:buClr>
                <a:srgbClr val="C80000"/>
              </a:buClr>
              <a:buFont typeface="Wingdings" charset="2"/>
              <a:buChar char="§"/>
              <a:defRPr sz="1900">
                <a:solidFill>
                  <a:srgbClr val="000000"/>
                </a:solidFill>
                <a:latin typeface="Arial (Body)"/>
                <a:cs typeface="Arial (Body)"/>
              </a:defRPr>
            </a:lvl3pPr>
            <a:lvl4pPr marL="1599960" indent="-228568">
              <a:buClr>
                <a:srgbClr val="C80000"/>
              </a:buClr>
              <a:buFont typeface="Wingdings" charset="2"/>
              <a:buChar char="§"/>
              <a:defRPr sz="1900">
                <a:solidFill>
                  <a:srgbClr val="000000"/>
                </a:solidFill>
                <a:latin typeface="Arial (Body)"/>
                <a:cs typeface="Arial (Body)"/>
              </a:defRPr>
            </a:lvl4pPr>
            <a:lvl5pPr marL="2057091" indent="-228568">
              <a:buClr>
                <a:srgbClr val="C80000"/>
              </a:buClr>
              <a:buFont typeface="Wingdings" charset="2"/>
              <a:buChar char="§"/>
              <a:defRPr sz="1600">
                <a:solidFill>
                  <a:srgbClr val="000000"/>
                </a:solidFill>
                <a:latin typeface="Arial (Body)"/>
                <a:cs typeface="Arial (Body)"/>
              </a:defRPr>
            </a:lvl5pPr>
          </a:lstStyle>
          <a:p>
            <a:pPr lvl="0"/>
            <a:r>
              <a:rPr lang="en-US" dirty="0" smtClean="0"/>
              <a:t>Remember the Brand square and Brand frame should never be used together</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Title 1"/>
          <p:cNvSpPr>
            <a:spLocks noGrp="1"/>
          </p:cNvSpPr>
          <p:nvPr>
            <p:ph type="title"/>
          </p:nvPr>
        </p:nvSpPr>
        <p:spPr>
          <a:xfrm>
            <a:off x="1233057" y="1239520"/>
            <a:ext cx="9795307" cy="1062000"/>
          </a:xfrm>
          <a:prstGeom prst="rect">
            <a:avLst/>
          </a:prstGeom>
        </p:spPr>
        <p:txBody>
          <a:bodyPr lIns="91428" tIns="45718" rIns="91428" bIns="45718"/>
          <a:lstStyle>
            <a:lvl1pPr algn="l">
              <a:defRPr sz="2800">
                <a:solidFill>
                  <a:srgbClr val="C80000"/>
                </a:solidFill>
                <a:latin typeface="arial (Headings)"/>
                <a:cs typeface="arial (Headings)"/>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4340247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Divider page (single, black logo)">
    <p:spTree>
      <p:nvGrpSpPr>
        <p:cNvPr id="1" name=""/>
        <p:cNvGrpSpPr/>
        <p:nvPr/>
      </p:nvGrpSpPr>
      <p:grpSpPr>
        <a:xfrm>
          <a:off x="0" y="0"/>
          <a:ext cx="0" cy="0"/>
          <a:chOff x="0" y="0"/>
          <a:chExt cx="0" cy="0"/>
        </a:xfrm>
      </p:grpSpPr>
      <p:pic>
        <p:nvPicPr>
          <p:cNvPr id="4" name="Picture 3" descr="ACCA Brand Square (1 lin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060" y="2446020"/>
            <a:ext cx="1955800" cy="1955800"/>
          </a:xfrm>
          <a:prstGeom prst="rect">
            <a:avLst/>
          </a:prstGeom>
        </p:spPr>
      </p:pic>
      <p:sp>
        <p:nvSpPr>
          <p:cNvPr id="6" name="Title Placeholder 1"/>
          <p:cNvSpPr>
            <a:spLocks noGrp="1"/>
          </p:cNvSpPr>
          <p:nvPr>
            <p:ph type="title" hasCustomPrompt="1"/>
          </p:nvPr>
        </p:nvSpPr>
        <p:spPr>
          <a:xfrm>
            <a:off x="2133603" y="3248640"/>
            <a:ext cx="3797180" cy="348000"/>
          </a:xfrm>
          <a:prstGeom prst="rect">
            <a:avLst/>
          </a:prstGeom>
        </p:spPr>
        <p:txBody>
          <a:bodyPr vert="horz" lIns="0" tIns="0" rIns="0" bIns="0" rtlCol="0" anchor="t" anchorCtr="0">
            <a:noAutofit/>
          </a:bodyPr>
          <a:lstStyle>
            <a:lvl1pPr algn="l">
              <a:defRPr sz="2100" b="1" baseline="0">
                <a:solidFill>
                  <a:schemeClr val="tx1"/>
                </a:solidFill>
                <a:latin typeface="Arial (Headings)"/>
                <a:cs typeface="Arial (Headings)"/>
              </a:defRPr>
            </a:lvl1pPr>
          </a:lstStyle>
          <a:p>
            <a:r>
              <a:rPr lang="en-US" dirty="0" smtClean="0"/>
              <a:t>Click to edit divider pages</a:t>
            </a:r>
            <a:endParaRPr lang="en-US" dirty="0"/>
          </a:p>
        </p:txBody>
      </p:sp>
    </p:spTree>
    <p:extLst>
      <p:ext uri="{BB962C8B-B14F-4D97-AF65-F5344CB8AC3E}">
        <p14:creationId xmlns:p14="http://schemas.microsoft.com/office/powerpoint/2010/main" val="254870418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Divider page (double, black logo)">
    <p:spTree>
      <p:nvGrpSpPr>
        <p:cNvPr id="1" name=""/>
        <p:cNvGrpSpPr/>
        <p:nvPr/>
      </p:nvGrpSpPr>
      <p:grpSpPr>
        <a:xfrm>
          <a:off x="0" y="0"/>
          <a:ext cx="0" cy="0"/>
          <a:chOff x="0" y="0"/>
          <a:chExt cx="0" cy="0"/>
        </a:xfrm>
      </p:grpSpPr>
      <p:pic>
        <p:nvPicPr>
          <p:cNvPr id="4" name="Picture 3" descr="ACCA Brand Square (2 line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060" y="2446020"/>
            <a:ext cx="1955800" cy="1955800"/>
          </a:xfrm>
          <a:prstGeom prst="rect">
            <a:avLst/>
          </a:prstGeom>
        </p:spPr>
      </p:pic>
      <p:sp>
        <p:nvSpPr>
          <p:cNvPr id="6" name="Title Placeholder 1"/>
          <p:cNvSpPr>
            <a:spLocks noGrp="1"/>
          </p:cNvSpPr>
          <p:nvPr>
            <p:ph type="title" hasCustomPrompt="1"/>
          </p:nvPr>
        </p:nvSpPr>
        <p:spPr>
          <a:xfrm>
            <a:off x="2133601" y="3088832"/>
            <a:ext cx="2956560" cy="602000"/>
          </a:xfrm>
          <a:prstGeom prst="rect">
            <a:avLst/>
          </a:prstGeom>
        </p:spPr>
        <p:txBody>
          <a:bodyPr vert="horz" lIns="0" tIns="0" rIns="0" bIns="0" rtlCol="0" anchor="t" anchorCtr="0">
            <a:noAutofit/>
          </a:bodyPr>
          <a:lstStyle>
            <a:lvl1pPr algn="l">
              <a:defRPr sz="2100" b="1" baseline="0">
                <a:solidFill>
                  <a:schemeClr val="tx1"/>
                </a:solidFill>
                <a:latin typeface="Arial (Headings)"/>
                <a:cs typeface="Arial (Headings)"/>
              </a:defRPr>
            </a:lvl1pPr>
          </a:lstStyle>
          <a:p>
            <a:r>
              <a:rPr lang="en-US" dirty="0" smtClean="0"/>
              <a:t>Click to edit divider pages with two lines</a:t>
            </a:r>
            <a:endParaRPr lang="en-US" dirty="0"/>
          </a:p>
        </p:txBody>
      </p:sp>
    </p:spTree>
    <p:extLst>
      <p:ext uri="{BB962C8B-B14F-4D97-AF65-F5344CB8AC3E}">
        <p14:creationId xmlns:p14="http://schemas.microsoft.com/office/powerpoint/2010/main" val="1681710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Brand Frame)">
    <p:spTree>
      <p:nvGrpSpPr>
        <p:cNvPr id="1" name=""/>
        <p:cNvGrpSpPr/>
        <p:nvPr/>
      </p:nvGrpSpPr>
      <p:grpSpPr>
        <a:xfrm>
          <a:off x="0" y="0"/>
          <a:ext cx="0" cy="0"/>
          <a:chOff x="0" y="0"/>
          <a:chExt cx="0" cy="0"/>
        </a:xfrm>
      </p:grpSpPr>
      <p:sp>
        <p:nvSpPr>
          <p:cNvPr id="10" name="Title 1"/>
          <p:cNvSpPr txBox="1">
            <a:spLocks/>
          </p:cNvSpPr>
          <p:nvPr userDrawn="1"/>
        </p:nvSpPr>
        <p:spPr bwMode="auto">
          <a:xfrm>
            <a:off x="2011681" y="1520291"/>
            <a:ext cx="4291229" cy="4291229"/>
          </a:xfrm>
          <a:prstGeom prst="rect">
            <a:avLst/>
          </a:prstGeom>
          <a:solidFill>
            <a:schemeClr val="bg1">
              <a:alpha val="60000"/>
            </a:schemeClr>
          </a:solid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p>
        </p:txBody>
      </p:sp>
      <p:sp>
        <p:nvSpPr>
          <p:cNvPr id="4" name="Title Placeholder 1"/>
          <p:cNvSpPr>
            <a:spLocks noGrp="1"/>
          </p:cNvSpPr>
          <p:nvPr>
            <p:ph type="title"/>
          </p:nvPr>
        </p:nvSpPr>
        <p:spPr>
          <a:xfrm>
            <a:off x="2204720" y="1643360"/>
            <a:ext cx="3911599" cy="3985280"/>
          </a:xfrm>
          <a:prstGeom prst="rect">
            <a:avLst/>
          </a:prstGeom>
        </p:spPr>
        <p:txBody>
          <a:bodyPr vert="horz" lIns="0" tIns="0" rIns="0" bIns="0" rtlCol="0" anchor="t" anchorCtr="0">
            <a:normAutofit/>
          </a:bodyPr>
          <a:lstStyle>
            <a:lvl1pPr algn="l">
              <a:defRPr sz="2100" baseline="0">
                <a:solidFill>
                  <a:schemeClr val="tx1"/>
                </a:solidFill>
                <a:latin typeface="Arial (Headings)"/>
                <a:cs typeface="Arial (Headings)"/>
              </a:defRPr>
            </a:lvl1pPr>
          </a:lstStyle>
          <a:p>
            <a:r>
              <a:rPr lang="en-US" dirty="0" smtClean="0"/>
              <a:t>Click to edit Master title</a:t>
            </a:r>
            <a:endParaRPr lang="en-US" dirty="0"/>
          </a:p>
        </p:txBody>
      </p:sp>
    </p:spTree>
    <p:extLst>
      <p:ext uri="{BB962C8B-B14F-4D97-AF65-F5344CB8AC3E}">
        <p14:creationId xmlns:p14="http://schemas.microsoft.com/office/powerpoint/2010/main" val="229562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2" pos="1255" userDrawn="1">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Divider page (single, white logo)">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2629259" y="3207617"/>
            <a:ext cx="4361204" cy="381331"/>
          </a:xfrm>
          <a:prstGeom prst="rect">
            <a:avLst/>
          </a:prstGeom>
        </p:spPr>
        <p:txBody>
          <a:bodyPr vert="horz" lIns="0" tIns="0" rIns="0" bIns="0" rtlCol="0" anchor="t" anchorCtr="0">
            <a:noAutofit/>
          </a:bodyPr>
          <a:lstStyle>
            <a:lvl1pPr algn="l">
              <a:defRPr sz="2800" b="1" baseline="0">
                <a:solidFill>
                  <a:schemeClr val="tx1"/>
                </a:solidFill>
                <a:latin typeface="Arial (Headings)"/>
                <a:cs typeface="Arial (Headings)"/>
              </a:defRPr>
            </a:lvl1pPr>
          </a:lstStyle>
          <a:p>
            <a:r>
              <a:rPr lang="en-US" dirty="0" smtClean="0"/>
              <a:t>Click to edit </a:t>
            </a:r>
            <a:r>
              <a:rPr lang="en-US" smtClean="0"/>
              <a:t>divider page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483" y="1828800"/>
            <a:ext cx="3188208" cy="3188208"/>
          </a:xfrm>
          <a:prstGeom prst="rect">
            <a:avLst/>
          </a:prstGeom>
        </p:spPr>
      </p:pic>
    </p:spTree>
    <p:extLst>
      <p:ext uri="{BB962C8B-B14F-4D97-AF65-F5344CB8AC3E}">
        <p14:creationId xmlns:p14="http://schemas.microsoft.com/office/powerpoint/2010/main" val="117504687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Divider page (double, white logo)">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2629259" y="2968620"/>
            <a:ext cx="4361204" cy="910600"/>
          </a:xfrm>
          <a:prstGeom prst="rect">
            <a:avLst/>
          </a:prstGeom>
        </p:spPr>
        <p:txBody>
          <a:bodyPr vert="horz" lIns="0" tIns="0" rIns="0" bIns="0" rtlCol="0" anchor="t" anchorCtr="0">
            <a:noAutofit/>
          </a:bodyPr>
          <a:lstStyle>
            <a:lvl1pPr algn="l">
              <a:defRPr sz="2800" b="1" baseline="0">
                <a:solidFill>
                  <a:schemeClr val="tx1"/>
                </a:solidFill>
                <a:latin typeface="Arial (Headings)"/>
                <a:cs typeface="Arial (Headings)"/>
              </a:defRPr>
            </a:lvl1pPr>
          </a:lstStyle>
          <a:p>
            <a:r>
              <a:rPr lang="en-US" dirty="0" smtClean="0"/>
              <a:t>Click to edit divider pages with two lines</a:t>
            </a:r>
            <a:endParaRPr lang="en-US" dirty="0"/>
          </a:p>
        </p:txBody>
      </p:sp>
    </p:spTree>
    <p:extLst>
      <p:ext uri="{BB962C8B-B14F-4D97-AF65-F5344CB8AC3E}">
        <p14:creationId xmlns:p14="http://schemas.microsoft.com/office/powerpoint/2010/main" val="310248074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2"/>
            <a:ext cx="4291229" cy="4291229"/>
          </a:xfrm>
          <a:prstGeom prst="rect">
            <a:avLst/>
          </a:prstGeom>
          <a:noFill/>
          <a:ln w="12700" cmpd="sng">
            <a:solidFill>
              <a:srgbClr val="C80000"/>
            </a:solidFill>
          </a:ln>
        </p:spPr>
        <p:txBody>
          <a:bodyPr lIns="233965" tIns="179976" rIns="179976" bIns="89988"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2204724" y="3241040"/>
            <a:ext cx="3911599" cy="2316480"/>
          </a:xfrm>
          <a:prstGeom prst="rect">
            <a:avLst/>
          </a:prstGeom>
        </p:spPr>
        <p:txBody>
          <a:bodyPr vert="horz" lIns="0" tIns="0" rIns="0" bIns="0" rtlCol="0" anchor="t" anchorCtr="0">
            <a:normAutofit/>
          </a:bodyPr>
          <a:lstStyle>
            <a:lvl1pPr algn="l">
              <a:defRPr sz="2100" baseline="0">
                <a:solidFill>
                  <a:srgbClr val="C8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4"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93" y="1311276"/>
            <a:ext cx="4044951" cy="1919605"/>
          </a:xfrm>
          <a:prstGeom prst="rect">
            <a:avLst/>
          </a:prstGeom>
        </p:spPr>
        <p:txBody>
          <a:bodyPr vert="horz" lIns="91428" tIns="45718" rIns="91428" bIns="45718"/>
          <a:lstStyle>
            <a:lvl1pPr marL="0" indent="0">
              <a:buFontTx/>
              <a:buNone/>
              <a:defRPr sz="12000" b="1">
                <a:solidFill>
                  <a:srgbClr val="C80000"/>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2789601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 xmlns:p15="http://schemas.microsoft.com/office/powerpoint/2012/main">
        <p15:guide id="1" pos="1277">
          <p15:clr>
            <a:srgbClr val="FBAE40"/>
          </p15:clr>
        </p15:guide>
        <p15:guide id="2" orient="horz" pos="210">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Infographic Style (Black)">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2"/>
            <a:ext cx="4291229" cy="4291229"/>
          </a:xfrm>
          <a:prstGeom prst="rect">
            <a:avLst/>
          </a:prstGeom>
          <a:noFill/>
          <a:ln w="12700" cmpd="sng">
            <a:solidFill>
              <a:schemeClr val="tx1"/>
            </a:solidFill>
          </a:ln>
        </p:spPr>
        <p:txBody>
          <a:bodyPr lIns="233965" tIns="179976" rIns="179976" bIns="89988"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srgbClr val="000000"/>
              </a:solidFill>
            </a:endParaRPr>
          </a:p>
        </p:txBody>
      </p:sp>
      <p:sp>
        <p:nvSpPr>
          <p:cNvPr id="4" name="Title Placeholder 1"/>
          <p:cNvSpPr>
            <a:spLocks noGrp="1"/>
          </p:cNvSpPr>
          <p:nvPr>
            <p:ph type="title" hasCustomPrompt="1"/>
          </p:nvPr>
        </p:nvSpPr>
        <p:spPr>
          <a:xfrm>
            <a:off x="2204724" y="3241040"/>
            <a:ext cx="3911599" cy="2316480"/>
          </a:xfrm>
          <a:prstGeom prst="rect">
            <a:avLst/>
          </a:prstGeom>
        </p:spPr>
        <p:txBody>
          <a:bodyPr vert="horz" lIns="0" tIns="0" rIns="0" bIns="0" rtlCol="0" anchor="t" anchorCtr="0">
            <a:normAutofit/>
          </a:bodyPr>
          <a:lstStyle>
            <a:lvl1pPr algn="l">
              <a:defRPr sz="2100" baseline="0">
                <a:solidFill>
                  <a:srgbClr val="00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4"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93" y="1311276"/>
            <a:ext cx="4044951" cy="1919605"/>
          </a:xfrm>
          <a:prstGeom prst="rect">
            <a:avLst/>
          </a:prstGeom>
        </p:spPr>
        <p:txBody>
          <a:bodyPr vert="horz" lIns="91428" tIns="45718" rIns="91428" bIns="45718"/>
          <a:lstStyle>
            <a:lvl1pPr marL="0" indent="0">
              <a:buFontTx/>
              <a:buNone/>
              <a:defRPr sz="12000" b="1">
                <a:solidFill>
                  <a:schemeClr val="tx1"/>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1592976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 xmlns:p15="http://schemas.microsoft.com/office/powerpoint/2012/main">
        <p15:guide id="1" pos="1255">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Infographic Style (White)">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2"/>
            <a:ext cx="4291229" cy="4291229"/>
          </a:xfrm>
          <a:prstGeom prst="rect">
            <a:avLst/>
          </a:prstGeom>
          <a:noFill/>
          <a:ln w="12700" cmpd="sng">
            <a:solidFill>
              <a:schemeClr val="bg1"/>
            </a:solidFill>
          </a:ln>
        </p:spPr>
        <p:txBody>
          <a:bodyPr lIns="233965" tIns="179976" rIns="179976" bIns="89988"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white"/>
              </a:solidFill>
            </a:endParaRPr>
          </a:p>
        </p:txBody>
      </p:sp>
      <p:sp>
        <p:nvSpPr>
          <p:cNvPr id="4" name="Title Placeholder 1"/>
          <p:cNvSpPr>
            <a:spLocks noGrp="1"/>
          </p:cNvSpPr>
          <p:nvPr>
            <p:ph type="title" hasCustomPrompt="1"/>
          </p:nvPr>
        </p:nvSpPr>
        <p:spPr>
          <a:xfrm>
            <a:off x="2204724" y="3241040"/>
            <a:ext cx="3911599" cy="2316480"/>
          </a:xfrm>
          <a:prstGeom prst="rect">
            <a:avLst/>
          </a:prstGeom>
        </p:spPr>
        <p:txBody>
          <a:bodyPr vert="horz" lIns="0" tIns="0" rIns="0" bIns="0" rtlCol="0" anchor="t" anchorCtr="0">
            <a:normAutofit/>
          </a:bodyPr>
          <a:lstStyle>
            <a:lvl1pPr algn="l">
              <a:defRPr sz="2100" baseline="0">
                <a:solidFill>
                  <a:schemeClr val="bg1"/>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4"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93" y="1311276"/>
            <a:ext cx="4044951" cy="1919605"/>
          </a:xfrm>
          <a:prstGeom prst="rect">
            <a:avLst/>
          </a:prstGeom>
        </p:spPr>
        <p:txBody>
          <a:bodyPr vert="horz" lIns="91428" tIns="45718" rIns="91428" bIns="45718"/>
          <a:lstStyle>
            <a:lvl1pPr marL="0" indent="0">
              <a:buFontTx/>
              <a:buNone/>
              <a:defRPr sz="12000" b="1">
                <a:solidFill>
                  <a:schemeClr val="bg1"/>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3730702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 xmlns:p15="http://schemas.microsoft.com/office/powerpoint/2012/main">
        <p15:guide id="1" pos="1277">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Infographic Style (Red)">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5563219" y="1757780"/>
            <a:ext cx="3153492" cy="2194085"/>
          </a:xfrm>
          <a:prstGeom prst="rect">
            <a:avLst/>
          </a:prstGeom>
        </p:spPr>
        <p:txBody>
          <a:bodyPr vert="horz" lIns="0" tIns="0" rIns="0" bIns="0" rtlCol="0" anchor="t" anchorCtr="0">
            <a:normAutofit/>
          </a:bodyPr>
          <a:lstStyle>
            <a:lvl1pPr algn="l">
              <a:defRPr sz="2800" baseline="0">
                <a:solidFill>
                  <a:srgbClr val="C80000"/>
                </a:solidFill>
                <a:latin typeface="Arial (Headings)"/>
                <a:cs typeface="Arial (Headings)"/>
              </a:defRPr>
            </a:lvl1pPr>
          </a:lstStyle>
          <a:p>
            <a:r>
              <a:rPr lang="en-US" dirty="0" smtClean="0"/>
              <a:t>Click to edit </a:t>
            </a:r>
            <a:br>
              <a:rPr lang="en-US" dirty="0" smtClean="0"/>
            </a:br>
            <a:r>
              <a:rPr lang="en-US" dirty="0" smtClean="0"/>
              <a:t>Master infographic body copy</a:t>
            </a:r>
            <a:endParaRPr lang="en-US" dirty="0"/>
          </a:p>
        </p:txBody>
      </p:sp>
      <p:sp>
        <p:nvSpPr>
          <p:cNvPr id="11" name="Text Placeholder 9"/>
          <p:cNvSpPr>
            <a:spLocks noGrp="1"/>
          </p:cNvSpPr>
          <p:nvPr>
            <p:ph type="body" sz="quarter" idx="10" hasCustomPrompt="1"/>
          </p:nvPr>
        </p:nvSpPr>
        <p:spPr>
          <a:xfrm>
            <a:off x="7999415" y="4159784"/>
            <a:ext cx="1979612" cy="1979613"/>
          </a:xfrm>
          <a:prstGeom prst="rect">
            <a:avLst/>
          </a:prstGeom>
          <a:solidFill>
            <a:schemeClr val="bg1"/>
          </a:solidFill>
        </p:spPr>
        <p:txBody>
          <a:bodyPr lIns="179976" tIns="143976" rIns="89988" bIns="46792"/>
          <a:lstStyle>
            <a:lvl1pPr marL="0" indent="0">
              <a:buNone/>
              <a:defRPr sz="2100" b="0" i="0" baseline="0">
                <a:latin typeface="Arial" charset="0"/>
                <a:ea typeface="Arial" charset="0"/>
                <a:cs typeface="Arial" charset="0"/>
              </a:defRPr>
            </a:lvl1pPr>
          </a:lstStyle>
          <a:p>
            <a:pPr lvl="0"/>
            <a:r>
              <a:rPr lang="en-GB" dirty="0" smtClean="0"/>
              <a:t>Click to edit body copy</a:t>
            </a:r>
            <a:endParaRPr lang="en-GB" dirty="0"/>
          </a:p>
        </p:txBody>
      </p:sp>
    </p:spTree>
    <p:extLst>
      <p:ext uri="{BB962C8B-B14F-4D97-AF65-F5344CB8AC3E}">
        <p14:creationId xmlns:p14="http://schemas.microsoft.com/office/powerpoint/2010/main" val="968997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 xmlns:p15="http://schemas.microsoft.com/office/powerpoint/2012/main">
        <p15:guide id="1" pos="1277">
          <p15:clr>
            <a:srgbClr val="FBAE40"/>
          </p15:clr>
        </p15:guide>
        <p15:guide id="2" orient="horz" pos="210">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2_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2027237" y="2605609"/>
            <a:ext cx="3525995" cy="3525995"/>
          </a:xfrm>
          <a:prstGeom prst="rect">
            <a:avLst/>
          </a:prstGeom>
          <a:noFill/>
          <a:ln w="12700" cmpd="sng">
            <a:solidFill>
              <a:srgbClr val="C80000"/>
            </a:solidFill>
          </a:ln>
        </p:spPr>
        <p:txBody>
          <a:bodyPr lIns="233965" tIns="179976" rIns="179976" bIns="89988"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2220277" y="2839387"/>
            <a:ext cx="2197899" cy="3074304"/>
          </a:xfrm>
          <a:prstGeom prst="rect">
            <a:avLst/>
          </a:prstGeom>
        </p:spPr>
        <p:txBody>
          <a:bodyPr vert="horz" lIns="0" tIns="0" rIns="0" bIns="0" rtlCol="0" anchor="t" anchorCtr="0">
            <a:normAutofit/>
          </a:bodyPr>
          <a:lstStyle>
            <a:lvl1pPr algn="l">
              <a:defRPr sz="2800" baseline="0">
                <a:solidFill>
                  <a:srgbClr val="C8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4"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8" name="Text Placeholder 9"/>
          <p:cNvSpPr>
            <a:spLocks noGrp="1"/>
          </p:cNvSpPr>
          <p:nvPr>
            <p:ph type="body" sz="quarter" idx="10" hasCustomPrompt="1"/>
          </p:nvPr>
        </p:nvSpPr>
        <p:spPr>
          <a:xfrm>
            <a:off x="4563427" y="1615800"/>
            <a:ext cx="1979612" cy="1979613"/>
          </a:xfrm>
          <a:prstGeom prst="rect">
            <a:avLst/>
          </a:prstGeom>
          <a:solidFill>
            <a:schemeClr val="bg1"/>
          </a:solidFill>
        </p:spPr>
        <p:txBody>
          <a:bodyPr lIns="179976" tIns="143976" rIns="89988" bIns="46792"/>
          <a:lstStyle>
            <a:lvl1pPr marL="0" indent="0">
              <a:buNone/>
              <a:defRPr sz="2100" b="0" i="0" baseline="0">
                <a:latin typeface="Arial" charset="0"/>
                <a:ea typeface="Arial" charset="0"/>
                <a:cs typeface="Arial" charset="0"/>
              </a:defRPr>
            </a:lvl1pPr>
          </a:lstStyle>
          <a:p>
            <a:pPr lvl="0"/>
            <a:r>
              <a:rPr lang="en-GB" dirty="0" smtClean="0"/>
              <a:t>Click to edit body copy</a:t>
            </a:r>
            <a:endParaRPr lang="en-GB" dirty="0"/>
          </a:p>
        </p:txBody>
      </p:sp>
    </p:spTree>
    <p:extLst>
      <p:ext uri="{BB962C8B-B14F-4D97-AF65-F5344CB8AC3E}">
        <p14:creationId xmlns:p14="http://schemas.microsoft.com/office/powerpoint/2010/main" val="3158575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 xmlns:p15="http://schemas.microsoft.com/office/powerpoint/2012/main">
        <p15:guide id="1" pos="1277">
          <p15:clr>
            <a:srgbClr val="FBAE40"/>
          </p15:clr>
        </p15:guide>
        <p15:guide id="2" orient="horz" pos="21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ext (Brand Fram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112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extLst mod="1">
    <p:ext uri="{DCECCB84-F9BA-43D5-87BE-67443E8EF086}">
      <p15:sldGuideLst xmlns="" xmlns:p15="http://schemas.microsoft.com/office/powerpoint/2012/main">
        <p15:guide id="1" pos="1255">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2 columns (Brand Frame)">
    <p:spTree>
      <p:nvGrpSpPr>
        <p:cNvPr id="1" name=""/>
        <p:cNvGrpSpPr/>
        <p:nvPr/>
      </p:nvGrpSpPr>
      <p:grpSpPr>
        <a:xfrm>
          <a:off x="0" y="0"/>
          <a:ext cx="0" cy="0"/>
          <a:chOff x="0" y="0"/>
          <a:chExt cx="0" cy="0"/>
        </a:xfrm>
      </p:grpSpPr>
      <p:sp>
        <p:nvSpPr>
          <p:cNvPr id="6" name="Content Placeholder 2"/>
          <p:cNvSpPr>
            <a:spLocks noGrp="1"/>
          </p:cNvSpPr>
          <p:nvPr>
            <p:ph idx="14"/>
          </p:nvPr>
        </p:nvSpPr>
        <p:spPr>
          <a:xfrm>
            <a:off x="6299201" y="2352056"/>
            <a:ext cx="4729163" cy="3960000"/>
          </a:xfrm>
          <a:prstGeom prst="rect">
            <a:avLst/>
          </a:prstGeom>
        </p:spPr>
        <p:txBody>
          <a:bodyPr lIns="91428" tIns="45718" rIns="91428" bIns="45718"/>
          <a:lstStyle>
            <a:lvl1pPr marL="342850" indent="-342850">
              <a:buClr>
                <a:srgbClr val="C80000"/>
              </a:buClr>
              <a:buFont typeface="Wingdings" charset="2"/>
              <a:buChar char="§"/>
              <a:defRPr sz="2100">
                <a:solidFill>
                  <a:srgbClr val="000000"/>
                </a:solidFill>
                <a:latin typeface="Arial (Body)"/>
                <a:cs typeface="Arial (Body)"/>
              </a:defRPr>
            </a:lvl1pPr>
            <a:lvl2pPr marL="742839" indent="-285710">
              <a:buClr>
                <a:srgbClr val="C80000"/>
              </a:buClr>
              <a:buFont typeface="Wingdings" charset="2"/>
              <a:buChar char="§"/>
              <a:defRPr sz="2100">
                <a:solidFill>
                  <a:srgbClr val="000000"/>
                </a:solidFill>
                <a:latin typeface="Arial (Body)"/>
                <a:cs typeface="Arial (Body)"/>
              </a:defRPr>
            </a:lvl2pPr>
            <a:lvl3pPr marL="1142830" indent="-228568">
              <a:buClr>
                <a:srgbClr val="C80000"/>
              </a:buClr>
              <a:buFont typeface="Wingdings" charset="2"/>
              <a:buChar char="§"/>
              <a:defRPr sz="1900">
                <a:solidFill>
                  <a:srgbClr val="000000"/>
                </a:solidFill>
                <a:latin typeface="Arial (Body)"/>
                <a:cs typeface="Arial (Body)"/>
              </a:defRPr>
            </a:lvl3pPr>
            <a:lvl4pPr marL="1599960" indent="-228568">
              <a:buClr>
                <a:srgbClr val="C80000"/>
              </a:buClr>
              <a:buFont typeface="Wingdings" charset="2"/>
              <a:buChar char="§"/>
              <a:defRPr sz="1900">
                <a:solidFill>
                  <a:srgbClr val="000000"/>
                </a:solidFill>
                <a:latin typeface="Arial (Body)"/>
                <a:cs typeface="Arial (Body)"/>
              </a:defRPr>
            </a:lvl4pPr>
            <a:lvl5pPr marL="2057091" indent="-228568">
              <a:buClr>
                <a:srgbClr val="C80000"/>
              </a:buClr>
              <a:buFont typeface="Wingdings" charset="2"/>
              <a:buChar char="§"/>
              <a:defRPr sz="1900">
                <a:solidFill>
                  <a:srgbClr val="000000"/>
                </a:solidFill>
                <a:latin typeface="Arial (Body)"/>
                <a:cs typeface="Arial (Body)"/>
              </a:defRPr>
            </a:lvl5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 hasCustomPrompt="1"/>
          </p:nvPr>
        </p:nvSpPr>
        <p:spPr bwMode="ltGray">
          <a:xfrm>
            <a:off x="1332864" y="2352056"/>
            <a:ext cx="3960000" cy="3960000"/>
          </a:xfrm>
          <a:prstGeom prst="rect">
            <a:avLst/>
          </a:prstGeom>
          <a:noFill/>
          <a:ln w="12700">
            <a:solidFill>
              <a:srgbClr val="C80000"/>
            </a:solidFill>
          </a:ln>
        </p:spPr>
        <p:txBody>
          <a:bodyPr lIns="179976" tIns="179976" rIns="179976" bIns="359950"/>
          <a:lstStyle>
            <a:lvl1pPr marL="342850" indent="-342850">
              <a:buClr>
                <a:srgbClr val="C80000"/>
              </a:buClr>
              <a:buFont typeface="Wingdings" charset="2"/>
              <a:buChar char="§"/>
              <a:defRPr sz="2100" baseline="0">
                <a:solidFill>
                  <a:schemeClr val="tx1"/>
                </a:solidFill>
                <a:latin typeface="Arial (Body)"/>
                <a:cs typeface="Arial (Body)"/>
              </a:defRPr>
            </a:lvl1pPr>
            <a:lvl2pPr marL="742839" indent="-285710">
              <a:buClr>
                <a:srgbClr val="C80000"/>
              </a:buClr>
              <a:buFont typeface="Wingdings" charset="2"/>
              <a:buChar char="§"/>
              <a:defRPr sz="2100">
                <a:solidFill>
                  <a:srgbClr val="000000"/>
                </a:solidFill>
                <a:latin typeface="Arial (Body)"/>
                <a:cs typeface="Arial (Body)"/>
              </a:defRPr>
            </a:lvl2pPr>
            <a:lvl3pPr marL="1142830" indent="-228568">
              <a:buClr>
                <a:srgbClr val="C80000"/>
              </a:buClr>
              <a:buFont typeface="Wingdings" charset="2"/>
              <a:buChar char="§"/>
              <a:defRPr sz="1900">
                <a:solidFill>
                  <a:srgbClr val="000000"/>
                </a:solidFill>
                <a:latin typeface="Arial (Body)"/>
                <a:cs typeface="Arial (Body)"/>
              </a:defRPr>
            </a:lvl3pPr>
            <a:lvl4pPr marL="1599960" indent="-228568">
              <a:buClr>
                <a:srgbClr val="C80000"/>
              </a:buClr>
              <a:buFont typeface="Wingdings" charset="2"/>
              <a:buChar char="§"/>
              <a:defRPr sz="1900">
                <a:solidFill>
                  <a:srgbClr val="000000"/>
                </a:solidFill>
                <a:latin typeface="Arial (Body)"/>
                <a:cs typeface="Arial (Body)"/>
              </a:defRPr>
            </a:lvl4pPr>
            <a:lvl5pPr marL="2057091" indent="-228568">
              <a:buClr>
                <a:srgbClr val="C80000"/>
              </a:buClr>
              <a:buFont typeface="Wingdings" charset="2"/>
              <a:buChar char="§"/>
              <a:defRPr sz="1600">
                <a:solidFill>
                  <a:srgbClr val="000000"/>
                </a:solidFill>
                <a:latin typeface="Arial (Body)"/>
                <a:cs typeface="Arial (Body)"/>
              </a:defRPr>
            </a:lvl5pPr>
          </a:lstStyle>
          <a:p>
            <a:pPr lvl="0"/>
            <a:r>
              <a:rPr lang="en-US" dirty="0" smtClean="0"/>
              <a:t>Remember the Brand square and Brand frame should never be used together</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Title 1"/>
          <p:cNvSpPr>
            <a:spLocks noGrp="1"/>
          </p:cNvSpPr>
          <p:nvPr>
            <p:ph type="title"/>
          </p:nvPr>
        </p:nvSpPr>
        <p:spPr>
          <a:xfrm>
            <a:off x="1233057" y="1239520"/>
            <a:ext cx="9795307" cy="1062000"/>
          </a:xfrm>
          <a:prstGeom prst="rect">
            <a:avLst/>
          </a:prstGeom>
        </p:spPr>
        <p:txBody>
          <a:bodyPr lIns="91428" tIns="45718" rIns="91428" bIns="45718"/>
          <a:lstStyle>
            <a:lvl1pPr algn="l">
              <a:defRPr sz="2800">
                <a:solidFill>
                  <a:srgbClr val="C80000"/>
                </a:solidFill>
                <a:latin typeface="arial (Headings)"/>
                <a:cs typeface="arial (Headings)"/>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5912931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Divider page (single, black logo)">
    <p:spTree>
      <p:nvGrpSpPr>
        <p:cNvPr id="1" name=""/>
        <p:cNvGrpSpPr/>
        <p:nvPr/>
      </p:nvGrpSpPr>
      <p:grpSpPr>
        <a:xfrm>
          <a:off x="0" y="0"/>
          <a:ext cx="0" cy="0"/>
          <a:chOff x="0" y="0"/>
          <a:chExt cx="0" cy="0"/>
        </a:xfrm>
      </p:grpSpPr>
      <p:pic>
        <p:nvPicPr>
          <p:cNvPr id="4" name="Picture 3" descr="ACCA Brand Square (1 lin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060" y="2313500"/>
            <a:ext cx="2268000" cy="2268000"/>
          </a:xfrm>
          <a:prstGeom prst="rect">
            <a:avLst/>
          </a:prstGeom>
        </p:spPr>
      </p:pic>
      <p:sp>
        <p:nvSpPr>
          <p:cNvPr id="6" name="Title Placeholder 1"/>
          <p:cNvSpPr>
            <a:spLocks noGrp="1"/>
          </p:cNvSpPr>
          <p:nvPr>
            <p:ph type="title" hasCustomPrompt="1"/>
          </p:nvPr>
        </p:nvSpPr>
        <p:spPr>
          <a:xfrm>
            <a:off x="2133603" y="3248640"/>
            <a:ext cx="3797180" cy="348000"/>
          </a:xfrm>
          <a:prstGeom prst="rect">
            <a:avLst/>
          </a:prstGeom>
        </p:spPr>
        <p:txBody>
          <a:bodyPr vert="horz" lIns="0" tIns="0" rIns="0" bIns="0" rtlCol="0" anchor="t" anchorCtr="0">
            <a:noAutofit/>
          </a:bodyPr>
          <a:lstStyle>
            <a:lvl1pPr algn="l">
              <a:defRPr sz="2100" b="1" baseline="0">
                <a:solidFill>
                  <a:schemeClr val="tx1"/>
                </a:solidFill>
                <a:latin typeface="Arial (Headings)"/>
                <a:cs typeface="Arial (Headings)"/>
              </a:defRPr>
            </a:lvl1pPr>
          </a:lstStyle>
          <a:p>
            <a:r>
              <a:rPr lang="en-US" dirty="0" smtClean="0"/>
              <a:t>Click to edit divider pages</a:t>
            </a:r>
            <a:endParaRPr lang="en-US" dirty="0"/>
          </a:p>
        </p:txBody>
      </p:sp>
    </p:spTree>
    <p:extLst>
      <p:ext uri="{BB962C8B-B14F-4D97-AF65-F5344CB8AC3E}">
        <p14:creationId xmlns:p14="http://schemas.microsoft.com/office/powerpoint/2010/main" val="4010074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s (Brand Frame)">
    <p:spTree>
      <p:nvGrpSpPr>
        <p:cNvPr id="1" name=""/>
        <p:cNvGrpSpPr/>
        <p:nvPr/>
      </p:nvGrpSpPr>
      <p:grpSpPr>
        <a:xfrm>
          <a:off x="0" y="0"/>
          <a:ext cx="0" cy="0"/>
          <a:chOff x="0" y="0"/>
          <a:chExt cx="0" cy="0"/>
        </a:xfrm>
      </p:grpSpPr>
      <p:sp>
        <p:nvSpPr>
          <p:cNvPr id="6" name="Content Placeholder 2"/>
          <p:cNvSpPr>
            <a:spLocks noGrp="1"/>
          </p:cNvSpPr>
          <p:nvPr>
            <p:ph idx="14"/>
          </p:nvPr>
        </p:nvSpPr>
        <p:spPr>
          <a:xfrm>
            <a:off x="6299199" y="2352056"/>
            <a:ext cx="4729163" cy="3960000"/>
          </a:xfrm>
          <a:prstGeom prst="rect">
            <a:avLst/>
          </a:prstGeom>
        </p:spPr>
        <p:txBody>
          <a:bodyPr/>
          <a:lstStyle>
            <a:lvl1pPr marL="342900" indent="-342900">
              <a:buClr>
                <a:srgbClr val="C80000"/>
              </a:buClr>
              <a:buFont typeface="Wingdings" charset="2"/>
              <a:buChar char="§"/>
              <a:defRPr sz="2100">
                <a:solidFill>
                  <a:srgbClr val="000000"/>
                </a:solidFill>
                <a:latin typeface="Arial (Body)"/>
                <a:cs typeface="Arial (Body)"/>
              </a:defRPr>
            </a:lvl1pPr>
            <a:lvl2pPr marL="742950" indent="-285750">
              <a:buClr>
                <a:srgbClr val="C80000"/>
              </a:buClr>
              <a:buFont typeface="Wingdings" charset="2"/>
              <a:buChar char="§"/>
              <a:defRPr sz="2100">
                <a:solidFill>
                  <a:srgbClr val="000000"/>
                </a:solidFill>
                <a:latin typeface="Arial (Body)"/>
                <a:cs typeface="Arial (Body)"/>
              </a:defRPr>
            </a:lvl2pPr>
            <a:lvl3pPr marL="1143000" indent="-228600">
              <a:buClr>
                <a:srgbClr val="C80000"/>
              </a:buClr>
              <a:buFont typeface="Wingdings" charset="2"/>
              <a:buChar char="§"/>
              <a:defRPr sz="1800">
                <a:solidFill>
                  <a:srgbClr val="000000"/>
                </a:solidFill>
                <a:latin typeface="Arial (Body)"/>
                <a:cs typeface="Arial (Body)"/>
              </a:defRPr>
            </a:lvl3pPr>
            <a:lvl4pPr marL="1600200" indent="-228600">
              <a:buClr>
                <a:srgbClr val="C80000"/>
              </a:buClr>
              <a:buFont typeface="Wingdings" charset="2"/>
              <a:buChar char="§"/>
              <a:defRPr sz="1800">
                <a:solidFill>
                  <a:srgbClr val="000000"/>
                </a:solidFill>
                <a:latin typeface="Arial (Body)"/>
                <a:cs typeface="Arial (Body)"/>
              </a:defRPr>
            </a:lvl4pPr>
            <a:lvl5pPr marL="2057400" indent="-228600">
              <a:buClr>
                <a:srgbClr val="C80000"/>
              </a:buClr>
              <a:buFont typeface="Wingdings" charset="2"/>
              <a:buChar char="§"/>
              <a:defRPr sz="1800">
                <a:solidFill>
                  <a:srgbClr val="000000"/>
                </a:solidFill>
                <a:latin typeface="Arial (Body)"/>
                <a:cs typeface="Arial (Body)"/>
              </a:defRPr>
            </a:lvl5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 hasCustomPrompt="1"/>
          </p:nvPr>
        </p:nvSpPr>
        <p:spPr bwMode="ltGray">
          <a:xfrm>
            <a:off x="1332864" y="2352056"/>
            <a:ext cx="3960000" cy="3960000"/>
          </a:xfrm>
          <a:prstGeom prst="rect">
            <a:avLst/>
          </a:prstGeom>
          <a:noFill/>
          <a:ln w="12700">
            <a:solidFill>
              <a:srgbClr val="C80000"/>
            </a:solidFill>
          </a:ln>
        </p:spPr>
        <p:txBody>
          <a:bodyPr lIns="180000" tIns="180000" rIns="180000" bIns="360000"/>
          <a:lstStyle>
            <a:lvl1pPr marL="342900" indent="-342900">
              <a:buClr>
                <a:srgbClr val="C80000"/>
              </a:buClr>
              <a:buFont typeface="Wingdings" charset="2"/>
              <a:buChar char="§"/>
              <a:defRPr sz="2100" baseline="0">
                <a:solidFill>
                  <a:schemeClr val="tx1"/>
                </a:solidFill>
                <a:latin typeface="Arial (Body)"/>
                <a:cs typeface="Arial (Body)"/>
              </a:defRPr>
            </a:lvl1pPr>
            <a:lvl2pPr marL="742950" indent="-285750">
              <a:buClr>
                <a:srgbClr val="C80000"/>
              </a:buClr>
              <a:buFont typeface="Wingdings" charset="2"/>
              <a:buChar char="§"/>
              <a:defRPr sz="2100">
                <a:solidFill>
                  <a:srgbClr val="000000"/>
                </a:solidFill>
                <a:latin typeface="Arial (Body)"/>
                <a:cs typeface="Arial (Body)"/>
              </a:defRPr>
            </a:lvl2pPr>
            <a:lvl3pPr marL="1143000" indent="-228600">
              <a:buClr>
                <a:srgbClr val="C80000"/>
              </a:buClr>
              <a:buFont typeface="Wingdings" charset="2"/>
              <a:buChar char="§"/>
              <a:defRPr sz="1800">
                <a:solidFill>
                  <a:srgbClr val="000000"/>
                </a:solidFill>
                <a:latin typeface="Arial (Body)"/>
                <a:cs typeface="Arial (Body)"/>
              </a:defRPr>
            </a:lvl3pPr>
            <a:lvl4pPr marL="1600200" indent="-228600">
              <a:buClr>
                <a:srgbClr val="C80000"/>
              </a:buClr>
              <a:buFont typeface="Wingdings" charset="2"/>
              <a:buChar char="§"/>
              <a:defRPr sz="1800">
                <a:solidFill>
                  <a:srgbClr val="000000"/>
                </a:solidFill>
                <a:latin typeface="Arial (Body)"/>
                <a:cs typeface="Arial (Body)"/>
              </a:defRPr>
            </a:lvl4pPr>
            <a:lvl5pPr marL="2057400" indent="-228600">
              <a:buClr>
                <a:srgbClr val="C80000"/>
              </a:buClr>
              <a:buFont typeface="Wingdings" charset="2"/>
              <a:buChar char="§"/>
              <a:defRPr sz="1600">
                <a:solidFill>
                  <a:srgbClr val="000000"/>
                </a:solidFill>
                <a:latin typeface="Arial (Body)"/>
                <a:cs typeface="Arial (Body)"/>
              </a:defRPr>
            </a:lvl5pPr>
          </a:lstStyle>
          <a:p>
            <a:pPr lvl="0"/>
            <a:r>
              <a:rPr lang="en-US" dirty="0" smtClean="0"/>
              <a:t>Remember the Brand square and Brand frame should never be used together</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Title 1"/>
          <p:cNvSpPr>
            <a:spLocks noGrp="1"/>
          </p:cNvSpPr>
          <p:nvPr>
            <p:ph type="title"/>
          </p:nvPr>
        </p:nvSpPr>
        <p:spPr>
          <a:xfrm>
            <a:off x="1233054" y="1239520"/>
            <a:ext cx="9795307" cy="1062000"/>
          </a:xfrm>
          <a:prstGeom prst="rect">
            <a:avLst/>
          </a:prstGeom>
        </p:spPr>
        <p:txBody>
          <a:bodyPr/>
          <a:lstStyle>
            <a:lvl1pPr algn="l">
              <a:defRPr sz="2800">
                <a:solidFill>
                  <a:srgbClr val="C80000"/>
                </a:solidFill>
                <a:latin typeface="arial (Headings)"/>
                <a:cs typeface="arial (Headings)"/>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112567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Divider page (double, black logo)">
    <p:spTree>
      <p:nvGrpSpPr>
        <p:cNvPr id="1" name=""/>
        <p:cNvGrpSpPr/>
        <p:nvPr/>
      </p:nvGrpSpPr>
      <p:grpSpPr>
        <a:xfrm>
          <a:off x="0" y="0"/>
          <a:ext cx="0" cy="0"/>
          <a:chOff x="0" y="0"/>
          <a:chExt cx="0" cy="0"/>
        </a:xfrm>
      </p:grpSpPr>
      <p:pic>
        <p:nvPicPr>
          <p:cNvPr id="4" name="Picture 3" descr="ACCA Brand Square (2 line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060" y="2446020"/>
            <a:ext cx="1955800" cy="1955800"/>
          </a:xfrm>
          <a:prstGeom prst="rect">
            <a:avLst/>
          </a:prstGeom>
        </p:spPr>
      </p:pic>
      <p:sp>
        <p:nvSpPr>
          <p:cNvPr id="6" name="Title Placeholder 1"/>
          <p:cNvSpPr>
            <a:spLocks noGrp="1"/>
          </p:cNvSpPr>
          <p:nvPr>
            <p:ph type="title" hasCustomPrompt="1"/>
          </p:nvPr>
        </p:nvSpPr>
        <p:spPr>
          <a:xfrm>
            <a:off x="2133601" y="3088832"/>
            <a:ext cx="2956560" cy="602000"/>
          </a:xfrm>
          <a:prstGeom prst="rect">
            <a:avLst/>
          </a:prstGeom>
        </p:spPr>
        <p:txBody>
          <a:bodyPr vert="horz" lIns="0" tIns="0" rIns="0" bIns="0" rtlCol="0" anchor="t" anchorCtr="0">
            <a:noAutofit/>
          </a:bodyPr>
          <a:lstStyle>
            <a:lvl1pPr algn="l">
              <a:defRPr sz="2100" b="1" baseline="0">
                <a:solidFill>
                  <a:schemeClr val="tx1"/>
                </a:solidFill>
                <a:latin typeface="Arial (Headings)"/>
                <a:cs typeface="Arial (Headings)"/>
              </a:defRPr>
            </a:lvl1pPr>
          </a:lstStyle>
          <a:p>
            <a:r>
              <a:rPr lang="en-US" dirty="0" smtClean="0"/>
              <a:t>Click to edit divider pages with two lines</a:t>
            </a:r>
            <a:endParaRPr lang="en-US" dirty="0"/>
          </a:p>
        </p:txBody>
      </p:sp>
    </p:spTree>
    <p:extLst>
      <p:ext uri="{BB962C8B-B14F-4D97-AF65-F5344CB8AC3E}">
        <p14:creationId xmlns:p14="http://schemas.microsoft.com/office/powerpoint/2010/main" val="147566265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Divider page (single, white logo)">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2629259" y="3207617"/>
            <a:ext cx="4361204" cy="381331"/>
          </a:xfrm>
          <a:prstGeom prst="rect">
            <a:avLst/>
          </a:prstGeom>
        </p:spPr>
        <p:txBody>
          <a:bodyPr vert="horz" lIns="0" tIns="0" rIns="0" bIns="0" rtlCol="0" anchor="t" anchorCtr="0">
            <a:noAutofit/>
          </a:bodyPr>
          <a:lstStyle>
            <a:lvl1pPr algn="l">
              <a:defRPr sz="2800" b="1" baseline="0">
                <a:solidFill>
                  <a:schemeClr val="tx1"/>
                </a:solidFill>
                <a:latin typeface="Arial (Headings)"/>
                <a:cs typeface="Arial (Headings)"/>
              </a:defRPr>
            </a:lvl1pPr>
          </a:lstStyle>
          <a:p>
            <a:r>
              <a:rPr lang="en-US" dirty="0" smtClean="0"/>
              <a:t>Click to edit </a:t>
            </a:r>
            <a:r>
              <a:rPr lang="en-US" smtClean="0"/>
              <a:t>divider page</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90483" y="1828800"/>
            <a:ext cx="3188208" cy="3188208"/>
          </a:xfrm>
          <a:prstGeom prst="rect">
            <a:avLst/>
          </a:prstGeom>
        </p:spPr>
      </p:pic>
    </p:spTree>
    <p:extLst>
      <p:ext uri="{BB962C8B-B14F-4D97-AF65-F5344CB8AC3E}">
        <p14:creationId xmlns:p14="http://schemas.microsoft.com/office/powerpoint/2010/main" val="126009488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Divider page (double, white logo)">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2629259" y="2968620"/>
            <a:ext cx="4361204" cy="910600"/>
          </a:xfrm>
          <a:prstGeom prst="rect">
            <a:avLst/>
          </a:prstGeom>
        </p:spPr>
        <p:txBody>
          <a:bodyPr vert="horz" lIns="0" tIns="0" rIns="0" bIns="0" rtlCol="0" anchor="t" anchorCtr="0">
            <a:noAutofit/>
          </a:bodyPr>
          <a:lstStyle>
            <a:lvl1pPr algn="l">
              <a:defRPr sz="2800" b="1" baseline="0">
                <a:solidFill>
                  <a:schemeClr val="tx1"/>
                </a:solidFill>
                <a:latin typeface="Arial (Headings)"/>
                <a:cs typeface="Arial (Headings)"/>
              </a:defRPr>
            </a:lvl1pPr>
          </a:lstStyle>
          <a:p>
            <a:r>
              <a:rPr lang="en-US" dirty="0" smtClean="0"/>
              <a:t>Click to edit divider pages with two lines</a:t>
            </a:r>
            <a:endParaRPr lang="en-US" dirty="0"/>
          </a:p>
        </p:txBody>
      </p:sp>
    </p:spTree>
    <p:extLst>
      <p:ext uri="{BB962C8B-B14F-4D97-AF65-F5344CB8AC3E}">
        <p14:creationId xmlns:p14="http://schemas.microsoft.com/office/powerpoint/2010/main" val="194479524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Master Title (Red &amp; Black)">
    <p:bg bwMode="ltGray">
      <p:bgPr>
        <a:solidFill>
          <a:srgbClr val="BEBEBE"/>
        </a:solidFill>
        <a:effectLst/>
      </p:bgPr>
    </p:bg>
    <p:spTree>
      <p:nvGrpSpPr>
        <p:cNvPr id="1" name=""/>
        <p:cNvGrpSpPr/>
        <p:nvPr/>
      </p:nvGrpSpPr>
      <p:grpSpPr>
        <a:xfrm>
          <a:off x="0" y="0"/>
          <a:ext cx="0" cy="0"/>
          <a:chOff x="0" y="0"/>
          <a:chExt cx="0" cy="0"/>
        </a:xfrm>
      </p:grpSpPr>
      <p:pic>
        <p:nvPicPr>
          <p:cNvPr id="5" name="Picture 4" descr="ACCA Brand Frame (16x9)_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Placeholder 1"/>
          <p:cNvSpPr>
            <a:spLocks noGrp="1"/>
          </p:cNvSpPr>
          <p:nvPr>
            <p:ph type="title" hasCustomPrompt="1"/>
          </p:nvPr>
        </p:nvSpPr>
        <p:spPr>
          <a:xfrm>
            <a:off x="1330963" y="1734800"/>
            <a:ext cx="9703753" cy="358160"/>
          </a:xfrm>
          <a:prstGeom prst="rect">
            <a:avLst/>
          </a:prstGeom>
        </p:spPr>
        <p:txBody>
          <a:bodyPr vert="horz" lIns="0" tIns="0" rIns="0" bIns="0" rtlCol="0" anchor="t" anchorCtr="0">
            <a:normAutofit/>
          </a:bodyPr>
          <a:lstStyle>
            <a:lvl1pPr>
              <a:defRPr sz="1900" baseline="0">
                <a:solidFill>
                  <a:schemeClr val="tx2"/>
                </a:solidFill>
              </a:defRPr>
            </a:lvl1pPr>
          </a:lstStyle>
          <a:p>
            <a:r>
              <a:rPr lang="en-US" dirty="0" smtClean="0"/>
              <a:t>Click to edit first line Master title</a:t>
            </a:r>
            <a:endParaRPr lang="en-US" dirty="0"/>
          </a:p>
        </p:txBody>
      </p:sp>
      <p:sp>
        <p:nvSpPr>
          <p:cNvPr id="3" name="Text Placeholder 2"/>
          <p:cNvSpPr>
            <a:spLocks noGrp="1"/>
          </p:cNvSpPr>
          <p:nvPr>
            <p:ph type="body" sz="quarter" idx="10" hasCustomPrompt="1"/>
          </p:nvPr>
        </p:nvSpPr>
        <p:spPr>
          <a:xfrm>
            <a:off x="1330963" y="2174241"/>
            <a:ext cx="9703753" cy="1147763"/>
          </a:xfrm>
        </p:spPr>
        <p:txBody>
          <a:bodyPr>
            <a:normAutofit/>
          </a:bodyPr>
          <a:lstStyle>
            <a:lvl1pPr>
              <a:defRPr sz="2800">
                <a:latin typeface="Arial (Headings)"/>
                <a:cs typeface="Arial (Headings)"/>
              </a:defRPr>
            </a:lvl1pPr>
          </a:lstStyle>
          <a:p>
            <a:pPr lvl="0"/>
            <a:r>
              <a:rPr lang="en-GB" dirty="0" smtClean="0"/>
              <a:t>Click to edit second line Master title</a:t>
            </a:r>
          </a:p>
        </p:txBody>
      </p:sp>
      <p:sp>
        <p:nvSpPr>
          <p:cNvPr id="6" name="TextBox 5"/>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321569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593" userDrawn="1">
          <p15:clr>
            <a:srgbClr val="FBAE40"/>
          </p15:clr>
        </p15:guide>
        <p15:guide id="2" pos="3840" userDrawn="1">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Master Title (Red &amp; White)">
    <p:bg bwMode="ltGray">
      <p:bgPr>
        <a:solidFill>
          <a:srgbClr val="BEBEBE"/>
        </a:solidFill>
        <a:effectLst/>
      </p:bgPr>
    </p:bg>
    <p:spTree>
      <p:nvGrpSpPr>
        <p:cNvPr id="1" name=""/>
        <p:cNvGrpSpPr/>
        <p:nvPr/>
      </p:nvGrpSpPr>
      <p:grpSpPr>
        <a:xfrm>
          <a:off x="0" y="0"/>
          <a:ext cx="0" cy="0"/>
          <a:chOff x="0" y="0"/>
          <a:chExt cx="0" cy="0"/>
        </a:xfrm>
      </p:grpSpPr>
      <p:pic>
        <p:nvPicPr>
          <p:cNvPr id="4" name="Picture 3" descr="ACCA Brand Frame (16x9)_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Placeholder 1"/>
          <p:cNvSpPr>
            <a:spLocks noGrp="1"/>
          </p:cNvSpPr>
          <p:nvPr>
            <p:ph type="title" hasCustomPrompt="1"/>
          </p:nvPr>
        </p:nvSpPr>
        <p:spPr>
          <a:xfrm>
            <a:off x="1330963" y="1734800"/>
            <a:ext cx="9703753" cy="358160"/>
          </a:xfrm>
          <a:prstGeom prst="rect">
            <a:avLst/>
          </a:prstGeom>
        </p:spPr>
        <p:txBody>
          <a:bodyPr vert="horz" lIns="0" tIns="0" rIns="0" bIns="0" rtlCol="0" anchor="t" anchorCtr="0">
            <a:normAutofit/>
          </a:bodyPr>
          <a:lstStyle>
            <a:lvl1pPr>
              <a:defRPr sz="1900" baseline="0">
                <a:solidFill>
                  <a:schemeClr val="tx2"/>
                </a:solidFill>
              </a:defRPr>
            </a:lvl1pPr>
          </a:lstStyle>
          <a:p>
            <a:r>
              <a:rPr lang="en-US" dirty="0" smtClean="0"/>
              <a:t>Click to edit first line Master title</a:t>
            </a:r>
            <a:endParaRPr lang="en-US" dirty="0"/>
          </a:p>
        </p:txBody>
      </p:sp>
      <p:sp>
        <p:nvSpPr>
          <p:cNvPr id="7" name="Text Placeholder 2"/>
          <p:cNvSpPr>
            <a:spLocks noGrp="1"/>
          </p:cNvSpPr>
          <p:nvPr>
            <p:ph type="body" sz="quarter" idx="10" hasCustomPrompt="1"/>
          </p:nvPr>
        </p:nvSpPr>
        <p:spPr>
          <a:xfrm>
            <a:off x="1330963" y="2174241"/>
            <a:ext cx="9703753" cy="1147763"/>
          </a:xfrm>
        </p:spPr>
        <p:txBody>
          <a:bodyPr>
            <a:normAutofit/>
          </a:bodyPr>
          <a:lstStyle>
            <a:lvl1pPr>
              <a:defRPr sz="2800">
                <a:latin typeface="Arial (Headings)"/>
                <a:cs typeface="Arial (Headings)"/>
              </a:defRPr>
            </a:lvl1pPr>
          </a:lstStyle>
          <a:p>
            <a:pPr lvl="0"/>
            <a:r>
              <a:rPr lang="en-GB" dirty="0" smtClean="0"/>
              <a:t>Click to edit second line Master title</a:t>
            </a:r>
          </a:p>
        </p:txBody>
      </p:sp>
      <p:sp>
        <p:nvSpPr>
          <p:cNvPr id="5" name="TextBox 4"/>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1442963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593"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Master Title (All White)">
    <p:bg bwMode="ltGray">
      <p:bgPr>
        <a:solidFill>
          <a:srgbClr val="BEBEBE"/>
        </a:solidFill>
        <a:effectLst/>
      </p:bgPr>
    </p:bg>
    <p:spTree>
      <p:nvGrpSpPr>
        <p:cNvPr id="1" name=""/>
        <p:cNvGrpSpPr/>
        <p:nvPr/>
      </p:nvGrpSpPr>
      <p:grpSpPr>
        <a:xfrm>
          <a:off x="0" y="0"/>
          <a:ext cx="0" cy="0"/>
          <a:chOff x="0" y="0"/>
          <a:chExt cx="0" cy="0"/>
        </a:xfrm>
      </p:grpSpPr>
      <p:pic>
        <p:nvPicPr>
          <p:cNvPr id="2" name="Picture 1" descr="ACCA Brand Frame (16x9)_3.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Placeholder 1"/>
          <p:cNvSpPr>
            <a:spLocks noGrp="1"/>
          </p:cNvSpPr>
          <p:nvPr>
            <p:ph type="title" hasCustomPrompt="1"/>
          </p:nvPr>
        </p:nvSpPr>
        <p:spPr>
          <a:xfrm>
            <a:off x="1330963" y="1734800"/>
            <a:ext cx="9703753" cy="358160"/>
          </a:xfrm>
          <a:prstGeom prst="rect">
            <a:avLst/>
          </a:prstGeom>
        </p:spPr>
        <p:txBody>
          <a:bodyPr vert="horz" lIns="0" tIns="0" rIns="0" bIns="0" rtlCol="0" anchor="t" anchorCtr="0">
            <a:normAutofit/>
          </a:bodyPr>
          <a:lstStyle>
            <a:lvl1pPr>
              <a:defRPr sz="1900" baseline="0">
                <a:solidFill>
                  <a:schemeClr val="tx2"/>
                </a:solidFill>
              </a:defRPr>
            </a:lvl1pPr>
          </a:lstStyle>
          <a:p>
            <a:r>
              <a:rPr lang="en-US" dirty="0" smtClean="0"/>
              <a:t>Click to edit first line Master title</a:t>
            </a:r>
            <a:endParaRPr lang="en-US" dirty="0"/>
          </a:p>
        </p:txBody>
      </p:sp>
      <p:sp>
        <p:nvSpPr>
          <p:cNvPr id="7" name="Text Placeholder 2"/>
          <p:cNvSpPr>
            <a:spLocks noGrp="1"/>
          </p:cNvSpPr>
          <p:nvPr>
            <p:ph type="body" sz="quarter" idx="10" hasCustomPrompt="1"/>
          </p:nvPr>
        </p:nvSpPr>
        <p:spPr>
          <a:xfrm>
            <a:off x="1330963" y="2174241"/>
            <a:ext cx="9703753" cy="1147763"/>
          </a:xfrm>
        </p:spPr>
        <p:txBody>
          <a:bodyPr>
            <a:normAutofit/>
          </a:bodyPr>
          <a:lstStyle>
            <a:lvl1pPr>
              <a:defRPr sz="2800" baseline="0">
                <a:latin typeface="Arial (Headings)"/>
                <a:cs typeface="Arial (Headings)"/>
              </a:defRPr>
            </a:lvl1pPr>
          </a:lstStyle>
          <a:p>
            <a:pPr lvl="0"/>
            <a:r>
              <a:rPr lang="en-GB" dirty="0" smtClean="0"/>
              <a:t>Click to edit second line Master title</a:t>
            </a:r>
          </a:p>
        </p:txBody>
      </p:sp>
      <p:sp>
        <p:nvSpPr>
          <p:cNvPr id="5" name="TextBox 4"/>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166612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593" userDrawn="1">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Master Title 2 (Red &amp; Black)">
    <p:bg bwMode="ltGray">
      <p:bgPr>
        <a:solidFill>
          <a:srgbClr val="BEBEBE"/>
        </a:solidFill>
        <a:effectLst/>
      </p:bgPr>
    </p:bg>
    <p:spTree>
      <p:nvGrpSpPr>
        <p:cNvPr id="1" name=""/>
        <p:cNvGrpSpPr/>
        <p:nvPr/>
      </p:nvGrpSpPr>
      <p:grpSpPr>
        <a:xfrm>
          <a:off x="0" y="0"/>
          <a:ext cx="0" cy="0"/>
          <a:chOff x="0" y="0"/>
          <a:chExt cx="0" cy="0"/>
        </a:xfrm>
      </p:grpSpPr>
      <p:pic>
        <p:nvPicPr>
          <p:cNvPr id="5" name="Picture 4" descr="ACCA Brand Frame (16x9)_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 Placeholder 2"/>
          <p:cNvSpPr>
            <a:spLocks noGrp="1"/>
          </p:cNvSpPr>
          <p:nvPr>
            <p:ph type="body" sz="quarter" idx="10" hasCustomPrompt="1"/>
          </p:nvPr>
        </p:nvSpPr>
        <p:spPr>
          <a:xfrm>
            <a:off x="1330963"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4" name="TextBox 3"/>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197041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321" userDrawn="1">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Master Title 2 (Red &amp; White)">
    <p:bg bwMode="ltGray">
      <p:bgPr>
        <a:solidFill>
          <a:srgbClr val="BEBEBE"/>
        </a:solidFill>
        <a:effectLst/>
      </p:bgPr>
    </p:bg>
    <p:spTree>
      <p:nvGrpSpPr>
        <p:cNvPr id="1" name=""/>
        <p:cNvGrpSpPr/>
        <p:nvPr/>
      </p:nvGrpSpPr>
      <p:grpSpPr>
        <a:xfrm>
          <a:off x="0" y="0"/>
          <a:ext cx="0" cy="0"/>
          <a:chOff x="0" y="0"/>
          <a:chExt cx="0" cy="0"/>
        </a:xfrm>
      </p:grpSpPr>
      <p:pic>
        <p:nvPicPr>
          <p:cNvPr id="4" name="Picture 3" descr="ACCA Brand Frame (16x9)_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2"/>
          <p:cNvSpPr>
            <a:spLocks noGrp="1"/>
          </p:cNvSpPr>
          <p:nvPr>
            <p:ph type="body" sz="quarter" idx="10" hasCustomPrompt="1"/>
          </p:nvPr>
        </p:nvSpPr>
        <p:spPr>
          <a:xfrm>
            <a:off x="1330963"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5" name="TextBox 4"/>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266113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321" userDrawn="1">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Master Title 2 (All White)">
    <p:bg bwMode="ltGray">
      <p:bgPr>
        <a:solidFill>
          <a:srgbClr val="BEBEBE"/>
        </a:solidFill>
        <a:effectLst/>
      </p:bgPr>
    </p:bg>
    <p:spTree>
      <p:nvGrpSpPr>
        <p:cNvPr id="1" name=""/>
        <p:cNvGrpSpPr/>
        <p:nvPr/>
      </p:nvGrpSpPr>
      <p:grpSpPr>
        <a:xfrm>
          <a:off x="0" y="0"/>
          <a:ext cx="0" cy="0"/>
          <a:chOff x="0" y="0"/>
          <a:chExt cx="0" cy="0"/>
        </a:xfrm>
      </p:grpSpPr>
      <p:pic>
        <p:nvPicPr>
          <p:cNvPr id="3" name="Picture 2" descr="ACCA Brand Frame (16x9)_3.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2"/>
          <p:cNvSpPr>
            <a:spLocks noGrp="1"/>
          </p:cNvSpPr>
          <p:nvPr>
            <p:ph type="body" sz="quarter" idx="10" hasCustomPrompt="1"/>
          </p:nvPr>
        </p:nvSpPr>
        <p:spPr>
          <a:xfrm>
            <a:off x="1330963"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4" name="TextBox 3"/>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3960762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321" userDrawn="1">
          <p15:clr>
            <a:srgbClr val="FBAE40"/>
          </p15:clr>
        </p15:guide>
        <p15:guide id="3" orient="horz" pos="210" userDrawn="1">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1 Column (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30960" y="1727200"/>
            <a:ext cx="9702800" cy="4307840"/>
          </a:xfrm>
        </p:spPr>
        <p:txBody>
          <a:bodyPr/>
          <a:lstStyle>
            <a:lvl1pPr>
              <a:spcBef>
                <a:spcPts val="800"/>
              </a:spcBef>
              <a:spcAft>
                <a:spcPts val="0"/>
              </a:spcAft>
              <a:defRPr sz="2100"/>
            </a:lvl1pPr>
            <a:lvl2pPr marL="307927" indent="-307927">
              <a:spcBef>
                <a:spcPts val="800"/>
              </a:spcBef>
              <a:spcAft>
                <a:spcPts val="0"/>
              </a:spcAft>
              <a:defRPr sz="2100"/>
            </a:lvl2pPr>
            <a:lvl3pPr marL="539671" indent="-231742">
              <a:spcBef>
                <a:spcPts val="800"/>
              </a:spcBef>
              <a:spcAft>
                <a:spcPts val="0"/>
              </a:spcAft>
              <a:defRPr sz="1900"/>
            </a:lvl3pPr>
            <a:lvl4pPr marL="779343" indent="-250788">
              <a:spcBef>
                <a:spcPts val="800"/>
              </a:spcBef>
              <a:spcAft>
                <a:spcPts val="0"/>
              </a:spcAft>
              <a:defRPr sz="1900"/>
            </a:lvl4pPr>
            <a:lvl5pPr marL="961881" indent="-182538">
              <a:spcBef>
                <a:spcPts val="800"/>
              </a:spcBef>
              <a:spcAft>
                <a:spcPts val="0"/>
              </a:spcAft>
              <a:defRPr sz="1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8760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page (single, black logo)">
    <p:spTree>
      <p:nvGrpSpPr>
        <p:cNvPr id="1" name=""/>
        <p:cNvGrpSpPr/>
        <p:nvPr/>
      </p:nvGrpSpPr>
      <p:grpSpPr>
        <a:xfrm>
          <a:off x="0" y="0"/>
          <a:ext cx="0" cy="0"/>
          <a:chOff x="0" y="0"/>
          <a:chExt cx="0" cy="0"/>
        </a:xfrm>
      </p:grpSpPr>
      <p:pic>
        <p:nvPicPr>
          <p:cNvPr id="4" name="Picture 3" descr="ACCA Brand Square (1 lin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060" y="2446020"/>
            <a:ext cx="1955800" cy="1955800"/>
          </a:xfrm>
          <a:prstGeom prst="rect">
            <a:avLst/>
          </a:prstGeom>
        </p:spPr>
      </p:pic>
      <p:sp>
        <p:nvSpPr>
          <p:cNvPr id="6" name="Title Placeholder 1"/>
          <p:cNvSpPr>
            <a:spLocks noGrp="1"/>
          </p:cNvSpPr>
          <p:nvPr>
            <p:ph type="title" hasCustomPrompt="1"/>
          </p:nvPr>
        </p:nvSpPr>
        <p:spPr>
          <a:xfrm>
            <a:off x="2133601" y="3248640"/>
            <a:ext cx="3797180" cy="348000"/>
          </a:xfrm>
          <a:prstGeom prst="rect">
            <a:avLst/>
          </a:prstGeom>
        </p:spPr>
        <p:txBody>
          <a:bodyPr vert="horz" lIns="0" tIns="0" rIns="0" bIns="0" rtlCol="0" anchor="t" anchorCtr="0">
            <a:noAutofit/>
          </a:bodyPr>
          <a:lstStyle>
            <a:lvl1pPr algn="l">
              <a:defRPr sz="2100" b="1" baseline="0">
                <a:solidFill>
                  <a:schemeClr val="tx1"/>
                </a:solidFill>
                <a:latin typeface="Arial (Headings)"/>
                <a:cs typeface="Arial (Headings)"/>
              </a:defRPr>
            </a:lvl1pPr>
          </a:lstStyle>
          <a:p>
            <a:r>
              <a:rPr lang="en-US" dirty="0" smtClean="0"/>
              <a:t>Click to edit divider pages</a:t>
            </a:r>
            <a:endParaRPr lang="en-US" dirty="0"/>
          </a:p>
        </p:txBody>
      </p:sp>
    </p:spTree>
    <p:extLst>
      <p:ext uri="{BB962C8B-B14F-4D97-AF65-F5344CB8AC3E}">
        <p14:creationId xmlns:p14="http://schemas.microsoft.com/office/powerpoint/2010/main" val="16306326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2 Columns (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30960" y="1727203"/>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2"/>
          <p:cNvSpPr>
            <a:spLocks noGrp="1"/>
          </p:cNvSpPr>
          <p:nvPr>
            <p:ph idx="10"/>
          </p:nvPr>
        </p:nvSpPr>
        <p:spPr>
          <a:xfrm>
            <a:off x="6309360" y="1727203"/>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036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Imag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Picture Placeholder 7"/>
          <p:cNvSpPr>
            <a:spLocks noGrp="1"/>
          </p:cNvSpPr>
          <p:nvPr>
            <p:ph type="pic" sz="quarter" idx="14" hasCustomPrompt="1"/>
          </p:nvPr>
        </p:nvSpPr>
        <p:spPr>
          <a:xfrm>
            <a:off x="1343027" y="1727203"/>
            <a:ext cx="4294188" cy="4294188"/>
          </a:xfrm>
          <a:solidFill>
            <a:srgbClr val="BEBEBE"/>
          </a:solidFill>
        </p:spPr>
        <p:txBody>
          <a:bodyPr/>
          <a:lstStyle>
            <a:lvl1pPr>
              <a:defRPr baseline="0"/>
            </a:lvl1pPr>
          </a:lstStyle>
          <a:p>
            <a:r>
              <a:rPr lang="en-GB" dirty="0" smtClean="0"/>
              <a:t>Insert picture here</a:t>
            </a:r>
            <a:endParaRPr lang="en-GB" dirty="0"/>
          </a:p>
        </p:txBody>
      </p:sp>
      <p:sp>
        <p:nvSpPr>
          <p:cNvPr id="5" name="Content Placeholder 2"/>
          <p:cNvSpPr>
            <a:spLocks noGrp="1"/>
          </p:cNvSpPr>
          <p:nvPr>
            <p:ph idx="1"/>
          </p:nvPr>
        </p:nvSpPr>
        <p:spPr>
          <a:xfrm>
            <a:off x="6309360" y="1727203"/>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2124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hart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0"/>
          </p:nvPr>
        </p:nvSpPr>
        <p:spPr>
          <a:xfrm>
            <a:off x="6310313" y="1727203"/>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1" hasCustomPrompt="1"/>
          </p:nvPr>
        </p:nvSpPr>
        <p:spPr>
          <a:xfrm>
            <a:off x="1326199" y="1727203"/>
            <a:ext cx="4724400" cy="4294188"/>
          </a:xfrm>
        </p:spPr>
        <p:txBody>
          <a:bodyPr/>
          <a:lstStyle/>
          <a:p>
            <a:pPr lvl="0"/>
            <a:r>
              <a:rPr lang="en-US" dirty="0" smtClean="0"/>
              <a:t>Chart</a:t>
            </a:r>
            <a:endParaRPr lang="en-US" dirty="0"/>
          </a:p>
        </p:txBody>
      </p:sp>
    </p:spTree>
    <p:extLst>
      <p:ext uri="{BB962C8B-B14F-4D97-AF65-F5344CB8AC3E}">
        <p14:creationId xmlns:p14="http://schemas.microsoft.com/office/powerpoint/2010/main" val="49883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0" name="Media Placeholder 9"/>
          <p:cNvSpPr>
            <a:spLocks noGrp="1"/>
          </p:cNvSpPr>
          <p:nvPr>
            <p:ph type="media" sz="quarter" idx="13"/>
          </p:nvPr>
        </p:nvSpPr>
        <p:spPr>
          <a:xfrm>
            <a:off x="1330960" y="1727203"/>
            <a:ext cx="9702800" cy="4294188"/>
          </a:xfrm>
        </p:spPr>
        <p:txBody>
          <a:bodyPr/>
          <a:lstStyle/>
          <a:p>
            <a:r>
              <a:rPr lang="en-US" smtClean="0"/>
              <a:t>Click icon to add media</a:t>
            </a:r>
            <a:endParaRPr lang="en-GB"/>
          </a:p>
        </p:txBody>
      </p:sp>
    </p:spTree>
    <p:extLst>
      <p:ext uri="{BB962C8B-B14F-4D97-AF65-F5344CB8AC3E}">
        <p14:creationId xmlns:p14="http://schemas.microsoft.com/office/powerpoint/2010/main" val="204370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Master Title (Red &amp; Black)">
    <p:bg bwMode="ltGray">
      <p:bgPr>
        <a:solidFill>
          <a:srgbClr val="BEBEBE"/>
        </a:solidFill>
        <a:effectLst/>
      </p:bgPr>
    </p:bg>
    <p:spTree>
      <p:nvGrpSpPr>
        <p:cNvPr id="1" name=""/>
        <p:cNvGrpSpPr/>
        <p:nvPr/>
      </p:nvGrpSpPr>
      <p:grpSpPr>
        <a:xfrm>
          <a:off x="0" y="0"/>
          <a:ext cx="0" cy="0"/>
          <a:chOff x="0" y="0"/>
          <a:chExt cx="0" cy="0"/>
        </a:xfrm>
      </p:grpSpPr>
      <p:pic>
        <p:nvPicPr>
          <p:cNvPr id="5" name="Picture 4" descr="ACCA Brand Frame (16x9)_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Placeholder 1"/>
          <p:cNvSpPr>
            <a:spLocks noGrp="1"/>
          </p:cNvSpPr>
          <p:nvPr>
            <p:ph type="title" hasCustomPrompt="1"/>
          </p:nvPr>
        </p:nvSpPr>
        <p:spPr>
          <a:xfrm>
            <a:off x="1330963" y="1734800"/>
            <a:ext cx="9703753" cy="358160"/>
          </a:xfrm>
          <a:prstGeom prst="rect">
            <a:avLst/>
          </a:prstGeom>
        </p:spPr>
        <p:txBody>
          <a:bodyPr vert="horz" lIns="0" tIns="0" rIns="0" bIns="0" rtlCol="0" anchor="t" anchorCtr="0">
            <a:normAutofit/>
          </a:bodyPr>
          <a:lstStyle>
            <a:lvl1pPr>
              <a:defRPr sz="1900" baseline="0">
                <a:solidFill>
                  <a:schemeClr val="tx2"/>
                </a:solidFill>
              </a:defRPr>
            </a:lvl1pPr>
          </a:lstStyle>
          <a:p>
            <a:r>
              <a:rPr lang="en-US" dirty="0" smtClean="0"/>
              <a:t>Click to edit first line Master title</a:t>
            </a:r>
            <a:endParaRPr lang="en-US" dirty="0"/>
          </a:p>
        </p:txBody>
      </p:sp>
      <p:sp>
        <p:nvSpPr>
          <p:cNvPr id="3" name="Text Placeholder 2"/>
          <p:cNvSpPr>
            <a:spLocks noGrp="1"/>
          </p:cNvSpPr>
          <p:nvPr>
            <p:ph type="body" sz="quarter" idx="10" hasCustomPrompt="1"/>
          </p:nvPr>
        </p:nvSpPr>
        <p:spPr>
          <a:xfrm>
            <a:off x="1330963" y="2174241"/>
            <a:ext cx="9703753" cy="1147763"/>
          </a:xfrm>
        </p:spPr>
        <p:txBody>
          <a:bodyPr>
            <a:normAutofit/>
          </a:bodyPr>
          <a:lstStyle>
            <a:lvl1pPr>
              <a:defRPr sz="2800">
                <a:latin typeface="Arial (Headings)"/>
                <a:cs typeface="Arial (Headings)"/>
              </a:defRPr>
            </a:lvl1pPr>
          </a:lstStyle>
          <a:p>
            <a:pPr lvl="0"/>
            <a:r>
              <a:rPr lang="en-GB" dirty="0" smtClean="0"/>
              <a:t>Click to edit second line Master title</a:t>
            </a:r>
          </a:p>
        </p:txBody>
      </p:sp>
      <p:sp>
        <p:nvSpPr>
          <p:cNvPr id="6" name="TextBox 5"/>
          <p:cNvSpPr txBox="1"/>
          <p:nvPr userDrawn="1"/>
        </p:nvSpPr>
        <p:spPr>
          <a:xfrm>
            <a:off x="461481" y="6486267"/>
            <a:ext cx="461473" cy="123111"/>
          </a:xfrm>
          <a:prstGeom prst="rect">
            <a:avLst/>
          </a:prstGeom>
          <a:noFill/>
        </p:spPr>
        <p:txBody>
          <a:bodyPr wrap="square" lIns="0" tIns="0" rIns="0" bIns="0" rtlCol="0">
            <a:spAutoFit/>
          </a:bodyPr>
          <a:lstStyle/>
          <a:p>
            <a:pPr defTabSz="914241"/>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41566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593" userDrawn="1">
          <p15:clr>
            <a:srgbClr val="FBAE40"/>
          </p15:clr>
        </p15:guide>
        <p15:guide id="2" pos="3840" userDrawn="1">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Master Title (Red &amp; White)">
    <p:bg bwMode="ltGray">
      <p:bgPr>
        <a:solidFill>
          <a:srgbClr val="BEBEBE"/>
        </a:solidFill>
        <a:effectLst/>
      </p:bgPr>
    </p:bg>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a:xfrm>
            <a:off x="1330963" y="1734800"/>
            <a:ext cx="9703753" cy="358160"/>
          </a:xfrm>
          <a:prstGeom prst="rect">
            <a:avLst/>
          </a:prstGeom>
        </p:spPr>
        <p:txBody>
          <a:bodyPr vert="horz" lIns="0" tIns="0" rIns="0" bIns="0" rtlCol="0" anchor="t" anchorCtr="0">
            <a:normAutofit/>
          </a:bodyPr>
          <a:lstStyle>
            <a:lvl1pPr>
              <a:defRPr sz="1900" baseline="0">
                <a:solidFill>
                  <a:schemeClr val="tx2"/>
                </a:solidFill>
              </a:defRPr>
            </a:lvl1pPr>
          </a:lstStyle>
          <a:p>
            <a:r>
              <a:rPr lang="en-US" dirty="0" smtClean="0"/>
              <a:t>Click to edit first line Master title</a:t>
            </a:r>
            <a:endParaRPr lang="en-US" dirty="0"/>
          </a:p>
        </p:txBody>
      </p:sp>
      <p:sp>
        <p:nvSpPr>
          <p:cNvPr id="7" name="Text Placeholder 2"/>
          <p:cNvSpPr>
            <a:spLocks noGrp="1"/>
          </p:cNvSpPr>
          <p:nvPr>
            <p:ph type="body" sz="quarter" idx="10" hasCustomPrompt="1"/>
          </p:nvPr>
        </p:nvSpPr>
        <p:spPr>
          <a:xfrm>
            <a:off x="1330963" y="2174241"/>
            <a:ext cx="9703753" cy="1147763"/>
          </a:xfrm>
        </p:spPr>
        <p:txBody>
          <a:bodyPr>
            <a:normAutofit/>
          </a:bodyPr>
          <a:lstStyle>
            <a:lvl1pPr>
              <a:defRPr sz="2800">
                <a:latin typeface="Arial (Headings)"/>
                <a:cs typeface="Arial (Headings)"/>
              </a:defRPr>
            </a:lvl1pPr>
          </a:lstStyle>
          <a:p>
            <a:pPr lvl="0"/>
            <a:r>
              <a:rPr lang="en-GB" dirty="0" smtClean="0"/>
              <a:t>Click to edit second line Master title</a:t>
            </a:r>
          </a:p>
        </p:txBody>
      </p:sp>
      <p:sp>
        <p:nvSpPr>
          <p:cNvPr id="5" name="TextBox 4"/>
          <p:cNvSpPr txBox="1"/>
          <p:nvPr userDrawn="1"/>
        </p:nvSpPr>
        <p:spPr>
          <a:xfrm>
            <a:off x="461481" y="6486267"/>
            <a:ext cx="461473" cy="123111"/>
          </a:xfrm>
          <a:prstGeom prst="rect">
            <a:avLst/>
          </a:prstGeom>
          <a:noFill/>
        </p:spPr>
        <p:txBody>
          <a:bodyPr wrap="square" lIns="0" tIns="0" rIns="0" bIns="0" rtlCol="0">
            <a:spAutoFit/>
          </a:bodyPr>
          <a:lstStyle/>
          <a:p>
            <a:pPr defTabSz="914241"/>
            <a:r>
              <a:rPr lang="en-GB" sz="800" dirty="0" smtClean="0">
                <a:solidFill>
                  <a:srgbClr val="FFFFFF"/>
                </a:solidFill>
              </a:rPr>
              <a:t>© ACCA</a:t>
            </a:r>
            <a:endParaRPr lang="en-GB" sz="800" dirty="0">
              <a:solidFill>
                <a:srgbClr val="FFFFFF"/>
              </a:solidFill>
            </a:endParaRPr>
          </a:p>
        </p:txBody>
      </p:sp>
      <p:pic>
        <p:nvPicPr>
          <p:cNvPr id="6" name="图片 5" descr="16-9-红-白.emf"/>
          <p:cNvPicPr>
            <a:picLocks noChangeAspect="1"/>
          </p:cNvPicPr>
          <p:nvPr userDrawn="1"/>
        </p:nvPicPr>
        <p:blipFill>
          <a:blip r:embed="rId2"/>
          <a:stretch>
            <a:fillRect/>
          </a:stretch>
        </p:blipFill>
        <p:spPr>
          <a:xfrm>
            <a:off x="3701" y="0"/>
            <a:ext cx="12184603" cy="6858000"/>
          </a:xfrm>
          <a:prstGeom prst="rect">
            <a:avLst/>
          </a:prstGeom>
        </p:spPr>
      </p:pic>
    </p:spTree>
    <p:extLst>
      <p:ext uri="{BB962C8B-B14F-4D97-AF65-F5344CB8AC3E}">
        <p14:creationId xmlns:p14="http://schemas.microsoft.com/office/powerpoint/2010/main" val="389536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 xmlns:p15="http://schemas.microsoft.com/office/powerpoint/2012/main">
        <p15:guide id="1" orient="horz" pos="1593"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Master Title (All White)">
    <p:bg bwMode="ltGray">
      <p:bgPr>
        <a:solidFill>
          <a:srgbClr val="BEBEBE"/>
        </a:solidFill>
        <a:effectLst/>
      </p:bgPr>
    </p:bg>
    <p:spTree>
      <p:nvGrpSpPr>
        <p:cNvPr id="1" name=""/>
        <p:cNvGrpSpPr/>
        <p:nvPr/>
      </p:nvGrpSpPr>
      <p:grpSpPr>
        <a:xfrm>
          <a:off x="0" y="0"/>
          <a:ext cx="0" cy="0"/>
          <a:chOff x="0" y="0"/>
          <a:chExt cx="0" cy="0"/>
        </a:xfrm>
      </p:grpSpPr>
      <p:pic>
        <p:nvPicPr>
          <p:cNvPr id="2" name="Picture 1" descr="ACCA Brand Frame (16x9)_3.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Placeholder 1"/>
          <p:cNvSpPr>
            <a:spLocks noGrp="1"/>
          </p:cNvSpPr>
          <p:nvPr>
            <p:ph type="title" hasCustomPrompt="1"/>
          </p:nvPr>
        </p:nvSpPr>
        <p:spPr>
          <a:xfrm>
            <a:off x="1330963" y="1734800"/>
            <a:ext cx="9703753" cy="358160"/>
          </a:xfrm>
          <a:prstGeom prst="rect">
            <a:avLst/>
          </a:prstGeom>
        </p:spPr>
        <p:txBody>
          <a:bodyPr vert="horz" lIns="0" tIns="0" rIns="0" bIns="0" rtlCol="0" anchor="t" anchorCtr="0">
            <a:normAutofit/>
          </a:bodyPr>
          <a:lstStyle>
            <a:lvl1pPr>
              <a:defRPr sz="1900" baseline="0">
                <a:solidFill>
                  <a:schemeClr val="tx2"/>
                </a:solidFill>
              </a:defRPr>
            </a:lvl1pPr>
          </a:lstStyle>
          <a:p>
            <a:r>
              <a:rPr lang="en-US" dirty="0" smtClean="0"/>
              <a:t>Click to edit first line Master title</a:t>
            </a:r>
            <a:endParaRPr lang="en-US" dirty="0"/>
          </a:p>
        </p:txBody>
      </p:sp>
      <p:sp>
        <p:nvSpPr>
          <p:cNvPr id="7" name="Text Placeholder 2"/>
          <p:cNvSpPr>
            <a:spLocks noGrp="1"/>
          </p:cNvSpPr>
          <p:nvPr>
            <p:ph type="body" sz="quarter" idx="10" hasCustomPrompt="1"/>
          </p:nvPr>
        </p:nvSpPr>
        <p:spPr>
          <a:xfrm>
            <a:off x="1330963" y="2174241"/>
            <a:ext cx="9703753" cy="1147763"/>
          </a:xfrm>
        </p:spPr>
        <p:txBody>
          <a:bodyPr>
            <a:normAutofit/>
          </a:bodyPr>
          <a:lstStyle>
            <a:lvl1pPr>
              <a:defRPr sz="2800" baseline="0">
                <a:latin typeface="Arial (Headings)"/>
                <a:cs typeface="Arial (Headings)"/>
              </a:defRPr>
            </a:lvl1pPr>
          </a:lstStyle>
          <a:p>
            <a:pPr lvl="0"/>
            <a:r>
              <a:rPr lang="en-GB" dirty="0" smtClean="0"/>
              <a:t>Click to edit second line Master title</a:t>
            </a:r>
          </a:p>
        </p:txBody>
      </p:sp>
      <p:sp>
        <p:nvSpPr>
          <p:cNvPr id="5" name="TextBox 4"/>
          <p:cNvSpPr txBox="1"/>
          <p:nvPr userDrawn="1"/>
        </p:nvSpPr>
        <p:spPr>
          <a:xfrm>
            <a:off x="461481" y="6486267"/>
            <a:ext cx="461473" cy="123111"/>
          </a:xfrm>
          <a:prstGeom prst="rect">
            <a:avLst/>
          </a:prstGeom>
          <a:noFill/>
        </p:spPr>
        <p:txBody>
          <a:bodyPr wrap="square" lIns="0" tIns="0" rIns="0" bIns="0" rtlCol="0">
            <a:spAutoFit/>
          </a:bodyPr>
          <a:lstStyle/>
          <a:p>
            <a:pPr defTabSz="914241"/>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25783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593" userDrawn="1">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Master Title 2 (Red &amp; Black)">
    <p:bg bwMode="ltGray">
      <p:bgPr>
        <a:solidFill>
          <a:srgbClr val="BEBEBE"/>
        </a:solidFill>
        <a:effectLst/>
      </p:bgPr>
    </p:bg>
    <p:spTree>
      <p:nvGrpSpPr>
        <p:cNvPr id="1" name=""/>
        <p:cNvGrpSpPr/>
        <p:nvPr/>
      </p:nvGrpSpPr>
      <p:grpSpPr>
        <a:xfrm>
          <a:off x="0" y="0"/>
          <a:ext cx="0" cy="0"/>
          <a:chOff x="0" y="0"/>
          <a:chExt cx="0" cy="0"/>
        </a:xfrm>
      </p:grpSpPr>
      <p:pic>
        <p:nvPicPr>
          <p:cNvPr id="5" name="Picture 4" descr="ACCA Brand Frame (16x9)_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 Placeholder 2"/>
          <p:cNvSpPr>
            <a:spLocks noGrp="1"/>
          </p:cNvSpPr>
          <p:nvPr>
            <p:ph type="body" sz="quarter" idx="10" hasCustomPrompt="1"/>
          </p:nvPr>
        </p:nvSpPr>
        <p:spPr>
          <a:xfrm>
            <a:off x="1330963"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4" name="TextBox 3"/>
          <p:cNvSpPr txBox="1"/>
          <p:nvPr userDrawn="1"/>
        </p:nvSpPr>
        <p:spPr>
          <a:xfrm>
            <a:off x="461481" y="6486267"/>
            <a:ext cx="461473" cy="123111"/>
          </a:xfrm>
          <a:prstGeom prst="rect">
            <a:avLst/>
          </a:prstGeom>
          <a:noFill/>
        </p:spPr>
        <p:txBody>
          <a:bodyPr wrap="square" lIns="0" tIns="0" rIns="0" bIns="0" rtlCol="0">
            <a:spAutoFit/>
          </a:bodyPr>
          <a:lstStyle/>
          <a:p>
            <a:pPr defTabSz="914241"/>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141575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321" userDrawn="1">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Master Title 2 (Red &amp; White)">
    <p:bg bwMode="ltGray">
      <p:bgPr>
        <a:solidFill>
          <a:srgbClr val="BEBEBE"/>
        </a:solidFill>
        <a:effectLst/>
      </p:bgPr>
    </p:bg>
    <p:spTree>
      <p:nvGrpSpPr>
        <p:cNvPr id="1" name=""/>
        <p:cNvGrpSpPr/>
        <p:nvPr/>
      </p:nvGrpSpPr>
      <p:grpSpPr>
        <a:xfrm>
          <a:off x="0" y="0"/>
          <a:ext cx="0" cy="0"/>
          <a:chOff x="0" y="0"/>
          <a:chExt cx="0" cy="0"/>
        </a:xfrm>
      </p:grpSpPr>
      <p:sp>
        <p:nvSpPr>
          <p:cNvPr id="6" name="Text Placeholder 2"/>
          <p:cNvSpPr>
            <a:spLocks noGrp="1"/>
          </p:cNvSpPr>
          <p:nvPr>
            <p:ph type="body" sz="quarter" idx="10" hasCustomPrompt="1"/>
          </p:nvPr>
        </p:nvSpPr>
        <p:spPr>
          <a:xfrm>
            <a:off x="1330963"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5" name="TextBox 4"/>
          <p:cNvSpPr txBox="1"/>
          <p:nvPr userDrawn="1"/>
        </p:nvSpPr>
        <p:spPr>
          <a:xfrm>
            <a:off x="461481" y="6486267"/>
            <a:ext cx="461473" cy="123111"/>
          </a:xfrm>
          <a:prstGeom prst="rect">
            <a:avLst/>
          </a:prstGeom>
          <a:noFill/>
        </p:spPr>
        <p:txBody>
          <a:bodyPr wrap="square" lIns="0" tIns="0" rIns="0" bIns="0" rtlCol="0">
            <a:spAutoFit/>
          </a:bodyPr>
          <a:lstStyle/>
          <a:p>
            <a:pPr defTabSz="914241"/>
            <a:r>
              <a:rPr lang="en-GB" sz="800" dirty="0" smtClean="0">
                <a:solidFill>
                  <a:srgbClr val="FFFFFF"/>
                </a:solidFill>
              </a:rPr>
              <a:t>© ACCA</a:t>
            </a:r>
            <a:endParaRPr lang="en-GB" sz="800" dirty="0">
              <a:solidFill>
                <a:srgbClr val="FFFFFF"/>
              </a:solidFill>
            </a:endParaRPr>
          </a:p>
        </p:txBody>
      </p:sp>
      <p:pic>
        <p:nvPicPr>
          <p:cNvPr id="7" name="图片 6" descr="16-9-红-白.emf"/>
          <p:cNvPicPr>
            <a:picLocks noChangeAspect="1"/>
          </p:cNvPicPr>
          <p:nvPr userDrawn="1"/>
        </p:nvPicPr>
        <p:blipFill>
          <a:blip r:embed="rId2"/>
          <a:stretch>
            <a:fillRect/>
          </a:stretch>
        </p:blipFill>
        <p:spPr>
          <a:xfrm>
            <a:off x="3701" y="0"/>
            <a:ext cx="12184603" cy="6858000"/>
          </a:xfrm>
          <a:prstGeom prst="rect">
            <a:avLst/>
          </a:prstGeom>
        </p:spPr>
      </p:pic>
    </p:spTree>
    <p:extLst>
      <p:ext uri="{BB962C8B-B14F-4D97-AF65-F5344CB8AC3E}">
        <p14:creationId xmlns:p14="http://schemas.microsoft.com/office/powerpoint/2010/main" val="257841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321" userDrawn="1">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Master Title 2 (All White)">
    <p:bg bwMode="ltGray">
      <p:bgPr>
        <a:solidFill>
          <a:srgbClr val="BEBEBE"/>
        </a:solidFill>
        <a:effectLst/>
      </p:bgPr>
    </p:bg>
    <p:spTree>
      <p:nvGrpSpPr>
        <p:cNvPr id="1" name=""/>
        <p:cNvGrpSpPr/>
        <p:nvPr/>
      </p:nvGrpSpPr>
      <p:grpSpPr>
        <a:xfrm>
          <a:off x="0" y="0"/>
          <a:ext cx="0" cy="0"/>
          <a:chOff x="0" y="0"/>
          <a:chExt cx="0" cy="0"/>
        </a:xfrm>
      </p:grpSpPr>
      <p:pic>
        <p:nvPicPr>
          <p:cNvPr id="3" name="Picture 2" descr="ACCA Brand Frame (16x9)_3.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2"/>
          <p:cNvSpPr>
            <a:spLocks noGrp="1"/>
          </p:cNvSpPr>
          <p:nvPr>
            <p:ph type="body" sz="quarter" idx="10" hasCustomPrompt="1"/>
          </p:nvPr>
        </p:nvSpPr>
        <p:spPr>
          <a:xfrm>
            <a:off x="1330963"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4" name="TextBox 3"/>
          <p:cNvSpPr txBox="1"/>
          <p:nvPr userDrawn="1"/>
        </p:nvSpPr>
        <p:spPr>
          <a:xfrm>
            <a:off x="461481" y="6486267"/>
            <a:ext cx="461473" cy="123111"/>
          </a:xfrm>
          <a:prstGeom prst="rect">
            <a:avLst/>
          </a:prstGeom>
          <a:noFill/>
        </p:spPr>
        <p:txBody>
          <a:bodyPr wrap="square" lIns="0" tIns="0" rIns="0" bIns="0" rtlCol="0">
            <a:spAutoFit/>
          </a:bodyPr>
          <a:lstStyle/>
          <a:p>
            <a:pPr defTabSz="914241"/>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12829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321" userDrawn="1">
          <p15:clr>
            <a:srgbClr val="FBAE40"/>
          </p15:clr>
        </p15:guide>
        <p15:guide id="3" orient="horz" pos="21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page (double, black logo)">
    <p:spTree>
      <p:nvGrpSpPr>
        <p:cNvPr id="1" name=""/>
        <p:cNvGrpSpPr/>
        <p:nvPr/>
      </p:nvGrpSpPr>
      <p:grpSpPr>
        <a:xfrm>
          <a:off x="0" y="0"/>
          <a:ext cx="0" cy="0"/>
          <a:chOff x="0" y="0"/>
          <a:chExt cx="0" cy="0"/>
        </a:xfrm>
      </p:grpSpPr>
      <p:pic>
        <p:nvPicPr>
          <p:cNvPr id="4" name="Picture 3" descr="ACCA Brand Square (2 line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060" y="2446020"/>
            <a:ext cx="1955800" cy="1955800"/>
          </a:xfrm>
          <a:prstGeom prst="rect">
            <a:avLst/>
          </a:prstGeom>
        </p:spPr>
      </p:pic>
      <p:sp>
        <p:nvSpPr>
          <p:cNvPr id="6" name="Title Placeholder 1"/>
          <p:cNvSpPr>
            <a:spLocks noGrp="1"/>
          </p:cNvSpPr>
          <p:nvPr>
            <p:ph type="title" hasCustomPrompt="1"/>
          </p:nvPr>
        </p:nvSpPr>
        <p:spPr>
          <a:xfrm>
            <a:off x="2133601" y="3088832"/>
            <a:ext cx="2956560" cy="602000"/>
          </a:xfrm>
          <a:prstGeom prst="rect">
            <a:avLst/>
          </a:prstGeom>
        </p:spPr>
        <p:txBody>
          <a:bodyPr vert="horz" lIns="0" tIns="0" rIns="0" bIns="0" rtlCol="0" anchor="t" anchorCtr="0">
            <a:noAutofit/>
          </a:bodyPr>
          <a:lstStyle>
            <a:lvl1pPr algn="l">
              <a:defRPr sz="2100" b="1" baseline="0">
                <a:solidFill>
                  <a:schemeClr val="tx1"/>
                </a:solidFill>
                <a:latin typeface="Arial (Headings)"/>
                <a:cs typeface="Arial (Headings)"/>
              </a:defRPr>
            </a:lvl1pPr>
          </a:lstStyle>
          <a:p>
            <a:r>
              <a:rPr lang="en-US" dirty="0" smtClean="0"/>
              <a:t>Click to edit divider pages with two lines</a:t>
            </a:r>
            <a:endParaRPr lang="en-US" dirty="0"/>
          </a:p>
        </p:txBody>
      </p:sp>
    </p:spTree>
    <p:extLst>
      <p:ext uri="{BB962C8B-B14F-4D97-AF65-F5344CB8AC3E}">
        <p14:creationId xmlns:p14="http://schemas.microsoft.com/office/powerpoint/2010/main" val="345494545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1 Column (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1330960" y="1727200"/>
            <a:ext cx="9702800" cy="4307840"/>
          </a:xfrm>
        </p:spPr>
        <p:txBody>
          <a:bodyPr/>
          <a:lstStyle>
            <a:lvl1pPr>
              <a:spcBef>
                <a:spcPts val="800"/>
              </a:spcBef>
              <a:spcAft>
                <a:spcPts val="0"/>
              </a:spcAft>
              <a:defRPr sz="2100"/>
            </a:lvl1pPr>
            <a:lvl2pPr marL="307919" indent="-307919">
              <a:spcBef>
                <a:spcPts val="800"/>
              </a:spcBef>
              <a:spcAft>
                <a:spcPts val="0"/>
              </a:spcAft>
              <a:defRPr sz="2100"/>
            </a:lvl2pPr>
            <a:lvl3pPr marL="539657" indent="-231737">
              <a:spcBef>
                <a:spcPts val="800"/>
              </a:spcBef>
              <a:spcAft>
                <a:spcPts val="0"/>
              </a:spcAft>
              <a:defRPr sz="1900"/>
            </a:lvl3pPr>
            <a:lvl4pPr marL="779323" indent="-250782">
              <a:spcBef>
                <a:spcPts val="800"/>
              </a:spcBef>
              <a:spcAft>
                <a:spcPts val="0"/>
              </a:spcAft>
              <a:defRPr sz="1900"/>
            </a:lvl4pPr>
            <a:lvl5pPr marL="961857" indent="-182534">
              <a:spcBef>
                <a:spcPts val="800"/>
              </a:spcBef>
              <a:spcAft>
                <a:spcPts val="0"/>
              </a:spcAft>
              <a:defRPr sz="19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108994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2 Columns (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1330960" y="1727203"/>
            <a:ext cx="4724400" cy="42941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Content Placeholder 2"/>
          <p:cNvSpPr>
            <a:spLocks noGrp="1"/>
          </p:cNvSpPr>
          <p:nvPr>
            <p:ph idx="10"/>
          </p:nvPr>
        </p:nvSpPr>
        <p:spPr>
          <a:xfrm>
            <a:off x="6309360" y="1727203"/>
            <a:ext cx="4724400" cy="42941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152498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Imag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8" name="Picture Placeholder 7"/>
          <p:cNvSpPr>
            <a:spLocks noGrp="1"/>
          </p:cNvSpPr>
          <p:nvPr>
            <p:ph type="pic" sz="quarter" idx="14" hasCustomPrompt="1"/>
          </p:nvPr>
        </p:nvSpPr>
        <p:spPr>
          <a:xfrm>
            <a:off x="1343027" y="1727203"/>
            <a:ext cx="4294188" cy="4294188"/>
          </a:xfrm>
          <a:solidFill>
            <a:srgbClr val="BEBEBE"/>
          </a:solidFill>
        </p:spPr>
        <p:txBody>
          <a:bodyPr/>
          <a:lstStyle>
            <a:lvl1pPr>
              <a:defRPr baseline="0"/>
            </a:lvl1pPr>
          </a:lstStyle>
          <a:p>
            <a:r>
              <a:rPr lang="en-GB" dirty="0" smtClean="0"/>
              <a:t>Insert picture here</a:t>
            </a:r>
            <a:endParaRPr lang="en-GB" dirty="0"/>
          </a:p>
        </p:txBody>
      </p:sp>
      <p:sp>
        <p:nvSpPr>
          <p:cNvPr id="5" name="Content Placeholder 2"/>
          <p:cNvSpPr>
            <a:spLocks noGrp="1"/>
          </p:cNvSpPr>
          <p:nvPr>
            <p:ph idx="1"/>
          </p:nvPr>
        </p:nvSpPr>
        <p:spPr>
          <a:xfrm>
            <a:off x="6309360" y="1727203"/>
            <a:ext cx="4724400" cy="42941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217596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hart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0"/>
          </p:nvPr>
        </p:nvSpPr>
        <p:spPr>
          <a:xfrm>
            <a:off x="6310313" y="1727203"/>
            <a:ext cx="4724400" cy="42941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12" name="Content Placeholder 2"/>
          <p:cNvSpPr>
            <a:spLocks noGrp="1"/>
          </p:cNvSpPr>
          <p:nvPr>
            <p:ph idx="11" hasCustomPrompt="1"/>
          </p:nvPr>
        </p:nvSpPr>
        <p:spPr>
          <a:xfrm>
            <a:off x="1326199" y="1727203"/>
            <a:ext cx="4724400" cy="4294188"/>
          </a:xfrm>
        </p:spPr>
        <p:txBody>
          <a:bodyPr/>
          <a:lstStyle/>
          <a:p>
            <a:pPr lvl="0"/>
            <a:r>
              <a:rPr lang="en-US" dirty="0" smtClean="0"/>
              <a:t>Chart</a:t>
            </a:r>
            <a:endParaRPr lang="en-US" dirty="0"/>
          </a:p>
        </p:txBody>
      </p:sp>
    </p:spTree>
    <p:extLst>
      <p:ext uri="{BB962C8B-B14F-4D97-AF65-F5344CB8AC3E}">
        <p14:creationId xmlns:p14="http://schemas.microsoft.com/office/powerpoint/2010/main" val="277286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10" name="Media Placeholder 9"/>
          <p:cNvSpPr>
            <a:spLocks noGrp="1"/>
          </p:cNvSpPr>
          <p:nvPr>
            <p:ph type="media" sz="quarter" idx="13"/>
          </p:nvPr>
        </p:nvSpPr>
        <p:spPr>
          <a:xfrm>
            <a:off x="1330960" y="1727203"/>
            <a:ext cx="9702800" cy="4294188"/>
          </a:xfrm>
        </p:spPr>
        <p:txBody>
          <a:bodyPr/>
          <a:lstStyle/>
          <a:p>
            <a:r>
              <a:rPr lang="zh-CN" altLang="en-US" smtClean="0"/>
              <a:t>单击图标添加媒体</a:t>
            </a:r>
            <a:endParaRPr lang="en-GB"/>
          </a:p>
        </p:txBody>
      </p:sp>
    </p:spTree>
    <p:extLst>
      <p:ext uri="{BB962C8B-B14F-4D97-AF65-F5344CB8AC3E}">
        <p14:creationId xmlns:p14="http://schemas.microsoft.com/office/powerpoint/2010/main" val="177765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Master Title (Red &amp; Black)">
    <p:bg bwMode="ltGray">
      <p:bgPr>
        <a:solidFill>
          <a:srgbClr val="BEBEBE"/>
        </a:solidFill>
        <a:effectLst/>
      </p:bgPr>
    </p:bg>
    <p:spTree>
      <p:nvGrpSpPr>
        <p:cNvPr id="1" name=""/>
        <p:cNvGrpSpPr/>
        <p:nvPr/>
      </p:nvGrpSpPr>
      <p:grpSpPr>
        <a:xfrm>
          <a:off x="0" y="0"/>
          <a:ext cx="0" cy="0"/>
          <a:chOff x="0" y="0"/>
          <a:chExt cx="0" cy="0"/>
        </a:xfrm>
      </p:grpSpPr>
      <p:pic>
        <p:nvPicPr>
          <p:cNvPr id="5" name="Picture 4" descr="ACCA Brand Frame (16x9)_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Placeholder 1"/>
          <p:cNvSpPr>
            <a:spLocks noGrp="1"/>
          </p:cNvSpPr>
          <p:nvPr>
            <p:ph type="title" hasCustomPrompt="1"/>
          </p:nvPr>
        </p:nvSpPr>
        <p:spPr>
          <a:xfrm>
            <a:off x="1330963" y="1734800"/>
            <a:ext cx="9703753" cy="358160"/>
          </a:xfrm>
          <a:prstGeom prst="rect">
            <a:avLst/>
          </a:prstGeom>
        </p:spPr>
        <p:txBody>
          <a:bodyPr vert="horz" lIns="0" tIns="0" rIns="0" bIns="0" rtlCol="0" anchor="t" anchorCtr="0">
            <a:normAutofit/>
          </a:bodyPr>
          <a:lstStyle>
            <a:lvl1pPr>
              <a:defRPr sz="1900" baseline="0">
                <a:solidFill>
                  <a:schemeClr val="tx2"/>
                </a:solidFill>
              </a:defRPr>
            </a:lvl1pPr>
          </a:lstStyle>
          <a:p>
            <a:r>
              <a:rPr lang="en-US" dirty="0" smtClean="0"/>
              <a:t>Click to edit first line Master title</a:t>
            </a:r>
            <a:endParaRPr lang="en-US" dirty="0"/>
          </a:p>
        </p:txBody>
      </p:sp>
      <p:sp>
        <p:nvSpPr>
          <p:cNvPr id="3" name="Text Placeholder 2"/>
          <p:cNvSpPr>
            <a:spLocks noGrp="1"/>
          </p:cNvSpPr>
          <p:nvPr>
            <p:ph type="body" sz="quarter" idx="10" hasCustomPrompt="1"/>
          </p:nvPr>
        </p:nvSpPr>
        <p:spPr>
          <a:xfrm>
            <a:off x="1330963" y="2174241"/>
            <a:ext cx="9703753" cy="1147763"/>
          </a:xfrm>
        </p:spPr>
        <p:txBody>
          <a:bodyPr>
            <a:normAutofit/>
          </a:bodyPr>
          <a:lstStyle>
            <a:lvl1pPr>
              <a:defRPr sz="2800">
                <a:latin typeface="Arial (Headings)"/>
                <a:cs typeface="Arial (Headings)"/>
              </a:defRPr>
            </a:lvl1pPr>
          </a:lstStyle>
          <a:p>
            <a:pPr lvl="0"/>
            <a:r>
              <a:rPr lang="en-GB" dirty="0" smtClean="0"/>
              <a:t>Click to edit second line Master title</a:t>
            </a:r>
          </a:p>
        </p:txBody>
      </p:sp>
      <p:sp>
        <p:nvSpPr>
          <p:cNvPr id="6" name="TextBox 5"/>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236982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593" userDrawn="1">
          <p15:clr>
            <a:srgbClr val="FBAE40"/>
          </p15:clr>
        </p15:guide>
        <p15:guide id="2" pos="3840" userDrawn="1">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Master Title (Red &amp; White)">
    <p:bg bwMode="ltGray">
      <p:bgPr>
        <a:solidFill>
          <a:srgbClr val="BEBEBE"/>
        </a:solidFill>
        <a:effectLst/>
      </p:bgPr>
    </p:bg>
    <p:spTree>
      <p:nvGrpSpPr>
        <p:cNvPr id="1" name=""/>
        <p:cNvGrpSpPr/>
        <p:nvPr/>
      </p:nvGrpSpPr>
      <p:grpSpPr>
        <a:xfrm>
          <a:off x="0" y="0"/>
          <a:ext cx="0" cy="0"/>
          <a:chOff x="0" y="0"/>
          <a:chExt cx="0" cy="0"/>
        </a:xfrm>
      </p:grpSpPr>
      <p:pic>
        <p:nvPicPr>
          <p:cNvPr id="4" name="Picture 3" descr="ACCA Brand Frame (16x9)_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Placeholder 1"/>
          <p:cNvSpPr>
            <a:spLocks noGrp="1"/>
          </p:cNvSpPr>
          <p:nvPr>
            <p:ph type="title" hasCustomPrompt="1"/>
          </p:nvPr>
        </p:nvSpPr>
        <p:spPr>
          <a:xfrm>
            <a:off x="1330963" y="1734800"/>
            <a:ext cx="9703753" cy="358160"/>
          </a:xfrm>
          <a:prstGeom prst="rect">
            <a:avLst/>
          </a:prstGeom>
        </p:spPr>
        <p:txBody>
          <a:bodyPr vert="horz" lIns="0" tIns="0" rIns="0" bIns="0" rtlCol="0" anchor="t" anchorCtr="0">
            <a:normAutofit/>
          </a:bodyPr>
          <a:lstStyle>
            <a:lvl1pPr>
              <a:defRPr sz="1900" baseline="0">
                <a:solidFill>
                  <a:schemeClr val="tx2"/>
                </a:solidFill>
              </a:defRPr>
            </a:lvl1pPr>
          </a:lstStyle>
          <a:p>
            <a:r>
              <a:rPr lang="en-US" dirty="0" smtClean="0"/>
              <a:t>Click to edit first line Master title</a:t>
            </a:r>
            <a:endParaRPr lang="en-US" dirty="0"/>
          </a:p>
        </p:txBody>
      </p:sp>
      <p:sp>
        <p:nvSpPr>
          <p:cNvPr id="7" name="Text Placeholder 2"/>
          <p:cNvSpPr>
            <a:spLocks noGrp="1"/>
          </p:cNvSpPr>
          <p:nvPr>
            <p:ph type="body" sz="quarter" idx="10" hasCustomPrompt="1"/>
          </p:nvPr>
        </p:nvSpPr>
        <p:spPr>
          <a:xfrm>
            <a:off x="1330963" y="2174241"/>
            <a:ext cx="9703753" cy="1147763"/>
          </a:xfrm>
        </p:spPr>
        <p:txBody>
          <a:bodyPr>
            <a:normAutofit/>
          </a:bodyPr>
          <a:lstStyle>
            <a:lvl1pPr>
              <a:defRPr sz="2800">
                <a:latin typeface="Arial (Headings)"/>
                <a:cs typeface="Arial (Headings)"/>
              </a:defRPr>
            </a:lvl1pPr>
          </a:lstStyle>
          <a:p>
            <a:pPr lvl="0"/>
            <a:r>
              <a:rPr lang="en-GB" dirty="0" smtClean="0"/>
              <a:t>Click to edit second line Master title</a:t>
            </a:r>
          </a:p>
        </p:txBody>
      </p:sp>
      <p:sp>
        <p:nvSpPr>
          <p:cNvPr id="5" name="TextBox 4"/>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402445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593"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Master Title (All White)">
    <p:bg bwMode="ltGray">
      <p:bgPr>
        <a:solidFill>
          <a:srgbClr val="BEBEBE"/>
        </a:solidFill>
        <a:effectLst/>
      </p:bgPr>
    </p:bg>
    <p:spTree>
      <p:nvGrpSpPr>
        <p:cNvPr id="1" name=""/>
        <p:cNvGrpSpPr/>
        <p:nvPr/>
      </p:nvGrpSpPr>
      <p:grpSpPr>
        <a:xfrm>
          <a:off x="0" y="0"/>
          <a:ext cx="0" cy="0"/>
          <a:chOff x="0" y="0"/>
          <a:chExt cx="0" cy="0"/>
        </a:xfrm>
      </p:grpSpPr>
      <p:pic>
        <p:nvPicPr>
          <p:cNvPr id="2" name="Picture 1" descr="ACCA Brand Frame (16x9)_3.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Placeholder 1"/>
          <p:cNvSpPr>
            <a:spLocks noGrp="1"/>
          </p:cNvSpPr>
          <p:nvPr>
            <p:ph type="title" hasCustomPrompt="1"/>
          </p:nvPr>
        </p:nvSpPr>
        <p:spPr>
          <a:xfrm>
            <a:off x="1330963" y="1734800"/>
            <a:ext cx="9703753" cy="358160"/>
          </a:xfrm>
          <a:prstGeom prst="rect">
            <a:avLst/>
          </a:prstGeom>
        </p:spPr>
        <p:txBody>
          <a:bodyPr vert="horz" lIns="0" tIns="0" rIns="0" bIns="0" rtlCol="0" anchor="t" anchorCtr="0">
            <a:normAutofit/>
          </a:bodyPr>
          <a:lstStyle>
            <a:lvl1pPr>
              <a:defRPr sz="1900" baseline="0">
                <a:solidFill>
                  <a:schemeClr val="tx2"/>
                </a:solidFill>
              </a:defRPr>
            </a:lvl1pPr>
          </a:lstStyle>
          <a:p>
            <a:r>
              <a:rPr lang="en-US" dirty="0" smtClean="0"/>
              <a:t>Click to edit first line Master title</a:t>
            </a:r>
            <a:endParaRPr lang="en-US" dirty="0"/>
          </a:p>
        </p:txBody>
      </p:sp>
      <p:sp>
        <p:nvSpPr>
          <p:cNvPr id="7" name="Text Placeholder 2"/>
          <p:cNvSpPr>
            <a:spLocks noGrp="1"/>
          </p:cNvSpPr>
          <p:nvPr>
            <p:ph type="body" sz="quarter" idx="10" hasCustomPrompt="1"/>
          </p:nvPr>
        </p:nvSpPr>
        <p:spPr>
          <a:xfrm>
            <a:off x="1330963" y="2174241"/>
            <a:ext cx="9703753" cy="1147763"/>
          </a:xfrm>
        </p:spPr>
        <p:txBody>
          <a:bodyPr>
            <a:normAutofit/>
          </a:bodyPr>
          <a:lstStyle>
            <a:lvl1pPr>
              <a:defRPr sz="2800" baseline="0">
                <a:latin typeface="Arial (Headings)"/>
                <a:cs typeface="Arial (Headings)"/>
              </a:defRPr>
            </a:lvl1pPr>
          </a:lstStyle>
          <a:p>
            <a:pPr lvl="0"/>
            <a:r>
              <a:rPr lang="en-GB" dirty="0" smtClean="0"/>
              <a:t>Click to edit second line Master title</a:t>
            </a:r>
          </a:p>
        </p:txBody>
      </p:sp>
      <p:sp>
        <p:nvSpPr>
          <p:cNvPr id="5" name="TextBox 4"/>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251671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593" userDrawn="1">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Master Title 2 (Red &amp; Black)">
    <p:bg bwMode="ltGray">
      <p:bgPr>
        <a:solidFill>
          <a:srgbClr val="BEBEBE"/>
        </a:solidFill>
        <a:effectLst/>
      </p:bgPr>
    </p:bg>
    <p:spTree>
      <p:nvGrpSpPr>
        <p:cNvPr id="1" name=""/>
        <p:cNvGrpSpPr/>
        <p:nvPr/>
      </p:nvGrpSpPr>
      <p:grpSpPr>
        <a:xfrm>
          <a:off x="0" y="0"/>
          <a:ext cx="0" cy="0"/>
          <a:chOff x="0" y="0"/>
          <a:chExt cx="0" cy="0"/>
        </a:xfrm>
      </p:grpSpPr>
      <p:pic>
        <p:nvPicPr>
          <p:cNvPr id="5" name="Picture 4" descr="ACCA Brand Frame (16x9)_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 Placeholder 2"/>
          <p:cNvSpPr>
            <a:spLocks noGrp="1"/>
          </p:cNvSpPr>
          <p:nvPr>
            <p:ph type="body" sz="quarter" idx="10" hasCustomPrompt="1"/>
          </p:nvPr>
        </p:nvSpPr>
        <p:spPr>
          <a:xfrm>
            <a:off x="1330963"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4" name="TextBox 3"/>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140144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321" userDrawn="1">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Master Title 2 (Red &amp; White)">
    <p:bg bwMode="ltGray">
      <p:bgPr>
        <a:solidFill>
          <a:srgbClr val="BEBEBE"/>
        </a:solidFill>
        <a:effectLst/>
      </p:bgPr>
    </p:bg>
    <p:spTree>
      <p:nvGrpSpPr>
        <p:cNvPr id="1" name=""/>
        <p:cNvGrpSpPr/>
        <p:nvPr/>
      </p:nvGrpSpPr>
      <p:grpSpPr>
        <a:xfrm>
          <a:off x="0" y="0"/>
          <a:ext cx="0" cy="0"/>
          <a:chOff x="0" y="0"/>
          <a:chExt cx="0" cy="0"/>
        </a:xfrm>
      </p:grpSpPr>
      <p:pic>
        <p:nvPicPr>
          <p:cNvPr id="4" name="Picture 3" descr="ACCA Brand Frame (16x9)_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2"/>
          <p:cNvSpPr>
            <a:spLocks noGrp="1"/>
          </p:cNvSpPr>
          <p:nvPr>
            <p:ph type="body" sz="quarter" idx="10" hasCustomPrompt="1"/>
          </p:nvPr>
        </p:nvSpPr>
        <p:spPr>
          <a:xfrm>
            <a:off x="1330963"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5" name="TextBox 4"/>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419648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321"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ivider page (single, white logo)">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2629257" y="3207616"/>
            <a:ext cx="4361204" cy="381331"/>
          </a:xfrm>
          <a:prstGeom prst="rect">
            <a:avLst/>
          </a:prstGeom>
        </p:spPr>
        <p:txBody>
          <a:bodyPr vert="horz" lIns="0" tIns="0" rIns="0" bIns="0" rtlCol="0" anchor="t" anchorCtr="0">
            <a:noAutofit/>
          </a:bodyPr>
          <a:lstStyle>
            <a:lvl1pPr algn="l">
              <a:defRPr sz="2800" b="1" baseline="0">
                <a:solidFill>
                  <a:schemeClr val="tx1"/>
                </a:solidFill>
                <a:latin typeface="Arial (Headings)"/>
                <a:cs typeface="Arial (Headings)"/>
              </a:defRPr>
            </a:lvl1pPr>
          </a:lstStyle>
          <a:p>
            <a:r>
              <a:rPr lang="en-US" dirty="0" smtClean="0"/>
              <a:t>Click to edit </a:t>
            </a:r>
            <a:r>
              <a:rPr lang="en-US" smtClean="0"/>
              <a:t>divider page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483" y="1828800"/>
            <a:ext cx="3188208" cy="3188208"/>
          </a:xfrm>
          <a:prstGeom prst="rect">
            <a:avLst/>
          </a:prstGeom>
        </p:spPr>
      </p:pic>
    </p:spTree>
    <p:extLst>
      <p:ext uri="{BB962C8B-B14F-4D97-AF65-F5344CB8AC3E}">
        <p14:creationId xmlns:p14="http://schemas.microsoft.com/office/powerpoint/2010/main" val="145032068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Master Title 2 (All White)">
    <p:bg bwMode="ltGray">
      <p:bgPr>
        <a:solidFill>
          <a:srgbClr val="BEBEBE"/>
        </a:solidFill>
        <a:effectLst/>
      </p:bgPr>
    </p:bg>
    <p:spTree>
      <p:nvGrpSpPr>
        <p:cNvPr id="1" name=""/>
        <p:cNvGrpSpPr/>
        <p:nvPr/>
      </p:nvGrpSpPr>
      <p:grpSpPr>
        <a:xfrm>
          <a:off x="0" y="0"/>
          <a:ext cx="0" cy="0"/>
          <a:chOff x="0" y="0"/>
          <a:chExt cx="0" cy="0"/>
        </a:xfrm>
      </p:grpSpPr>
      <p:pic>
        <p:nvPicPr>
          <p:cNvPr id="3" name="Picture 2" descr="ACCA Brand Frame (16x9)_3.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2"/>
          <p:cNvSpPr>
            <a:spLocks noGrp="1"/>
          </p:cNvSpPr>
          <p:nvPr>
            <p:ph type="body" sz="quarter" idx="10" hasCustomPrompt="1"/>
          </p:nvPr>
        </p:nvSpPr>
        <p:spPr>
          <a:xfrm>
            <a:off x="1330963"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4" name="TextBox 3"/>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285881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321" userDrawn="1">
          <p15:clr>
            <a:srgbClr val="FBAE40"/>
          </p15:clr>
        </p15:guide>
        <p15:guide id="3" orient="horz" pos="210" userDrawn="1">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1 Column (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30960" y="1727200"/>
            <a:ext cx="9702800" cy="4307840"/>
          </a:xfrm>
        </p:spPr>
        <p:txBody>
          <a:bodyPr/>
          <a:lstStyle>
            <a:lvl1pPr>
              <a:spcBef>
                <a:spcPts val="800"/>
              </a:spcBef>
              <a:spcAft>
                <a:spcPts val="0"/>
              </a:spcAft>
              <a:defRPr sz="2100"/>
            </a:lvl1pPr>
            <a:lvl2pPr marL="307927" indent="-307927">
              <a:spcBef>
                <a:spcPts val="800"/>
              </a:spcBef>
              <a:spcAft>
                <a:spcPts val="0"/>
              </a:spcAft>
              <a:defRPr sz="2100"/>
            </a:lvl2pPr>
            <a:lvl3pPr marL="539671" indent="-231742">
              <a:spcBef>
                <a:spcPts val="800"/>
              </a:spcBef>
              <a:spcAft>
                <a:spcPts val="0"/>
              </a:spcAft>
              <a:defRPr sz="1900"/>
            </a:lvl3pPr>
            <a:lvl4pPr marL="779343" indent="-250788">
              <a:spcBef>
                <a:spcPts val="800"/>
              </a:spcBef>
              <a:spcAft>
                <a:spcPts val="0"/>
              </a:spcAft>
              <a:defRPr sz="1900"/>
            </a:lvl4pPr>
            <a:lvl5pPr marL="961881" indent="-182538">
              <a:spcBef>
                <a:spcPts val="800"/>
              </a:spcBef>
              <a:spcAft>
                <a:spcPts val="0"/>
              </a:spcAft>
              <a:defRPr sz="1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428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2 Columns (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30960" y="1727203"/>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2"/>
          <p:cNvSpPr>
            <a:spLocks noGrp="1"/>
          </p:cNvSpPr>
          <p:nvPr>
            <p:ph idx="10"/>
          </p:nvPr>
        </p:nvSpPr>
        <p:spPr>
          <a:xfrm>
            <a:off x="6309360" y="1727203"/>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7179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Imag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Picture Placeholder 7"/>
          <p:cNvSpPr>
            <a:spLocks noGrp="1"/>
          </p:cNvSpPr>
          <p:nvPr>
            <p:ph type="pic" sz="quarter" idx="14" hasCustomPrompt="1"/>
          </p:nvPr>
        </p:nvSpPr>
        <p:spPr>
          <a:xfrm>
            <a:off x="1343027" y="1727203"/>
            <a:ext cx="4294188" cy="4294188"/>
          </a:xfrm>
          <a:solidFill>
            <a:srgbClr val="BEBEBE"/>
          </a:solidFill>
        </p:spPr>
        <p:txBody>
          <a:bodyPr/>
          <a:lstStyle>
            <a:lvl1pPr>
              <a:defRPr baseline="0"/>
            </a:lvl1pPr>
          </a:lstStyle>
          <a:p>
            <a:r>
              <a:rPr lang="en-GB" dirty="0" smtClean="0"/>
              <a:t>Insert picture here</a:t>
            </a:r>
            <a:endParaRPr lang="en-GB" dirty="0"/>
          </a:p>
        </p:txBody>
      </p:sp>
      <p:sp>
        <p:nvSpPr>
          <p:cNvPr id="5" name="Content Placeholder 2"/>
          <p:cNvSpPr>
            <a:spLocks noGrp="1"/>
          </p:cNvSpPr>
          <p:nvPr>
            <p:ph idx="1"/>
          </p:nvPr>
        </p:nvSpPr>
        <p:spPr>
          <a:xfrm>
            <a:off x="6309360" y="1727203"/>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4092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hart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0"/>
          </p:nvPr>
        </p:nvSpPr>
        <p:spPr>
          <a:xfrm>
            <a:off x="6310313" y="1727203"/>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1" hasCustomPrompt="1"/>
          </p:nvPr>
        </p:nvSpPr>
        <p:spPr>
          <a:xfrm>
            <a:off x="1326199" y="1727203"/>
            <a:ext cx="4724400" cy="4294188"/>
          </a:xfrm>
        </p:spPr>
        <p:txBody>
          <a:bodyPr/>
          <a:lstStyle/>
          <a:p>
            <a:pPr lvl="0"/>
            <a:r>
              <a:rPr lang="en-US" dirty="0" smtClean="0"/>
              <a:t>Chart</a:t>
            </a:r>
            <a:endParaRPr lang="en-US" dirty="0"/>
          </a:p>
        </p:txBody>
      </p:sp>
    </p:spTree>
    <p:extLst>
      <p:ext uri="{BB962C8B-B14F-4D97-AF65-F5344CB8AC3E}">
        <p14:creationId xmlns:p14="http://schemas.microsoft.com/office/powerpoint/2010/main" val="120196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0" name="Media Placeholder 9"/>
          <p:cNvSpPr>
            <a:spLocks noGrp="1"/>
          </p:cNvSpPr>
          <p:nvPr>
            <p:ph type="media" sz="quarter" idx="13"/>
          </p:nvPr>
        </p:nvSpPr>
        <p:spPr>
          <a:xfrm>
            <a:off x="1330960" y="1727203"/>
            <a:ext cx="9702800" cy="4294188"/>
          </a:xfrm>
        </p:spPr>
        <p:txBody>
          <a:bodyPr/>
          <a:lstStyle/>
          <a:p>
            <a:r>
              <a:rPr lang="en-US" smtClean="0"/>
              <a:t>Click icon to add media</a:t>
            </a:r>
            <a:endParaRPr lang="en-GB"/>
          </a:p>
        </p:txBody>
      </p:sp>
    </p:spTree>
    <p:extLst>
      <p:ext uri="{BB962C8B-B14F-4D97-AF65-F5344CB8AC3E}">
        <p14:creationId xmlns:p14="http://schemas.microsoft.com/office/powerpoint/2010/main" val="98695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Master Title (Red &amp; Black)">
    <p:bg bwMode="ltGray">
      <p:bgPr>
        <a:solidFill>
          <a:srgbClr val="BEBEBE"/>
        </a:solidFill>
        <a:effectLst/>
      </p:bgPr>
    </p:bg>
    <p:spTree>
      <p:nvGrpSpPr>
        <p:cNvPr id="1" name=""/>
        <p:cNvGrpSpPr/>
        <p:nvPr/>
      </p:nvGrpSpPr>
      <p:grpSpPr>
        <a:xfrm>
          <a:off x="0" y="0"/>
          <a:ext cx="0" cy="0"/>
          <a:chOff x="0" y="0"/>
          <a:chExt cx="0" cy="0"/>
        </a:xfrm>
      </p:grpSpPr>
      <p:pic>
        <p:nvPicPr>
          <p:cNvPr id="5" name="Picture 4" descr="ACCA Brand Frame (16x9)_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Placeholder 1"/>
          <p:cNvSpPr>
            <a:spLocks noGrp="1"/>
          </p:cNvSpPr>
          <p:nvPr>
            <p:ph type="title" hasCustomPrompt="1"/>
          </p:nvPr>
        </p:nvSpPr>
        <p:spPr>
          <a:xfrm>
            <a:off x="1330963" y="1734800"/>
            <a:ext cx="9703753" cy="358160"/>
          </a:xfrm>
          <a:prstGeom prst="rect">
            <a:avLst/>
          </a:prstGeom>
        </p:spPr>
        <p:txBody>
          <a:bodyPr vert="horz" lIns="0" tIns="0" rIns="0" bIns="0" rtlCol="0" anchor="t" anchorCtr="0">
            <a:normAutofit/>
          </a:bodyPr>
          <a:lstStyle>
            <a:lvl1pPr>
              <a:defRPr sz="1900" baseline="0">
                <a:solidFill>
                  <a:schemeClr val="tx2"/>
                </a:solidFill>
              </a:defRPr>
            </a:lvl1pPr>
          </a:lstStyle>
          <a:p>
            <a:r>
              <a:rPr lang="en-US" dirty="0" smtClean="0"/>
              <a:t>Click to edit first line Master title</a:t>
            </a:r>
            <a:endParaRPr lang="en-US" dirty="0"/>
          </a:p>
        </p:txBody>
      </p:sp>
      <p:sp>
        <p:nvSpPr>
          <p:cNvPr id="3" name="Text Placeholder 2"/>
          <p:cNvSpPr>
            <a:spLocks noGrp="1"/>
          </p:cNvSpPr>
          <p:nvPr>
            <p:ph type="body" sz="quarter" idx="10" hasCustomPrompt="1"/>
          </p:nvPr>
        </p:nvSpPr>
        <p:spPr>
          <a:xfrm>
            <a:off x="1330963" y="2174241"/>
            <a:ext cx="9703753" cy="1147763"/>
          </a:xfrm>
        </p:spPr>
        <p:txBody>
          <a:bodyPr>
            <a:normAutofit/>
          </a:bodyPr>
          <a:lstStyle>
            <a:lvl1pPr>
              <a:defRPr sz="2800">
                <a:latin typeface="Arial (Headings)"/>
                <a:cs typeface="Arial (Headings)"/>
              </a:defRPr>
            </a:lvl1pPr>
          </a:lstStyle>
          <a:p>
            <a:pPr lvl="0"/>
            <a:r>
              <a:rPr lang="en-GB" dirty="0" smtClean="0"/>
              <a:t>Click to edit second line Master title</a:t>
            </a:r>
          </a:p>
        </p:txBody>
      </p:sp>
      <p:sp>
        <p:nvSpPr>
          <p:cNvPr id="6" name="TextBox 5"/>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96260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593" userDrawn="1">
          <p15:clr>
            <a:srgbClr val="FBAE40"/>
          </p15:clr>
        </p15:guide>
        <p15:guide id="2" pos="3840" userDrawn="1">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Master Title (Red &amp; White)">
    <p:bg bwMode="ltGray">
      <p:bgPr>
        <a:solidFill>
          <a:srgbClr val="BEBEBE"/>
        </a:solidFill>
        <a:effectLst/>
      </p:bgPr>
    </p:bg>
    <p:spTree>
      <p:nvGrpSpPr>
        <p:cNvPr id="1" name=""/>
        <p:cNvGrpSpPr/>
        <p:nvPr/>
      </p:nvGrpSpPr>
      <p:grpSpPr>
        <a:xfrm>
          <a:off x="0" y="0"/>
          <a:ext cx="0" cy="0"/>
          <a:chOff x="0" y="0"/>
          <a:chExt cx="0" cy="0"/>
        </a:xfrm>
      </p:grpSpPr>
      <p:pic>
        <p:nvPicPr>
          <p:cNvPr id="4" name="Picture 3" descr="ACCA Brand Frame (16x9)_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Placeholder 1"/>
          <p:cNvSpPr>
            <a:spLocks noGrp="1"/>
          </p:cNvSpPr>
          <p:nvPr>
            <p:ph type="title" hasCustomPrompt="1"/>
          </p:nvPr>
        </p:nvSpPr>
        <p:spPr>
          <a:xfrm>
            <a:off x="1330963" y="1734800"/>
            <a:ext cx="9703753" cy="358160"/>
          </a:xfrm>
          <a:prstGeom prst="rect">
            <a:avLst/>
          </a:prstGeom>
        </p:spPr>
        <p:txBody>
          <a:bodyPr vert="horz" lIns="0" tIns="0" rIns="0" bIns="0" rtlCol="0" anchor="t" anchorCtr="0">
            <a:normAutofit/>
          </a:bodyPr>
          <a:lstStyle>
            <a:lvl1pPr>
              <a:defRPr sz="1900" baseline="0">
                <a:solidFill>
                  <a:schemeClr val="tx2"/>
                </a:solidFill>
              </a:defRPr>
            </a:lvl1pPr>
          </a:lstStyle>
          <a:p>
            <a:r>
              <a:rPr lang="en-US" dirty="0" smtClean="0"/>
              <a:t>Click to edit first line Master title</a:t>
            </a:r>
            <a:endParaRPr lang="en-US" dirty="0"/>
          </a:p>
        </p:txBody>
      </p:sp>
      <p:sp>
        <p:nvSpPr>
          <p:cNvPr id="7" name="Text Placeholder 2"/>
          <p:cNvSpPr>
            <a:spLocks noGrp="1"/>
          </p:cNvSpPr>
          <p:nvPr>
            <p:ph type="body" sz="quarter" idx="10" hasCustomPrompt="1"/>
          </p:nvPr>
        </p:nvSpPr>
        <p:spPr>
          <a:xfrm>
            <a:off x="1330963" y="2174241"/>
            <a:ext cx="9703753" cy="1147763"/>
          </a:xfrm>
        </p:spPr>
        <p:txBody>
          <a:bodyPr>
            <a:normAutofit/>
          </a:bodyPr>
          <a:lstStyle>
            <a:lvl1pPr>
              <a:defRPr sz="2800">
                <a:latin typeface="Arial (Headings)"/>
                <a:cs typeface="Arial (Headings)"/>
              </a:defRPr>
            </a:lvl1pPr>
          </a:lstStyle>
          <a:p>
            <a:pPr lvl="0"/>
            <a:r>
              <a:rPr lang="en-GB" dirty="0" smtClean="0"/>
              <a:t>Click to edit second line Master title</a:t>
            </a:r>
          </a:p>
        </p:txBody>
      </p:sp>
      <p:sp>
        <p:nvSpPr>
          <p:cNvPr id="5" name="TextBox 4"/>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414249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593"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Master Title (All White)">
    <p:bg bwMode="ltGray">
      <p:bgPr>
        <a:solidFill>
          <a:srgbClr val="BEBEBE"/>
        </a:solidFill>
        <a:effectLst/>
      </p:bgPr>
    </p:bg>
    <p:spTree>
      <p:nvGrpSpPr>
        <p:cNvPr id="1" name=""/>
        <p:cNvGrpSpPr/>
        <p:nvPr/>
      </p:nvGrpSpPr>
      <p:grpSpPr>
        <a:xfrm>
          <a:off x="0" y="0"/>
          <a:ext cx="0" cy="0"/>
          <a:chOff x="0" y="0"/>
          <a:chExt cx="0" cy="0"/>
        </a:xfrm>
      </p:grpSpPr>
      <p:pic>
        <p:nvPicPr>
          <p:cNvPr id="2" name="Picture 1" descr="ACCA Brand Frame (16x9)_3.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Placeholder 1"/>
          <p:cNvSpPr>
            <a:spLocks noGrp="1"/>
          </p:cNvSpPr>
          <p:nvPr>
            <p:ph type="title" hasCustomPrompt="1"/>
          </p:nvPr>
        </p:nvSpPr>
        <p:spPr>
          <a:xfrm>
            <a:off x="1330963" y="1734800"/>
            <a:ext cx="9703753" cy="358160"/>
          </a:xfrm>
          <a:prstGeom prst="rect">
            <a:avLst/>
          </a:prstGeom>
        </p:spPr>
        <p:txBody>
          <a:bodyPr vert="horz" lIns="0" tIns="0" rIns="0" bIns="0" rtlCol="0" anchor="t" anchorCtr="0">
            <a:normAutofit/>
          </a:bodyPr>
          <a:lstStyle>
            <a:lvl1pPr>
              <a:defRPr sz="1900" baseline="0">
                <a:solidFill>
                  <a:schemeClr val="tx2"/>
                </a:solidFill>
              </a:defRPr>
            </a:lvl1pPr>
          </a:lstStyle>
          <a:p>
            <a:r>
              <a:rPr lang="en-US" dirty="0" smtClean="0"/>
              <a:t>Click to edit first line Master title</a:t>
            </a:r>
            <a:endParaRPr lang="en-US" dirty="0"/>
          </a:p>
        </p:txBody>
      </p:sp>
      <p:sp>
        <p:nvSpPr>
          <p:cNvPr id="7" name="Text Placeholder 2"/>
          <p:cNvSpPr>
            <a:spLocks noGrp="1"/>
          </p:cNvSpPr>
          <p:nvPr>
            <p:ph type="body" sz="quarter" idx="10" hasCustomPrompt="1"/>
          </p:nvPr>
        </p:nvSpPr>
        <p:spPr>
          <a:xfrm>
            <a:off x="1330963" y="2174241"/>
            <a:ext cx="9703753" cy="1147763"/>
          </a:xfrm>
        </p:spPr>
        <p:txBody>
          <a:bodyPr>
            <a:normAutofit/>
          </a:bodyPr>
          <a:lstStyle>
            <a:lvl1pPr>
              <a:defRPr sz="2800" baseline="0">
                <a:latin typeface="Arial (Headings)"/>
                <a:cs typeface="Arial (Headings)"/>
              </a:defRPr>
            </a:lvl1pPr>
          </a:lstStyle>
          <a:p>
            <a:pPr lvl="0"/>
            <a:r>
              <a:rPr lang="en-GB" dirty="0" smtClean="0"/>
              <a:t>Click to edit second line Master title</a:t>
            </a:r>
          </a:p>
        </p:txBody>
      </p:sp>
      <p:sp>
        <p:nvSpPr>
          <p:cNvPr id="5" name="TextBox 4"/>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305147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593" userDrawn="1">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Master Title 2 (Red &amp; Black)">
    <p:bg bwMode="ltGray">
      <p:bgPr>
        <a:solidFill>
          <a:srgbClr val="BEBEBE"/>
        </a:solidFill>
        <a:effectLst/>
      </p:bgPr>
    </p:bg>
    <p:spTree>
      <p:nvGrpSpPr>
        <p:cNvPr id="1" name=""/>
        <p:cNvGrpSpPr/>
        <p:nvPr/>
      </p:nvGrpSpPr>
      <p:grpSpPr>
        <a:xfrm>
          <a:off x="0" y="0"/>
          <a:ext cx="0" cy="0"/>
          <a:chOff x="0" y="0"/>
          <a:chExt cx="0" cy="0"/>
        </a:xfrm>
      </p:grpSpPr>
      <p:pic>
        <p:nvPicPr>
          <p:cNvPr id="5" name="Picture 4" descr="ACCA Brand Frame (16x9)_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 Placeholder 2"/>
          <p:cNvSpPr>
            <a:spLocks noGrp="1"/>
          </p:cNvSpPr>
          <p:nvPr>
            <p:ph type="body" sz="quarter" idx="10" hasCustomPrompt="1"/>
          </p:nvPr>
        </p:nvSpPr>
        <p:spPr>
          <a:xfrm>
            <a:off x="1330963"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4" name="TextBox 3"/>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45724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321"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vider page (double, white logo)">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2629257" y="2968620"/>
            <a:ext cx="4361204" cy="910600"/>
          </a:xfrm>
          <a:prstGeom prst="rect">
            <a:avLst/>
          </a:prstGeom>
        </p:spPr>
        <p:txBody>
          <a:bodyPr vert="horz" lIns="0" tIns="0" rIns="0" bIns="0" rtlCol="0" anchor="t" anchorCtr="0">
            <a:noAutofit/>
          </a:bodyPr>
          <a:lstStyle>
            <a:lvl1pPr algn="l">
              <a:defRPr sz="2800" b="1" baseline="0">
                <a:solidFill>
                  <a:schemeClr val="tx1"/>
                </a:solidFill>
                <a:latin typeface="Arial (Headings)"/>
                <a:cs typeface="Arial (Headings)"/>
              </a:defRPr>
            </a:lvl1pPr>
          </a:lstStyle>
          <a:p>
            <a:r>
              <a:rPr lang="en-US" dirty="0" smtClean="0"/>
              <a:t>Click to edit divider pages with two lines</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483" y="1828800"/>
            <a:ext cx="3188208" cy="3188208"/>
          </a:xfrm>
          <a:prstGeom prst="rect">
            <a:avLst/>
          </a:prstGeom>
        </p:spPr>
      </p:pic>
    </p:spTree>
    <p:extLst>
      <p:ext uri="{BB962C8B-B14F-4D97-AF65-F5344CB8AC3E}">
        <p14:creationId xmlns:p14="http://schemas.microsoft.com/office/powerpoint/2010/main" val="683274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Master Title 2 (Red &amp; White)">
    <p:bg bwMode="ltGray">
      <p:bgPr>
        <a:solidFill>
          <a:srgbClr val="BEBEBE"/>
        </a:solidFill>
        <a:effectLst/>
      </p:bgPr>
    </p:bg>
    <p:spTree>
      <p:nvGrpSpPr>
        <p:cNvPr id="1" name=""/>
        <p:cNvGrpSpPr/>
        <p:nvPr/>
      </p:nvGrpSpPr>
      <p:grpSpPr>
        <a:xfrm>
          <a:off x="0" y="0"/>
          <a:ext cx="0" cy="0"/>
          <a:chOff x="0" y="0"/>
          <a:chExt cx="0" cy="0"/>
        </a:xfrm>
      </p:grpSpPr>
      <p:pic>
        <p:nvPicPr>
          <p:cNvPr id="4" name="Picture 3" descr="ACCA Brand Frame (16x9)_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2"/>
          <p:cNvSpPr>
            <a:spLocks noGrp="1"/>
          </p:cNvSpPr>
          <p:nvPr>
            <p:ph type="body" sz="quarter" idx="10" hasCustomPrompt="1"/>
          </p:nvPr>
        </p:nvSpPr>
        <p:spPr>
          <a:xfrm>
            <a:off x="1330963"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5" name="TextBox 4"/>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380904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321" userDrawn="1">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Master Title 2 (All White)">
    <p:bg bwMode="ltGray">
      <p:bgPr>
        <a:solidFill>
          <a:srgbClr val="BEBEBE"/>
        </a:solidFill>
        <a:effectLst/>
      </p:bgPr>
    </p:bg>
    <p:spTree>
      <p:nvGrpSpPr>
        <p:cNvPr id="1" name=""/>
        <p:cNvGrpSpPr/>
        <p:nvPr/>
      </p:nvGrpSpPr>
      <p:grpSpPr>
        <a:xfrm>
          <a:off x="0" y="0"/>
          <a:ext cx="0" cy="0"/>
          <a:chOff x="0" y="0"/>
          <a:chExt cx="0" cy="0"/>
        </a:xfrm>
      </p:grpSpPr>
      <p:pic>
        <p:nvPicPr>
          <p:cNvPr id="3" name="Picture 2" descr="ACCA Brand Frame (16x9)_3.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2"/>
          <p:cNvSpPr>
            <a:spLocks noGrp="1"/>
          </p:cNvSpPr>
          <p:nvPr>
            <p:ph type="body" sz="quarter" idx="10" hasCustomPrompt="1"/>
          </p:nvPr>
        </p:nvSpPr>
        <p:spPr>
          <a:xfrm>
            <a:off x="1330963"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4" name="TextBox 3"/>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62139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321" userDrawn="1">
          <p15:clr>
            <a:srgbClr val="FBAE40"/>
          </p15:clr>
        </p15:guide>
        <p15:guide id="3" orient="horz" pos="210" userDrawn="1">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1 Column (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30960" y="1727200"/>
            <a:ext cx="9702800" cy="4307840"/>
          </a:xfrm>
        </p:spPr>
        <p:txBody>
          <a:bodyPr/>
          <a:lstStyle>
            <a:lvl1pPr>
              <a:spcBef>
                <a:spcPts val="800"/>
              </a:spcBef>
              <a:spcAft>
                <a:spcPts val="0"/>
              </a:spcAft>
              <a:defRPr sz="2100"/>
            </a:lvl1pPr>
            <a:lvl2pPr marL="307927" indent="-307927">
              <a:spcBef>
                <a:spcPts val="800"/>
              </a:spcBef>
              <a:spcAft>
                <a:spcPts val="0"/>
              </a:spcAft>
              <a:defRPr sz="2100"/>
            </a:lvl2pPr>
            <a:lvl3pPr marL="539671" indent="-231742">
              <a:spcBef>
                <a:spcPts val="800"/>
              </a:spcBef>
              <a:spcAft>
                <a:spcPts val="0"/>
              </a:spcAft>
              <a:defRPr sz="1900"/>
            </a:lvl3pPr>
            <a:lvl4pPr marL="779343" indent="-250788">
              <a:spcBef>
                <a:spcPts val="800"/>
              </a:spcBef>
              <a:spcAft>
                <a:spcPts val="0"/>
              </a:spcAft>
              <a:defRPr sz="1900"/>
            </a:lvl4pPr>
            <a:lvl5pPr marL="961881" indent="-182538">
              <a:spcBef>
                <a:spcPts val="800"/>
              </a:spcBef>
              <a:spcAft>
                <a:spcPts val="0"/>
              </a:spcAft>
              <a:defRPr sz="1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1018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2 Columns (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30960" y="1727203"/>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2"/>
          <p:cNvSpPr>
            <a:spLocks noGrp="1"/>
          </p:cNvSpPr>
          <p:nvPr>
            <p:ph idx="10"/>
          </p:nvPr>
        </p:nvSpPr>
        <p:spPr>
          <a:xfrm>
            <a:off x="6309360" y="1727203"/>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94803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Imag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Picture Placeholder 7"/>
          <p:cNvSpPr>
            <a:spLocks noGrp="1"/>
          </p:cNvSpPr>
          <p:nvPr>
            <p:ph type="pic" sz="quarter" idx="14" hasCustomPrompt="1"/>
          </p:nvPr>
        </p:nvSpPr>
        <p:spPr>
          <a:xfrm>
            <a:off x="1343027" y="1727203"/>
            <a:ext cx="4294188" cy="4294188"/>
          </a:xfrm>
          <a:solidFill>
            <a:srgbClr val="BEBEBE"/>
          </a:solidFill>
        </p:spPr>
        <p:txBody>
          <a:bodyPr/>
          <a:lstStyle>
            <a:lvl1pPr>
              <a:defRPr baseline="0"/>
            </a:lvl1pPr>
          </a:lstStyle>
          <a:p>
            <a:r>
              <a:rPr lang="en-GB" dirty="0" smtClean="0"/>
              <a:t>Insert picture here</a:t>
            </a:r>
            <a:endParaRPr lang="en-GB" dirty="0"/>
          </a:p>
        </p:txBody>
      </p:sp>
      <p:sp>
        <p:nvSpPr>
          <p:cNvPr id="5" name="Content Placeholder 2"/>
          <p:cNvSpPr>
            <a:spLocks noGrp="1"/>
          </p:cNvSpPr>
          <p:nvPr>
            <p:ph idx="1"/>
          </p:nvPr>
        </p:nvSpPr>
        <p:spPr>
          <a:xfrm>
            <a:off x="6309360" y="1727203"/>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267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Chart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0"/>
          </p:nvPr>
        </p:nvSpPr>
        <p:spPr>
          <a:xfrm>
            <a:off x="6310313" y="1727203"/>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1" hasCustomPrompt="1"/>
          </p:nvPr>
        </p:nvSpPr>
        <p:spPr>
          <a:xfrm>
            <a:off x="1326199" y="1727203"/>
            <a:ext cx="4724400" cy="4294188"/>
          </a:xfrm>
        </p:spPr>
        <p:txBody>
          <a:bodyPr/>
          <a:lstStyle/>
          <a:p>
            <a:pPr lvl="0"/>
            <a:r>
              <a:rPr lang="en-US" dirty="0" smtClean="0"/>
              <a:t>Chart</a:t>
            </a:r>
            <a:endParaRPr lang="en-US" dirty="0"/>
          </a:p>
        </p:txBody>
      </p:sp>
    </p:spTree>
    <p:extLst>
      <p:ext uri="{BB962C8B-B14F-4D97-AF65-F5344CB8AC3E}">
        <p14:creationId xmlns:p14="http://schemas.microsoft.com/office/powerpoint/2010/main" val="366248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0" name="Media Placeholder 9"/>
          <p:cNvSpPr>
            <a:spLocks noGrp="1"/>
          </p:cNvSpPr>
          <p:nvPr>
            <p:ph type="media" sz="quarter" idx="13"/>
          </p:nvPr>
        </p:nvSpPr>
        <p:spPr>
          <a:xfrm>
            <a:off x="1330960" y="1727203"/>
            <a:ext cx="9702800" cy="4294188"/>
          </a:xfrm>
        </p:spPr>
        <p:txBody>
          <a:bodyPr/>
          <a:lstStyle/>
          <a:p>
            <a:r>
              <a:rPr lang="en-US" smtClean="0"/>
              <a:t>Click icon to add media</a:t>
            </a:r>
            <a:endParaRPr lang="en-GB"/>
          </a:p>
        </p:txBody>
      </p:sp>
    </p:spTree>
    <p:extLst>
      <p:ext uri="{BB962C8B-B14F-4D97-AF65-F5344CB8AC3E}">
        <p14:creationId xmlns:p14="http://schemas.microsoft.com/office/powerpoint/2010/main" val="402873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2"/>
            <a:ext cx="4291229" cy="4291229"/>
          </a:xfrm>
          <a:prstGeom prst="rect">
            <a:avLst/>
          </a:prstGeom>
          <a:noFill/>
          <a:ln w="12700" cmpd="sng">
            <a:solidFill>
              <a:srgbClr val="C80000"/>
            </a:solidFill>
          </a:ln>
        </p:spPr>
        <p:txBody>
          <a:bodyPr lIns="233994" tIns="179996" rIns="179996" bIns="89998"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2204722" y="3241040"/>
            <a:ext cx="3911599" cy="2316480"/>
          </a:xfrm>
          <a:prstGeom prst="rect">
            <a:avLst/>
          </a:prstGeom>
        </p:spPr>
        <p:txBody>
          <a:bodyPr vert="horz" lIns="0" tIns="0" rIns="0" bIns="0" rtlCol="0" anchor="t" anchorCtr="0">
            <a:normAutofit/>
          </a:bodyPr>
          <a:lstStyle>
            <a:lvl1pPr algn="l">
              <a:defRPr sz="2100" baseline="0">
                <a:solidFill>
                  <a:srgbClr val="C8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2"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86" y="1311275"/>
            <a:ext cx="4044951" cy="1919605"/>
          </a:xfrm>
          <a:prstGeom prst="rect">
            <a:avLst/>
          </a:prstGeom>
        </p:spPr>
        <p:txBody>
          <a:bodyPr vert="horz" lIns="91438" tIns="45719" rIns="91438" bIns="45719"/>
          <a:lstStyle>
            <a:lvl1pPr marL="0" indent="0">
              <a:buFontTx/>
              <a:buNone/>
              <a:defRPr sz="12000" b="1">
                <a:solidFill>
                  <a:srgbClr val="C80000"/>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2451566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2" pos="1277" userDrawn="1">
          <p15:clr>
            <a:srgbClr val="FBAE40"/>
          </p15:clr>
        </p15:guide>
        <p15:guide id="3" orient="horz" pos="210" userDrawn="1">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Infographic Style (Black)">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2"/>
            <a:ext cx="4291229" cy="4291229"/>
          </a:xfrm>
          <a:prstGeom prst="rect">
            <a:avLst/>
          </a:prstGeom>
          <a:noFill/>
          <a:ln w="12700" cmpd="sng">
            <a:solidFill>
              <a:schemeClr val="tx1"/>
            </a:solidFill>
          </a:ln>
        </p:spPr>
        <p:txBody>
          <a:bodyPr lIns="233994" tIns="179996" rIns="179996" bIns="89998"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srgbClr val="000000"/>
              </a:solidFill>
            </a:endParaRPr>
          </a:p>
        </p:txBody>
      </p:sp>
      <p:sp>
        <p:nvSpPr>
          <p:cNvPr id="4" name="Title Placeholder 1"/>
          <p:cNvSpPr>
            <a:spLocks noGrp="1"/>
          </p:cNvSpPr>
          <p:nvPr>
            <p:ph type="title" hasCustomPrompt="1"/>
          </p:nvPr>
        </p:nvSpPr>
        <p:spPr>
          <a:xfrm>
            <a:off x="2204722" y="3241040"/>
            <a:ext cx="3911599" cy="2316480"/>
          </a:xfrm>
          <a:prstGeom prst="rect">
            <a:avLst/>
          </a:prstGeom>
        </p:spPr>
        <p:txBody>
          <a:bodyPr vert="horz" lIns="0" tIns="0" rIns="0" bIns="0" rtlCol="0" anchor="t" anchorCtr="0">
            <a:normAutofit/>
          </a:bodyPr>
          <a:lstStyle>
            <a:lvl1pPr algn="l">
              <a:defRPr sz="2100" baseline="0">
                <a:solidFill>
                  <a:srgbClr val="00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2"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86" y="1311275"/>
            <a:ext cx="4044951" cy="1919605"/>
          </a:xfrm>
          <a:prstGeom prst="rect">
            <a:avLst/>
          </a:prstGeom>
        </p:spPr>
        <p:txBody>
          <a:bodyPr vert="horz" lIns="91438" tIns="45719" rIns="91438" bIns="45719"/>
          <a:lstStyle>
            <a:lvl1pPr marL="0" indent="0">
              <a:buFontTx/>
              <a:buNone/>
              <a:defRPr sz="12000" b="1">
                <a:solidFill>
                  <a:schemeClr val="tx1"/>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1965786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2" pos="1255" userDrawn="1">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Infographic Style (White)">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2"/>
            <a:ext cx="4291229" cy="4291229"/>
          </a:xfrm>
          <a:prstGeom prst="rect">
            <a:avLst/>
          </a:prstGeom>
          <a:noFill/>
          <a:ln w="12700" cmpd="sng">
            <a:solidFill>
              <a:schemeClr val="bg1"/>
            </a:solidFill>
          </a:ln>
        </p:spPr>
        <p:txBody>
          <a:bodyPr lIns="233994" tIns="179996" rIns="179996" bIns="89998"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white"/>
              </a:solidFill>
            </a:endParaRPr>
          </a:p>
        </p:txBody>
      </p:sp>
      <p:sp>
        <p:nvSpPr>
          <p:cNvPr id="4" name="Title Placeholder 1"/>
          <p:cNvSpPr>
            <a:spLocks noGrp="1"/>
          </p:cNvSpPr>
          <p:nvPr>
            <p:ph type="title" hasCustomPrompt="1"/>
          </p:nvPr>
        </p:nvSpPr>
        <p:spPr>
          <a:xfrm>
            <a:off x="2204722" y="3241040"/>
            <a:ext cx="3911599" cy="2316480"/>
          </a:xfrm>
          <a:prstGeom prst="rect">
            <a:avLst/>
          </a:prstGeom>
        </p:spPr>
        <p:txBody>
          <a:bodyPr vert="horz" lIns="0" tIns="0" rIns="0" bIns="0" rtlCol="0" anchor="t" anchorCtr="0">
            <a:normAutofit/>
          </a:bodyPr>
          <a:lstStyle>
            <a:lvl1pPr algn="l">
              <a:defRPr sz="2100" baseline="0">
                <a:solidFill>
                  <a:schemeClr val="bg1"/>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2"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86" y="1311275"/>
            <a:ext cx="4044951" cy="1919605"/>
          </a:xfrm>
          <a:prstGeom prst="rect">
            <a:avLst/>
          </a:prstGeom>
        </p:spPr>
        <p:txBody>
          <a:bodyPr vert="horz" lIns="91438" tIns="45719" rIns="91438" bIns="45719"/>
          <a:lstStyle>
            <a:lvl1pPr marL="0" indent="0">
              <a:buFontTx/>
              <a:buNone/>
              <a:defRPr sz="12000" b="1">
                <a:solidFill>
                  <a:schemeClr val="bg1"/>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1158583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2" pos="1277"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1"/>
            <a:ext cx="4291229" cy="4291229"/>
          </a:xfrm>
          <a:prstGeom prst="rect">
            <a:avLst/>
          </a:prstGeom>
          <a:no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p>
        </p:txBody>
      </p:sp>
      <p:sp>
        <p:nvSpPr>
          <p:cNvPr id="4" name="Title Placeholder 1"/>
          <p:cNvSpPr>
            <a:spLocks noGrp="1"/>
          </p:cNvSpPr>
          <p:nvPr>
            <p:ph type="title" hasCustomPrompt="1"/>
          </p:nvPr>
        </p:nvSpPr>
        <p:spPr>
          <a:xfrm>
            <a:off x="2204720" y="3241040"/>
            <a:ext cx="3911599" cy="2316480"/>
          </a:xfrm>
          <a:prstGeom prst="rect">
            <a:avLst/>
          </a:prstGeom>
        </p:spPr>
        <p:txBody>
          <a:bodyPr vert="horz" lIns="0" tIns="0" rIns="0" bIns="0" rtlCol="0" anchor="t" anchorCtr="0">
            <a:normAutofit/>
          </a:bodyPr>
          <a:lstStyle>
            <a:lvl1pPr algn="l">
              <a:defRPr sz="2100" baseline="0">
                <a:solidFill>
                  <a:srgbClr val="C8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p>
        </p:txBody>
      </p:sp>
      <p:sp>
        <p:nvSpPr>
          <p:cNvPr id="14" name="Text Placeholder 13"/>
          <p:cNvSpPr>
            <a:spLocks noGrp="1"/>
          </p:cNvSpPr>
          <p:nvPr>
            <p:ph type="body" sz="quarter" idx="10" hasCustomPrompt="1"/>
          </p:nvPr>
        </p:nvSpPr>
        <p:spPr>
          <a:xfrm>
            <a:off x="2102485" y="1311274"/>
            <a:ext cx="4044950" cy="1919605"/>
          </a:xfrm>
          <a:prstGeom prst="rect">
            <a:avLst/>
          </a:prstGeom>
        </p:spPr>
        <p:txBody>
          <a:bodyPr vert="horz"/>
          <a:lstStyle>
            <a:lvl1pPr marL="0" indent="0">
              <a:buFontTx/>
              <a:buNone/>
              <a:defRPr sz="12000" b="1">
                <a:solidFill>
                  <a:srgbClr val="C80000"/>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4236889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2" pos="1255" userDrawn="1">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_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5370179" y="1524000"/>
            <a:ext cx="3525995" cy="3525995"/>
          </a:xfrm>
          <a:prstGeom prst="rect">
            <a:avLst/>
          </a:prstGeom>
          <a:noFill/>
          <a:ln w="12700" cmpd="sng">
            <a:solidFill>
              <a:srgbClr val="C80000"/>
            </a:solidFill>
          </a:ln>
        </p:spPr>
        <p:txBody>
          <a:bodyPr lIns="233994" tIns="179996" rIns="179996" bIns="89998"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5563219" y="1757780"/>
            <a:ext cx="3153492" cy="2194085"/>
          </a:xfrm>
          <a:prstGeom prst="rect">
            <a:avLst/>
          </a:prstGeom>
        </p:spPr>
        <p:txBody>
          <a:bodyPr vert="horz" lIns="0" tIns="0" rIns="0" bIns="0" rtlCol="0" anchor="t" anchorCtr="0">
            <a:normAutofit/>
          </a:bodyPr>
          <a:lstStyle>
            <a:lvl1pPr algn="l">
              <a:defRPr sz="2800" baseline="0">
                <a:solidFill>
                  <a:srgbClr val="C80000"/>
                </a:solidFill>
                <a:latin typeface="Arial (Headings)"/>
                <a:cs typeface="Arial (Headings)"/>
              </a:defRPr>
            </a:lvl1pPr>
          </a:lstStyle>
          <a:p>
            <a:r>
              <a:rPr lang="en-US" dirty="0" smtClean="0"/>
              <a:t>Click to edit </a:t>
            </a:r>
            <a:br>
              <a:rPr lang="en-US" dirty="0" smtClean="0"/>
            </a:br>
            <a:r>
              <a:rPr lang="en-US" dirty="0" smtClean="0"/>
              <a:t>Master infographic body copy</a:t>
            </a:r>
            <a:endParaRPr lang="en-US" dirty="0"/>
          </a:p>
        </p:txBody>
      </p:sp>
      <p:sp>
        <p:nvSpPr>
          <p:cNvPr id="5" name="Title Placeholder 1"/>
          <p:cNvSpPr txBox="1">
            <a:spLocks/>
          </p:cNvSpPr>
          <p:nvPr userDrawn="1"/>
        </p:nvSpPr>
        <p:spPr>
          <a:xfrm>
            <a:off x="2204722"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1" name="Text Placeholder 9"/>
          <p:cNvSpPr>
            <a:spLocks noGrp="1"/>
          </p:cNvSpPr>
          <p:nvPr>
            <p:ph type="body" sz="quarter" idx="10" hasCustomPrompt="1"/>
          </p:nvPr>
        </p:nvSpPr>
        <p:spPr>
          <a:xfrm>
            <a:off x="7999414" y="4159784"/>
            <a:ext cx="1979612" cy="1979613"/>
          </a:xfrm>
          <a:prstGeom prst="rect">
            <a:avLst/>
          </a:prstGeom>
          <a:solidFill>
            <a:schemeClr val="bg1"/>
          </a:solidFill>
        </p:spPr>
        <p:txBody>
          <a:bodyPr lIns="179996" tIns="143996" rIns="89998" bIns="46799"/>
          <a:lstStyle>
            <a:lvl1pPr marL="0" indent="0">
              <a:buNone/>
              <a:defRPr sz="2100" b="0" i="0" baseline="0">
                <a:latin typeface="Arial" charset="0"/>
                <a:ea typeface="Arial" charset="0"/>
                <a:cs typeface="Arial" charset="0"/>
              </a:defRPr>
            </a:lvl1pPr>
          </a:lstStyle>
          <a:p>
            <a:pPr lvl="0"/>
            <a:r>
              <a:rPr lang="en-GB" dirty="0" smtClean="0"/>
              <a:t>Click to edit body copy</a:t>
            </a:r>
            <a:endParaRPr lang="en-GB" dirty="0"/>
          </a:p>
        </p:txBody>
      </p:sp>
    </p:spTree>
    <p:extLst>
      <p:ext uri="{BB962C8B-B14F-4D97-AF65-F5344CB8AC3E}">
        <p14:creationId xmlns:p14="http://schemas.microsoft.com/office/powerpoint/2010/main" val="3811838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2" pos="1277">
          <p15:clr>
            <a:srgbClr val="FBAE40"/>
          </p15:clr>
        </p15:guide>
        <p15:guide id="3" orient="horz" pos="210">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2_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2027237" y="2605607"/>
            <a:ext cx="3525995" cy="3525995"/>
          </a:xfrm>
          <a:prstGeom prst="rect">
            <a:avLst/>
          </a:prstGeom>
          <a:noFill/>
          <a:ln w="12700" cmpd="sng">
            <a:solidFill>
              <a:srgbClr val="C80000"/>
            </a:solidFill>
          </a:ln>
        </p:spPr>
        <p:txBody>
          <a:bodyPr lIns="233994" tIns="179996" rIns="179996" bIns="89998"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2220277" y="2839387"/>
            <a:ext cx="2197899" cy="3074304"/>
          </a:xfrm>
          <a:prstGeom prst="rect">
            <a:avLst/>
          </a:prstGeom>
        </p:spPr>
        <p:txBody>
          <a:bodyPr vert="horz" lIns="0" tIns="0" rIns="0" bIns="0" rtlCol="0" anchor="t" anchorCtr="0">
            <a:normAutofit/>
          </a:bodyPr>
          <a:lstStyle>
            <a:lvl1pPr algn="l">
              <a:defRPr sz="2800" baseline="0">
                <a:solidFill>
                  <a:srgbClr val="C8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2"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8" name="Text Placeholder 9"/>
          <p:cNvSpPr>
            <a:spLocks noGrp="1"/>
          </p:cNvSpPr>
          <p:nvPr>
            <p:ph type="body" sz="quarter" idx="10" hasCustomPrompt="1"/>
          </p:nvPr>
        </p:nvSpPr>
        <p:spPr>
          <a:xfrm>
            <a:off x="4563427" y="1615800"/>
            <a:ext cx="1979612" cy="1979613"/>
          </a:xfrm>
          <a:prstGeom prst="rect">
            <a:avLst/>
          </a:prstGeom>
          <a:solidFill>
            <a:schemeClr val="bg1"/>
          </a:solidFill>
        </p:spPr>
        <p:txBody>
          <a:bodyPr lIns="179996" tIns="143996" rIns="89998" bIns="46799"/>
          <a:lstStyle>
            <a:lvl1pPr marL="0" indent="0">
              <a:buNone/>
              <a:defRPr sz="2100" b="0" i="0" baseline="0">
                <a:latin typeface="Arial" charset="0"/>
                <a:ea typeface="Arial" charset="0"/>
                <a:cs typeface="Arial" charset="0"/>
              </a:defRPr>
            </a:lvl1pPr>
          </a:lstStyle>
          <a:p>
            <a:pPr lvl="0"/>
            <a:r>
              <a:rPr lang="en-GB" dirty="0" smtClean="0"/>
              <a:t>Click to edit body copy</a:t>
            </a:r>
            <a:endParaRPr lang="en-GB" dirty="0"/>
          </a:p>
        </p:txBody>
      </p:sp>
    </p:spTree>
    <p:extLst>
      <p:ext uri="{BB962C8B-B14F-4D97-AF65-F5344CB8AC3E}">
        <p14:creationId xmlns:p14="http://schemas.microsoft.com/office/powerpoint/2010/main" val="1224264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2" pos="1277">
          <p15:clr>
            <a:srgbClr val="FBAE40"/>
          </p15:clr>
        </p15:guide>
        <p15:guide id="3" orient="horz" pos="210">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ext (Brand Frame)">
    <p:spTree>
      <p:nvGrpSpPr>
        <p:cNvPr id="1" name=""/>
        <p:cNvGrpSpPr/>
        <p:nvPr/>
      </p:nvGrpSpPr>
      <p:grpSpPr>
        <a:xfrm>
          <a:off x="0" y="0"/>
          <a:ext cx="0" cy="0"/>
          <a:chOff x="0" y="0"/>
          <a:chExt cx="0" cy="0"/>
        </a:xfrm>
      </p:grpSpPr>
      <p:sp>
        <p:nvSpPr>
          <p:cNvPr id="10" name="Title 1"/>
          <p:cNvSpPr txBox="1">
            <a:spLocks/>
          </p:cNvSpPr>
          <p:nvPr userDrawn="1"/>
        </p:nvSpPr>
        <p:spPr bwMode="auto">
          <a:xfrm>
            <a:off x="2011681" y="1520292"/>
            <a:ext cx="4291229" cy="4291229"/>
          </a:xfrm>
          <a:prstGeom prst="rect">
            <a:avLst/>
          </a:prstGeom>
          <a:solidFill>
            <a:schemeClr val="bg1">
              <a:alpha val="70000"/>
            </a:schemeClr>
          </a:solidFill>
          <a:ln w="12700" cmpd="sng">
            <a:solidFill>
              <a:srgbClr val="C80000"/>
            </a:solidFill>
          </a:ln>
        </p:spPr>
        <p:txBody>
          <a:bodyPr lIns="233994" tIns="179996" rIns="179996" bIns="89998"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p:nvPr>
        </p:nvSpPr>
        <p:spPr>
          <a:xfrm>
            <a:off x="2204722" y="1643360"/>
            <a:ext cx="3911599" cy="3985280"/>
          </a:xfrm>
          <a:prstGeom prst="rect">
            <a:avLst/>
          </a:prstGeom>
        </p:spPr>
        <p:txBody>
          <a:bodyPr vert="horz" lIns="0" tIns="0" rIns="0" bIns="0" rtlCol="0" anchor="t" anchorCtr="0">
            <a:normAutofit/>
          </a:bodyPr>
          <a:lstStyle>
            <a:lvl1pPr algn="l">
              <a:defRPr sz="2100" baseline="0">
                <a:solidFill>
                  <a:schemeClr val="tx1"/>
                </a:solidFill>
                <a:latin typeface="Arial (Headings)"/>
                <a:cs typeface="Arial (Headings)"/>
              </a:defRPr>
            </a:lvl1pPr>
          </a:lstStyle>
          <a:p>
            <a:r>
              <a:rPr lang="en-US" dirty="0" smtClean="0"/>
              <a:t>Click to edit Master title</a:t>
            </a:r>
            <a:endParaRPr lang="en-US" dirty="0"/>
          </a:p>
        </p:txBody>
      </p:sp>
    </p:spTree>
    <p:extLst>
      <p:ext uri="{BB962C8B-B14F-4D97-AF65-F5344CB8AC3E}">
        <p14:creationId xmlns:p14="http://schemas.microsoft.com/office/powerpoint/2010/main" val="1528546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2" pos="1255" userDrawn="1">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2 columns (Brand Frame)">
    <p:spTree>
      <p:nvGrpSpPr>
        <p:cNvPr id="1" name=""/>
        <p:cNvGrpSpPr/>
        <p:nvPr/>
      </p:nvGrpSpPr>
      <p:grpSpPr>
        <a:xfrm>
          <a:off x="0" y="0"/>
          <a:ext cx="0" cy="0"/>
          <a:chOff x="0" y="0"/>
          <a:chExt cx="0" cy="0"/>
        </a:xfrm>
      </p:grpSpPr>
      <p:sp>
        <p:nvSpPr>
          <p:cNvPr id="6" name="Content Placeholder 2"/>
          <p:cNvSpPr>
            <a:spLocks noGrp="1"/>
          </p:cNvSpPr>
          <p:nvPr>
            <p:ph idx="14"/>
          </p:nvPr>
        </p:nvSpPr>
        <p:spPr>
          <a:xfrm>
            <a:off x="6299200" y="2352056"/>
            <a:ext cx="4729163" cy="3960000"/>
          </a:xfrm>
          <a:prstGeom prst="rect">
            <a:avLst/>
          </a:prstGeom>
        </p:spPr>
        <p:txBody>
          <a:bodyPr lIns="91438" tIns="45719" rIns="91438" bIns="45719"/>
          <a:lstStyle>
            <a:lvl1pPr marL="342891" indent="-342891">
              <a:buClr>
                <a:srgbClr val="C80000"/>
              </a:buClr>
              <a:buFont typeface="Wingdings" charset="2"/>
              <a:buChar char="§"/>
              <a:defRPr sz="2100">
                <a:solidFill>
                  <a:srgbClr val="000000"/>
                </a:solidFill>
                <a:latin typeface="Arial (Body)"/>
                <a:cs typeface="Arial (Body)"/>
              </a:defRPr>
            </a:lvl1pPr>
            <a:lvl2pPr marL="742932" indent="-285744">
              <a:buClr>
                <a:srgbClr val="C80000"/>
              </a:buClr>
              <a:buFont typeface="Wingdings" charset="2"/>
              <a:buChar char="§"/>
              <a:defRPr sz="2100">
                <a:solidFill>
                  <a:srgbClr val="000000"/>
                </a:solidFill>
                <a:latin typeface="Arial (Body)"/>
                <a:cs typeface="Arial (Body)"/>
              </a:defRPr>
            </a:lvl2pPr>
            <a:lvl3pPr marL="1142971" indent="-228594">
              <a:buClr>
                <a:srgbClr val="C80000"/>
              </a:buClr>
              <a:buFont typeface="Wingdings" charset="2"/>
              <a:buChar char="§"/>
              <a:defRPr sz="1900">
                <a:solidFill>
                  <a:srgbClr val="000000"/>
                </a:solidFill>
                <a:latin typeface="Arial (Body)"/>
                <a:cs typeface="Arial (Body)"/>
              </a:defRPr>
            </a:lvl3pPr>
            <a:lvl4pPr marL="1600160" indent="-228594">
              <a:buClr>
                <a:srgbClr val="C80000"/>
              </a:buClr>
              <a:buFont typeface="Wingdings" charset="2"/>
              <a:buChar char="§"/>
              <a:defRPr sz="1900">
                <a:solidFill>
                  <a:srgbClr val="000000"/>
                </a:solidFill>
                <a:latin typeface="Arial (Body)"/>
                <a:cs typeface="Arial (Body)"/>
              </a:defRPr>
            </a:lvl4pPr>
            <a:lvl5pPr marL="2057349" indent="-228594">
              <a:buClr>
                <a:srgbClr val="C80000"/>
              </a:buClr>
              <a:buFont typeface="Wingdings" charset="2"/>
              <a:buChar char="§"/>
              <a:defRPr sz="1900">
                <a:solidFill>
                  <a:srgbClr val="000000"/>
                </a:solidFill>
                <a:latin typeface="Arial (Body)"/>
                <a:cs typeface="Arial (Body)"/>
              </a:defRPr>
            </a:lvl5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 hasCustomPrompt="1"/>
          </p:nvPr>
        </p:nvSpPr>
        <p:spPr bwMode="ltGray">
          <a:xfrm>
            <a:off x="1332864" y="2352056"/>
            <a:ext cx="3960000" cy="3960000"/>
          </a:xfrm>
          <a:prstGeom prst="rect">
            <a:avLst/>
          </a:prstGeom>
          <a:noFill/>
          <a:ln w="12700">
            <a:solidFill>
              <a:srgbClr val="C80000"/>
            </a:solidFill>
          </a:ln>
        </p:spPr>
        <p:txBody>
          <a:bodyPr lIns="179996" tIns="179996" rIns="179996" bIns="359991"/>
          <a:lstStyle>
            <a:lvl1pPr marL="342891" indent="-342891">
              <a:buClr>
                <a:srgbClr val="C80000"/>
              </a:buClr>
              <a:buFont typeface="Wingdings" charset="2"/>
              <a:buChar char="§"/>
              <a:defRPr sz="2100" baseline="0">
                <a:solidFill>
                  <a:schemeClr val="tx1"/>
                </a:solidFill>
                <a:latin typeface="Arial (Body)"/>
                <a:cs typeface="Arial (Body)"/>
              </a:defRPr>
            </a:lvl1pPr>
            <a:lvl2pPr marL="742932" indent="-285744">
              <a:buClr>
                <a:srgbClr val="C80000"/>
              </a:buClr>
              <a:buFont typeface="Wingdings" charset="2"/>
              <a:buChar char="§"/>
              <a:defRPr sz="2100">
                <a:solidFill>
                  <a:srgbClr val="000000"/>
                </a:solidFill>
                <a:latin typeface="Arial (Body)"/>
                <a:cs typeface="Arial (Body)"/>
              </a:defRPr>
            </a:lvl2pPr>
            <a:lvl3pPr marL="1142971" indent="-228594">
              <a:buClr>
                <a:srgbClr val="C80000"/>
              </a:buClr>
              <a:buFont typeface="Wingdings" charset="2"/>
              <a:buChar char="§"/>
              <a:defRPr sz="1900">
                <a:solidFill>
                  <a:srgbClr val="000000"/>
                </a:solidFill>
                <a:latin typeface="Arial (Body)"/>
                <a:cs typeface="Arial (Body)"/>
              </a:defRPr>
            </a:lvl3pPr>
            <a:lvl4pPr marL="1600160" indent="-228594">
              <a:buClr>
                <a:srgbClr val="C80000"/>
              </a:buClr>
              <a:buFont typeface="Wingdings" charset="2"/>
              <a:buChar char="§"/>
              <a:defRPr sz="1900">
                <a:solidFill>
                  <a:srgbClr val="000000"/>
                </a:solidFill>
                <a:latin typeface="Arial (Body)"/>
                <a:cs typeface="Arial (Body)"/>
              </a:defRPr>
            </a:lvl4pPr>
            <a:lvl5pPr marL="2057349" indent="-228594">
              <a:buClr>
                <a:srgbClr val="C80000"/>
              </a:buClr>
              <a:buFont typeface="Wingdings" charset="2"/>
              <a:buChar char="§"/>
              <a:defRPr sz="1600">
                <a:solidFill>
                  <a:srgbClr val="000000"/>
                </a:solidFill>
                <a:latin typeface="Arial (Body)"/>
                <a:cs typeface="Arial (Body)"/>
              </a:defRPr>
            </a:lvl5pPr>
          </a:lstStyle>
          <a:p>
            <a:pPr lvl="0"/>
            <a:r>
              <a:rPr lang="en-US" dirty="0" smtClean="0"/>
              <a:t>Remember the Brand square and Brand frame should never be used together</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Title 1"/>
          <p:cNvSpPr>
            <a:spLocks noGrp="1"/>
          </p:cNvSpPr>
          <p:nvPr>
            <p:ph type="title"/>
          </p:nvPr>
        </p:nvSpPr>
        <p:spPr>
          <a:xfrm>
            <a:off x="1233055" y="1239520"/>
            <a:ext cx="9795307" cy="1062000"/>
          </a:xfrm>
          <a:prstGeom prst="rect">
            <a:avLst/>
          </a:prstGeom>
        </p:spPr>
        <p:txBody>
          <a:bodyPr lIns="91438" tIns="45719" rIns="91438" bIns="45719"/>
          <a:lstStyle>
            <a:lvl1pPr algn="l">
              <a:defRPr sz="2800">
                <a:solidFill>
                  <a:srgbClr val="C80000"/>
                </a:solidFill>
                <a:latin typeface="arial (Headings)"/>
                <a:cs typeface="arial (Headings)"/>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6831805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Divider page (single, black logo)">
    <p:spTree>
      <p:nvGrpSpPr>
        <p:cNvPr id="1" name=""/>
        <p:cNvGrpSpPr/>
        <p:nvPr/>
      </p:nvGrpSpPr>
      <p:grpSpPr>
        <a:xfrm>
          <a:off x="0" y="0"/>
          <a:ext cx="0" cy="0"/>
          <a:chOff x="0" y="0"/>
          <a:chExt cx="0" cy="0"/>
        </a:xfrm>
      </p:grpSpPr>
      <p:pic>
        <p:nvPicPr>
          <p:cNvPr id="4" name="Picture 3" descr="ACCA Brand Square (1 lin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060" y="2446020"/>
            <a:ext cx="1955800" cy="1955800"/>
          </a:xfrm>
          <a:prstGeom prst="rect">
            <a:avLst/>
          </a:prstGeom>
        </p:spPr>
      </p:pic>
      <p:sp>
        <p:nvSpPr>
          <p:cNvPr id="6" name="Title Placeholder 1"/>
          <p:cNvSpPr>
            <a:spLocks noGrp="1"/>
          </p:cNvSpPr>
          <p:nvPr>
            <p:ph type="title" hasCustomPrompt="1"/>
          </p:nvPr>
        </p:nvSpPr>
        <p:spPr>
          <a:xfrm>
            <a:off x="2133602" y="3248640"/>
            <a:ext cx="3797180" cy="348000"/>
          </a:xfrm>
          <a:prstGeom prst="rect">
            <a:avLst/>
          </a:prstGeom>
        </p:spPr>
        <p:txBody>
          <a:bodyPr vert="horz" lIns="0" tIns="0" rIns="0" bIns="0" rtlCol="0" anchor="t" anchorCtr="0">
            <a:noAutofit/>
          </a:bodyPr>
          <a:lstStyle>
            <a:lvl1pPr algn="l">
              <a:defRPr sz="2100" b="1" baseline="0">
                <a:solidFill>
                  <a:schemeClr val="tx1"/>
                </a:solidFill>
                <a:latin typeface="Arial (Headings)"/>
                <a:cs typeface="Arial (Headings)"/>
              </a:defRPr>
            </a:lvl1pPr>
          </a:lstStyle>
          <a:p>
            <a:r>
              <a:rPr lang="en-US" dirty="0" smtClean="0"/>
              <a:t>Click to edit divider pages</a:t>
            </a:r>
            <a:endParaRPr lang="en-US" dirty="0"/>
          </a:p>
        </p:txBody>
      </p:sp>
    </p:spTree>
    <p:extLst>
      <p:ext uri="{BB962C8B-B14F-4D97-AF65-F5344CB8AC3E}">
        <p14:creationId xmlns:p14="http://schemas.microsoft.com/office/powerpoint/2010/main" val="48996209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Divider page (double, black logo)">
    <p:spTree>
      <p:nvGrpSpPr>
        <p:cNvPr id="1" name=""/>
        <p:cNvGrpSpPr/>
        <p:nvPr/>
      </p:nvGrpSpPr>
      <p:grpSpPr>
        <a:xfrm>
          <a:off x="0" y="0"/>
          <a:ext cx="0" cy="0"/>
          <a:chOff x="0" y="0"/>
          <a:chExt cx="0" cy="0"/>
        </a:xfrm>
      </p:grpSpPr>
      <p:pic>
        <p:nvPicPr>
          <p:cNvPr id="4" name="Picture 3" descr="ACCA Brand Square (2 line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060" y="2446020"/>
            <a:ext cx="1955800" cy="1955800"/>
          </a:xfrm>
          <a:prstGeom prst="rect">
            <a:avLst/>
          </a:prstGeom>
        </p:spPr>
      </p:pic>
      <p:sp>
        <p:nvSpPr>
          <p:cNvPr id="6" name="Title Placeholder 1"/>
          <p:cNvSpPr>
            <a:spLocks noGrp="1"/>
          </p:cNvSpPr>
          <p:nvPr>
            <p:ph type="title" hasCustomPrompt="1"/>
          </p:nvPr>
        </p:nvSpPr>
        <p:spPr>
          <a:xfrm>
            <a:off x="2133601" y="3088832"/>
            <a:ext cx="2956560" cy="602000"/>
          </a:xfrm>
          <a:prstGeom prst="rect">
            <a:avLst/>
          </a:prstGeom>
        </p:spPr>
        <p:txBody>
          <a:bodyPr vert="horz" lIns="0" tIns="0" rIns="0" bIns="0" rtlCol="0" anchor="t" anchorCtr="0">
            <a:noAutofit/>
          </a:bodyPr>
          <a:lstStyle>
            <a:lvl1pPr algn="l">
              <a:defRPr sz="2100" b="1" baseline="0">
                <a:solidFill>
                  <a:schemeClr val="tx1"/>
                </a:solidFill>
                <a:latin typeface="Arial (Headings)"/>
                <a:cs typeface="Arial (Headings)"/>
              </a:defRPr>
            </a:lvl1pPr>
          </a:lstStyle>
          <a:p>
            <a:r>
              <a:rPr lang="en-US" dirty="0" smtClean="0"/>
              <a:t>Click to edit divider pages with two lines</a:t>
            </a:r>
            <a:endParaRPr lang="en-US" dirty="0"/>
          </a:p>
        </p:txBody>
      </p:sp>
    </p:spTree>
    <p:extLst>
      <p:ext uri="{BB962C8B-B14F-4D97-AF65-F5344CB8AC3E}">
        <p14:creationId xmlns:p14="http://schemas.microsoft.com/office/powerpoint/2010/main" val="86006374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_Divider page (single, white logo)">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2629258" y="3207617"/>
            <a:ext cx="4361204" cy="381331"/>
          </a:xfrm>
          <a:prstGeom prst="rect">
            <a:avLst/>
          </a:prstGeom>
        </p:spPr>
        <p:txBody>
          <a:bodyPr vert="horz" lIns="0" tIns="0" rIns="0" bIns="0" rtlCol="0" anchor="t" anchorCtr="0">
            <a:noAutofit/>
          </a:bodyPr>
          <a:lstStyle>
            <a:lvl1pPr algn="l">
              <a:defRPr sz="2800" b="1" baseline="0">
                <a:solidFill>
                  <a:schemeClr val="tx1"/>
                </a:solidFill>
                <a:latin typeface="Arial (Headings)"/>
                <a:cs typeface="Arial (Headings)"/>
              </a:defRPr>
            </a:lvl1pPr>
          </a:lstStyle>
          <a:p>
            <a:r>
              <a:rPr lang="en-US" dirty="0" smtClean="0"/>
              <a:t>Click to edit </a:t>
            </a:r>
            <a:r>
              <a:rPr lang="en-US" smtClean="0"/>
              <a:t>divider page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483" y="1828800"/>
            <a:ext cx="3188208" cy="3188208"/>
          </a:xfrm>
          <a:prstGeom prst="rect">
            <a:avLst/>
          </a:prstGeom>
        </p:spPr>
      </p:pic>
    </p:spTree>
    <p:extLst>
      <p:ext uri="{BB962C8B-B14F-4D97-AF65-F5344CB8AC3E}">
        <p14:creationId xmlns:p14="http://schemas.microsoft.com/office/powerpoint/2010/main" val="100709984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_Divider page (double, white logo)">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2629258" y="2968620"/>
            <a:ext cx="4361204" cy="910600"/>
          </a:xfrm>
          <a:prstGeom prst="rect">
            <a:avLst/>
          </a:prstGeom>
        </p:spPr>
        <p:txBody>
          <a:bodyPr vert="horz" lIns="0" tIns="0" rIns="0" bIns="0" rtlCol="0" anchor="t" anchorCtr="0">
            <a:noAutofit/>
          </a:bodyPr>
          <a:lstStyle>
            <a:lvl1pPr algn="l">
              <a:defRPr sz="2800" b="1" baseline="0">
                <a:solidFill>
                  <a:schemeClr val="tx1"/>
                </a:solidFill>
                <a:latin typeface="Arial (Headings)"/>
                <a:cs typeface="Arial (Headings)"/>
              </a:defRPr>
            </a:lvl1pPr>
          </a:lstStyle>
          <a:p>
            <a:r>
              <a:rPr lang="en-US" dirty="0" smtClean="0"/>
              <a:t>Click to edit divider pages with two lines</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483" y="1828800"/>
            <a:ext cx="3188208" cy="3188208"/>
          </a:xfrm>
          <a:prstGeom prst="rect">
            <a:avLst/>
          </a:prstGeom>
        </p:spPr>
      </p:pic>
    </p:spTree>
    <p:extLst>
      <p:ext uri="{BB962C8B-B14F-4D97-AF65-F5344CB8AC3E}">
        <p14:creationId xmlns:p14="http://schemas.microsoft.com/office/powerpoint/2010/main" val="121488127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2"/>
            <a:ext cx="4291229" cy="4291229"/>
          </a:xfrm>
          <a:prstGeom prst="rect">
            <a:avLst/>
          </a:prstGeom>
          <a:noFill/>
          <a:ln w="12700" cmpd="sng">
            <a:solidFill>
              <a:srgbClr val="C80000"/>
            </a:solidFill>
          </a:ln>
        </p:spPr>
        <p:txBody>
          <a:bodyPr lIns="233947" tIns="179964" rIns="179964" bIns="89982"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2204724" y="3241040"/>
            <a:ext cx="3911599" cy="2316480"/>
          </a:xfrm>
          <a:prstGeom prst="rect">
            <a:avLst/>
          </a:prstGeom>
        </p:spPr>
        <p:txBody>
          <a:bodyPr vert="horz" lIns="0" tIns="0" rIns="0" bIns="0" rtlCol="0" anchor="t" anchorCtr="0">
            <a:normAutofit/>
          </a:bodyPr>
          <a:lstStyle>
            <a:lvl1pPr algn="l">
              <a:defRPr sz="2100" baseline="0">
                <a:solidFill>
                  <a:srgbClr val="C8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4"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97" y="1311276"/>
            <a:ext cx="4044951" cy="1919605"/>
          </a:xfrm>
          <a:prstGeom prst="rect">
            <a:avLst/>
          </a:prstGeom>
        </p:spPr>
        <p:txBody>
          <a:bodyPr vert="horz" lIns="91422" tIns="45718" rIns="91422" bIns="45718"/>
          <a:lstStyle>
            <a:lvl1pPr marL="0" indent="0">
              <a:buFontTx/>
              <a:buNone/>
              <a:defRPr sz="12000" b="1">
                <a:solidFill>
                  <a:srgbClr val="C80000"/>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415151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2" pos="1277" userDrawn="1">
          <p15:clr>
            <a:srgbClr val="FBAE40"/>
          </p15:clr>
        </p15:guide>
        <p15:guide id="3" orient="horz" pos="210" userDrawn="1">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Infographic Style (Black)">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2"/>
            <a:ext cx="4291229" cy="4291229"/>
          </a:xfrm>
          <a:prstGeom prst="rect">
            <a:avLst/>
          </a:prstGeom>
          <a:noFill/>
          <a:ln w="12700" cmpd="sng">
            <a:solidFill>
              <a:schemeClr val="tx1"/>
            </a:solidFill>
          </a:ln>
        </p:spPr>
        <p:txBody>
          <a:bodyPr lIns="233947" tIns="179964" rIns="179964" bIns="89982"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srgbClr val="000000"/>
              </a:solidFill>
            </a:endParaRPr>
          </a:p>
        </p:txBody>
      </p:sp>
      <p:sp>
        <p:nvSpPr>
          <p:cNvPr id="4" name="Title Placeholder 1"/>
          <p:cNvSpPr>
            <a:spLocks noGrp="1"/>
          </p:cNvSpPr>
          <p:nvPr>
            <p:ph type="title" hasCustomPrompt="1"/>
          </p:nvPr>
        </p:nvSpPr>
        <p:spPr>
          <a:xfrm>
            <a:off x="2204724" y="3241040"/>
            <a:ext cx="3911599" cy="2316480"/>
          </a:xfrm>
          <a:prstGeom prst="rect">
            <a:avLst/>
          </a:prstGeom>
        </p:spPr>
        <p:txBody>
          <a:bodyPr vert="horz" lIns="0" tIns="0" rIns="0" bIns="0" rtlCol="0" anchor="t" anchorCtr="0">
            <a:normAutofit/>
          </a:bodyPr>
          <a:lstStyle>
            <a:lvl1pPr algn="l">
              <a:defRPr sz="2100" baseline="0">
                <a:solidFill>
                  <a:srgbClr val="00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4"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97" y="1311276"/>
            <a:ext cx="4044951" cy="1919605"/>
          </a:xfrm>
          <a:prstGeom prst="rect">
            <a:avLst/>
          </a:prstGeom>
        </p:spPr>
        <p:txBody>
          <a:bodyPr vert="horz" lIns="91422" tIns="45718" rIns="91422" bIns="45718"/>
          <a:lstStyle>
            <a:lvl1pPr marL="0" indent="0">
              <a:buFontTx/>
              <a:buNone/>
              <a:defRPr sz="12000" b="1">
                <a:solidFill>
                  <a:schemeClr val="tx1"/>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217230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2" pos="1255"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fographic Style (Black)">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1"/>
            <a:ext cx="4291229" cy="4291229"/>
          </a:xfrm>
          <a:prstGeom prst="rect">
            <a:avLst/>
          </a:prstGeom>
          <a:noFill/>
          <a:ln w="12700" cmpd="sng">
            <a:solidFill>
              <a:schemeClr val="tx1"/>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srgbClr val="000000"/>
              </a:solidFill>
            </a:endParaRPr>
          </a:p>
        </p:txBody>
      </p:sp>
      <p:sp>
        <p:nvSpPr>
          <p:cNvPr id="4" name="Title Placeholder 1"/>
          <p:cNvSpPr>
            <a:spLocks noGrp="1"/>
          </p:cNvSpPr>
          <p:nvPr>
            <p:ph type="title" hasCustomPrompt="1"/>
          </p:nvPr>
        </p:nvSpPr>
        <p:spPr>
          <a:xfrm>
            <a:off x="2204720" y="3241040"/>
            <a:ext cx="3911599" cy="2316480"/>
          </a:xfrm>
          <a:prstGeom prst="rect">
            <a:avLst/>
          </a:prstGeom>
        </p:spPr>
        <p:txBody>
          <a:bodyPr vert="horz" lIns="0" tIns="0" rIns="0" bIns="0" rtlCol="0" anchor="t" anchorCtr="0">
            <a:normAutofit/>
          </a:bodyPr>
          <a:lstStyle>
            <a:lvl1pPr algn="l">
              <a:defRPr sz="2100" baseline="0">
                <a:solidFill>
                  <a:srgbClr val="00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p>
        </p:txBody>
      </p:sp>
      <p:sp>
        <p:nvSpPr>
          <p:cNvPr id="14" name="Text Placeholder 13"/>
          <p:cNvSpPr>
            <a:spLocks noGrp="1"/>
          </p:cNvSpPr>
          <p:nvPr>
            <p:ph type="body" sz="quarter" idx="10" hasCustomPrompt="1"/>
          </p:nvPr>
        </p:nvSpPr>
        <p:spPr>
          <a:xfrm>
            <a:off x="2102485" y="1311274"/>
            <a:ext cx="4044950" cy="1919605"/>
          </a:xfrm>
          <a:prstGeom prst="rect">
            <a:avLst/>
          </a:prstGeom>
        </p:spPr>
        <p:txBody>
          <a:bodyPr vert="horz"/>
          <a:lstStyle>
            <a:lvl1pPr marL="0" indent="0">
              <a:buFontTx/>
              <a:buNone/>
              <a:defRPr sz="12000" b="1">
                <a:solidFill>
                  <a:schemeClr val="tx1"/>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342201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2" pos="1255" userDrawn="1">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Infographic Style (White)">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2"/>
            <a:ext cx="4291229" cy="4291229"/>
          </a:xfrm>
          <a:prstGeom prst="rect">
            <a:avLst/>
          </a:prstGeom>
          <a:noFill/>
          <a:ln w="12700" cmpd="sng">
            <a:solidFill>
              <a:schemeClr val="bg1"/>
            </a:solidFill>
          </a:ln>
        </p:spPr>
        <p:txBody>
          <a:bodyPr lIns="233947" tIns="179964" rIns="179964" bIns="89982"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white"/>
              </a:solidFill>
            </a:endParaRPr>
          </a:p>
        </p:txBody>
      </p:sp>
      <p:sp>
        <p:nvSpPr>
          <p:cNvPr id="4" name="Title Placeholder 1"/>
          <p:cNvSpPr>
            <a:spLocks noGrp="1"/>
          </p:cNvSpPr>
          <p:nvPr>
            <p:ph type="title" hasCustomPrompt="1"/>
          </p:nvPr>
        </p:nvSpPr>
        <p:spPr>
          <a:xfrm>
            <a:off x="2204724" y="3241040"/>
            <a:ext cx="3911599" cy="2316480"/>
          </a:xfrm>
          <a:prstGeom prst="rect">
            <a:avLst/>
          </a:prstGeom>
        </p:spPr>
        <p:txBody>
          <a:bodyPr vert="horz" lIns="0" tIns="0" rIns="0" bIns="0" rtlCol="0" anchor="t" anchorCtr="0">
            <a:normAutofit/>
          </a:bodyPr>
          <a:lstStyle>
            <a:lvl1pPr algn="l">
              <a:defRPr sz="2100" baseline="0">
                <a:solidFill>
                  <a:schemeClr val="bg1"/>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4"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97" y="1311276"/>
            <a:ext cx="4044951" cy="1919605"/>
          </a:xfrm>
          <a:prstGeom prst="rect">
            <a:avLst/>
          </a:prstGeom>
        </p:spPr>
        <p:txBody>
          <a:bodyPr vert="horz" lIns="91422" tIns="45718" rIns="91422" bIns="45718"/>
          <a:lstStyle>
            <a:lvl1pPr marL="0" indent="0">
              <a:buFontTx/>
              <a:buNone/>
              <a:defRPr sz="12000" b="1">
                <a:solidFill>
                  <a:schemeClr val="bg1"/>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413836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2" pos="1277" userDrawn="1">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_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5370181" y="1524001"/>
            <a:ext cx="3525995" cy="3525995"/>
          </a:xfrm>
          <a:prstGeom prst="rect">
            <a:avLst/>
          </a:prstGeom>
          <a:noFill/>
          <a:ln w="12700" cmpd="sng">
            <a:solidFill>
              <a:srgbClr val="C80000"/>
            </a:solidFill>
          </a:ln>
        </p:spPr>
        <p:txBody>
          <a:bodyPr lIns="233947" tIns="179964" rIns="179964" bIns="89982"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5563219" y="1757780"/>
            <a:ext cx="3153492" cy="2194085"/>
          </a:xfrm>
          <a:prstGeom prst="rect">
            <a:avLst/>
          </a:prstGeom>
        </p:spPr>
        <p:txBody>
          <a:bodyPr vert="horz" lIns="0" tIns="0" rIns="0" bIns="0" rtlCol="0" anchor="t" anchorCtr="0">
            <a:normAutofit/>
          </a:bodyPr>
          <a:lstStyle>
            <a:lvl1pPr algn="l">
              <a:defRPr sz="2800" baseline="0">
                <a:solidFill>
                  <a:srgbClr val="C80000"/>
                </a:solidFill>
                <a:latin typeface="Arial (Headings)"/>
                <a:cs typeface="Arial (Headings)"/>
              </a:defRPr>
            </a:lvl1pPr>
          </a:lstStyle>
          <a:p>
            <a:r>
              <a:rPr lang="en-US" dirty="0" smtClean="0"/>
              <a:t>Click to edit </a:t>
            </a:r>
            <a:br>
              <a:rPr lang="en-US" dirty="0" smtClean="0"/>
            </a:br>
            <a:r>
              <a:rPr lang="en-US" dirty="0" smtClean="0"/>
              <a:t>Master infographic body copy</a:t>
            </a:r>
            <a:endParaRPr lang="en-US" dirty="0"/>
          </a:p>
        </p:txBody>
      </p:sp>
      <p:sp>
        <p:nvSpPr>
          <p:cNvPr id="5" name="Title Placeholder 1"/>
          <p:cNvSpPr txBox="1">
            <a:spLocks/>
          </p:cNvSpPr>
          <p:nvPr userDrawn="1"/>
        </p:nvSpPr>
        <p:spPr>
          <a:xfrm>
            <a:off x="2204724"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1" name="Text Placeholder 9"/>
          <p:cNvSpPr>
            <a:spLocks noGrp="1"/>
          </p:cNvSpPr>
          <p:nvPr>
            <p:ph type="body" sz="quarter" idx="10" hasCustomPrompt="1"/>
          </p:nvPr>
        </p:nvSpPr>
        <p:spPr>
          <a:xfrm>
            <a:off x="7999415" y="4159784"/>
            <a:ext cx="1979612" cy="1979613"/>
          </a:xfrm>
          <a:prstGeom prst="rect">
            <a:avLst/>
          </a:prstGeom>
          <a:solidFill>
            <a:schemeClr val="bg1"/>
          </a:solidFill>
        </p:spPr>
        <p:txBody>
          <a:bodyPr lIns="179964" tIns="143964" rIns="89982" bIns="46788"/>
          <a:lstStyle>
            <a:lvl1pPr marL="0" indent="0">
              <a:buNone/>
              <a:defRPr sz="2100" b="0" i="0" baseline="0">
                <a:latin typeface="Arial" charset="0"/>
                <a:ea typeface="Arial" charset="0"/>
                <a:cs typeface="Arial" charset="0"/>
              </a:defRPr>
            </a:lvl1pPr>
          </a:lstStyle>
          <a:p>
            <a:pPr lvl="0"/>
            <a:r>
              <a:rPr lang="en-GB" dirty="0" smtClean="0"/>
              <a:t>Click to edit body copy</a:t>
            </a:r>
            <a:endParaRPr lang="en-GB" dirty="0"/>
          </a:p>
        </p:txBody>
      </p:sp>
    </p:spTree>
    <p:extLst>
      <p:ext uri="{BB962C8B-B14F-4D97-AF65-F5344CB8AC3E}">
        <p14:creationId xmlns:p14="http://schemas.microsoft.com/office/powerpoint/2010/main" val="304449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2" pos="1277">
          <p15:clr>
            <a:srgbClr val="FBAE40"/>
          </p15:clr>
        </p15:guide>
        <p15:guide id="3" orient="horz" pos="210">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2_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2027237" y="2605609"/>
            <a:ext cx="3525995" cy="3525995"/>
          </a:xfrm>
          <a:prstGeom prst="rect">
            <a:avLst/>
          </a:prstGeom>
          <a:noFill/>
          <a:ln w="12700" cmpd="sng">
            <a:solidFill>
              <a:srgbClr val="C80000"/>
            </a:solidFill>
          </a:ln>
        </p:spPr>
        <p:txBody>
          <a:bodyPr lIns="233947" tIns="179964" rIns="179964" bIns="89982"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2220277" y="2839387"/>
            <a:ext cx="2197899" cy="3074304"/>
          </a:xfrm>
          <a:prstGeom prst="rect">
            <a:avLst/>
          </a:prstGeom>
        </p:spPr>
        <p:txBody>
          <a:bodyPr vert="horz" lIns="0" tIns="0" rIns="0" bIns="0" rtlCol="0" anchor="t" anchorCtr="0">
            <a:normAutofit/>
          </a:bodyPr>
          <a:lstStyle>
            <a:lvl1pPr algn="l">
              <a:defRPr sz="2800" baseline="0">
                <a:solidFill>
                  <a:srgbClr val="C8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4"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8" name="Text Placeholder 9"/>
          <p:cNvSpPr>
            <a:spLocks noGrp="1"/>
          </p:cNvSpPr>
          <p:nvPr>
            <p:ph type="body" sz="quarter" idx="10" hasCustomPrompt="1"/>
          </p:nvPr>
        </p:nvSpPr>
        <p:spPr>
          <a:xfrm>
            <a:off x="4563427" y="1615800"/>
            <a:ext cx="1979612" cy="1979613"/>
          </a:xfrm>
          <a:prstGeom prst="rect">
            <a:avLst/>
          </a:prstGeom>
          <a:solidFill>
            <a:schemeClr val="bg1"/>
          </a:solidFill>
        </p:spPr>
        <p:txBody>
          <a:bodyPr lIns="179964" tIns="143964" rIns="89982" bIns="46788"/>
          <a:lstStyle>
            <a:lvl1pPr marL="0" indent="0">
              <a:buNone/>
              <a:defRPr sz="2100" b="0" i="0" baseline="0">
                <a:latin typeface="Arial" charset="0"/>
                <a:ea typeface="Arial" charset="0"/>
                <a:cs typeface="Arial" charset="0"/>
              </a:defRPr>
            </a:lvl1pPr>
          </a:lstStyle>
          <a:p>
            <a:pPr lvl="0"/>
            <a:r>
              <a:rPr lang="en-GB" dirty="0" smtClean="0"/>
              <a:t>Click to edit body copy</a:t>
            </a:r>
            <a:endParaRPr lang="en-GB" dirty="0"/>
          </a:p>
        </p:txBody>
      </p:sp>
    </p:spTree>
    <p:extLst>
      <p:ext uri="{BB962C8B-B14F-4D97-AF65-F5344CB8AC3E}">
        <p14:creationId xmlns:p14="http://schemas.microsoft.com/office/powerpoint/2010/main" val="290629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2" pos="1277">
          <p15:clr>
            <a:srgbClr val="FBAE40"/>
          </p15:clr>
        </p15:guide>
        <p15:guide id="3" orient="horz" pos="210">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ext (Brand Frame)">
    <p:spTree>
      <p:nvGrpSpPr>
        <p:cNvPr id="1" name=""/>
        <p:cNvGrpSpPr/>
        <p:nvPr/>
      </p:nvGrpSpPr>
      <p:grpSpPr>
        <a:xfrm>
          <a:off x="0" y="0"/>
          <a:ext cx="0" cy="0"/>
          <a:chOff x="0" y="0"/>
          <a:chExt cx="0" cy="0"/>
        </a:xfrm>
      </p:grpSpPr>
      <p:sp>
        <p:nvSpPr>
          <p:cNvPr id="10" name="Title 1"/>
          <p:cNvSpPr txBox="1">
            <a:spLocks/>
          </p:cNvSpPr>
          <p:nvPr userDrawn="1"/>
        </p:nvSpPr>
        <p:spPr bwMode="auto">
          <a:xfrm>
            <a:off x="2011681" y="1520292"/>
            <a:ext cx="4291229" cy="4291229"/>
          </a:xfrm>
          <a:prstGeom prst="rect">
            <a:avLst/>
          </a:prstGeom>
          <a:solidFill>
            <a:schemeClr val="bg1">
              <a:alpha val="60000"/>
            </a:schemeClr>
          </a:solidFill>
          <a:ln w="12700" cmpd="sng">
            <a:solidFill>
              <a:srgbClr val="C80000"/>
            </a:solidFill>
          </a:ln>
        </p:spPr>
        <p:txBody>
          <a:bodyPr lIns="233947" tIns="179964" rIns="179964" bIns="89982"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p:nvPr>
        </p:nvSpPr>
        <p:spPr>
          <a:xfrm>
            <a:off x="2204724" y="1643360"/>
            <a:ext cx="3911599" cy="3985280"/>
          </a:xfrm>
          <a:prstGeom prst="rect">
            <a:avLst/>
          </a:prstGeom>
        </p:spPr>
        <p:txBody>
          <a:bodyPr vert="horz" lIns="0" tIns="0" rIns="0" bIns="0" rtlCol="0" anchor="t" anchorCtr="0">
            <a:normAutofit/>
          </a:bodyPr>
          <a:lstStyle>
            <a:lvl1pPr algn="l">
              <a:defRPr sz="2100" baseline="0">
                <a:solidFill>
                  <a:schemeClr val="tx1"/>
                </a:solidFill>
                <a:latin typeface="Arial (Headings)"/>
                <a:cs typeface="Arial (Headings)"/>
              </a:defRPr>
            </a:lvl1pPr>
          </a:lstStyle>
          <a:p>
            <a:r>
              <a:rPr lang="en-US" dirty="0" smtClean="0"/>
              <a:t>Click to edit Master title</a:t>
            </a:r>
            <a:endParaRPr lang="en-US" dirty="0"/>
          </a:p>
        </p:txBody>
      </p:sp>
    </p:spTree>
    <p:extLst>
      <p:ext uri="{BB962C8B-B14F-4D97-AF65-F5344CB8AC3E}">
        <p14:creationId xmlns:p14="http://schemas.microsoft.com/office/powerpoint/2010/main" val="469868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2" pos="1255" userDrawn="1">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2 columns (Brand Frame)">
    <p:spTree>
      <p:nvGrpSpPr>
        <p:cNvPr id="1" name=""/>
        <p:cNvGrpSpPr/>
        <p:nvPr/>
      </p:nvGrpSpPr>
      <p:grpSpPr>
        <a:xfrm>
          <a:off x="0" y="0"/>
          <a:ext cx="0" cy="0"/>
          <a:chOff x="0" y="0"/>
          <a:chExt cx="0" cy="0"/>
        </a:xfrm>
      </p:grpSpPr>
      <p:sp>
        <p:nvSpPr>
          <p:cNvPr id="6" name="Content Placeholder 2"/>
          <p:cNvSpPr>
            <a:spLocks noGrp="1"/>
          </p:cNvSpPr>
          <p:nvPr>
            <p:ph idx="14"/>
          </p:nvPr>
        </p:nvSpPr>
        <p:spPr>
          <a:xfrm>
            <a:off x="6299201" y="2352056"/>
            <a:ext cx="4729163" cy="3960000"/>
          </a:xfrm>
          <a:prstGeom prst="rect">
            <a:avLst/>
          </a:prstGeom>
        </p:spPr>
        <p:txBody>
          <a:bodyPr lIns="91422" tIns="45718" rIns="91422" bIns="45718"/>
          <a:lstStyle>
            <a:lvl1pPr marL="342826" indent="-342826">
              <a:buClr>
                <a:srgbClr val="C80000"/>
              </a:buClr>
              <a:buFont typeface="Wingdings" charset="2"/>
              <a:buChar char="§"/>
              <a:defRPr sz="2100">
                <a:solidFill>
                  <a:srgbClr val="000000"/>
                </a:solidFill>
                <a:latin typeface="Arial (Body)"/>
                <a:cs typeface="Arial (Body)"/>
              </a:defRPr>
            </a:lvl1pPr>
            <a:lvl2pPr marL="742783" indent="-285690">
              <a:buClr>
                <a:srgbClr val="C80000"/>
              </a:buClr>
              <a:buFont typeface="Wingdings" charset="2"/>
              <a:buChar char="§"/>
              <a:defRPr sz="2100">
                <a:solidFill>
                  <a:srgbClr val="000000"/>
                </a:solidFill>
                <a:latin typeface="Arial (Body)"/>
                <a:cs typeface="Arial (Body)"/>
              </a:defRPr>
            </a:lvl2pPr>
            <a:lvl3pPr marL="1142746" indent="-228552">
              <a:buClr>
                <a:srgbClr val="C80000"/>
              </a:buClr>
              <a:buFont typeface="Wingdings" charset="2"/>
              <a:buChar char="§"/>
              <a:defRPr sz="1900">
                <a:solidFill>
                  <a:srgbClr val="000000"/>
                </a:solidFill>
                <a:latin typeface="Arial (Body)"/>
                <a:cs typeface="Arial (Body)"/>
              </a:defRPr>
            </a:lvl3pPr>
            <a:lvl4pPr marL="1599840" indent="-228552">
              <a:buClr>
                <a:srgbClr val="C80000"/>
              </a:buClr>
              <a:buFont typeface="Wingdings" charset="2"/>
              <a:buChar char="§"/>
              <a:defRPr sz="1900">
                <a:solidFill>
                  <a:srgbClr val="000000"/>
                </a:solidFill>
                <a:latin typeface="Arial (Body)"/>
                <a:cs typeface="Arial (Body)"/>
              </a:defRPr>
            </a:lvl4pPr>
            <a:lvl5pPr marL="2056935" indent="-228552">
              <a:buClr>
                <a:srgbClr val="C80000"/>
              </a:buClr>
              <a:buFont typeface="Wingdings" charset="2"/>
              <a:buChar char="§"/>
              <a:defRPr sz="1900">
                <a:solidFill>
                  <a:srgbClr val="000000"/>
                </a:solidFill>
                <a:latin typeface="Arial (Body)"/>
                <a:cs typeface="Arial (Body)"/>
              </a:defRPr>
            </a:lvl5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 hasCustomPrompt="1"/>
          </p:nvPr>
        </p:nvSpPr>
        <p:spPr bwMode="ltGray">
          <a:xfrm>
            <a:off x="1332864" y="2352056"/>
            <a:ext cx="3960000" cy="3960000"/>
          </a:xfrm>
          <a:prstGeom prst="rect">
            <a:avLst/>
          </a:prstGeom>
          <a:noFill/>
          <a:ln w="12700">
            <a:solidFill>
              <a:srgbClr val="C80000"/>
            </a:solidFill>
          </a:ln>
        </p:spPr>
        <p:txBody>
          <a:bodyPr lIns="179964" tIns="179964" rIns="179964" bIns="359926"/>
          <a:lstStyle>
            <a:lvl1pPr marL="342826" indent="-342826">
              <a:buClr>
                <a:srgbClr val="C80000"/>
              </a:buClr>
              <a:buFont typeface="Wingdings" charset="2"/>
              <a:buChar char="§"/>
              <a:defRPr sz="2100" baseline="0">
                <a:solidFill>
                  <a:schemeClr val="tx1"/>
                </a:solidFill>
                <a:latin typeface="Arial (Body)"/>
                <a:cs typeface="Arial (Body)"/>
              </a:defRPr>
            </a:lvl1pPr>
            <a:lvl2pPr marL="742783" indent="-285690">
              <a:buClr>
                <a:srgbClr val="C80000"/>
              </a:buClr>
              <a:buFont typeface="Wingdings" charset="2"/>
              <a:buChar char="§"/>
              <a:defRPr sz="2100">
                <a:solidFill>
                  <a:srgbClr val="000000"/>
                </a:solidFill>
                <a:latin typeface="Arial (Body)"/>
                <a:cs typeface="Arial (Body)"/>
              </a:defRPr>
            </a:lvl2pPr>
            <a:lvl3pPr marL="1142746" indent="-228552">
              <a:buClr>
                <a:srgbClr val="C80000"/>
              </a:buClr>
              <a:buFont typeface="Wingdings" charset="2"/>
              <a:buChar char="§"/>
              <a:defRPr sz="1900">
                <a:solidFill>
                  <a:srgbClr val="000000"/>
                </a:solidFill>
                <a:latin typeface="Arial (Body)"/>
                <a:cs typeface="Arial (Body)"/>
              </a:defRPr>
            </a:lvl3pPr>
            <a:lvl4pPr marL="1599840" indent="-228552">
              <a:buClr>
                <a:srgbClr val="C80000"/>
              </a:buClr>
              <a:buFont typeface="Wingdings" charset="2"/>
              <a:buChar char="§"/>
              <a:defRPr sz="1900">
                <a:solidFill>
                  <a:srgbClr val="000000"/>
                </a:solidFill>
                <a:latin typeface="Arial (Body)"/>
                <a:cs typeface="Arial (Body)"/>
              </a:defRPr>
            </a:lvl4pPr>
            <a:lvl5pPr marL="2056935" indent="-228552">
              <a:buClr>
                <a:srgbClr val="C80000"/>
              </a:buClr>
              <a:buFont typeface="Wingdings" charset="2"/>
              <a:buChar char="§"/>
              <a:defRPr sz="1600">
                <a:solidFill>
                  <a:srgbClr val="000000"/>
                </a:solidFill>
                <a:latin typeface="Arial (Body)"/>
                <a:cs typeface="Arial (Body)"/>
              </a:defRPr>
            </a:lvl5pPr>
          </a:lstStyle>
          <a:p>
            <a:pPr lvl="0"/>
            <a:r>
              <a:rPr lang="en-US" dirty="0" smtClean="0"/>
              <a:t>Remember the Brand square and Brand frame should never be used together</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Title 1"/>
          <p:cNvSpPr>
            <a:spLocks noGrp="1"/>
          </p:cNvSpPr>
          <p:nvPr>
            <p:ph type="title"/>
          </p:nvPr>
        </p:nvSpPr>
        <p:spPr>
          <a:xfrm>
            <a:off x="1233057" y="1239520"/>
            <a:ext cx="9795307" cy="1062000"/>
          </a:xfrm>
          <a:prstGeom prst="rect">
            <a:avLst/>
          </a:prstGeom>
        </p:spPr>
        <p:txBody>
          <a:bodyPr lIns="91422" tIns="45718" rIns="91422" bIns="45718"/>
          <a:lstStyle>
            <a:lvl1pPr algn="l">
              <a:defRPr sz="2800">
                <a:solidFill>
                  <a:srgbClr val="C80000"/>
                </a:solidFill>
                <a:latin typeface="arial (Headings)"/>
                <a:cs typeface="arial (Headings)"/>
              </a:defRPr>
            </a:lvl1pPr>
          </a:lstStyle>
          <a:p>
            <a:r>
              <a:rPr lang="en-US" dirty="0" smtClean="0"/>
              <a:t>Click to edit Master title style</a:t>
            </a:r>
            <a:endParaRPr lang="en-US" dirty="0"/>
          </a:p>
        </p:txBody>
      </p:sp>
    </p:spTree>
    <p:extLst>
      <p:ext uri="{BB962C8B-B14F-4D97-AF65-F5344CB8AC3E}">
        <p14:creationId xmlns:p14="http://schemas.microsoft.com/office/powerpoint/2010/main" val="44603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Divider page (single, black logo)">
    <p:spTree>
      <p:nvGrpSpPr>
        <p:cNvPr id="1" name=""/>
        <p:cNvGrpSpPr/>
        <p:nvPr/>
      </p:nvGrpSpPr>
      <p:grpSpPr>
        <a:xfrm>
          <a:off x="0" y="0"/>
          <a:ext cx="0" cy="0"/>
          <a:chOff x="0" y="0"/>
          <a:chExt cx="0" cy="0"/>
        </a:xfrm>
      </p:grpSpPr>
      <p:pic>
        <p:nvPicPr>
          <p:cNvPr id="4" name="Picture 3" descr="ACCA Brand Square (1 lin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060" y="2446020"/>
            <a:ext cx="1955800" cy="1955800"/>
          </a:xfrm>
          <a:prstGeom prst="rect">
            <a:avLst/>
          </a:prstGeom>
        </p:spPr>
      </p:pic>
      <p:sp>
        <p:nvSpPr>
          <p:cNvPr id="6" name="Title Placeholder 1"/>
          <p:cNvSpPr>
            <a:spLocks noGrp="1"/>
          </p:cNvSpPr>
          <p:nvPr>
            <p:ph type="title" hasCustomPrompt="1"/>
          </p:nvPr>
        </p:nvSpPr>
        <p:spPr>
          <a:xfrm>
            <a:off x="2133603" y="3248640"/>
            <a:ext cx="3797180" cy="348000"/>
          </a:xfrm>
          <a:prstGeom prst="rect">
            <a:avLst/>
          </a:prstGeom>
        </p:spPr>
        <p:txBody>
          <a:bodyPr vert="horz" lIns="0" tIns="0" rIns="0" bIns="0" rtlCol="0" anchor="t" anchorCtr="0">
            <a:noAutofit/>
          </a:bodyPr>
          <a:lstStyle>
            <a:lvl1pPr algn="l">
              <a:defRPr sz="2100" b="1" baseline="0">
                <a:solidFill>
                  <a:schemeClr val="tx1"/>
                </a:solidFill>
                <a:latin typeface="Arial (Headings)"/>
                <a:cs typeface="Arial (Headings)"/>
              </a:defRPr>
            </a:lvl1pPr>
          </a:lstStyle>
          <a:p>
            <a:r>
              <a:rPr lang="en-US" dirty="0" smtClean="0"/>
              <a:t>Click to edit divider pages</a:t>
            </a:r>
            <a:endParaRPr lang="en-US" dirty="0"/>
          </a:p>
        </p:txBody>
      </p:sp>
    </p:spTree>
    <p:extLst>
      <p:ext uri="{BB962C8B-B14F-4D97-AF65-F5344CB8AC3E}">
        <p14:creationId xmlns:p14="http://schemas.microsoft.com/office/powerpoint/2010/main" val="191649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Divider page (double, black logo)">
    <p:spTree>
      <p:nvGrpSpPr>
        <p:cNvPr id="1" name=""/>
        <p:cNvGrpSpPr/>
        <p:nvPr/>
      </p:nvGrpSpPr>
      <p:grpSpPr>
        <a:xfrm>
          <a:off x="0" y="0"/>
          <a:ext cx="0" cy="0"/>
          <a:chOff x="0" y="0"/>
          <a:chExt cx="0" cy="0"/>
        </a:xfrm>
      </p:grpSpPr>
      <p:pic>
        <p:nvPicPr>
          <p:cNvPr id="4" name="Picture 3" descr="ACCA Brand Square (2 line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060" y="2446020"/>
            <a:ext cx="1955800" cy="1955800"/>
          </a:xfrm>
          <a:prstGeom prst="rect">
            <a:avLst/>
          </a:prstGeom>
        </p:spPr>
      </p:pic>
      <p:sp>
        <p:nvSpPr>
          <p:cNvPr id="6" name="Title Placeholder 1"/>
          <p:cNvSpPr>
            <a:spLocks noGrp="1"/>
          </p:cNvSpPr>
          <p:nvPr>
            <p:ph type="title" hasCustomPrompt="1"/>
          </p:nvPr>
        </p:nvSpPr>
        <p:spPr>
          <a:xfrm>
            <a:off x="2133601" y="3088832"/>
            <a:ext cx="2956560" cy="602000"/>
          </a:xfrm>
          <a:prstGeom prst="rect">
            <a:avLst/>
          </a:prstGeom>
        </p:spPr>
        <p:txBody>
          <a:bodyPr vert="horz" lIns="0" tIns="0" rIns="0" bIns="0" rtlCol="0" anchor="t" anchorCtr="0">
            <a:noAutofit/>
          </a:bodyPr>
          <a:lstStyle>
            <a:lvl1pPr algn="l">
              <a:defRPr sz="2100" b="1" baseline="0">
                <a:solidFill>
                  <a:schemeClr val="tx1"/>
                </a:solidFill>
                <a:latin typeface="Arial (Headings)"/>
                <a:cs typeface="Arial (Headings)"/>
              </a:defRPr>
            </a:lvl1pPr>
          </a:lstStyle>
          <a:p>
            <a:r>
              <a:rPr lang="en-US" dirty="0" smtClean="0"/>
              <a:t>Click to edit divider pages with two lines</a:t>
            </a:r>
            <a:endParaRPr lang="en-US" dirty="0"/>
          </a:p>
        </p:txBody>
      </p:sp>
    </p:spTree>
    <p:extLst>
      <p:ext uri="{BB962C8B-B14F-4D97-AF65-F5344CB8AC3E}">
        <p14:creationId xmlns:p14="http://schemas.microsoft.com/office/powerpoint/2010/main" val="352730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_Divider page (single, white logo)">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2629259" y="3207617"/>
            <a:ext cx="4361204" cy="381331"/>
          </a:xfrm>
          <a:prstGeom prst="rect">
            <a:avLst/>
          </a:prstGeom>
        </p:spPr>
        <p:txBody>
          <a:bodyPr vert="horz" lIns="0" tIns="0" rIns="0" bIns="0" rtlCol="0" anchor="t" anchorCtr="0">
            <a:noAutofit/>
          </a:bodyPr>
          <a:lstStyle>
            <a:lvl1pPr algn="l">
              <a:defRPr sz="2800" b="1" baseline="0">
                <a:solidFill>
                  <a:schemeClr val="tx1"/>
                </a:solidFill>
                <a:latin typeface="Arial (Headings)"/>
                <a:cs typeface="Arial (Headings)"/>
              </a:defRPr>
            </a:lvl1pPr>
          </a:lstStyle>
          <a:p>
            <a:r>
              <a:rPr lang="en-US" dirty="0" smtClean="0"/>
              <a:t>Click to edit </a:t>
            </a:r>
            <a:r>
              <a:rPr lang="en-US" smtClean="0"/>
              <a:t>divider page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483" y="1828800"/>
            <a:ext cx="3188208" cy="3188208"/>
          </a:xfrm>
          <a:prstGeom prst="rect">
            <a:avLst/>
          </a:prstGeom>
        </p:spPr>
      </p:pic>
    </p:spTree>
    <p:extLst>
      <p:ext uri="{BB962C8B-B14F-4D97-AF65-F5344CB8AC3E}">
        <p14:creationId xmlns:p14="http://schemas.microsoft.com/office/powerpoint/2010/main" val="63990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1_Divider page (double, white logo)">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2629259" y="2968620"/>
            <a:ext cx="4361204" cy="910600"/>
          </a:xfrm>
          <a:prstGeom prst="rect">
            <a:avLst/>
          </a:prstGeom>
        </p:spPr>
        <p:txBody>
          <a:bodyPr vert="horz" lIns="0" tIns="0" rIns="0" bIns="0" rtlCol="0" anchor="t" anchorCtr="0">
            <a:noAutofit/>
          </a:bodyPr>
          <a:lstStyle>
            <a:lvl1pPr algn="l">
              <a:defRPr sz="2800" b="1" baseline="0">
                <a:solidFill>
                  <a:schemeClr val="tx1"/>
                </a:solidFill>
                <a:latin typeface="Arial (Headings)"/>
                <a:cs typeface="Arial (Headings)"/>
              </a:defRPr>
            </a:lvl1pPr>
          </a:lstStyle>
          <a:p>
            <a:r>
              <a:rPr lang="en-US" dirty="0" smtClean="0"/>
              <a:t>Click to edit divider pages with two lines</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483" y="1828800"/>
            <a:ext cx="3188208" cy="3188208"/>
          </a:xfrm>
          <a:prstGeom prst="rect">
            <a:avLst/>
          </a:prstGeom>
        </p:spPr>
      </p:pic>
    </p:spTree>
    <p:extLst>
      <p:ext uri="{BB962C8B-B14F-4D97-AF65-F5344CB8AC3E}">
        <p14:creationId xmlns:p14="http://schemas.microsoft.com/office/powerpoint/2010/main" val="119362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1 Column (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30960" y="2352059"/>
            <a:ext cx="9702800" cy="3669332"/>
          </a:xfrm>
        </p:spPr>
        <p:txBody>
          <a:bodyPr/>
          <a:lstStyle>
            <a:lvl1pPr>
              <a:spcBef>
                <a:spcPts val="800"/>
              </a:spcBef>
              <a:spcAft>
                <a:spcPts val="0"/>
              </a:spcAft>
              <a:defRPr sz="2100"/>
            </a:lvl1pPr>
            <a:lvl2pPr marL="307927" indent="-307927">
              <a:spcBef>
                <a:spcPts val="800"/>
              </a:spcBef>
              <a:spcAft>
                <a:spcPts val="0"/>
              </a:spcAft>
              <a:defRPr sz="2100"/>
            </a:lvl2pPr>
            <a:lvl3pPr marL="539671" indent="-231742">
              <a:spcBef>
                <a:spcPts val="800"/>
              </a:spcBef>
              <a:spcAft>
                <a:spcPts val="0"/>
              </a:spcAft>
              <a:defRPr sz="1900"/>
            </a:lvl3pPr>
            <a:lvl4pPr marL="779343" indent="-250788">
              <a:spcBef>
                <a:spcPts val="800"/>
              </a:spcBef>
              <a:spcAft>
                <a:spcPts val="0"/>
              </a:spcAft>
              <a:defRPr sz="1900"/>
            </a:lvl4pPr>
            <a:lvl5pPr marL="961881" indent="-182538">
              <a:spcBef>
                <a:spcPts val="800"/>
              </a:spcBef>
              <a:spcAft>
                <a:spcPts val="0"/>
              </a:spcAft>
              <a:defRPr sz="1900"/>
            </a:lvl5p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6889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Master Title (All White)">
    <p:bg bwMode="ltGray">
      <p:bgPr>
        <a:solidFill>
          <a:srgbClr val="BEBEBE"/>
        </a:solidFill>
        <a:effectLst/>
      </p:bgPr>
    </p:bg>
    <p:spTree>
      <p:nvGrpSpPr>
        <p:cNvPr id="1" name=""/>
        <p:cNvGrpSpPr/>
        <p:nvPr/>
      </p:nvGrpSpPr>
      <p:grpSpPr>
        <a:xfrm>
          <a:off x="0" y="0"/>
          <a:ext cx="0" cy="0"/>
          <a:chOff x="0" y="0"/>
          <a:chExt cx="0" cy="0"/>
        </a:xfrm>
      </p:grpSpPr>
      <p:pic>
        <p:nvPicPr>
          <p:cNvPr id="2" name="Picture 1" descr="ACCA Brand Frame (16x9)_3.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Placeholder 1"/>
          <p:cNvSpPr>
            <a:spLocks noGrp="1"/>
          </p:cNvSpPr>
          <p:nvPr>
            <p:ph type="title" hasCustomPrompt="1"/>
          </p:nvPr>
        </p:nvSpPr>
        <p:spPr>
          <a:xfrm>
            <a:off x="1330960" y="1734800"/>
            <a:ext cx="9703753" cy="358160"/>
          </a:xfrm>
          <a:prstGeom prst="rect">
            <a:avLst/>
          </a:prstGeom>
        </p:spPr>
        <p:txBody>
          <a:bodyPr vert="horz" lIns="0" tIns="0" rIns="0" bIns="0" rtlCol="0" anchor="t" anchorCtr="0">
            <a:normAutofit/>
          </a:bodyPr>
          <a:lstStyle>
            <a:lvl1pPr>
              <a:defRPr sz="1800" baseline="0">
                <a:solidFill>
                  <a:schemeClr val="tx2"/>
                </a:solidFill>
              </a:defRPr>
            </a:lvl1pPr>
          </a:lstStyle>
          <a:p>
            <a:r>
              <a:rPr lang="en-US" dirty="0" smtClean="0"/>
              <a:t>Click to edit first line Master title</a:t>
            </a:r>
            <a:endParaRPr lang="en-US" dirty="0"/>
          </a:p>
        </p:txBody>
      </p:sp>
      <p:sp>
        <p:nvSpPr>
          <p:cNvPr id="7" name="Text Placeholder 2"/>
          <p:cNvSpPr>
            <a:spLocks noGrp="1"/>
          </p:cNvSpPr>
          <p:nvPr>
            <p:ph type="body" sz="quarter" idx="10" hasCustomPrompt="1"/>
          </p:nvPr>
        </p:nvSpPr>
        <p:spPr>
          <a:xfrm>
            <a:off x="1330960" y="2174240"/>
            <a:ext cx="9703753" cy="1147763"/>
          </a:xfrm>
        </p:spPr>
        <p:txBody>
          <a:bodyPr>
            <a:normAutofit/>
          </a:bodyPr>
          <a:lstStyle>
            <a:lvl1pPr>
              <a:defRPr sz="2800" baseline="0">
                <a:latin typeface="Arial (Headings)"/>
                <a:cs typeface="Arial (Headings)"/>
              </a:defRPr>
            </a:lvl1pPr>
          </a:lstStyle>
          <a:p>
            <a:pPr lvl="0"/>
            <a:r>
              <a:rPr lang="en-GB" dirty="0" smtClean="0"/>
              <a:t>Click to edit second line Master title</a:t>
            </a:r>
          </a:p>
        </p:txBody>
      </p:sp>
      <p:sp>
        <p:nvSpPr>
          <p:cNvPr id="5" name="TextBox 4"/>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schemeClr val="bg1"/>
                </a:solidFill>
              </a:rPr>
              <a:t>© ACCA</a:t>
            </a:r>
            <a:endParaRPr lang="en-GB" sz="800" dirty="0">
              <a:solidFill>
                <a:schemeClr val="bg1"/>
              </a:solidFill>
            </a:endParaRPr>
          </a:p>
        </p:txBody>
      </p:sp>
    </p:spTree>
    <p:extLst>
      <p:ext uri="{BB962C8B-B14F-4D97-AF65-F5344CB8AC3E}">
        <p14:creationId xmlns:p14="http://schemas.microsoft.com/office/powerpoint/2010/main" val="58401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5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Highlight Text Blue">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1"/>
            <a:ext cx="4291229" cy="4291229"/>
          </a:xfrm>
          <a:prstGeom prst="rect">
            <a:avLst/>
          </a:prstGeom>
          <a:noFill/>
          <a:ln w="12700" cmpd="sng">
            <a:solidFill>
              <a:schemeClr val="bg1"/>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schemeClr val="bg1"/>
              </a:solidFill>
            </a:endParaRPr>
          </a:p>
        </p:txBody>
      </p:sp>
      <p:sp>
        <p:nvSpPr>
          <p:cNvPr id="4" name="Title Placeholder 1"/>
          <p:cNvSpPr>
            <a:spLocks noGrp="1"/>
          </p:cNvSpPr>
          <p:nvPr>
            <p:ph type="title" hasCustomPrompt="1"/>
          </p:nvPr>
        </p:nvSpPr>
        <p:spPr>
          <a:xfrm>
            <a:off x="2204720" y="3241040"/>
            <a:ext cx="3911599" cy="2316480"/>
          </a:xfrm>
          <a:prstGeom prst="rect">
            <a:avLst/>
          </a:prstGeom>
        </p:spPr>
        <p:txBody>
          <a:bodyPr vert="horz" lIns="0" tIns="0" rIns="0" bIns="0" rtlCol="0" anchor="t" anchorCtr="0">
            <a:normAutofit/>
          </a:bodyPr>
          <a:lstStyle>
            <a:lvl1pPr algn="l">
              <a:defRPr sz="2100" baseline="0">
                <a:solidFill>
                  <a:schemeClr val="bg1"/>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p>
        </p:txBody>
      </p:sp>
      <p:sp>
        <p:nvSpPr>
          <p:cNvPr id="14" name="Text Placeholder 13"/>
          <p:cNvSpPr>
            <a:spLocks noGrp="1"/>
          </p:cNvSpPr>
          <p:nvPr>
            <p:ph type="body" sz="quarter" idx="10" hasCustomPrompt="1"/>
          </p:nvPr>
        </p:nvSpPr>
        <p:spPr>
          <a:xfrm>
            <a:off x="2102485" y="1311274"/>
            <a:ext cx="4044950" cy="1919605"/>
          </a:xfrm>
          <a:prstGeom prst="rect">
            <a:avLst/>
          </a:prstGeom>
        </p:spPr>
        <p:txBody>
          <a:bodyPr vert="horz"/>
          <a:lstStyle>
            <a:lvl1pPr marL="0" indent="0">
              <a:buFontTx/>
              <a:buNone/>
              <a:defRPr sz="12000" b="1">
                <a:solidFill>
                  <a:schemeClr val="bg1"/>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2885050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2" pos="1255" userDrawn="1">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2 Columns (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330960" y="2352059"/>
            <a:ext cx="4724400" cy="366933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idx="10"/>
          </p:nvPr>
        </p:nvSpPr>
        <p:spPr>
          <a:xfrm>
            <a:off x="6309360" y="2352059"/>
            <a:ext cx="4724400" cy="36693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2337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Imag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Picture Placeholder 7"/>
          <p:cNvSpPr>
            <a:spLocks noGrp="1"/>
          </p:cNvSpPr>
          <p:nvPr>
            <p:ph type="pic" sz="quarter" idx="14" hasCustomPrompt="1"/>
          </p:nvPr>
        </p:nvSpPr>
        <p:spPr>
          <a:xfrm>
            <a:off x="1343027" y="2349653"/>
            <a:ext cx="3671736" cy="3671736"/>
          </a:xfrm>
          <a:solidFill>
            <a:srgbClr val="BEBEBE"/>
          </a:solidFill>
        </p:spPr>
        <p:txBody>
          <a:bodyPr/>
          <a:lstStyle>
            <a:lvl1pPr>
              <a:defRPr baseline="0"/>
            </a:lvl1pPr>
          </a:lstStyle>
          <a:p>
            <a:r>
              <a:rPr lang="en-GB" dirty="0" smtClean="0"/>
              <a:t>Insert picture here</a:t>
            </a:r>
            <a:endParaRPr lang="en-GB" dirty="0"/>
          </a:p>
        </p:txBody>
      </p:sp>
      <p:sp>
        <p:nvSpPr>
          <p:cNvPr id="5" name="Content Placeholder 2"/>
          <p:cNvSpPr>
            <a:spLocks noGrp="1"/>
          </p:cNvSpPr>
          <p:nvPr>
            <p:ph idx="1"/>
          </p:nvPr>
        </p:nvSpPr>
        <p:spPr>
          <a:xfrm>
            <a:off x="6309360" y="2352059"/>
            <a:ext cx="4724400" cy="3669332"/>
          </a:xfrm>
        </p:spPr>
        <p:txBody>
          <a:body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8031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Chart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0"/>
          </p:nvPr>
        </p:nvSpPr>
        <p:spPr>
          <a:xfrm>
            <a:off x="6310313" y="2352059"/>
            <a:ext cx="4724400" cy="36693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1" hasCustomPrompt="1"/>
          </p:nvPr>
        </p:nvSpPr>
        <p:spPr>
          <a:xfrm>
            <a:off x="1326199" y="2352059"/>
            <a:ext cx="4724400" cy="3669332"/>
          </a:xfrm>
        </p:spPr>
        <p:txBody>
          <a:bodyPr/>
          <a:lstStyle/>
          <a:p>
            <a:pPr lvl="0"/>
            <a:r>
              <a:rPr lang="en-US" dirty="0" smtClean="0"/>
              <a:t>Chart</a:t>
            </a:r>
            <a:endParaRPr lang="en-US" dirty="0"/>
          </a:p>
        </p:txBody>
      </p:sp>
    </p:spTree>
    <p:extLst>
      <p:ext uri="{BB962C8B-B14F-4D97-AF65-F5344CB8AC3E}">
        <p14:creationId xmlns:p14="http://schemas.microsoft.com/office/powerpoint/2010/main" val="409728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10" name="Media Placeholder 9"/>
          <p:cNvSpPr>
            <a:spLocks noGrp="1"/>
          </p:cNvSpPr>
          <p:nvPr>
            <p:ph type="media" sz="quarter" idx="13"/>
          </p:nvPr>
        </p:nvSpPr>
        <p:spPr>
          <a:xfrm>
            <a:off x="1330960" y="2352059"/>
            <a:ext cx="9702800" cy="3669332"/>
          </a:xfrm>
        </p:spPr>
        <p:txBody>
          <a:bodyPr/>
          <a:lstStyle/>
          <a:p>
            <a:r>
              <a:rPr lang="en-US" smtClean="0"/>
              <a:t>Click icon to add media</a:t>
            </a:r>
            <a:endParaRPr lang="en-GB"/>
          </a:p>
        </p:txBody>
      </p:sp>
    </p:spTree>
    <p:extLst>
      <p:ext uri="{BB962C8B-B14F-4D97-AF65-F5344CB8AC3E}">
        <p14:creationId xmlns:p14="http://schemas.microsoft.com/office/powerpoint/2010/main" val="152534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Infographic Style (Red)">
    <p:spTree>
      <p:nvGrpSpPr>
        <p:cNvPr id="1" name=""/>
        <p:cNvGrpSpPr/>
        <p:nvPr/>
      </p:nvGrpSpPr>
      <p:grpSpPr>
        <a:xfrm>
          <a:off x="0" y="0"/>
          <a:ext cx="0" cy="0"/>
          <a:chOff x="0" y="0"/>
          <a:chExt cx="0" cy="0"/>
        </a:xfrm>
      </p:grpSpPr>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p>
        </p:txBody>
      </p:sp>
      <p:sp>
        <p:nvSpPr>
          <p:cNvPr id="6" name="Title 1"/>
          <p:cNvSpPr txBox="1">
            <a:spLocks/>
          </p:cNvSpPr>
          <p:nvPr userDrawn="1"/>
        </p:nvSpPr>
        <p:spPr bwMode="auto">
          <a:xfrm>
            <a:off x="5370179" y="1524000"/>
            <a:ext cx="3525994" cy="3525994"/>
          </a:xfrm>
          <a:prstGeom prst="rect">
            <a:avLst/>
          </a:prstGeom>
          <a:no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p>
        </p:txBody>
      </p:sp>
      <p:sp>
        <p:nvSpPr>
          <p:cNvPr id="8" name="Title Placeholder 1"/>
          <p:cNvSpPr>
            <a:spLocks noGrp="1"/>
          </p:cNvSpPr>
          <p:nvPr>
            <p:ph type="title" hasCustomPrompt="1"/>
          </p:nvPr>
        </p:nvSpPr>
        <p:spPr>
          <a:xfrm>
            <a:off x="5563218" y="1757779"/>
            <a:ext cx="3153492" cy="2194085"/>
          </a:xfrm>
          <a:prstGeom prst="rect">
            <a:avLst/>
          </a:prstGeom>
        </p:spPr>
        <p:txBody>
          <a:bodyPr vert="horz" lIns="0" tIns="0" rIns="0" bIns="0" rtlCol="0" anchor="t" anchorCtr="0">
            <a:normAutofit/>
          </a:bodyPr>
          <a:lstStyle>
            <a:lvl1pPr algn="l">
              <a:defRPr sz="2800" baseline="0">
                <a:solidFill>
                  <a:srgbClr val="C80000"/>
                </a:solidFill>
                <a:latin typeface="Arial (Headings)"/>
                <a:cs typeface="Arial (Headings)"/>
              </a:defRPr>
            </a:lvl1pPr>
          </a:lstStyle>
          <a:p>
            <a:r>
              <a:rPr lang="en-US" dirty="0" smtClean="0"/>
              <a:t>Click to edit </a:t>
            </a:r>
            <a:br>
              <a:rPr lang="en-US" dirty="0" smtClean="0"/>
            </a:br>
            <a:r>
              <a:rPr lang="en-US" dirty="0" smtClean="0"/>
              <a:t>Master infographic body copy</a:t>
            </a:r>
            <a:endParaRPr lang="en-US" dirty="0"/>
          </a:p>
        </p:txBody>
      </p:sp>
      <p:sp>
        <p:nvSpPr>
          <p:cNvPr id="9" name="Text Placeholder 9"/>
          <p:cNvSpPr>
            <a:spLocks noGrp="1"/>
          </p:cNvSpPr>
          <p:nvPr>
            <p:ph type="body" sz="quarter" idx="10" hasCustomPrompt="1"/>
          </p:nvPr>
        </p:nvSpPr>
        <p:spPr>
          <a:xfrm>
            <a:off x="7999413" y="4159783"/>
            <a:ext cx="1979612" cy="1979613"/>
          </a:xfrm>
          <a:prstGeom prst="rect">
            <a:avLst/>
          </a:prstGeom>
          <a:solidFill>
            <a:schemeClr val="bg1"/>
          </a:solidFill>
        </p:spPr>
        <p:txBody>
          <a:bodyPr lIns="180000" tIns="144000" rIns="90000" bIns="46800"/>
          <a:lstStyle>
            <a:lvl1pPr marL="0" indent="0">
              <a:buNone/>
              <a:defRPr sz="2100" b="0" i="0" baseline="0">
                <a:latin typeface="Arial" charset="0"/>
                <a:ea typeface="Arial" charset="0"/>
                <a:cs typeface="Arial" charset="0"/>
              </a:defRPr>
            </a:lvl1pPr>
          </a:lstStyle>
          <a:p>
            <a:pPr lvl="0"/>
            <a:r>
              <a:rPr lang="en-GB" dirty="0" smtClean="0"/>
              <a:t>Click to edit body copy</a:t>
            </a:r>
            <a:endParaRPr lang="en-GB" dirty="0"/>
          </a:p>
        </p:txBody>
      </p:sp>
    </p:spTree>
    <p:extLst>
      <p:ext uri="{BB962C8B-B14F-4D97-AF65-F5344CB8AC3E}">
        <p14:creationId xmlns:p14="http://schemas.microsoft.com/office/powerpoint/2010/main" val="1298004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2" pos="1277">
          <p15:clr>
            <a:srgbClr val="FBAE40"/>
          </p15:clr>
        </p15:guide>
        <p15:guide id="3" orient="horz" pos="21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Infographic Style (Red)">
    <p:spTree>
      <p:nvGrpSpPr>
        <p:cNvPr id="1" name=""/>
        <p:cNvGrpSpPr/>
        <p:nvPr/>
      </p:nvGrpSpPr>
      <p:grpSpPr>
        <a:xfrm>
          <a:off x="0" y="0"/>
          <a:ext cx="0" cy="0"/>
          <a:chOff x="0" y="0"/>
          <a:chExt cx="0" cy="0"/>
        </a:xfrm>
      </p:grpSpPr>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p>
        </p:txBody>
      </p:sp>
      <p:sp>
        <p:nvSpPr>
          <p:cNvPr id="9" name="Title 1"/>
          <p:cNvSpPr txBox="1">
            <a:spLocks/>
          </p:cNvSpPr>
          <p:nvPr userDrawn="1"/>
        </p:nvSpPr>
        <p:spPr bwMode="auto">
          <a:xfrm>
            <a:off x="2027238" y="2605607"/>
            <a:ext cx="3525994" cy="3525994"/>
          </a:xfrm>
          <a:prstGeom prst="rect">
            <a:avLst/>
          </a:prstGeom>
          <a:no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p>
        </p:txBody>
      </p:sp>
      <p:sp>
        <p:nvSpPr>
          <p:cNvPr id="10" name="Title Placeholder 1"/>
          <p:cNvSpPr>
            <a:spLocks noGrp="1"/>
          </p:cNvSpPr>
          <p:nvPr>
            <p:ph type="title" hasCustomPrompt="1"/>
          </p:nvPr>
        </p:nvSpPr>
        <p:spPr>
          <a:xfrm>
            <a:off x="2220276" y="2839386"/>
            <a:ext cx="2197899" cy="3074304"/>
          </a:xfrm>
          <a:prstGeom prst="rect">
            <a:avLst/>
          </a:prstGeom>
        </p:spPr>
        <p:txBody>
          <a:bodyPr vert="horz" lIns="0" tIns="0" rIns="0" bIns="0" rtlCol="0" anchor="t" anchorCtr="0">
            <a:normAutofit/>
          </a:bodyPr>
          <a:lstStyle>
            <a:lvl1pPr algn="l">
              <a:defRPr sz="2800" baseline="0">
                <a:solidFill>
                  <a:srgbClr val="C8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11" name="Text Placeholder 9"/>
          <p:cNvSpPr>
            <a:spLocks noGrp="1"/>
          </p:cNvSpPr>
          <p:nvPr>
            <p:ph type="body" sz="quarter" idx="10" hasCustomPrompt="1"/>
          </p:nvPr>
        </p:nvSpPr>
        <p:spPr>
          <a:xfrm>
            <a:off x="4563426" y="1615800"/>
            <a:ext cx="1979612" cy="1979613"/>
          </a:xfrm>
          <a:prstGeom prst="rect">
            <a:avLst/>
          </a:prstGeom>
          <a:solidFill>
            <a:schemeClr val="bg1"/>
          </a:solidFill>
        </p:spPr>
        <p:txBody>
          <a:bodyPr lIns="180000" tIns="144000" rIns="90000" bIns="46800"/>
          <a:lstStyle>
            <a:lvl1pPr marL="0" indent="0">
              <a:buNone/>
              <a:defRPr sz="2100" b="0" i="0" baseline="0">
                <a:latin typeface="Arial" charset="0"/>
                <a:ea typeface="Arial" charset="0"/>
                <a:cs typeface="Arial" charset="0"/>
              </a:defRPr>
            </a:lvl1pPr>
          </a:lstStyle>
          <a:p>
            <a:pPr lvl="0"/>
            <a:r>
              <a:rPr lang="en-GB" dirty="0" smtClean="0"/>
              <a:t>Click to edit body copy</a:t>
            </a:r>
            <a:endParaRPr lang="en-GB" dirty="0"/>
          </a:p>
        </p:txBody>
      </p:sp>
    </p:spTree>
    <p:extLst>
      <p:ext uri="{BB962C8B-B14F-4D97-AF65-F5344CB8AC3E}">
        <p14:creationId xmlns:p14="http://schemas.microsoft.com/office/powerpoint/2010/main" val="1919015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2" pos="1277">
          <p15:clr>
            <a:srgbClr val="FBAE40"/>
          </p15:clr>
        </p15:guide>
        <p15:guide id="3" orient="horz" pos="21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Brand Frame)">
    <p:spTree>
      <p:nvGrpSpPr>
        <p:cNvPr id="1" name=""/>
        <p:cNvGrpSpPr/>
        <p:nvPr/>
      </p:nvGrpSpPr>
      <p:grpSpPr>
        <a:xfrm>
          <a:off x="0" y="0"/>
          <a:ext cx="0" cy="0"/>
          <a:chOff x="0" y="0"/>
          <a:chExt cx="0" cy="0"/>
        </a:xfrm>
      </p:grpSpPr>
      <p:sp>
        <p:nvSpPr>
          <p:cNvPr id="10" name="Title 1"/>
          <p:cNvSpPr txBox="1">
            <a:spLocks/>
          </p:cNvSpPr>
          <p:nvPr userDrawn="1"/>
        </p:nvSpPr>
        <p:spPr bwMode="auto">
          <a:xfrm>
            <a:off x="2011681" y="1520291"/>
            <a:ext cx="4291229" cy="4291229"/>
          </a:xfrm>
          <a:prstGeom prst="rect">
            <a:avLst/>
          </a:prstGeom>
          <a:solidFill>
            <a:schemeClr val="bg1">
              <a:alpha val="60000"/>
            </a:schemeClr>
          </a:solid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p>
        </p:txBody>
      </p:sp>
      <p:sp>
        <p:nvSpPr>
          <p:cNvPr id="4" name="Title Placeholder 1"/>
          <p:cNvSpPr>
            <a:spLocks noGrp="1"/>
          </p:cNvSpPr>
          <p:nvPr>
            <p:ph type="title"/>
          </p:nvPr>
        </p:nvSpPr>
        <p:spPr>
          <a:xfrm>
            <a:off x="2204720" y="1643360"/>
            <a:ext cx="3911599" cy="3985280"/>
          </a:xfrm>
          <a:prstGeom prst="rect">
            <a:avLst/>
          </a:prstGeom>
        </p:spPr>
        <p:txBody>
          <a:bodyPr vert="horz" lIns="0" tIns="0" rIns="0" bIns="0" rtlCol="0" anchor="t" anchorCtr="0">
            <a:normAutofit/>
          </a:bodyPr>
          <a:lstStyle>
            <a:lvl1pPr algn="l">
              <a:defRPr sz="2100" baseline="0">
                <a:solidFill>
                  <a:schemeClr val="tx1"/>
                </a:solidFill>
                <a:latin typeface="Arial (Headings)"/>
                <a:cs typeface="Arial (Headings)"/>
              </a:defRPr>
            </a:lvl1pPr>
          </a:lstStyle>
          <a:p>
            <a:r>
              <a:rPr lang="en-US" dirty="0" smtClean="0"/>
              <a:t>Click to edit Master title</a:t>
            </a:r>
            <a:endParaRPr lang="en-US" dirty="0"/>
          </a:p>
        </p:txBody>
      </p:sp>
    </p:spTree>
    <p:extLst>
      <p:ext uri="{BB962C8B-B14F-4D97-AF65-F5344CB8AC3E}">
        <p14:creationId xmlns:p14="http://schemas.microsoft.com/office/powerpoint/2010/main" val="19996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2" pos="125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s (Brand Frame)">
    <p:spTree>
      <p:nvGrpSpPr>
        <p:cNvPr id="1" name=""/>
        <p:cNvGrpSpPr/>
        <p:nvPr/>
      </p:nvGrpSpPr>
      <p:grpSpPr>
        <a:xfrm>
          <a:off x="0" y="0"/>
          <a:ext cx="0" cy="0"/>
          <a:chOff x="0" y="0"/>
          <a:chExt cx="0" cy="0"/>
        </a:xfrm>
      </p:grpSpPr>
      <p:sp>
        <p:nvSpPr>
          <p:cNvPr id="5" name="Content Placeholder 2"/>
          <p:cNvSpPr>
            <a:spLocks noGrp="1"/>
          </p:cNvSpPr>
          <p:nvPr>
            <p:ph idx="14"/>
          </p:nvPr>
        </p:nvSpPr>
        <p:spPr>
          <a:xfrm>
            <a:off x="6299199" y="2352056"/>
            <a:ext cx="4729163" cy="3960000"/>
          </a:xfrm>
          <a:prstGeom prst="rect">
            <a:avLst/>
          </a:prstGeom>
        </p:spPr>
        <p:txBody>
          <a:bodyPr/>
          <a:lstStyle>
            <a:lvl1pPr marL="342900" indent="-342900">
              <a:buClr>
                <a:srgbClr val="C80000"/>
              </a:buClr>
              <a:buFont typeface="Wingdings" charset="2"/>
              <a:buChar char="§"/>
              <a:defRPr sz="2100">
                <a:solidFill>
                  <a:srgbClr val="000000"/>
                </a:solidFill>
                <a:latin typeface="Arial (Body)"/>
                <a:cs typeface="Arial (Body)"/>
              </a:defRPr>
            </a:lvl1pPr>
            <a:lvl2pPr marL="742950" indent="-285750">
              <a:buClr>
                <a:srgbClr val="C80000"/>
              </a:buClr>
              <a:buFont typeface="Wingdings" charset="2"/>
              <a:buChar char="§"/>
              <a:defRPr sz="2100">
                <a:solidFill>
                  <a:srgbClr val="000000"/>
                </a:solidFill>
                <a:latin typeface="Arial (Body)"/>
                <a:cs typeface="Arial (Body)"/>
              </a:defRPr>
            </a:lvl2pPr>
            <a:lvl3pPr marL="1143000" indent="-228600">
              <a:buClr>
                <a:srgbClr val="C80000"/>
              </a:buClr>
              <a:buFont typeface="Wingdings" charset="2"/>
              <a:buChar char="§"/>
              <a:defRPr sz="1800">
                <a:solidFill>
                  <a:srgbClr val="000000"/>
                </a:solidFill>
                <a:latin typeface="Arial (Body)"/>
                <a:cs typeface="Arial (Body)"/>
              </a:defRPr>
            </a:lvl3pPr>
            <a:lvl4pPr marL="1600200" indent="-228600">
              <a:buClr>
                <a:srgbClr val="C80000"/>
              </a:buClr>
              <a:buFont typeface="Wingdings" charset="2"/>
              <a:buChar char="§"/>
              <a:defRPr sz="1800">
                <a:solidFill>
                  <a:srgbClr val="000000"/>
                </a:solidFill>
                <a:latin typeface="Arial (Body)"/>
                <a:cs typeface="Arial (Body)"/>
              </a:defRPr>
            </a:lvl4pPr>
            <a:lvl5pPr marL="2057400" indent="-228600">
              <a:buClr>
                <a:srgbClr val="C80000"/>
              </a:buClr>
              <a:buFont typeface="Wingdings" charset="2"/>
              <a:buChar char="§"/>
              <a:defRPr sz="1800">
                <a:solidFill>
                  <a:srgbClr val="000000"/>
                </a:solidFill>
                <a:latin typeface="Arial (Body)"/>
                <a:cs typeface="Arial (Body)"/>
              </a:defRPr>
            </a:lvl5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1"/>
          <p:cNvSpPr>
            <a:spLocks noGrp="1"/>
          </p:cNvSpPr>
          <p:nvPr>
            <p:ph type="title"/>
          </p:nvPr>
        </p:nvSpPr>
        <p:spPr>
          <a:xfrm>
            <a:off x="1233054" y="1239520"/>
            <a:ext cx="9795307" cy="1062000"/>
          </a:xfrm>
          <a:prstGeom prst="rect">
            <a:avLst/>
          </a:prstGeom>
        </p:spPr>
        <p:txBody>
          <a:bodyPr/>
          <a:lstStyle>
            <a:lvl1pPr algn="l">
              <a:defRPr sz="2800">
                <a:solidFill>
                  <a:srgbClr val="C80000"/>
                </a:solidFill>
                <a:latin typeface="arial (Headings)"/>
                <a:cs typeface="arial (Headings)"/>
              </a:defRPr>
            </a:lvl1pPr>
          </a:lstStyle>
          <a:p>
            <a:r>
              <a:rPr lang="en-US" dirty="0" smtClean="0"/>
              <a:t>Click to edit Master title style</a:t>
            </a:r>
            <a:endParaRPr lang="en-US" dirty="0"/>
          </a:p>
        </p:txBody>
      </p:sp>
      <p:sp>
        <p:nvSpPr>
          <p:cNvPr id="11" name="Content Placeholder 2"/>
          <p:cNvSpPr>
            <a:spLocks noGrp="1"/>
          </p:cNvSpPr>
          <p:nvPr>
            <p:ph idx="1" hasCustomPrompt="1"/>
          </p:nvPr>
        </p:nvSpPr>
        <p:spPr bwMode="ltGray">
          <a:xfrm>
            <a:off x="1332864" y="2352056"/>
            <a:ext cx="3960000" cy="3960000"/>
          </a:xfrm>
          <a:prstGeom prst="rect">
            <a:avLst/>
          </a:prstGeom>
          <a:noFill/>
          <a:ln w="12700">
            <a:solidFill>
              <a:srgbClr val="C80000"/>
            </a:solidFill>
          </a:ln>
        </p:spPr>
        <p:txBody>
          <a:bodyPr lIns="180000" tIns="180000" rIns="180000" bIns="360000"/>
          <a:lstStyle>
            <a:lvl1pPr marL="342900" indent="-342900">
              <a:buClr>
                <a:srgbClr val="C80000"/>
              </a:buClr>
              <a:buFont typeface="Wingdings" charset="2"/>
              <a:buChar char="§"/>
              <a:defRPr sz="2100" baseline="0">
                <a:solidFill>
                  <a:schemeClr val="tx1"/>
                </a:solidFill>
                <a:latin typeface="Arial (Body)"/>
                <a:cs typeface="Arial (Body)"/>
              </a:defRPr>
            </a:lvl1pPr>
            <a:lvl2pPr marL="742950" indent="-285750">
              <a:buClr>
                <a:srgbClr val="C80000"/>
              </a:buClr>
              <a:buFont typeface="Wingdings" charset="2"/>
              <a:buChar char="§"/>
              <a:defRPr sz="2100">
                <a:solidFill>
                  <a:srgbClr val="000000"/>
                </a:solidFill>
                <a:latin typeface="Arial (Body)"/>
                <a:cs typeface="Arial (Body)"/>
              </a:defRPr>
            </a:lvl2pPr>
            <a:lvl3pPr marL="1143000" indent="-228600">
              <a:buClr>
                <a:srgbClr val="C80000"/>
              </a:buClr>
              <a:buFont typeface="Wingdings" charset="2"/>
              <a:buChar char="§"/>
              <a:defRPr sz="1800">
                <a:solidFill>
                  <a:srgbClr val="000000"/>
                </a:solidFill>
                <a:latin typeface="Arial (Body)"/>
                <a:cs typeface="Arial (Body)"/>
              </a:defRPr>
            </a:lvl3pPr>
            <a:lvl4pPr marL="1600200" indent="-228600">
              <a:buClr>
                <a:srgbClr val="C80000"/>
              </a:buClr>
              <a:buFont typeface="Wingdings" charset="2"/>
              <a:buChar char="§"/>
              <a:defRPr sz="1800">
                <a:solidFill>
                  <a:srgbClr val="000000"/>
                </a:solidFill>
                <a:latin typeface="Arial (Body)"/>
                <a:cs typeface="Arial (Body)"/>
              </a:defRPr>
            </a:lvl4pPr>
            <a:lvl5pPr marL="2057400" indent="-228600">
              <a:buClr>
                <a:srgbClr val="C80000"/>
              </a:buClr>
              <a:buFont typeface="Wingdings" charset="2"/>
              <a:buChar char="§"/>
              <a:defRPr sz="1600">
                <a:solidFill>
                  <a:srgbClr val="000000"/>
                </a:solidFill>
                <a:latin typeface="Arial (Body)"/>
                <a:cs typeface="Arial (Body)"/>
              </a:defRPr>
            </a:lvl5pPr>
          </a:lstStyle>
          <a:p>
            <a:pPr lvl="0"/>
            <a:r>
              <a:rPr lang="en-US" dirty="0" smtClean="0"/>
              <a:t>Remember the Brand square and Brand frame should never be used together</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72728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page (single, white logo)">
    <p:spTree>
      <p:nvGrpSpPr>
        <p:cNvPr id="1" name=""/>
        <p:cNvGrpSpPr/>
        <p:nvPr/>
      </p:nvGrpSpPr>
      <p:grpSpPr>
        <a:xfrm>
          <a:off x="0" y="0"/>
          <a:ext cx="0" cy="0"/>
          <a:chOff x="0" y="0"/>
          <a:chExt cx="0" cy="0"/>
        </a:xfrm>
      </p:grpSpPr>
      <p:pic>
        <p:nvPicPr>
          <p:cNvPr id="3" name="Picture 2" descr="ACCA Brand Square (1 lin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060" y="2446020"/>
            <a:ext cx="1955800" cy="1955800"/>
          </a:xfrm>
          <a:prstGeom prst="rect">
            <a:avLst/>
          </a:prstGeom>
        </p:spPr>
      </p:pic>
      <p:sp>
        <p:nvSpPr>
          <p:cNvPr id="4" name="Title Placeholder 1"/>
          <p:cNvSpPr>
            <a:spLocks noGrp="1"/>
          </p:cNvSpPr>
          <p:nvPr>
            <p:ph type="title" hasCustomPrompt="1"/>
          </p:nvPr>
        </p:nvSpPr>
        <p:spPr>
          <a:xfrm>
            <a:off x="2133601" y="3248640"/>
            <a:ext cx="3797180" cy="348000"/>
          </a:xfrm>
          <a:prstGeom prst="rect">
            <a:avLst/>
          </a:prstGeom>
        </p:spPr>
        <p:txBody>
          <a:bodyPr vert="horz" lIns="0" tIns="0" rIns="0" bIns="0" rtlCol="0" anchor="t" anchorCtr="0">
            <a:noAutofit/>
          </a:bodyPr>
          <a:lstStyle>
            <a:lvl1pPr algn="l">
              <a:defRPr sz="2100" b="1" baseline="0">
                <a:solidFill>
                  <a:schemeClr val="tx1"/>
                </a:solidFill>
                <a:latin typeface="Arial (Headings)"/>
                <a:cs typeface="Arial (Headings)"/>
              </a:defRPr>
            </a:lvl1pPr>
          </a:lstStyle>
          <a:p>
            <a:r>
              <a:rPr lang="en-US" dirty="0" smtClean="0"/>
              <a:t>Click to edit divider pages</a:t>
            </a:r>
            <a:endParaRPr lang="en-US" dirty="0"/>
          </a:p>
        </p:txBody>
      </p:sp>
    </p:spTree>
    <p:extLst>
      <p:ext uri="{BB962C8B-B14F-4D97-AF65-F5344CB8AC3E}">
        <p14:creationId xmlns:p14="http://schemas.microsoft.com/office/powerpoint/2010/main" val="5929971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page (double, white logo)">
    <p:spTree>
      <p:nvGrpSpPr>
        <p:cNvPr id="1" name=""/>
        <p:cNvGrpSpPr/>
        <p:nvPr/>
      </p:nvGrpSpPr>
      <p:grpSpPr>
        <a:xfrm>
          <a:off x="0" y="0"/>
          <a:ext cx="0" cy="0"/>
          <a:chOff x="0" y="0"/>
          <a:chExt cx="0" cy="0"/>
        </a:xfrm>
      </p:grpSpPr>
      <p:pic>
        <p:nvPicPr>
          <p:cNvPr id="4" name="Picture 3" descr="ACCA Brand Square (2 line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060" y="2446020"/>
            <a:ext cx="1955800" cy="1955800"/>
          </a:xfrm>
          <a:prstGeom prst="rect">
            <a:avLst/>
          </a:prstGeom>
        </p:spPr>
      </p:pic>
      <p:sp>
        <p:nvSpPr>
          <p:cNvPr id="6" name="Title Placeholder 1"/>
          <p:cNvSpPr>
            <a:spLocks noGrp="1"/>
          </p:cNvSpPr>
          <p:nvPr>
            <p:ph type="title" hasCustomPrompt="1"/>
          </p:nvPr>
        </p:nvSpPr>
        <p:spPr>
          <a:xfrm>
            <a:off x="2133601" y="3088832"/>
            <a:ext cx="2956560" cy="602000"/>
          </a:xfrm>
          <a:prstGeom prst="rect">
            <a:avLst/>
          </a:prstGeom>
        </p:spPr>
        <p:txBody>
          <a:bodyPr vert="horz" lIns="0" tIns="0" rIns="0" bIns="0" rtlCol="0" anchor="t" anchorCtr="0">
            <a:noAutofit/>
          </a:bodyPr>
          <a:lstStyle>
            <a:lvl1pPr algn="l">
              <a:defRPr sz="2100" b="1" baseline="0">
                <a:solidFill>
                  <a:schemeClr val="tx1"/>
                </a:solidFill>
                <a:latin typeface="Arial (Headings)"/>
                <a:cs typeface="Arial (Headings)"/>
              </a:defRPr>
            </a:lvl1pPr>
          </a:lstStyle>
          <a:p>
            <a:r>
              <a:rPr lang="en-US" dirty="0" smtClean="0"/>
              <a:t>Click to edit divider pages with two lines</a:t>
            </a:r>
            <a:endParaRPr lang="en-US" dirty="0"/>
          </a:p>
        </p:txBody>
      </p:sp>
    </p:spTree>
    <p:extLst>
      <p:ext uri="{BB962C8B-B14F-4D97-AF65-F5344CB8AC3E}">
        <p14:creationId xmlns:p14="http://schemas.microsoft.com/office/powerpoint/2010/main" val="40776361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Divider page (single, white logo)">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2629257" y="3207616"/>
            <a:ext cx="4361204" cy="381331"/>
          </a:xfrm>
          <a:prstGeom prst="rect">
            <a:avLst/>
          </a:prstGeom>
        </p:spPr>
        <p:txBody>
          <a:bodyPr vert="horz" lIns="0" tIns="0" rIns="0" bIns="0" rtlCol="0" anchor="t" anchorCtr="0">
            <a:noAutofit/>
          </a:bodyPr>
          <a:lstStyle>
            <a:lvl1pPr algn="l">
              <a:defRPr sz="2800" b="1" baseline="0">
                <a:solidFill>
                  <a:schemeClr val="tx1"/>
                </a:solidFill>
                <a:latin typeface="Arial (Headings)"/>
                <a:cs typeface="Arial (Headings)"/>
              </a:defRPr>
            </a:lvl1pPr>
          </a:lstStyle>
          <a:p>
            <a:r>
              <a:rPr lang="en-US" dirty="0" smtClean="0"/>
              <a:t>Click to edit </a:t>
            </a:r>
            <a:r>
              <a:rPr lang="en-US" smtClean="0"/>
              <a:t>divider page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483" y="1828800"/>
            <a:ext cx="3188208" cy="3188208"/>
          </a:xfrm>
          <a:prstGeom prst="rect">
            <a:avLst/>
          </a:prstGeom>
        </p:spPr>
      </p:pic>
    </p:spTree>
    <p:extLst>
      <p:ext uri="{BB962C8B-B14F-4D97-AF65-F5344CB8AC3E}">
        <p14:creationId xmlns:p14="http://schemas.microsoft.com/office/powerpoint/2010/main" val="15289386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Divider page (double, white logo)">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2629257" y="2968620"/>
            <a:ext cx="4361204" cy="910600"/>
          </a:xfrm>
          <a:prstGeom prst="rect">
            <a:avLst/>
          </a:prstGeom>
        </p:spPr>
        <p:txBody>
          <a:bodyPr vert="horz" lIns="0" tIns="0" rIns="0" bIns="0" rtlCol="0" anchor="t" anchorCtr="0">
            <a:noAutofit/>
          </a:bodyPr>
          <a:lstStyle>
            <a:lvl1pPr algn="l">
              <a:defRPr sz="2800" b="1" baseline="0">
                <a:solidFill>
                  <a:schemeClr val="tx1"/>
                </a:solidFill>
                <a:latin typeface="Arial (Headings)"/>
                <a:cs typeface="Arial (Headings)"/>
              </a:defRPr>
            </a:lvl1pPr>
          </a:lstStyle>
          <a:p>
            <a:r>
              <a:rPr lang="en-US" dirty="0" smtClean="0"/>
              <a:t>Click to edit divider pages with two lines</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483" y="1828800"/>
            <a:ext cx="3188208" cy="3188208"/>
          </a:xfrm>
          <a:prstGeom prst="rect">
            <a:avLst/>
          </a:prstGeom>
        </p:spPr>
      </p:pic>
    </p:spTree>
    <p:extLst>
      <p:ext uri="{BB962C8B-B14F-4D97-AF65-F5344CB8AC3E}">
        <p14:creationId xmlns:p14="http://schemas.microsoft.com/office/powerpoint/2010/main" val="1518092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Master Title (Red &amp; Black)">
    <p:bg bwMode="ltGray">
      <p:bgPr>
        <a:solidFill>
          <a:srgbClr val="BEBEBE"/>
        </a:solidFill>
        <a:effectLst/>
      </p:bgPr>
    </p:bg>
    <p:spTree>
      <p:nvGrpSpPr>
        <p:cNvPr id="1" name=""/>
        <p:cNvGrpSpPr/>
        <p:nvPr/>
      </p:nvGrpSpPr>
      <p:grpSpPr>
        <a:xfrm>
          <a:off x="0" y="0"/>
          <a:ext cx="0" cy="0"/>
          <a:chOff x="0" y="0"/>
          <a:chExt cx="0" cy="0"/>
        </a:xfrm>
      </p:grpSpPr>
      <p:pic>
        <p:nvPicPr>
          <p:cNvPr id="5" name="Picture 4" descr="ACCA Brand Frame (16x9)_1.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Placeholder 1"/>
          <p:cNvSpPr>
            <a:spLocks noGrp="1"/>
          </p:cNvSpPr>
          <p:nvPr>
            <p:ph type="title" hasCustomPrompt="1"/>
          </p:nvPr>
        </p:nvSpPr>
        <p:spPr>
          <a:xfrm>
            <a:off x="1330963" y="1734800"/>
            <a:ext cx="9703753" cy="358160"/>
          </a:xfrm>
          <a:prstGeom prst="rect">
            <a:avLst/>
          </a:prstGeom>
        </p:spPr>
        <p:txBody>
          <a:bodyPr vert="horz" lIns="0" tIns="0" rIns="0" bIns="0" rtlCol="0" anchor="t" anchorCtr="0">
            <a:normAutofit/>
          </a:bodyPr>
          <a:lstStyle>
            <a:lvl1pPr>
              <a:defRPr sz="1900" baseline="0">
                <a:solidFill>
                  <a:schemeClr val="tx2"/>
                </a:solidFill>
              </a:defRPr>
            </a:lvl1pPr>
          </a:lstStyle>
          <a:p>
            <a:r>
              <a:rPr lang="en-US" dirty="0" smtClean="0"/>
              <a:t>Click to edit first line Master title</a:t>
            </a:r>
            <a:endParaRPr lang="en-US" dirty="0"/>
          </a:p>
        </p:txBody>
      </p:sp>
      <p:sp>
        <p:nvSpPr>
          <p:cNvPr id="3" name="Text Placeholder 2"/>
          <p:cNvSpPr>
            <a:spLocks noGrp="1"/>
          </p:cNvSpPr>
          <p:nvPr>
            <p:ph type="body" sz="quarter" idx="10" hasCustomPrompt="1"/>
          </p:nvPr>
        </p:nvSpPr>
        <p:spPr>
          <a:xfrm>
            <a:off x="1330963" y="2174241"/>
            <a:ext cx="9703753" cy="1147763"/>
          </a:xfrm>
        </p:spPr>
        <p:txBody>
          <a:bodyPr>
            <a:normAutofit/>
          </a:bodyPr>
          <a:lstStyle>
            <a:lvl1pPr>
              <a:defRPr sz="2800">
                <a:latin typeface="Arial (Headings)"/>
                <a:cs typeface="Arial (Headings)"/>
              </a:defRPr>
            </a:lvl1pPr>
          </a:lstStyle>
          <a:p>
            <a:pPr lvl="0"/>
            <a:r>
              <a:rPr lang="en-GB" dirty="0" smtClean="0"/>
              <a:t>Click to edit second line Master title</a:t>
            </a:r>
          </a:p>
        </p:txBody>
      </p:sp>
      <p:sp>
        <p:nvSpPr>
          <p:cNvPr id="6" name="TextBox 5"/>
          <p:cNvSpPr txBox="1"/>
          <p:nvPr userDrawn="1"/>
        </p:nvSpPr>
        <p:spPr>
          <a:xfrm>
            <a:off x="461619" y="6486534"/>
            <a:ext cx="461473" cy="123111"/>
          </a:xfrm>
          <a:prstGeom prst="rect">
            <a:avLst/>
          </a:prstGeom>
          <a:noFill/>
        </p:spPr>
        <p:txBody>
          <a:bodyPr wrap="square" lIns="0" tIns="0" rIns="0" bIns="0" rtlCol="0">
            <a:spAutoFit/>
          </a:bodyPr>
          <a:lstStyle/>
          <a:p>
            <a:pPr defTabSz="909708"/>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314360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593">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aster Title 2 (Red &amp; Black)">
    <p:bg bwMode="ltGray">
      <p:bgPr>
        <a:solidFill>
          <a:srgbClr val="BEBEBE"/>
        </a:solidFill>
        <a:effectLst/>
      </p:bgPr>
    </p:bg>
    <p:spTree>
      <p:nvGrpSpPr>
        <p:cNvPr id="1" name=""/>
        <p:cNvGrpSpPr/>
        <p:nvPr/>
      </p:nvGrpSpPr>
      <p:grpSpPr>
        <a:xfrm>
          <a:off x="0" y="0"/>
          <a:ext cx="0" cy="0"/>
          <a:chOff x="0" y="0"/>
          <a:chExt cx="0" cy="0"/>
        </a:xfrm>
      </p:grpSpPr>
      <p:pic>
        <p:nvPicPr>
          <p:cNvPr id="5" name="Picture 4" descr="ACCA Brand Frame (16x9)_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 Placeholder 2"/>
          <p:cNvSpPr>
            <a:spLocks noGrp="1"/>
          </p:cNvSpPr>
          <p:nvPr>
            <p:ph type="body" sz="quarter" idx="10" hasCustomPrompt="1"/>
          </p:nvPr>
        </p:nvSpPr>
        <p:spPr>
          <a:xfrm>
            <a:off x="1330960"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4" name="TextBox 3"/>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t>© ACCA</a:t>
            </a:r>
            <a:endParaRPr lang="en-GB" sz="800" dirty="0"/>
          </a:p>
        </p:txBody>
      </p:sp>
    </p:spTree>
    <p:extLst>
      <p:ext uri="{BB962C8B-B14F-4D97-AF65-F5344CB8AC3E}">
        <p14:creationId xmlns:p14="http://schemas.microsoft.com/office/powerpoint/2010/main" val="359575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321"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Master Title (Red &amp; White)">
    <p:bg bwMode="ltGray">
      <p:bgPr>
        <a:solidFill>
          <a:srgbClr val="BEBEBE"/>
        </a:solidFill>
        <a:effectLst/>
      </p:bgPr>
    </p:bg>
    <p:spTree>
      <p:nvGrpSpPr>
        <p:cNvPr id="1" name=""/>
        <p:cNvGrpSpPr/>
        <p:nvPr/>
      </p:nvGrpSpPr>
      <p:grpSpPr>
        <a:xfrm>
          <a:off x="0" y="0"/>
          <a:ext cx="0" cy="0"/>
          <a:chOff x="0" y="0"/>
          <a:chExt cx="0" cy="0"/>
        </a:xfrm>
      </p:grpSpPr>
      <p:pic>
        <p:nvPicPr>
          <p:cNvPr id="4" name="Picture 3" descr="ACCA Brand Frame (16x9)_2.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Placeholder 1"/>
          <p:cNvSpPr>
            <a:spLocks noGrp="1"/>
          </p:cNvSpPr>
          <p:nvPr>
            <p:ph type="title" hasCustomPrompt="1"/>
          </p:nvPr>
        </p:nvSpPr>
        <p:spPr>
          <a:xfrm>
            <a:off x="1330963" y="1734800"/>
            <a:ext cx="9703753" cy="358160"/>
          </a:xfrm>
          <a:prstGeom prst="rect">
            <a:avLst/>
          </a:prstGeom>
        </p:spPr>
        <p:txBody>
          <a:bodyPr vert="horz" lIns="0" tIns="0" rIns="0" bIns="0" rtlCol="0" anchor="t" anchorCtr="0">
            <a:normAutofit/>
          </a:bodyPr>
          <a:lstStyle>
            <a:lvl1pPr>
              <a:defRPr sz="1900" baseline="0">
                <a:solidFill>
                  <a:schemeClr val="tx2"/>
                </a:solidFill>
              </a:defRPr>
            </a:lvl1pPr>
          </a:lstStyle>
          <a:p>
            <a:r>
              <a:rPr lang="en-US" dirty="0" smtClean="0"/>
              <a:t>Click to edit first line Master title</a:t>
            </a:r>
            <a:endParaRPr lang="en-US" dirty="0"/>
          </a:p>
        </p:txBody>
      </p:sp>
      <p:sp>
        <p:nvSpPr>
          <p:cNvPr id="7" name="Text Placeholder 2"/>
          <p:cNvSpPr>
            <a:spLocks noGrp="1"/>
          </p:cNvSpPr>
          <p:nvPr>
            <p:ph type="body" sz="quarter" idx="10" hasCustomPrompt="1"/>
          </p:nvPr>
        </p:nvSpPr>
        <p:spPr>
          <a:xfrm>
            <a:off x="1330963" y="2174241"/>
            <a:ext cx="9703753" cy="1147763"/>
          </a:xfrm>
        </p:spPr>
        <p:txBody>
          <a:bodyPr>
            <a:normAutofit/>
          </a:bodyPr>
          <a:lstStyle>
            <a:lvl1pPr>
              <a:defRPr sz="2800">
                <a:latin typeface="Arial (Headings)"/>
                <a:cs typeface="Arial (Headings)"/>
              </a:defRPr>
            </a:lvl1pPr>
          </a:lstStyle>
          <a:p>
            <a:pPr lvl="0"/>
            <a:r>
              <a:rPr lang="en-GB" dirty="0" smtClean="0"/>
              <a:t>Click to edit second line Master title</a:t>
            </a:r>
          </a:p>
        </p:txBody>
      </p:sp>
      <p:sp>
        <p:nvSpPr>
          <p:cNvPr id="5" name="TextBox 4"/>
          <p:cNvSpPr txBox="1"/>
          <p:nvPr userDrawn="1"/>
        </p:nvSpPr>
        <p:spPr>
          <a:xfrm>
            <a:off x="461619" y="6486534"/>
            <a:ext cx="461473" cy="123111"/>
          </a:xfrm>
          <a:prstGeom prst="rect">
            <a:avLst/>
          </a:prstGeom>
          <a:noFill/>
        </p:spPr>
        <p:txBody>
          <a:bodyPr wrap="square" lIns="0" tIns="0" rIns="0" bIns="0" rtlCol="0">
            <a:spAutoFit/>
          </a:bodyPr>
          <a:lstStyle/>
          <a:p>
            <a:pPr defTabSz="909708"/>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19464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593">
          <p15:clr>
            <a:srgbClr val="FBAE40"/>
          </p15:clr>
        </p15:guide>
        <p15:guide id="2" pos="3840">
          <p15:clr>
            <a:srgbClr val="FBAE40"/>
          </p15:clr>
        </p15:guide>
        <p15:guide id="3" orient="horz" pos="21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Master Title (All White)">
    <p:bg bwMode="ltGray">
      <p:bgPr>
        <a:solidFill>
          <a:srgbClr val="BEBEBE"/>
        </a:solidFill>
        <a:effectLst/>
      </p:bgPr>
    </p:bg>
    <p:spTree>
      <p:nvGrpSpPr>
        <p:cNvPr id="1" name=""/>
        <p:cNvGrpSpPr/>
        <p:nvPr/>
      </p:nvGrpSpPr>
      <p:grpSpPr>
        <a:xfrm>
          <a:off x="0" y="0"/>
          <a:ext cx="0" cy="0"/>
          <a:chOff x="0" y="0"/>
          <a:chExt cx="0" cy="0"/>
        </a:xfrm>
      </p:grpSpPr>
      <p:pic>
        <p:nvPicPr>
          <p:cNvPr id="2" name="Picture 1" descr="ACCA Brand Frame (16x9)_3.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Placeholder 1"/>
          <p:cNvSpPr>
            <a:spLocks noGrp="1"/>
          </p:cNvSpPr>
          <p:nvPr>
            <p:ph type="title" hasCustomPrompt="1"/>
          </p:nvPr>
        </p:nvSpPr>
        <p:spPr>
          <a:xfrm>
            <a:off x="1330963" y="1734800"/>
            <a:ext cx="9703753" cy="358160"/>
          </a:xfrm>
          <a:prstGeom prst="rect">
            <a:avLst/>
          </a:prstGeom>
        </p:spPr>
        <p:txBody>
          <a:bodyPr vert="horz" lIns="0" tIns="0" rIns="0" bIns="0" rtlCol="0" anchor="t" anchorCtr="0">
            <a:normAutofit/>
          </a:bodyPr>
          <a:lstStyle>
            <a:lvl1pPr>
              <a:defRPr sz="1900" baseline="0">
                <a:solidFill>
                  <a:schemeClr val="tx2"/>
                </a:solidFill>
              </a:defRPr>
            </a:lvl1pPr>
          </a:lstStyle>
          <a:p>
            <a:r>
              <a:rPr lang="en-US" dirty="0" smtClean="0"/>
              <a:t>Click to edit first line Master title</a:t>
            </a:r>
            <a:endParaRPr lang="en-US" dirty="0"/>
          </a:p>
        </p:txBody>
      </p:sp>
      <p:sp>
        <p:nvSpPr>
          <p:cNvPr id="7" name="Text Placeholder 2"/>
          <p:cNvSpPr>
            <a:spLocks noGrp="1"/>
          </p:cNvSpPr>
          <p:nvPr>
            <p:ph type="body" sz="quarter" idx="10" hasCustomPrompt="1"/>
          </p:nvPr>
        </p:nvSpPr>
        <p:spPr>
          <a:xfrm>
            <a:off x="1330963" y="2174241"/>
            <a:ext cx="9703753" cy="1147763"/>
          </a:xfrm>
        </p:spPr>
        <p:txBody>
          <a:bodyPr>
            <a:normAutofit/>
          </a:bodyPr>
          <a:lstStyle>
            <a:lvl1pPr>
              <a:defRPr sz="2800" baseline="0">
                <a:latin typeface="Arial (Headings)"/>
                <a:cs typeface="Arial (Headings)"/>
              </a:defRPr>
            </a:lvl1pPr>
          </a:lstStyle>
          <a:p>
            <a:pPr lvl="0"/>
            <a:r>
              <a:rPr lang="en-GB" dirty="0" smtClean="0"/>
              <a:t>Click to edit second line Master title</a:t>
            </a:r>
          </a:p>
        </p:txBody>
      </p:sp>
      <p:sp>
        <p:nvSpPr>
          <p:cNvPr id="5" name="TextBox 4"/>
          <p:cNvSpPr txBox="1"/>
          <p:nvPr userDrawn="1"/>
        </p:nvSpPr>
        <p:spPr>
          <a:xfrm>
            <a:off x="461619" y="6486534"/>
            <a:ext cx="461473" cy="123111"/>
          </a:xfrm>
          <a:prstGeom prst="rect">
            <a:avLst/>
          </a:prstGeom>
          <a:noFill/>
        </p:spPr>
        <p:txBody>
          <a:bodyPr wrap="square" lIns="0" tIns="0" rIns="0" bIns="0" rtlCol="0">
            <a:spAutoFit/>
          </a:bodyPr>
          <a:lstStyle/>
          <a:p>
            <a:pPr defTabSz="909708"/>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415962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59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Master Title 2 (Red &amp; Black)">
    <p:bg bwMode="ltGray">
      <p:bgPr>
        <a:solidFill>
          <a:srgbClr val="BEBEBE"/>
        </a:solidFill>
        <a:effectLst/>
      </p:bgPr>
    </p:bg>
    <p:spTree>
      <p:nvGrpSpPr>
        <p:cNvPr id="1" name=""/>
        <p:cNvGrpSpPr/>
        <p:nvPr/>
      </p:nvGrpSpPr>
      <p:grpSpPr>
        <a:xfrm>
          <a:off x="0" y="0"/>
          <a:ext cx="0" cy="0"/>
          <a:chOff x="0" y="0"/>
          <a:chExt cx="0" cy="0"/>
        </a:xfrm>
      </p:grpSpPr>
      <p:pic>
        <p:nvPicPr>
          <p:cNvPr id="5" name="Picture 4" descr="ACCA Brand Frame (16x9)_1.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 Placeholder 2"/>
          <p:cNvSpPr>
            <a:spLocks noGrp="1"/>
          </p:cNvSpPr>
          <p:nvPr>
            <p:ph type="body" sz="quarter" idx="10" hasCustomPrompt="1"/>
          </p:nvPr>
        </p:nvSpPr>
        <p:spPr>
          <a:xfrm>
            <a:off x="1330963"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4" name="TextBox 3"/>
          <p:cNvSpPr txBox="1"/>
          <p:nvPr userDrawn="1"/>
        </p:nvSpPr>
        <p:spPr>
          <a:xfrm>
            <a:off x="461619" y="6486534"/>
            <a:ext cx="461473" cy="123111"/>
          </a:xfrm>
          <a:prstGeom prst="rect">
            <a:avLst/>
          </a:prstGeom>
          <a:noFill/>
        </p:spPr>
        <p:txBody>
          <a:bodyPr wrap="square" lIns="0" tIns="0" rIns="0" bIns="0" rtlCol="0">
            <a:spAutoFit/>
          </a:bodyPr>
          <a:lstStyle/>
          <a:p>
            <a:pPr defTabSz="909708"/>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407867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32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Master Title 2 (Red &amp; White)">
    <p:bg bwMode="ltGray">
      <p:bgPr>
        <a:solidFill>
          <a:srgbClr val="BEBEBE"/>
        </a:solidFill>
        <a:effectLst/>
      </p:bgPr>
    </p:bg>
    <p:spTree>
      <p:nvGrpSpPr>
        <p:cNvPr id="1" name=""/>
        <p:cNvGrpSpPr/>
        <p:nvPr/>
      </p:nvGrpSpPr>
      <p:grpSpPr>
        <a:xfrm>
          <a:off x="0" y="0"/>
          <a:ext cx="0" cy="0"/>
          <a:chOff x="0" y="0"/>
          <a:chExt cx="0" cy="0"/>
        </a:xfrm>
      </p:grpSpPr>
      <p:pic>
        <p:nvPicPr>
          <p:cNvPr id="4" name="Picture 3" descr="ACCA Brand Frame (16x9)_2.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2"/>
          <p:cNvSpPr>
            <a:spLocks noGrp="1"/>
          </p:cNvSpPr>
          <p:nvPr>
            <p:ph type="body" sz="quarter" idx="10" hasCustomPrompt="1"/>
          </p:nvPr>
        </p:nvSpPr>
        <p:spPr>
          <a:xfrm>
            <a:off x="1330963"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5" name="TextBox 4"/>
          <p:cNvSpPr txBox="1"/>
          <p:nvPr userDrawn="1"/>
        </p:nvSpPr>
        <p:spPr>
          <a:xfrm>
            <a:off x="461619" y="6486534"/>
            <a:ext cx="461473" cy="123111"/>
          </a:xfrm>
          <a:prstGeom prst="rect">
            <a:avLst/>
          </a:prstGeom>
          <a:noFill/>
        </p:spPr>
        <p:txBody>
          <a:bodyPr wrap="square" lIns="0" tIns="0" rIns="0" bIns="0" rtlCol="0">
            <a:spAutoFit/>
          </a:bodyPr>
          <a:lstStyle/>
          <a:p>
            <a:pPr defTabSz="909708"/>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412775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32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Master Title 2 (All White)">
    <p:bg bwMode="ltGray">
      <p:bgPr>
        <a:solidFill>
          <a:srgbClr val="BEBEBE"/>
        </a:solidFill>
        <a:effectLst/>
      </p:bgPr>
    </p:bg>
    <p:spTree>
      <p:nvGrpSpPr>
        <p:cNvPr id="1" name=""/>
        <p:cNvGrpSpPr/>
        <p:nvPr/>
      </p:nvGrpSpPr>
      <p:grpSpPr>
        <a:xfrm>
          <a:off x="0" y="0"/>
          <a:ext cx="0" cy="0"/>
          <a:chOff x="0" y="0"/>
          <a:chExt cx="0" cy="0"/>
        </a:xfrm>
      </p:grpSpPr>
      <p:pic>
        <p:nvPicPr>
          <p:cNvPr id="3" name="Picture 2" descr="ACCA Brand Frame (16x9)_3.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2"/>
          <p:cNvSpPr>
            <a:spLocks noGrp="1"/>
          </p:cNvSpPr>
          <p:nvPr>
            <p:ph type="body" sz="quarter" idx="10" hasCustomPrompt="1"/>
          </p:nvPr>
        </p:nvSpPr>
        <p:spPr>
          <a:xfrm>
            <a:off x="1330963"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4" name="TextBox 3"/>
          <p:cNvSpPr txBox="1"/>
          <p:nvPr userDrawn="1"/>
        </p:nvSpPr>
        <p:spPr>
          <a:xfrm>
            <a:off x="461619" y="6486534"/>
            <a:ext cx="461473" cy="123111"/>
          </a:xfrm>
          <a:prstGeom prst="rect">
            <a:avLst/>
          </a:prstGeom>
          <a:noFill/>
        </p:spPr>
        <p:txBody>
          <a:bodyPr wrap="square" lIns="0" tIns="0" rIns="0" bIns="0" rtlCol="0">
            <a:spAutoFit/>
          </a:bodyPr>
          <a:lstStyle/>
          <a:p>
            <a:pPr defTabSz="909708"/>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58742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321">
          <p15:clr>
            <a:srgbClr val="FBAE40"/>
          </p15:clr>
        </p15:guide>
        <p15:guide id="2" orient="horz" pos="21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 Column (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30960" y="1727200"/>
            <a:ext cx="9702800" cy="4307840"/>
          </a:xfrm>
        </p:spPr>
        <p:txBody>
          <a:bodyPr/>
          <a:lstStyle>
            <a:lvl1pPr>
              <a:spcBef>
                <a:spcPts val="800"/>
              </a:spcBef>
              <a:spcAft>
                <a:spcPts val="0"/>
              </a:spcAft>
              <a:defRPr sz="2100"/>
            </a:lvl1pPr>
            <a:lvl2pPr marL="306319" indent="-306319">
              <a:spcBef>
                <a:spcPts val="800"/>
              </a:spcBef>
              <a:spcAft>
                <a:spcPts val="0"/>
              </a:spcAft>
              <a:defRPr sz="2100"/>
            </a:lvl2pPr>
            <a:lvl3pPr marL="536991" indent="-230670">
              <a:spcBef>
                <a:spcPts val="800"/>
              </a:spcBef>
              <a:spcAft>
                <a:spcPts val="0"/>
              </a:spcAft>
              <a:defRPr sz="1900"/>
            </a:lvl3pPr>
            <a:lvl4pPr marL="775323" indent="-249582">
              <a:spcBef>
                <a:spcPts val="800"/>
              </a:spcBef>
              <a:spcAft>
                <a:spcPts val="0"/>
              </a:spcAft>
              <a:defRPr sz="1900"/>
            </a:lvl4pPr>
            <a:lvl5pPr marL="957057" indent="-181734">
              <a:spcBef>
                <a:spcPts val="800"/>
              </a:spcBef>
              <a:spcAft>
                <a:spcPts val="0"/>
              </a:spcAft>
              <a:defRPr sz="1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3569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Columns (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30960" y="1727203"/>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2"/>
          <p:cNvSpPr>
            <a:spLocks noGrp="1"/>
          </p:cNvSpPr>
          <p:nvPr>
            <p:ph idx="10"/>
          </p:nvPr>
        </p:nvSpPr>
        <p:spPr>
          <a:xfrm>
            <a:off x="6309360" y="1727203"/>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210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Picture Placeholder 7"/>
          <p:cNvSpPr>
            <a:spLocks noGrp="1"/>
          </p:cNvSpPr>
          <p:nvPr>
            <p:ph type="pic" sz="quarter" idx="14" hasCustomPrompt="1"/>
          </p:nvPr>
        </p:nvSpPr>
        <p:spPr>
          <a:xfrm>
            <a:off x="1343027" y="1727203"/>
            <a:ext cx="4294188" cy="4294188"/>
          </a:xfrm>
          <a:solidFill>
            <a:srgbClr val="BEBEBE"/>
          </a:solidFill>
        </p:spPr>
        <p:txBody>
          <a:bodyPr/>
          <a:lstStyle>
            <a:lvl1pPr>
              <a:defRPr baseline="0"/>
            </a:lvl1pPr>
          </a:lstStyle>
          <a:p>
            <a:r>
              <a:rPr lang="en-GB" dirty="0" smtClean="0"/>
              <a:t>Insert picture here</a:t>
            </a:r>
            <a:endParaRPr lang="en-GB" dirty="0"/>
          </a:p>
        </p:txBody>
      </p:sp>
      <p:sp>
        <p:nvSpPr>
          <p:cNvPr id="5" name="Content Placeholder 2"/>
          <p:cNvSpPr>
            <a:spLocks noGrp="1"/>
          </p:cNvSpPr>
          <p:nvPr>
            <p:ph idx="1"/>
          </p:nvPr>
        </p:nvSpPr>
        <p:spPr>
          <a:xfrm>
            <a:off x="6309360" y="1727203"/>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6582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rt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0"/>
          </p:nvPr>
        </p:nvSpPr>
        <p:spPr>
          <a:xfrm>
            <a:off x="6310313" y="1727203"/>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1" hasCustomPrompt="1"/>
          </p:nvPr>
        </p:nvSpPr>
        <p:spPr>
          <a:xfrm>
            <a:off x="1326199" y="1727203"/>
            <a:ext cx="4724400" cy="4294188"/>
          </a:xfrm>
        </p:spPr>
        <p:txBody>
          <a:bodyPr/>
          <a:lstStyle/>
          <a:p>
            <a:pPr lvl="0"/>
            <a:r>
              <a:rPr lang="en-US" dirty="0" smtClean="0"/>
              <a:t>Chart</a:t>
            </a:r>
            <a:endParaRPr lang="en-US" dirty="0"/>
          </a:p>
        </p:txBody>
      </p:sp>
    </p:spTree>
    <p:extLst>
      <p:ext uri="{BB962C8B-B14F-4D97-AF65-F5344CB8AC3E}">
        <p14:creationId xmlns:p14="http://schemas.microsoft.com/office/powerpoint/2010/main" val="3795454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0" name="Media Placeholder 9"/>
          <p:cNvSpPr>
            <a:spLocks noGrp="1"/>
          </p:cNvSpPr>
          <p:nvPr>
            <p:ph type="media" sz="quarter" idx="13"/>
          </p:nvPr>
        </p:nvSpPr>
        <p:spPr>
          <a:xfrm>
            <a:off x="1330960" y="1727203"/>
            <a:ext cx="9702800" cy="4294188"/>
          </a:xfrm>
        </p:spPr>
        <p:txBody>
          <a:bodyPr/>
          <a:lstStyle/>
          <a:p>
            <a:r>
              <a:rPr lang="en-US" smtClean="0"/>
              <a:t>Click icon to add media</a:t>
            </a:r>
            <a:endParaRPr lang="en-GB"/>
          </a:p>
        </p:txBody>
      </p:sp>
    </p:spTree>
    <p:extLst>
      <p:ext uri="{BB962C8B-B14F-4D97-AF65-F5344CB8AC3E}">
        <p14:creationId xmlns:p14="http://schemas.microsoft.com/office/powerpoint/2010/main" val="157968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Master Title 2 (Red &amp; White)">
    <p:bg bwMode="ltGray">
      <p:bgPr>
        <a:solidFill>
          <a:srgbClr val="BEBEBE"/>
        </a:solidFill>
        <a:effectLst/>
      </p:bgPr>
    </p:bg>
    <p:spTree>
      <p:nvGrpSpPr>
        <p:cNvPr id="1" name=""/>
        <p:cNvGrpSpPr/>
        <p:nvPr/>
      </p:nvGrpSpPr>
      <p:grpSpPr>
        <a:xfrm>
          <a:off x="0" y="0"/>
          <a:ext cx="0" cy="0"/>
          <a:chOff x="0" y="0"/>
          <a:chExt cx="0" cy="0"/>
        </a:xfrm>
      </p:grpSpPr>
      <p:pic>
        <p:nvPicPr>
          <p:cNvPr id="4" name="Picture 3" descr="ACCA Brand Frame (16x9)_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2"/>
          <p:cNvSpPr>
            <a:spLocks noGrp="1"/>
          </p:cNvSpPr>
          <p:nvPr>
            <p:ph type="body" sz="quarter" idx="10" hasCustomPrompt="1"/>
          </p:nvPr>
        </p:nvSpPr>
        <p:spPr>
          <a:xfrm>
            <a:off x="1330960"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5" name="TextBox 4"/>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schemeClr val="bg1"/>
                </a:solidFill>
              </a:rPr>
              <a:t>© ACCA</a:t>
            </a:r>
            <a:endParaRPr lang="en-GB" sz="800" dirty="0">
              <a:solidFill>
                <a:schemeClr val="bg1"/>
              </a:solidFill>
            </a:endParaRPr>
          </a:p>
        </p:txBody>
      </p:sp>
    </p:spTree>
    <p:extLst>
      <p:ext uri="{BB962C8B-B14F-4D97-AF65-F5344CB8AC3E}">
        <p14:creationId xmlns:p14="http://schemas.microsoft.com/office/powerpoint/2010/main" val="159192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321"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Master Title (Red &amp; Black)">
    <p:bg bwMode="ltGray">
      <p:bgPr>
        <a:solidFill>
          <a:srgbClr val="BEBEBE"/>
        </a:solidFill>
        <a:effectLst/>
      </p:bgPr>
    </p:bg>
    <p:spTree>
      <p:nvGrpSpPr>
        <p:cNvPr id="1" name=""/>
        <p:cNvGrpSpPr/>
        <p:nvPr/>
      </p:nvGrpSpPr>
      <p:grpSpPr>
        <a:xfrm>
          <a:off x="0" y="0"/>
          <a:ext cx="0" cy="0"/>
          <a:chOff x="0" y="0"/>
          <a:chExt cx="0" cy="0"/>
        </a:xfrm>
      </p:grpSpPr>
      <p:pic>
        <p:nvPicPr>
          <p:cNvPr id="5" name="Picture 4" descr="ACCA Brand Frame (16x9)_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Placeholder 1"/>
          <p:cNvSpPr>
            <a:spLocks noGrp="1"/>
          </p:cNvSpPr>
          <p:nvPr>
            <p:ph type="title" hasCustomPrompt="1"/>
          </p:nvPr>
        </p:nvSpPr>
        <p:spPr>
          <a:xfrm>
            <a:off x="1330963" y="1734800"/>
            <a:ext cx="9703753" cy="358160"/>
          </a:xfrm>
          <a:prstGeom prst="rect">
            <a:avLst/>
          </a:prstGeom>
        </p:spPr>
        <p:txBody>
          <a:bodyPr vert="horz" lIns="0" tIns="0" rIns="0" bIns="0" rtlCol="0" anchor="t" anchorCtr="0">
            <a:normAutofit/>
          </a:bodyPr>
          <a:lstStyle>
            <a:lvl1pPr>
              <a:defRPr sz="1900" baseline="0">
                <a:solidFill>
                  <a:schemeClr val="tx2"/>
                </a:solidFill>
              </a:defRPr>
            </a:lvl1pPr>
          </a:lstStyle>
          <a:p>
            <a:r>
              <a:rPr lang="en-US" dirty="0" smtClean="0"/>
              <a:t>Click to edit first line Master title</a:t>
            </a:r>
            <a:endParaRPr lang="en-US" dirty="0"/>
          </a:p>
        </p:txBody>
      </p:sp>
      <p:sp>
        <p:nvSpPr>
          <p:cNvPr id="3" name="Text Placeholder 2"/>
          <p:cNvSpPr>
            <a:spLocks noGrp="1"/>
          </p:cNvSpPr>
          <p:nvPr>
            <p:ph type="body" sz="quarter" idx="10" hasCustomPrompt="1"/>
          </p:nvPr>
        </p:nvSpPr>
        <p:spPr>
          <a:xfrm>
            <a:off x="1330963" y="2174241"/>
            <a:ext cx="9703753" cy="1147763"/>
          </a:xfrm>
        </p:spPr>
        <p:txBody>
          <a:bodyPr>
            <a:normAutofit/>
          </a:bodyPr>
          <a:lstStyle>
            <a:lvl1pPr>
              <a:defRPr sz="2800">
                <a:latin typeface="Arial (Headings)"/>
                <a:cs typeface="Arial (Headings)"/>
              </a:defRPr>
            </a:lvl1pPr>
          </a:lstStyle>
          <a:p>
            <a:pPr lvl="0"/>
            <a:r>
              <a:rPr lang="en-GB" dirty="0" smtClean="0"/>
              <a:t>Click to edit second line Master title</a:t>
            </a:r>
          </a:p>
        </p:txBody>
      </p:sp>
      <p:sp>
        <p:nvSpPr>
          <p:cNvPr id="6" name="TextBox 5"/>
          <p:cNvSpPr txBox="1"/>
          <p:nvPr userDrawn="1"/>
        </p:nvSpPr>
        <p:spPr>
          <a:xfrm>
            <a:off x="461619" y="6486530"/>
            <a:ext cx="461473" cy="123111"/>
          </a:xfrm>
          <a:prstGeom prst="rect">
            <a:avLst/>
          </a:prstGeom>
          <a:noFill/>
        </p:spPr>
        <p:txBody>
          <a:bodyPr wrap="square" lIns="0" tIns="0" rIns="0" bIns="0" rtlCol="0">
            <a:spAutoFit/>
          </a:bodyPr>
          <a:lstStyle/>
          <a:p>
            <a:pPr defTabSz="909776"/>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184054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593">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Master Title (Red &amp; White)">
    <p:bg bwMode="ltGray">
      <p:bgPr>
        <a:solidFill>
          <a:srgbClr val="BEBEBE"/>
        </a:solidFill>
        <a:effectLst/>
      </p:bgPr>
    </p:bg>
    <p:spTree>
      <p:nvGrpSpPr>
        <p:cNvPr id="1" name=""/>
        <p:cNvGrpSpPr/>
        <p:nvPr/>
      </p:nvGrpSpPr>
      <p:grpSpPr>
        <a:xfrm>
          <a:off x="0" y="0"/>
          <a:ext cx="0" cy="0"/>
          <a:chOff x="0" y="0"/>
          <a:chExt cx="0" cy="0"/>
        </a:xfrm>
      </p:grpSpPr>
      <p:pic>
        <p:nvPicPr>
          <p:cNvPr id="4" name="Picture 3" descr="ACCA Brand Frame (16x9)_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Placeholder 1"/>
          <p:cNvSpPr>
            <a:spLocks noGrp="1"/>
          </p:cNvSpPr>
          <p:nvPr>
            <p:ph type="title" hasCustomPrompt="1"/>
          </p:nvPr>
        </p:nvSpPr>
        <p:spPr>
          <a:xfrm>
            <a:off x="1330963" y="1734800"/>
            <a:ext cx="9703753" cy="358160"/>
          </a:xfrm>
          <a:prstGeom prst="rect">
            <a:avLst/>
          </a:prstGeom>
        </p:spPr>
        <p:txBody>
          <a:bodyPr vert="horz" lIns="0" tIns="0" rIns="0" bIns="0" rtlCol="0" anchor="t" anchorCtr="0">
            <a:normAutofit/>
          </a:bodyPr>
          <a:lstStyle>
            <a:lvl1pPr>
              <a:defRPr sz="1900" baseline="0">
                <a:solidFill>
                  <a:schemeClr val="tx2"/>
                </a:solidFill>
              </a:defRPr>
            </a:lvl1pPr>
          </a:lstStyle>
          <a:p>
            <a:r>
              <a:rPr lang="en-US" dirty="0" smtClean="0"/>
              <a:t>Click to edit first line Master title</a:t>
            </a:r>
            <a:endParaRPr lang="en-US" dirty="0"/>
          </a:p>
        </p:txBody>
      </p:sp>
      <p:sp>
        <p:nvSpPr>
          <p:cNvPr id="7" name="Text Placeholder 2"/>
          <p:cNvSpPr>
            <a:spLocks noGrp="1"/>
          </p:cNvSpPr>
          <p:nvPr>
            <p:ph type="body" sz="quarter" idx="10" hasCustomPrompt="1"/>
          </p:nvPr>
        </p:nvSpPr>
        <p:spPr>
          <a:xfrm>
            <a:off x="1330963" y="2174241"/>
            <a:ext cx="9703753" cy="1147763"/>
          </a:xfrm>
        </p:spPr>
        <p:txBody>
          <a:bodyPr>
            <a:normAutofit/>
          </a:bodyPr>
          <a:lstStyle>
            <a:lvl1pPr>
              <a:defRPr sz="2800">
                <a:latin typeface="Arial (Headings)"/>
                <a:cs typeface="Arial (Headings)"/>
              </a:defRPr>
            </a:lvl1pPr>
          </a:lstStyle>
          <a:p>
            <a:pPr lvl="0"/>
            <a:r>
              <a:rPr lang="en-GB" dirty="0" smtClean="0"/>
              <a:t>Click to edit second line Master title</a:t>
            </a:r>
          </a:p>
        </p:txBody>
      </p:sp>
      <p:sp>
        <p:nvSpPr>
          <p:cNvPr id="5" name="TextBox 4"/>
          <p:cNvSpPr txBox="1"/>
          <p:nvPr userDrawn="1"/>
        </p:nvSpPr>
        <p:spPr>
          <a:xfrm>
            <a:off x="461619" y="6486530"/>
            <a:ext cx="461473" cy="123111"/>
          </a:xfrm>
          <a:prstGeom prst="rect">
            <a:avLst/>
          </a:prstGeom>
          <a:noFill/>
        </p:spPr>
        <p:txBody>
          <a:bodyPr wrap="square" lIns="0" tIns="0" rIns="0" bIns="0" rtlCol="0">
            <a:spAutoFit/>
          </a:bodyPr>
          <a:lstStyle/>
          <a:p>
            <a:pPr defTabSz="909776"/>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363921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593">
          <p15:clr>
            <a:srgbClr val="FBAE40"/>
          </p15:clr>
        </p15:guide>
        <p15:guide id="2" pos="3840">
          <p15:clr>
            <a:srgbClr val="FBAE40"/>
          </p15:clr>
        </p15:guide>
        <p15:guide id="3" orient="horz" pos="21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Master Title (All White)">
    <p:bg bwMode="ltGray">
      <p:bgPr>
        <a:solidFill>
          <a:srgbClr val="BEBEBE"/>
        </a:solidFill>
        <a:effectLst/>
      </p:bgPr>
    </p:bg>
    <p:spTree>
      <p:nvGrpSpPr>
        <p:cNvPr id="1" name=""/>
        <p:cNvGrpSpPr/>
        <p:nvPr/>
      </p:nvGrpSpPr>
      <p:grpSpPr>
        <a:xfrm>
          <a:off x="0" y="0"/>
          <a:ext cx="0" cy="0"/>
          <a:chOff x="0" y="0"/>
          <a:chExt cx="0" cy="0"/>
        </a:xfrm>
      </p:grpSpPr>
      <p:pic>
        <p:nvPicPr>
          <p:cNvPr id="2" name="Picture 1" descr="ACCA Brand Frame (16x9)_3.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Placeholder 1"/>
          <p:cNvSpPr>
            <a:spLocks noGrp="1"/>
          </p:cNvSpPr>
          <p:nvPr>
            <p:ph type="title" hasCustomPrompt="1"/>
          </p:nvPr>
        </p:nvSpPr>
        <p:spPr>
          <a:xfrm>
            <a:off x="1330963" y="1734800"/>
            <a:ext cx="9703753" cy="358160"/>
          </a:xfrm>
          <a:prstGeom prst="rect">
            <a:avLst/>
          </a:prstGeom>
        </p:spPr>
        <p:txBody>
          <a:bodyPr vert="horz" lIns="0" tIns="0" rIns="0" bIns="0" rtlCol="0" anchor="t" anchorCtr="0">
            <a:normAutofit/>
          </a:bodyPr>
          <a:lstStyle>
            <a:lvl1pPr>
              <a:defRPr sz="1900" baseline="0">
                <a:solidFill>
                  <a:schemeClr val="tx2"/>
                </a:solidFill>
              </a:defRPr>
            </a:lvl1pPr>
          </a:lstStyle>
          <a:p>
            <a:r>
              <a:rPr lang="en-US" dirty="0" smtClean="0"/>
              <a:t>Click to edit first line Master title</a:t>
            </a:r>
            <a:endParaRPr lang="en-US" dirty="0"/>
          </a:p>
        </p:txBody>
      </p:sp>
      <p:sp>
        <p:nvSpPr>
          <p:cNvPr id="7" name="Text Placeholder 2"/>
          <p:cNvSpPr>
            <a:spLocks noGrp="1"/>
          </p:cNvSpPr>
          <p:nvPr>
            <p:ph type="body" sz="quarter" idx="10" hasCustomPrompt="1"/>
          </p:nvPr>
        </p:nvSpPr>
        <p:spPr>
          <a:xfrm>
            <a:off x="1330963" y="2174241"/>
            <a:ext cx="9703753" cy="1147763"/>
          </a:xfrm>
        </p:spPr>
        <p:txBody>
          <a:bodyPr>
            <a:normAutofit/>
          </a:bodyPr>
          <a:lstStyle>
            <a:lvl1pPr>
              <a:defRPr sz="2800" baseline="0">
                <a:latin typeface="Arial (Headings)"/>
                <a:cs typeface="Arial (Headings)"/>
              </a:defRPr>
            </a:lvl1pPr>
          </a:lstStyle>
          <a:p>
            <a:pPr lvl="0"/>
            <a:r>
              <a:rPr lang="en-GB" dirty="0" smtClean="0"/>
              <a:t>Click to edit second line Master title</a:t>
            </a:r>
          </a:p>
        </p:txBody>
      </p:sp>
      <p:sp>
        <p:nvSpPr>
          <p:cNvPr id="5" name="TextBox 4"/>
          <p:cNvSpPr txBox="1"/>
          <p:nvPr userDrawn="1"/>
        </p:nvSpPr>
        <p:spPr>
          <a:xfrm>
            <a:off x="461619" y="6486530"/>
            <a:ext cx="461473" cy="123111"/>
          </a:xfrm>
          <a:prstGeom prst="rect">
            <a:avLst/>
          </a:prstGeom>
          <a:noFill/>
        </p:spPr>
        <p:txBody>
          <a:bodyPr wrap="square" lIns="0" tIns="0" rIns="0" bIns="0" rtlCol="0">
            <a:spAutoFit/>
          </a:bodyPr>
          <a:lstStyle/>
          <a:p>
            <a:pPr defTabSz="909776"/>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302610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59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Master Title 2 (Red &amp; Black)">
    <p:bg bwMode="ltGray">
      <p:bgPr>
        <a:solidFill>
          <a:srgbClr val="BEBEBE"/>
        </a:solidFill>
        <a:effectLst/>
      </p:bgPr>
    </p:bg>
    <p:spTree>
      <p:nvGrpSpPr>
        <p:cNvPr id="1" name=""/>
        <p:cNvGrpSpPr/>
        <p:nvPr/>
      </p:nvGrpSpPr>
      <p:grpSpPr>
        <a:xfrm>
          <a:off x="0" y="0"/>
          <a:ext cx="0" cy="0"/>
          <a:chOff x="0" y="0"/>
          <a:chExt cx="0" cy="0"/>
        </a:xfrm>
      </p:grpSpPr>
      <p:pic>
        <p:nvPicPr>
          <p:cNvPr id="5" name="Picture 4" descr="ACCA Brand Frame (16x9)_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 Placeholder 2"/>
          <p:cNvSpPr>
            <a:spLocks noGrp="1"/>
          </p:cNvSpPr>
          <p:nvPr>
            <p:ph type="body" sz="quarter" idx="10" hasCustomPrompt="1"/>
          </p:nvPr>
        </p:nvSpPr>
        <p:spPr>
          <a:xfrm>
            <a:off x="1330963"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4" name="TextBox 3"/>
          <p:cNvSpPr txBox="1"/>
          <p:nvPr userDrawn="1"/>
        </p:nvSpPr>
        <p:spPr>
          <a:xfrm>
            <a:off x="461619" y="6486530"/>
            <a:ext cx="461473" cy="123111"/>
          </a:xfrm>
          <a:prstGeom prst="rect">
            <a:avLst/>
          </a:prstGeom>
          <a:noFill/>
        </p:spPr>
        <p:txBody>
          <a:bodyPr wrap="square" lIns="0" tIns="0" rIns="0" bIns="0" rtlCol="0">
            <a:spAutoFit/>
          </a:bodyPr>
          <a:lstStyle/>
          <a:p>
            <a:pPr defTabSz="909776"/>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164095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32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Master Title 2 (Red &amp; White)">
    <p:bg bwMode="ltGray">
      <p:bgPr>
        <a:solidFill>
          <a:srgbClr val="BEBEBE"/>
        </a:solidFill>
        <a:effectLst/>
      </p:bgPr>
    </p:bg>
    <p:spTree>
      <p:nvGrpSpPr>
        <p:cNvPr id="1" name=""/>
        <p:cNvGrpSpPr/>
        <p:nvPr/>
      </p:nvGrpSpPr>
      <p:grpSpPr>
        <a:xfrm>
          <a:off x="0" y="0"/>
          <a:ext cx="0" cy="0"/>
          <a:chOff x="0" y="0"/>
          <a:chExt cx="0" cy="0"/>
        </a:xfrm>
      </p:grpSpPr>
      <p:pic>
        <p:nvPicPr>
          <p:cNvPr id="4" name="Picture 3" descr="ACCA Brand Frame (16x9)_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2"/>
          <p:cNvSpPr>
            <a:spLocks noGrp="1"/>
          </p:cNvSpPr>
          <p:nvPr>
            <p:ph type="body" sz="quarter" idx="10" hasCustomPrompt="1"/>
          </p:nvPr>
        </p:nvSpPr>
        <p:spPr>
          <a:xfrm>
            <a:off x="1330963"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5" name="TextBox 4"/>
          <p:cNvSpPr txBox="1"/>
          <p:nvPr userDrawn="1"/>
        </p:nvSpPr>
        <p:spPr>
          <a:xfrm>
            <a:off x="461619" y="6486530"/>
            <a:ext cx="461473" cy="123111"/>
          </a:xfrm>
          <a:prstGeom prst="rect">
            <a:avLst/>
          </a:prstGeom>
          <a:noFill/>
        </p:spPr>
        <p:txBody>
          <a:bodyPr wrap="square" lIns="0" tIns="0" rIns="0" bIns="0" rtlCol="0">
            <a:spAutoFit/>
          </a:bodyPr>
          <a:lstStyle/>
          <a:p>
            <a:pPr defTabSz="909776"/>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168023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32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Master Title 2 (All White)">
    <p:bg bwMode="ltGray">
      <p:bgPr>
        <a:solidFill>
          <a:srgbClr val="BEBEBE"/>
        </a:solidFill>
        <a:effectLst/>
      </p:bgPr>
    </p:bg>
    <p:spTree>
      <p:nvGrpSpPr>
        <p:cNvPr id="1" name=""/>
        <p:cNvGrpSpPr/>
        <p:nvPr/>
      </p:nvGrpSpPr>
      <p:grpSpPr>
        <a:xfrm>
          <a:off x="0" y="0"/>
          <a:ext cx="0" cy="0"/>
          <a:chOff x="0" y="0"/>
          <a:chExt cx="0" cy="0"/>
        </a:xfrm>
      </p:grpSpPr>
      <p:pic>
        <p:nvPicPr>
          <p:cNvPr id="3" name="Picture 2" descr="ACCA Brand Frame (16x9)_3.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2"/>
          <p:cNvSpPr>
            <a:spLocks noGrp="1"/>
          </p:cNvSpPr>
          <p:nvPr>
            <p:ph type="body" sz="quarter" idx="10" hasCustomPrompt="1"/>
          </p:nvPr>
        </p:nvSpPr>
        <p:spPr>
          <a:xfrm>
            <a:off x="1330963"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4" name="TextBox 3"/>
          <p:cNvSpPr txBox="1"/>
          <p:nvPr userDrawn="1"/>
        </p:nvSpPr>
        <p:spPr>
          <a:xfrm>
            <a:off x="461619" y="6486530"/>
            <a:ext cx="461473" cy="123111"/>
          </a:xfrm>
          <a:prstGeom prst="rect">
            <a:avLst/>
          </a:prstGeom>
          <a:noFill/>
        </p:spPr>
        <p:txBody>
          <a:bodyPr wrap="square" lIns="0" tIns="0" rIns="0" bIns="0" rtlCol="0">
            <a:spAutoFit/>
          </a:bodyPr>
          <a:lstStyle/>
          <a:p>
            <a:pPr defTabSz="909776"/>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52374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321">
          <p15:clr>
            <a:srgbClr val="FBAE40"/>
          </p15:clr>
        </p15:guide>
        <p15:guide id="2" orient="horz" pos="21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 Column (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30960" y="1727200"/>
            <a:ext cx="9702800" cy="4307840"/>
          </a:xfrm>
        </p:spPr>
        <p:txBody>
          <a:bodyPr/>
          <a:lstStyle>
            <a:lvl1pPr>
              <a:spcBef>
                <a:spcPts val="800"/>
              </a:spcBef>
              <a:spcAft>
                <a:spcPts val="0"/>
              </a:spcAft>
              <a:defRPr sz="2100"/>
            </a:lvl1pPr>
            <a:lvl2pPr marL="306343" indent="-306343">
              <a:spcBef>
                <a:spcPts val="800"/>
              </a:spcBef>
              <a:spcAft>
                <a:spcPts val="0"/>
              </a:spcAft>
              <a:defRPr sz="2100"/>
            </a:lvl2pPr>
            <a:lvl3pPr marL="537031" indent="-230686">
              <a:spcBef>
                <a:spcPts val="800"/>
              </a:spcBef>
              <a:spcAft>
                <a:spcPts val="0"/>
              </a:spcAft>
              <a:defRPr sz="1900"/>
            </a:lvl3pPr>
            <a:lvl4pPr marL="775383" indent="-249600">
              <a:spcBef>
                <a:spcPts val="800"/>
              </a:spcBef>
              <a:spcAft>
                <a:spcPts val="0"/>
              </a:spcAft>
              <a:defRPr sz="1900"/>
            </a:lvl4pPr>
            <a:lvl5pPr marL="957129" indent="-181746">
              <a:spcBef>
                <a:spcPts val="800"/>
              </a:spcBef>
              <a:spcAft>
                <a:spcPts val="0"/>
              </a:spcAft>
              <a:defRPr sz="1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833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Columns (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30960" y="1727203"/>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2"/>
          <p:cNvSpPr>
            <a:spLocks noGrp="1"/>
          </p:cNvSpPr>
          <p:nvPr>
            <p:ph idx="10"/>
          </p:nvPr>
        </p:nvSpPr>
        <p:spPr>
          <a:xfrm>
            <a:off x="6309360" y="1727203"/>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592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Picture Placeholder 7"/>
          <p:cNvSpPr>
            <a:spLocks noGrp="1"/>
          </p:cNvSpPr>
          <p:nvPr>
            <p:ph type="pic" sz="quarter" idx="14" hasCustomPrompt="1"/>
          </p:nvPr>
        </p:nvSpPr>
        <p:spPr>
          <a:xfrm>
            <a:off x="1343027" y="1727203"/>
            <a:ext cx="4294188" cy="4294188"/>
          </a:xfrm>
          <a:solidFill>
            <a:srgbClr val="BEBEBE"/>
          </a:solidFill>
        </p:spPr>
        <p:txBody>
          <a:bodyPr/>
          <a:lstStyle>
            <a:lvl1pPr>
              <a:defRPr baseline="0"/>
            </a:lvl1pPr>
          </a:lstStyle>
          <a:p>
            <a:r>
              <a:rPr lang="en-GB" dirty="0" smtClean="0"/>
              <a:t>Insert picture here</a:t>
            </a:r>
            <a:endParaRPr lang="en-GB" dirty="0"/>
          </a:p>
        </p:txBody>
      </p:sp>
      <p:sp>
        <p:nvSpPr>
          <p:cNvPr id="5" name="Content Placeholder 2"/>
          <p:cNvSpPr>
            <a:spLocks noGrp="1"/>
          </p:cNvSpPr>
          <p:nvPr>
            <p:ph idx="1"/>
          </p:nvPr>
        </p:nvSpPr>
        <p:spPr>
          <a:xfrm>
            <a:off x="6309360" y="1727203"/>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9340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hart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0"/>
          </p:nvPr>
        </p:nvSpPr>
        <p:spPr>
          <a:xfrm>
            <a:off x="6310313" y="1727203"/>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1" hasCustomPrompt="1"/>
          </p:nvPr>
        </p:nvSpPr>
        <p:spPr>
          <a:xfrm>
            <a:off x="1326199" y="1727203"/>
            <a:ext cx="4724400" cy="4294188"/>
          </a:xfrm>
        </p:spPr>
        <p:txBody>
          <a:bodyPr/>
          <a:lstStyle/>
          <a:p>
            <a:pPr lvl="0"/>
            <a:r>
              <a:rPr lang="en-US" dirty="0" smtClean="0"/>
              <a:t>Chart</a:t>
            </a:r>
            <a:endParaRPr lang="en-US" dirty="0"/>
          </a:p>
        </p:txBody>
      </p:sp>
    </p:spTree>
    <p:extLst>
      <p:ext uri="{BB962C8B-B14F-4D97-AF65-F5344CB8AC3E}">
        <p14:creationId xmlns:p14="http://schemas.microsoft.com/office/powerpoint/2010/main" val="50621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Master Title 2 (All White)">
    <p:bg bwMode="ltGray">
      <p:bgPr>
        <a:solidFill>
          <a:srgbClr val="BEBEBE"/>
        </a:solidFill>
        <a:effectLst/>
      </p:bgPr>
    </p:bg>
    <p:spTree>
      <p:nvGrpSpPr>
        <p:cNvPr id="1" name=""/>
        <p:cNvGrpSpPr/>
        <p:nvPr/>
      </p:nvGrpSpPr>
      <p:grpSpPr>
        <a:xfrm>
          <a:off x="0" y="0"/>
          <a:ext cx="0" cy="0"/>
          <a:chOff x="0" y="0"/>
          <a:chExt cx="0" cy="0"/>
        </a:xfrm>
      </p:grpSpPr>
      <p:pic>
        <p:nvPicPr>
          <p:cNvPr id="3" name="Picture 2" descr="ACCA Brand Frame (16x9)_3.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2"/>
          <p:cNvSpPr>
            <a:spLocks noGrp="1"/>
          </p:cNvSpPr>
          <p:nvPr>
            <p:ph type="body" sz="quarter" idx="10" hasCustomPrompt="1"/>
          </p:nvPr>
        </p:nvSpPr>
        <p:spPr>
          <a:xfrm>
            <a:off x="1330960"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4" name="TextBox 3"/>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schemeClr val="bg1"/>
                </a:solidFill>
              </a:rPr>
              <a:t>© ACCA</a:t>
            </a:r>
            <a:endParaRPr lang="en-GB" sz="800" dirty="0">
              <a:solidFill>
                <a:schemeClr val="bg1"/>
              </a:solidFill>
            </a:endParaRPr>
          </a:p>
        </p:txBody>
      </p:sp>
    </p:spTree>
    <p:extLst>
      <p:ext uri="{BB962C8B-B14F-4D97-AF65-F5344CB8AC3E}">
        <p14:creationId xmlns:p14="http://schemas.microsoft.com/office/powerpoint/2010/main" val="8702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321" userDrawn="1">
          <p15:clr>
            <a:srgbClr val="FBAE40"/>
          </p15:clr>
        </p15:guide>
        <p15:guide id="3" orient="horz" pos="21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0" name="Media Placeholder 9"/>
          <p:cNvSpPr>
            <a:spLocks noGrp="1"/>
          </p:cNvSpPr>
          <p:nvPr>
            <p:ph type="media" sz="quarter" idx="13"/>
          </p:nvPr>
        </p:nvSpPr>
        <p:spPr>
          <a:xfrm>
            <a:off x="1330960" y="1727203"/>
            <a:ext cx="9702800" cy="4294188"/>
          </a:xfrm>
        </p:spPr>
        <p:txBody>
          <a:bodyPr/>
          <a:lstStyle/>
          <a:p>
            <a:r>
              <a:rPr lang="en-US" smtClean="0"/>
              <a:t>Click icon to add media</a:t>
            </a:r>
            <a:endParaRPr lang="en-GB"/>
          </a:p>
        </p:txBody>
      </p:sp>
    </p:spTree>
    <p:extLst>
      <p:ext uri="{BB962C8B-B14F-4D97-AF65-F5344CB8AC3E}">
        <p14:creationId xmlns:p14="http://schemas.microsoft.com/office/powerpoint/2010/main" val="240004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1"/>
            <a:ext cx="4291229" cy="4291229"/>
          </a:xfrm>
          <a:prstGeom prst="rect">
            <a:avLst/>
          </a:prstGeom>
          <a:no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2204720" y="3241040"/>
            <a:ext cx="3911599" cy="2316480"/>
          </a:xfrm>
          <a:prstGeom prst="rect">
            <a:avLst/>
          </a:prstGeom>
        </p:spPr>
        <p:txBody>
          <a:bodyPr vert="horz" lIns="0" tIns="0" rIns="0" bIns="0" rtlCol="0" anchor="t" anchorCtr="0">
            <a:normAutofit/>
          </a:bodyPr>
          <a:lstStyle>
            <a:lvl1pPr algn="l">
              <a:defRPr sz="2100" baseline="0">
                <a:solidFill>
                  <a:srgbClr val="C8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85" y="1311274"/>
            <a:ext cx="4044950" cy="1919605"/>
          </a:xfrm>
          <a:prstGeom prst="rect">
            <a:avLst/>
          </a:prstGeom>
        </p:spPr>
        <p:txBody>
          <a:bodyPr vert="horz"/>
          <a:lstStyle>
            <a:lvl1pPr marL="0" indent="0">
              <a:buFontTx/>
              <a:buNone/>
              <a:defRPr sz="12000" b="1">
                <a:solidFill>
                  <a:srgbClr val="C80000"/>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192785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77">
          <p15:clr>
            <a:srgbClr val="FBAE40"/>
          </p15:clr>
        </p15:guide>
        <p15:guide id="2" orient="horz" pos="21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fographic Style (Black)">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1"/>
            <a:ext cx="4291229" cy="4291229"/>
          </a:xfrm>
          <a:prstGeom prst="rect">
            <a:avLst/>
          </a:prstGeom>
          <a:noFill/>
          <a:ln w="12700" cmpd="sng">
            <a:solidFill>
              <a:schemeClr val="tx1"/>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srgbClr val="000000"/>
              </a:solidFill>
            </a:endParaRPr>
          </a:p>
        </p:txBody>
      </p:sp>
      <p:sp>
        <p:nvSpPr>
          <p:cNvPr id="4" name="Title Placeholder 1"/>
          <p:cNvSpPr>
            <a:spLocks noGrp="1"/>
          </p:cNvSpPr>
          <p:nvPr>
            <p:ph type="title" hasCustomPrompt="1"/>
          </p:nvPr>
        </p:nvSpPr>
        <p:spPr>
          <a:xfrm>
            <a:off x="2204720" y="3241040"/>
            <a:ext cx="3911599" cy="2316480"/>
          </a:xfrm>
          <a:prstGeom prst="rect">
            <a:avLst/>
          </a:prstGeom>
        </p:spPr>
        <p:txBody>
          <a:bodyPr vert="horz" lIns="0" tIns="0" rIns="0" bIns="0" rtlCol="0" anchor="t" anchorCtr="0">
            <a:normAutofit/>
          </a:bodyPr>
          <a:lstStyle>
            <a:lvl1pPr algn="l">
              <a:defRPr sz="2100" baseline="0">
                <a:solidFill>
                  <a:srgbClr val="00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85" y="1311274"/>
            <a:ext cx="4044950" cy="1919605"/>
          </a:xfrm>
          <a:prstGeom prst="rect">
            <a:avLst/>
          </a:prstGeom>
        </p:spPr>
        <p:txBody>
          <a:bodyPr vert="horz"/>
          <a:lstStyle>
            <a:lvl1pPr marL="0" indent="0">
              <a:buFontTx/>
              <a:buNone/>
              <a:defRPr sz="12000" b="1">
                <a:solidFill>
                  <a:schemeClr val="tx1"/>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413020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55">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nfographic Style (White)">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1"/>
            <a:ext cx="4291229" cy="4291229"/>
          </a:xfrm>
          <a:prstGeom prst="rect">
            <a:avLst/>
          </a:prstGeom>
          <a:noFill/>
          <a:ln w="12700" cmpd="sng">
            <a:solidFill>
              <a:schemeClr val="bg1"/>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white"/>
              </a:solidFill>
            </a:endParaRPr>
          </a:p>
        </p:txBody>
      </p:sp>
      <p:sp>
        <p:nvSpPr>
          <p:cNvPr id="4" name="Title Placeholder 1"/>
          <p:cNvSpPr>
            <a:spLocks noGrp="1"/>
          </p:cNvSpPr>
          <p:nvPr>
            <p:ph type="title" hasCustomPrompt="1"/>
          </p:nvPr>
        </p:nvSpPr>
        <p:spPr>
          <a:xfrm>
            <a:off x="2204720" y="3241040"/>
            <a:ext cx="3911599" cy="2316480"/>
          </a:xfrm>
          <a:prstGeom prst="rect">
            <a:avLst/>
          </a:prstGeom>
        </p:spPr>
        <p:txBody>
          <a:bodyPr vert="horz" lIns="0" tIns="0" rIns="0" bIns="0" rtlCol="0" anchor="t" anchorCtr="0">
            <a:normAutofit/>
          </a:bodyPr>
          <a:lstStyle>
            <a:lvl1pPr algn="l">
              <a:defRPr sz="2100" baseline="0">
                <a:solidFill>
                  <a:schemeClr val="bg1"/>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85" y="1311274"/>
            <a:ext cx="4044950" cy="1919605"/>
          </a:xfrm>
          <a:prstGeom prst="rect">
            <a:avLst/>
          </a:prstGeom>
        </p:spPr>
        <p:txBody>
          <a:bodyPr vert="horz"/>
          <a:lstStyle>
            <a:lvl1pPr marL="0" indent="0">
              <a:buFontTx/>
              <a:buNone/>
              <a:defRPr sz="12000" b="1">
                <a:solidFill>
                  <a:schemeClr val="bg1"/>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4272809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7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5370179" y="1524000"/>
            <a:ext cx="3525994" cy="3525994"/>
          </a:xfrm>
          <a:prstGeom prst="rect">
            <a:avLst/>
          </a:prstGeom>
          <a:no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5563218" y="1757779"/>
            <a:ext cx="3153492" cy="2194085"/>
          </a:xfrm>
          <a:prstGeom prst="rect">
            <a:avLst/>
          </a:prstGeom>
        </p:spPr>
        <p:txBody>
          <a:bodyPr vert="horz" lIns="0" tIns="0" rIns="0" bIns="0" rtlCol="0" anchor="t" anchorCtr="0">
            <a:normAutofit/>
          </a:bodyPr>
          <a:lstStyle>
            <a:lvl1pPr algn="l">
              <a:defRPr sz="2800" baseline="0">
                <a:solidFill>
                  <a:srgbClr val="C80000"/>
                </a:solidFill>
                <a:latin typeface="Arial (Headings)"/>
                <a:cs typeface="Arial (Headings)"/>
              </a:defRPr>
            </a:lvl1pPr>
          </a:lstStyle>
          <a:p>
            <a:r>
              <a:rPr lang="en-US" dirty="0" smtClean="0"/>
              <a:t>Click to edit </a:t>
            </a:r>
            <a:br>
              <a:rPr lang="en-US" dirty="0" smtClean="0"/>
            </a:br>
            <a:r>
              <a:rPr lang="en-US" dirty="0" smtClean="0"/>
              <a:t>Master infographic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1" name="Text Placeholder 9"/>
          <p:cNvSpPr>
            <a:spLocks noGrp="1"/>
          </p:cNvSpPr>
          <p:nvPr>
            <p:ph type="body" sz="quarter" idx="10" hasCustomPrompt="1"/>
          </p:nvPr>
        </p:nvSpPr>
        <p:spPr>
          <a:xfrm>
            <a:off x="7999413" y="4159783"/>
            <a:ext cx="1979612" cy="1979613"/>
          </a:xfrm>
          <a:prstGeom prst="rect">
            <a:avLst/>
          </a:prstGeom>
          <a:solidFill>
            <a:schemeClr val="bg1"/>
          </a:solidFill>
        </p:spPr>
        <p:txBody>
          <a:bodyPr lIns="180000" tIns="144000" rIns="90000" bIns="46800"/>
          <a:lstStyle>
            <a:lvl1pPr marL="0" indent="0">
              <a:buNone/>
              <a:defRPr sz="2100" b="0" i="0" baseline="0">
                <a:latin typeface="Arial" charset="0"/>
                <a:ea typeface="Arial" charset="0"/>
                <a:cs typeface="Arial" charset="0"/>
              </a:defRPr>
            </a:lvl1pPr>
          </a:lstStyle>
          <a:p>
            <a:pPr lvl="0"/>
            <a:r>
              <a:rPr lang="en-GB" dirty="0" smtClean="0"/>
              <a:t>Click to edit body copy</a:t>
            </a:r>
            <a:endParaRPr lang="en-GB" dirty="0"/>
          </a:p>
        </p:txBody>
      </p:sp>
    </p:spTree>
    <p:extLst>
      <p:ext uri="{BB962C8B-B14F-4D97-AF65-F5344CB8AC3E}">
        <p14:creationId xmlns:p14="http://schemas.microsoft.com/office/powerpoint/2010/main" val="2221013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77">
          <p15:clr>
            <a:srgbClr val="FBAE40"/>
          </p15:clr>
        </p15:guide>
        <p15:guide id="2" orient="horz" pos="21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2027238" y="2605607"/>
            <a:ext cx="3525994" cy="3525994"/>
          </a:xfrm>
          <a:prstGeom prst="rect">
            <a:avLst/>
          </a:prstGeom>
          <a:no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2220276" y="2839386"/>
            <a:ext cx="2197899" cy="3074304"/>
          </a:xfrm>
          <a:prstGeom prst="rect">
            <a:avLst/>
          </a:prstGeom>
        </p:spPr>
        <p:txBody>
          <a:bodyPr vert="horz" lIns="0" tIns="0" rIns="0" bIns="0" rtlCol="0" anchor="t" anchorCtr="0">
            <a:normAutofit/>
          </a:bodyPr>
          <a:lstStyle>
            <a:lvl1pPr algn="l">
              <a:defRPr sz="2800" baseline="0">
                <a:solidFill>
                  <a:srgbClr val="C8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8" name="Text Placeholder 9"/>
          <p:cNvSpPr>
            <a:spLocks noGrp="1"/>
          </p:cNvSpPr>
          <p:nvPr>
            <p:ph type="body" sz="quarter" idx="10" hasCustomPrompt="1"/>
          </p:nvPr>
        </p:nvSpPr>
        <p:spPr>
          <a:xfrm>
            <a:off x="4563426" y="1615800"/>
            <a:ext cx="1979612" cy="1979613"/>
          </a:xfrm>
          <a:prstGeom prst="rect">
            <a:avLst/>
          </a:prstGeom>
          <a:solidFill>
            <a:schemeClr val="bg1"/>
          </a:solidFill>
        </p:spPr>
        <p:txBody>
          <a:bodyPr lIns="180000" tIns="144000" rIns="90000" bIns="46800"/>
          <a:lstStyle>
            <a:lvl1pPr marL="0" indent="0">
              <a:buNone/>
              <a:defRPr sz="2100" b="0" i="0" baseline="0">
                <a:latin typeface="Arial" charset="0"/>
                <a:ea typeface="Arial" charset="0"/>
                <a:cs typeface="Arial" charset="0"/>
              </a:defRPr>
            </a:lvl1pPr>
          </a:lstStyle>
          <a:p>
            <a:pPr lvl="0"/>
            <a:r>
              <a:rPr lang="en-GB" dirty="0" smtClean="0"/>
              <a:t>Click to edit body copy</a:t>
            </a:r>
            <a:endParaRPr lang="en-GB" dirty="0"/>
          </a:p>
        </p:txBody>
      </p:sp>
    </p:spTree>
    <p:extLst>
      <p:ext uri="{BB962C8B-B14F-4D97-AF65-F5344CB8AC3E}">
        <p14:creationId xmlns:p14="http://schemas.microsoft.com/office/powerpoint/2010/main" val="3896329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77">
          <p15:clr>
            <a:srgbClr val="FBAE40"/>
          </p15:clr>
        </p15:guide>
        <p15:guide id="2" orient="horz" pos="21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Brand Frame)">
    <p:spTree>
      <p:nvGrpSpPr>
        <p:cNvPr id="1" name=""/>
        <p:cNvGrpSpPr/>
        <p:nvPr/>
      </p:nvGrpSpPr>
      <p:grpSpPr>
        <a:xfrm>
          <a:off x="0" y="0"/>
          <a:ext cx="0" cy="0"/>
          <a:chOff x="0" y="0"/>
          <a:chExt cx="0" cy="0"/>
        </a:xfrm>
      </p:grpSpPr>
      <p:sp>
        <p:nvSpPr>
          <p:cNvPr id="10" name="Title 1"/>
          <p:cNvSpPr txBox="1">
            <a:spLocks/>
          </p:cNvSpPr>
          <p:nvPr userDrawn="1"/>
        </p:nvSpPr>
        <p:spPr bwMode="auto">
          <a:xfrm>
            <a:off x="6116319" y="1205966"/>
            <a:ext cx="4291229" cy="4291229"/>
          </a:xfrm>
          <a:prstGeom prst="rect">
            <a:avLst/>
          </a:prstGeom>
          <a:solidFill>
            <a:schemeClr val="bg1">
              <a:alpha val="85000"/>
            </a:schemeClr>
          </a:solid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p:nvPr>
        </p:nvSpPr>
        <p:spPr>
          <a:xfrm>
            <a:off x="2204720" y="1643360"/>
            <a:ext cx="3911599" cy="3985280"/>
          </a:xfrm>
          <a:prstGeom prst="rect">
            <a:avLst/>
          </a:prstGeom>
        </p:spPr>
        <p:txBody>
          <a:bodyPr vert="horz" lIns="0" tIns="0" rIns="0" bIns="0" rtlCol="0" anchor="t" anchorCtr="0">
            <a:normAutofit/>
          </a:bodyPr>
          <a:lstStyle>
            <a:lvl1pPr algn="l">
              <a:defRPr sz="2100" baseline="0">
                <a:solidFill>
                  <a:schemeClr val="tx1"/>
                </a:solidFill>
                <a:latin typeface="Arial (Headings)"/>
                <a:cs typeface="Arial (Headings)"/>
              </a:defRPr>
            </a:lvl1pPr>
          </a:lstStyle>
          <a:p>
            <a:r>
              <a:rPr lang="en-US" dirty="0" smtClean="0"/>
              <a:t>Click to edit Master title</a:t>
            </a:r>
            <a:endParaRPr lang="en-US" dirty="0"/>
          </a:p>
        </p:txBody>
      </p:sp>
    </p:spTree>
    <p:extLst>
      <p:ext uri="{BB962C8B-B14F-4D97-AF65-F5344CB8AC3E}">
        <p14:creationId xmlns:p14="http://schemas.microsoft.com/office/powerpoint/2010/main" val="3168444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55">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 columns (Brand Frame)">
    <p:spTree>
      <p:nvGrpSpPr>
        <p:cNvPr id="1" name=""/>
        <p:cNvGrpSpPr/>
        <p:nvPr/>
      </p:nvGrpSpPr>
      <p:grpSpPr>
        <a:xfrm>
          <a:off x="0" y="0"/>
          <a:ext cx="0" cy="0"/>
          <a:chOff x="0" y="0"/>
          <a:chExt cx="0" cy="0"/>
        </a:xfrm>
      </p:grpSpPr>
      <p:sp>
        <p:nvSpPr>
          <p:cNvPr id="6" name="Content Placeholder 2"/>
          <p:cNvSpPr>
            <a:spLocks noGrp="1"/>
          </p:cNvSpPr>
          <p:nvPr>
            <p:ph idx="14"/>
          </p:nvPr>
        </p:nvSpPr>
        <p:spPr>
          <a:xfrm>
            <a:off x="6299199" y="2352056"/>
            <a:ext cx="4729163" cy="3960000"/>
          </a:xfrm>
          <a:prstGeom prst="rect">
            <a:avLst/>
          </a:prstGeom>
        </p:spPr>
        <p:txBody>
          <a:bodyPr/>
          <a:lstStyle>
            <a:lvl1pPr marL="342900" indent="-342900">
              <a:buClr>
                <a:srgbClr val="C80000"/>
              </a:buClr>
              <a:buFont typeface="Wingdings" charset="2"/>
              <a:buChar char="§"/>
              <a:defRPr sz="2100">
                <a:solidFill>
                  <a:srgbClr val="000000"/>
                </a:solidFill>
                <a:latin typeface="Arial (Body)"/>
                <a:cs typeface="Arial (Body)"/>
              </a:defRPr>
            </a:lvl1pPr>
            <a:lvl2pPr marL="742950" indent="-285750">
              <a:buClr>
                <a:srgbClr val="C80000"/>
              </a:buClr>
              <a:buFont typeface="Wingdings" charset="2"/>
              <a:buChar char="§"/>
              <a:defRPr sz="2100">
                <a:solidFill>
                  <a:srgbClr val="000000"/>
                </a:solidFill>
                <a:latin typeface="Arial (Body)"/>
                <a:cs typeface="Arial (Body)"/>
              </a:defRPr>
            </a:lvl2pPr>
            <a:lvl3pPr marL="1143000" indent="-228600">
              <a:buClr>
                <a:srgbClr val="C80000"/>
              </a:buClr>
              <a:buFont typeface="Wingdings" charset="2"/>
              <a:buChar char="§"/>
              <a:defRPr sz="1800">
                <a:solidFill>
                  <a:srgbClr val="000000"/>
                </a:solidFill>
                <a:latin typeface="Arial (Body)"/>
                <a:cs typeface="Arial (Body)"/>
              </a:defRPr>
            </a:lvl3pPr>
            <a:lvl4pPr marL="1600200" indent="-228600">
              <a:buClr>
                <a:srgbClr val="C80000"/>
              </a:buClr>
              <a:buFont typeface="Wingdings" charset="2"/>
              <a:buChar char="§"/>
              <a:defRPr sz="1800">
                <a:solidFill>
                  <a:srgbClr val="000000"/>
                </a:solidFill>
                <a:latin typeface="Arial (Body)"/>
                <a:cs typeface="Arial (Body)"/>
              </a:defRPr>
            </a:lvl4pPr>
            <a:lvl5pPr marL="2057400" indent="-228600">
              <a:buClr>
                <a:srgbClr val="C80000"/>
              </a:buClr>
              <a:buFont typeface="Wingdings" charset="2"/>
              <a:buChar char="§"/>
              <a:defRPr sz="1800">
                <a:solidFill>
                  <a:srgbClr val="000000"/>
                </a:solidFill>
                <a:latin typeface="Arial (Body)"/>
                <a:cs typeface="Arial (Body)"/>
              </a:defRPr>
            </a:lvl5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 hasCustomPrompt="1"/>
          </p:nvPr>
        </p:nvSpPr>
        <p:spPr bwMode="ltGray">
          <a:xfrm>
            <a:off x="1332864" y="2352056"/>
            <a:ext cx="3960000" cy="3960000"/>
          </a:xfrm>
          <a:prstGeom prst="rect">
            <a:avLst/>
          </a:prstGeom>
          <a:noFill/>
          <a:ln w="12700">
            <a:solidFill>
              <a:srgbClr val="C80000"/>
            </a:solidFill>
          </a:ln>
        </p:spPr>
        <p:txBody>
          <a:bodyPr lIns="180000" tIns="180000" rIns="180000" bIns="360000"/>
          <a:lstStyle>
            <a:lvl1pPr marL="342900" indent="-342900">
              <a:buClr>
                <a:srgbClr val="C80000"/>
              </a:buClr>
              <a:buFont typeface="Wingdings" charset="2"/>
              <a:buChar char="§"/>
              <a:defRPr sz="2100" baseline="0">
                <a:solidFill>
                  <a:schemeClr val="tx1"/>
                </a:solidFill>
                <a:latin typeface="Arial (Body)"/>
                <a:cs typeface="Arial (Body)"/>
              </a:defRPr>
            </a:lvl1pPr>
            <a:lvl2pPr marL="742950" indent="-285750">
              <a:buClr>
                <a:srgbClr val="C80000"/>
              </a:buClr>
              <a:buFont typeface="Wingdings" charset="2"/>
              <a:buChar char="§"/>
              <a:defRPr sz="2100">
                <a:solidFill>
                  <a:srgbClr val="000000"/>
                </a:solidFill>
                <a:latin typeface="Arial (Body)"/>
                <a:cs typeface="Arial (Body)"/>
              </a:defRPr>
            </a:lvl2pPr>
            <a:lvl3pPr marL="1143000" indent="-228600">
              <a:buClr>
                <a:srgbClr val="C80000"/>
              </a:buClr>
              <a:buFont typeface="Wingdings" charset="2"/>
              <a:buChar char="§"/>
              <a:defRPr sz="1800">
                <a:solidFill>
                  <a:srgbClr val="000000"/>
                </a:solidFill>
                <a:latin typeface="Arial (Body)"/>
                <a:cs typeface="Arial (Body)"/>
              </a:defRPr>
            </a:lvl3pPr>
            <a:lvl4pPr marL="1600200" indent="-228600">
              <a:buClr>
                <a:srgbClr val="C80000"/>
              </a:buClr>
              <a:buFont typeface="Wingdings" charset="2"/>
              <a:buChar char="§"/>
              <a:defRPr sz="1800">
                <a:solidFill>
                  <a:srgbClr val="000000"/>
                </a:solidFill>
                <a:latin typeface="Arial (Body)"/>
                <a:cs typeface="Arial (Body)"/>
              </a:defRPr>
            </a:lvl4pPr>
            <a:lvl5pPr marL="2057400" indent="-228600">
              <a:buClr>
                <a:srgbClr val="C80000"/>
              </a:buClr>
              <a:buFont typeface="Wingdings" charset="2"/>
              <a:buChar char="§"/>
              <a:defRPr sz="1600">
                <a:solidFill>
                  <a:srgbClr val="000000"/>
                </a:solidFill>
                <a:latin typeface="Arial (Body)"/>
                <a:cs typeface="Arial (Body)"/>
              </a:defRPr>
            </a:lvl5pPr>
          </a:lstStyle>
          <a:p>
            <a:pPr lvl="0"/>
            <a:r>
              <a:rPr lang="en-US" dirty="0" smtClean="0"/>
              <a:t>Remember the Brand square and Brand frame should never be used together</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Title 1"/>
          <p:cNvSpPr>
            <a:spLocks noGrp="1"/>
          </p:cNvSpPr>
          <p:nvPr>
            <p:ph type="title"/>
          </p:nvPr>
        </p:nvSpPr>
        <p:spPr>
          <a:xfrm>
            <a:off x="1233054" y="1239520"/>
            <a:ext cx="9795307" cy="1062000"/>
          </a:xfrm>
          <a:prstGeom prst="rect">
            <a:avLst/>
          </a:prstGeom>
        </p:spPr>
        <p:txBody>
          <a:bodyPr/>
          <a:lstStyle>
            <a:lvl1pPr algn="l">
              <a:defRPr sz="2800">
                <a:solidFill>
                  <a:srgbClr val="C80000"/>
                </a:solidFill>
                <a:latin typeface="arial (Headings)"/>
                <a:cs typeface="arial (Headings)"/>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212016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vider page (single, black logo)">
    <p:spTree>
      <p:nvGrpSpPr>
        <p:cNvPr id="1" name=""/>
        <p:cNvGrpSpPr/>
        <p:nvPr/>
      </p:nvGrpSpPr>
      <p:grpSpPr>
        <a:xfrm>
          <a:off x="0" y="0"/>
          <a:ext cx="0" cy="0"/>
          <a:chOff x="0" y="0"/>
          <a:chExt cx="0" cy="0"/>
        </a:xfrm>
      </p:grpSpPr>
      <p:pic>
        <p:nvPicPr>
          <p:cNvPr id="4" name="Picture 3" descr="ACCA Brand Square (1 lin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060" y="2446020"/>
            <a:ext cx="1955800" cy="1955800"/>
          </a:xfrm>
          <a:prstGeom prst="rect">
            <a:avLst/>
          </a:prstGeom>
        </p:spPr>
      </p:pic>
      <p:sp>
        <p:nvSpPr>
          <p:cNvPr id="6" name="Title Placeholder 1"/>
          <p:cNvSpPr>
            <a:spLocks noGrp="1"/>
          </p:cNvSpPr>
          <p:nvPr>
            <p:ph type="title" hasCustomPrompt="1"/>
          </p:nvPr>
        </p:nvSpPr>
        <p:spPr>
          <a:xfrm>
            <a:off x="2133601" y="3248640"/>
            <a:ext cx="3797180" cy="348000"/>
          </a:xfrm>
          <a:prstGeom prst="rect">
            <a:avLst/>
          </a:prstGeom>
        </p:spPr>
        <p:txBody>
          <a:bodyPr vert="horz" lIns="0" tIns="0" rIns="0" bIns="0" rtlCol="0" anchor="t" anchorCtr="0">
            <a:noAutofit/>
          </a:bodyPr>
          <a:lstStyle>
            <a:lvl1pPr algn="l">
              <a:defRPr sz="2100" b="1" baseline="0">
                <a:solidFill>
                  <a:schemeClr val="tx1"/>
                </a:solidFill>
                <a:latin typeface="Arial (Headings)"/>
                <a:cs typeface="Arial (Headings)"/>
              </a:defRPr>
            </a:lvl1pPr>
          </a:lstStyle>
          <a:p>
            <a:r>
              <a:rPr lang="en-US" dirty="0" smtClean="0"/>
              <a:t>Click to edit divider pages</a:t>
            </a:r>
            <a:endParaRPr lang="en-US" dirty="0"/>
          </a:p>
        </p:txBody>
      </p:sp>
    </p:spTree>
    <p:extLst>
      <p:ext uri="{BB962C8B-B14F-4D97-AF65-F5344CB8AC3E}">
        <p14:creationId xmlns:p14="http://schemas.microsoft.com/office/powerpoint/2010/main" val="34646941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vider page (double, black logo)">
    <p:spTree>
      <p:nvGrpSpPr>
        <p:cNvPr id="1" name=""/>
        <p:cNvGrpSpPr/>
        <p:nvPr/>
      </p:nvGrpSpPr>
      <p:grpSpPr>
        <a:xfrm>
          <a:off x="0" y="0"/>
          <a:ext cx="0" cy="0"/>
          <a:chOff x="0" y="0"/>
          <a:chExt cx="0" cy="0"/>
        </a:xfrm>
      </p:grpSpPr>
      <p:pic>
        <p:nvPicPr>
          <p:cNvPr id="4" name="Picture 3" descr="ACCA Brand Square (2 line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060" y="2446020"/>
            <a:ext cx="1955800" cy="1955800"/>
          </a:xfrm>
          <a:prstGeom prst="rect">
            <a:avLst/>
          </a:prstGeom>
        </p:spPr>
      </p:pic>
      <p:sp>
        <p:nvSpPr>
          <p:cNvPr id="6" name="Title Placeholder 1"/>
          <p:cNvSpPr>
            <a:spLocks noGrp="1"/>
          </p:cNvSpPr>
          <p:nvPr>
            <p:ph type="title" hasCustomPrompt="1"/>
          </p:nvPr>
        </p:nvSpPr>
        <p:spPr>
          <a:xfrm>
            <a:off x="2133601" y="3088832"/>
            <a:ext cx="2956560" cy="602000"/>
          </a:xfrm>
          <a:prstGeom prst="rect">
            <a:avLst/>
          </a:prstGeom>
        </p:spPr>
        <p:txBody>
          <a:bodyPr vert="horz" lIns="0" tIns="0" rIns="0" bIns="0" rtlCol="0" anchor="t" anchorCtr="0">
            <a:noAutofit/>
          </a:bodyPr>
          <a:lstStyle>
            <a:lvl1pPr algn="l">
              <a:defRPr sz="2100" b="1" baseline="0">
                <a:solidFill>
                  <a:schemeClr val="tx1"/>
                </a:solidFill>
                <a:latin typeface="Arial (Headings)"/>
                <a:cs typeface="Arial (Headings)"/>
              </a:defRPr>
            </a:lvl1pPr>
          </a:lstStyle>
          <a:p>
            <a:r>
              <a:rPr lang="en-US" dirty="0" smtClean="0"/>
              <a:t>Click to edit divider pages with two lines</a:t>
            </a:r>
            <a:endParaRPr lang="en-US" dirty="0"/>
          </a:p>
        </p:txBody>
      </p:sp>
    </p:spTree>
    <p:extLst>
      <p:ext uri="{BB962C8B-B14F-4D97-AF65-F5344CB8AC3E}">
        <p14:creationId xmlns:p14="http://schemas.microsoft.com/office/powerpoint/2010/main" val="1210339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 Column (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30960" y="1727200"/>
            <a:ext cx="9702800" cy="4307840"/>
          </a:xfrm>
        </p:spPr>
        <p:txBody>
          <a:bodyPr/>
          <a:lstStyle>
            <a:lvl1pPr>
              <a:spcBef>
                <a:spcPts val="800"/>
              </a:spcBef>
              <a:spcAft>
                <a:spcPts val="0"/>
              </a:spcAft>
              <a:defRPr sz="2100"/>
            </a:lvl1pPr>
            <a:lvl2pPr marL="307975" indent="-307975">
              <a:spcBef>
                <a:spcPts val="800"/>
              </a:spcBef>
              <a:spcAft>
                <a:spcPts val="0"/>
              </a:spcAft>
              <a:defRPr sz="2100"/>
            </a:lvl2pPr>
            <a:lvl3pPr marL="539750" indent="-231775">
              <a:spcBef>
                <a:spcPts val="800"/>
              </a:spcBef>
              <a:spcAft>
                <a:spcPts val="0"/>
              </a:spcAft>
              <a:defRPr sz="1800"/>
            </a:lvl3pPr>
            <a:lvl4pPr marL="779463" indent="-250825">
              <a:spcBef>
                <a:spcPts val="800"/>
              </a:spcBef>
              <a:spcAft>
                <a:spcPts val="0"/>
              </a:spcAft>
              <a:defRPr sz="1800"/>
            </a:lvl4pPr>
            <a:lvl5pPr marL="962025" indent="-182563">
              <a:spcBef>
                <a:spcPts val="800"/>
              </a:spcBef>
              <a:spcAft>
                <a:spcPts val="0"/>
              </a:spcAf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5910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Divider page (single, white logo)">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2629257" y="3207616"/>
            <a:ext cx="4361204" cy="381331"/>
          </a:xfrm>
          <a:prstGeom prst="rect">
            <a:avLst/>
          </a:prstGeom>
        </p:spPr>
        <p:txBody>
          <a:bodyPr vert="horz" lIns="0" tIns="0" rIns="0" bIns="0" rtlCol="0" anchor="t" anchorCtr="0">
            <a:noAutofit/>
          </a:bodyPr>
          <a:lstStyle>
            <a:lvl1pPr algn="l">
              <a:defRPr sz="2800" b="1" baseline="0">
                <a:solidFill>
                  <a:schemeClr val="tx1"/>
                </a:solidFill>
                <a:latin typeface="Arial (Headings)"/>
                <a:cs typeface="Arial (Headings)"/>
              </a:defRPr>
            </a:lvl1pPr>
          </a:lstStyle>
          <a:p>
            <a:r>
              <a:rPr lang="en-US" dirty="0" smtClean="0"/>
              <a:t>Click to edit </a:t>
            </a:r>
            <a:r>
              <a:rPr lang="en-US" smtClean="0"/>
              <a:t>divider page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483" y="1828800"/>
            <a:ext cx="3188208" cy="3188208"/>
          </a:xfrm>
          <a:prstGeom prst="rect">
            <a:avLst/>
          </a:prstGeom>
        </p:spPr>
      </p:pic>
    </p:spTree>
    <p:extLst>
      <p:ext uri="{BB962C8B-B14F-4D97-AF65-F5344CB8AC3E}">
        <p14:creationId xmlns:p14="http://schemas.microsoft.com/office/powerpoint/2010/main" val="8029997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Divider page (double, white logo)">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2629257" y="2968620"/>
            <a:ext cx="4361204" cy="910600"/>
          </a:xfrm>
          <a:prstGeom prst="rect">
            <a:avLst/>
          </a:prstGeom>
        </p:spPr>
        <p:txBody>
          <a:bodyPr vert="horz" lIns="0" tIns="0" rIns="0" bIns="0" rtlCol="0" anchor="t" anchorCtr="0">
            <a:noAutofit/>
          </a:bodyPr>
          <a:lstStyle>
            <a:lvl1pPr algn="l">
              <a:defRPr sz="2800" b="1" baseline="0">
                <a:solidFill>
                  <a:schemeClr val="tx1"/>
                </a:solidFill>
                <a:latin typeface="Arial (Headings)"/>
                <a:cs typeface="Arial (Headings)"/>
              </a:defRPr>
            </a:lvl1pPr>
          </a:lstStyle>
          <a:p>
            <a:r>
              <a:rPr lang="en-US" dirty="0" smtClean="0"/>
              <a:t>Click to edit divider pages with two lines</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483" y="1828800"/>
            <a:ext cx="3188208" cy="3188208"/>
          </a:xfrm>
          <a:prstGeom prst="rect">
            <a:avLst/>
          </a:prstGeom>
        </p:spPr>
      </p:pic>
    </p:spTree>
    <p:extLst>
      <p:ext uri="{BB962C8B-B14F-4D97-AF65-F5344CB8AC3E}">
        <p14:creationId xmlns:p14="http://schemas.microsoft.com/office/powerpoint/2010/main" val="38714509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1"/>
            <a:ext cx="4291229" cy="4291229"/>
          </a:xfrm>
          <a:prstGeom prst="rect">
            <a:avLst/>
          </a:prstGeom>
          <a:no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2204720" y="3241040"/>
            <a:ext cx="3911599" cy="2316480"/>
          </a:xfrm>
          <a:prstGeom prst="rect">
            <a:avLst/>
          </a:prstGeom>
        </p:spPr>
        <p:txBody>
          <a:bodyPr vert="horz" lIns="0" tIns="0" rIns="0" bIns="0" rtlCol="0" anchor="t" anchorCtr="0">
            <a:normAutofit/>
          </a:bodyPr>
          <a:lstStyle>
            <a:lvl1pPr algn="l">
              <a:defRPr sz="2100" baseline="0">
                <a:solidFill>
                  <a:srgbClr val="C8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85" y="1311274"/>
            <a:ext cx="4044950" cy="1919605"/>
          </a:xfrm>
          <a:prstGeom prst="rect">
            <a:avLst/>
          </a:prstGeom>
        </p:spPr>
        <p:txBody>
          <a:bodyPr vert="horz"/>
          <a:lstStyle>
            <a:lvl1pPr marL="0" indent="0">
              <a:buFontTx/>
              <a:buNone/>
              <a:defRPr sz="12000" b="1">
                <a:solidFill>
                  <a:srgbClr val="C80000"/>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411289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77">
          <p15:clr>
            <a:srgbClr val="FBAE40"/>
          </p15:clr>
        </p15:guide>
        <p15:guide id="2" orient="horz" pos="21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nfographic Style (Black)">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1"/>
            <a:ext cx="4291229" cy="4291229"/>
          </a:xfrm>
          <a:prstGeom prst="rect">
            <a:avLst/>
          </a:prstGeom>
          <a:noFill/>
          <a:ln w="12700" cmpd="sng">
            <a:solidFill>
              <a:schemeClr val="tx1"/>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srgbClr val="000000"/>
              </a:solidFill>
            </a:endParaRPr>
          </a:p>
        </p:txBody>
      </p:sp>
      <p:sp>
        <p:nvSpPr>
          <p:cNvPr id="4" name="Title Placeholder 1"/>
          <p:cNvSpPr>
            <a:spLocks noGrp="1"/>
          </p:cNvSpPr>
          <p:nvPr>
            <p:ph type="title" hasCustomPrompt="1"/>
          </p:nvPr>
        </p:nvSpPr>
        <p:spPr>
          <a:xfrm>
            <a:off x="2204720" y="3241040"/>
            <a:ext cx="3911599" cy="2316480"/>
          </a:xfrm>
          <a:prstGeom prst="rect">
            <a:avLst/>
          </a:prstGeom>
        </p:spPr>
        <p:txBody>
          <a:bodyPr vert="horz" lIns="0" tIns="0" rIns="0" bIns="0" rtlCol="0" anchor="t" anchorCtr="0">
            <a:normAutofit/>
          </a:bodyPr>
          <a:lstStyle>
            <a:lvl1pPr algn="l">
              <a:defRPr sz="2100" baseline="0">
                <a:solidFill>
                  <a:srgbClr val="00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85" y="1311274"/>
            <a:ext cx="4044950" cy="1919605"/>
          </a:xfrm>
          <a:prstGeom prst="rect">
            <a:avLst/>
          </a:prstGeom>
        </p:spPr>
        <p:txBody>
          <a:bodyPr vert="horz"/>
          <a:lstStyle>
            <a:lvl1pPr marL="0" indent="0">
              <a:buFontTx/>
              <a:buNone/>
              <a:defRPr sz="12000" b="1">
                <a:solidFill>
                  <a:schemeClr val="tx1"/>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2794006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55">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nfographic Style (White)">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1"/>
            <a:ext cx="4291229" cy="4291229"/>
          </a:xfrm>
          <a:prstGeom prst="rect">
            <a:avLst/>
          </a:prstGeom>
          <a:noFill/>
          <a:ln w="12700" cmpd="sng">
            <a:solidFill>
              <a:schemeClr val="bg1"/>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white"/>
              </a:solidFill>
            </a:endParaRPr>
          </a:p>
        </p:txBody>
      </p:sp>
      <p:sp>
        <p:nvSpPr>
          <p:cNvPr id="4" name="Title Placeholder 1"/>
          <p:cNvSpPr>
            <a:spLocks noGrp="1"/>
          </p:cNvSpPr>
          <p:nvPr>
            <p:ph type="title" hasCustomPrompt="1"/>
          </p:nvPr>
        </p:nvSpPr>
        <p:spPr>
          <a:xfrm>
            <a:off x="2204720" y="3241040"/>
            <a:ext cx="3911599" cy="2316480"/>
          </a:xfrm>
          <a:prstGeom prst="rect">
            <a:avLst/>
          </a:prstGeom>
        </p:spPr>
        <p:txBody>
          <a:bodyPr vert="horz" lIns="0" tIns="0" rIns="0" bIns="0" rtlCol="0" anchor="t" anchorCtr="0">
            <a:normAutofit/>
          </a:bodyPr>
          <a:lstStyle>
            <a:lvl1pPr algn="l">
              <a:defRPr sz="2100" baseline="0">
                <a:solidFill>
                  <a:schemeClr val="bg1"/>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85" y="1311274"/>
            <a:ext cx="4044950" cy="1919605"/>
          </a:xfrm>
          <a:prstGeom prst="rect">
            <a:avLst/>
          </a:prstGeom>
        </p:spPr>
        <p:txBody>
          <a:bodyPr vert="horz"/>
          <a:lstStyle>
            <a:lvl1pPr marL="0" indent="0">
              <a:buFontTx/>
              <a:buNone/>
              <a:defRPr sz="12000" b="1">
                <a:solidFill>
                  <a:schemeClr val="bg1"/>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1980112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77">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5370179" y="1524000"/>
            <a:ext cx="3525994" cy="3525994"/>
          </a:xfrm>
          <a:prstGeom prst="rect">
            <a:avLst/>
          </a:prstGeom>
          <a:no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5563218" y="1757779"/>
            <a:ext cx="3153492" cy="2194085"/>
          </a:xfrm>
          <a:prstGeom prst="rect">
            <a:avLst/>
          </a:prstGeom>
        </p:spPr>
        <p:txBody>
          <a:bodyPr vert="horz" lIns="0" tIns="0" rIns="0" bIns="0" rtlCol="0" anchor="t" anchorCtr="0">
            <a:normAutofit/>
          </a:bodyPr>
          <a:lstStyle>
            <a:lvl1pPr algn="l">
              <a:defRPr sz="2800" baseline="0">
                <a:solidFill>
                  <a:srgbClr val="C80000"/>
                </a:solidFill>
                <a:latin typeface="Arial (Headings)"/>
                <a:cs typeface="Arial (Headings)"/>
              </a:defRPr>
            </a:lvl1pPr>
          </a:lstStyle>
          <a:p>
            <a:r>
              <a:rPr lang="en-US" dirty="0" smtClean="0"/>
              <a:t>Click to edit </a:t>
            </a:r>
            <a:br>
              <a:rPr lang="en-US" dirty="0" smtClean="0"/>
            </a:br>
            <a:r>
              <a:rPr lang="en-US" dirty="0" smtClean="0"/>
              <a:t>Master infographic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1" name="Text Placeholder 9"/>
          <p:cNvSpPr>
            <a:spLocks noGrp="1"/>
          </p:cNvSpPr>
          <p:nvPr>
            <p:ph type="body" sz="quarter" idx="10" hasCustomPrompt="1"/>
          </p:nvPr>
        </p:nvSpPr>
        <p:spPr>
          <a:xfrm>
            <a:off x="7999413" y="4159783"/>
            <a:ext cx="1979612" cy="1979613"/>
          </a:xfrm>
          <a:prstGeom prst="rect">
            <a:avLst/>
          </a:prstGeom>
          <a:solidFill>
            <a:schemeClr val="bg1"/>
          </a:solidFill>
        </p:spPr>
        <p:txBody>
          <a:bodyPr lIns="180000" tIns="144000" rIns="90000" bIns="46800"/>
          <a:lstStyle>
            <a:lvl1pPr marL="0" indent="0">
              <a:buNone/>
              <a:defRPr sz="2100" b="0" i="0" baseline="0">
                <a:latin typeface="Arial" charset="0"/>
                <a:ea typeface="Arial" charset="0"/>
                <a:cs typeface="Arial" charset="0"/>
              </a:defRPr>
            </a:lvl1pPr>
          </a:lstStyle>
          <a:p>
            <a:pPr lvl="0"/>
            <a:r>
              <a:rPr lang="en-GB" dirty="0" smtClean="0"/>
              <a:t>Click to edit body copy</a:t>
            </a:r>
            <a:endParaRPr lang="en-GB" dirty="0"/>
          </a:p>
        </p:txBody>
      </p:sp>
    </p:spTree>
    <p:extLst>
      <p:ext uri="{BB962C8B-B14F-4D97-AF65-F5344CB8AC3E}">
        <p14:creationId xmlns:p14="http://schemas.microsoft.com/office/powerpoint/2010/main" val="249565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77">
          <p15:clr>
            <a:srgbClr val="FBAE40"/>
          </p15:clr>
        </p15:guide>
        <p15:guide id="2" orient="horz" pos="21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2027238" y="2605607"/>
            <a:ext cx="3525994" cy="3525994"/>
          </a:xfrm>
          <a:prstGeom prst="rect">
            <a:avLst/>
          </a:prstGeom>
          <a:no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2220276" y="2839386"/>
            <a:ext cx="2197899" cy="3074304"/>
          </a:xfrm>
          <a:prstGeom prst="rect">
            <a:avLst/>
          </a:prstGeom>
        </p:spPr>
        <p:txBody>
          <a:bodyPr vert="horz" lIns="0" tIns="0" rIns="0" bIns="0" rtlCol="0" anchor="t" anchorCtr="0">
            <a:normAutofit/>
          </a:bodyPr>
          <a:lstStyle>
            <a:lvl1pPr algn="l">
              <a:defRPr sz="2800" baseline="0">
                <a:solidFill>
                  <a:srgbClr val="C8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8" name="Text Placeholder 9"/>
          <p:cNvSpPr>
            <a:spLocks noGrp="1"/>
          </p:cNvSpPr>
          <p:nvPr>
            <p:ph type="body" sz="quarter" idx="10" hasCustomPrompt="1"/>
          </p:nvPr>
        </p:nvSpPr>
        <p:spPr>
          <a:xfrm>
            <a:off x="4563426" y="1615800"/>
            <a:ext cx="1979612" cy="1979613"/>
          </a:xfrm>
          <a:prstGeom prst="rect">
            <a:avLst/>
          </a:prstGeom>
          <a:solidFill>
            <a:schemeClr val="bg1"/>
          </a:solidFill>
        </p:spPr>
        <p:txBody>
          <a:bodyPr lIns="180000" tIns="144000" rIns="90000" bIns="46800"/>
          <a:lstStyle>
            <a:lvl1pPr marL="0" indent="0">
              <a:buNone/>
              <a:defRPr sz="2100" b="0" i="0" baseline="0">
                <a:latin typeface="Arial" charset="0"/>
                <a:ea typeface="Arial" charset="0"/>
                <a:cs typeface="Arial" charset="0"/>
              </a:defRPr>
            </a:lvl1pPr>
          </a:lstStyle>
          <a:p>
            <a:pPr lvl="0"/>
            <a:r>
              <a:rPr lang="en-GB" dirty="0" smtClean="0"/>
              <a:t>Click to edit body copy</a:t>
            </a:r>
            <a:endParaRPr lang="en-GB" dirty="0"/>
          </a:p>
        </p:txBody>
      </p:sp>
    </p:spTree>
    <p:extLst>
      <p:ext uri="{BB962C8B-B14F-4D97-AF65-F5344CB8AC3E}">
        <p14:creationId xmlns:p14="http://schemas.microsoft.com/office/powerpoint/2010/main" val="1110852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77">
          <p15:clr>
            <a:srgbClr val="FBAE40"/>
          </p15:clr>
        </p15:guide>
        <p15:guide id="2" orient="horz" pos="21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Brand Frame)">
    <p:spTree>
      <p:nvGrpSpPr>
        <p:cNvPr id="1" name=""/>
        <p:cNvGrpSpPr/>
        <p:nvPr/>
      </p:nvGrpSpPr>
      <p:grpSpPr>
        <a:xfrm>
          <a:off x="0" y="0"/>
          <a:ext cx="0" cy="0"/>
          <a:chOff x="0" y="0"/>
          <a:chExt cx="0" cy="0"/>
        </a:xfrm>
      </p:grpSpPr>
      <p:sp>
        <p:nvSpPr>
          <p:cNvPr id="10" name="Title 1"/>
          <p:cNvSpPr txBox="1">
            <a:spLocks/>
          </p:cNvSpPr>
          <p:nvPr userDrawn="1"/>
        </p:nvSpPr>
        <p:spPr bwMode="auto">
          <a:xfrm>
            <a:off x="2011681" y="1520291"/>
            <a:ext cx="4291229" cy="4291229"/>
          </a:xfrm>
          <a:prstGeom prst="rect">
            <a:avLst/>
          </a:prstGeom>
          <a:solidFill>
            <a:schemeClr val="bg1">
              <a:alpha val="60000"/>
            </a:schemeClr>
          </a:solid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p:nvPr>
        </p:nvSpPr>
        <p:spPr>
          <a:xfrm>
            <a:off x="2204720" y="1643360"/>
            <a:ext cx="3911599" cy="3985280"/>
          </a:xfrm>
          <a:prstGeom prst="rect">
            <a:avLst/>
          </a:prstGeom>
        </p:spPr>
        <p:txBody>
          <a:bodyPr vert="horz" lIns="0" tIns="0" rIns="0" bIns="0" rtlCol="0" anchor="t" anchorCtr="0">
            <a:normAutofit/>
          </a:bodyPr>
          <a:lstStyle>
            <a:lvl1pPr algn="l">
              <a:defRPr sz="2100" baseline="0">
                <a:solidFill>
                  <a:schemeClr val="tx1"/>
                </a:solidFill>
                <a:latin typeface="Arial (Headings)"/>
                <a:cs typeface="Arial (Headings)"/>
              </a:defRPr>
            </a:lvl1pPr>
          </a:lstStyle>
          <a:p>
            <a:r>
              <a:rPr lang="en-US" dirty="0" smtClean="0"/>
              <a:t>Click to edit Master title</a:t>
            </a:r>
            <a:endParaRPr lang="en-US" dirty="0"/>
          </a:p>
        </p:txBody>
      </p:sp>
    </p:spTree>
    <p:extLst>
      <p:ext uri="{BB962C8B-B14F-4D97-AF65-F5344CB8AC3E}">
        <p14:creationId xmlns:p14="http://schemas.microsoft.com/office/powerpoint/2010/main" val="2485665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55">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columns (Brand Frame)">
    <p:spTree>
      <p:nvGrpSpPr>
        <p:cNvPr id="1" name=""/>
        <p:cNvGrpSpPr/>
        <p:nvPr/>
      </p:nvGrpSpPr>
      <p:grpSpPr>
        <a:xfrm>
          <a:off x="0" y="0"/>
          <a:ext cx="0" cy="0"/>
          <a:chOff x="0" y="0"/>
          <a:chExt cx="0" cy="0"/>
        </a:xfrm>
      </p:grpSpPr>
      <p:sp>
        <p:nvSpPr>
          <p:cNvPr id="6" name="Content Placeholder 2"/>
          <p:cNvSpPr>
            <a:spLocks noGrp="1"/>
          </p:cNvSpPr>
          <p:nvPr>
            <p:ph idx="14"/>
          </p:nvPr>
        </p:nvSpPr>
        <p:spPr>
          <a:xfrm>
            <a:off x="6299199" y="2352056"/>
            <a:ext cx="4729163" cy="3960000"/>
          </a:xfrm>
          <a:prstGeom prst="rect">
            <a:avLst/>
          </a:prstGeom>
        </p:spPr>
        <p:txBody>
          <a:bodyPr/>
          <a:lstStyle>
            <a:lvl1pPr marL="342900" indent="-342900">
              <a:buClr>
                <a:srgbClr val="C80000"/>
              </a:buClr>
              <a:buFont typeface="Wingdings" charset="2"/>
              <a:buChar char="§"/>
              <a:defRPr sz="2100">
                <a:solidFill>
                  <a:srgbClr val="000000"/>
                </a:solidFill>
                <a:latin typeface="Arial (Body)"/>
                <a:cs typeface="Arial (Body)"/>
              </a:defRPr>
            </a:lvl1pPr>
            <a:lvl2pPr marL="742950" indent="-285750">
              <a:buClr>
                <a:srgbClr val="C80000"/>
              </a:buClr>
              <a:buFont typeface="Wingdings" charset="2"/>
              <a:buChar char="§"/>
              <a:defRPr sz="2100">
                <a:solidFill>
                  <a:srgbClr val="000000"/>
                </a:solidFill>
                <a:latin typeface="Arial (Body)"/>
                <a:cs typeface="Arial (Body)"/>
              </a:defRPr>
            </a:lvl2pPr>
            <a:lvl3pPr marL="1143000" indent="-228600">
              <a:buClr>
                <a:srgbClr val="C80000"/>
              </a:buClr>
              <a:buFont typeface="Wingdings" charset="2"/>
              <a:buChar char="§"/>
              <a:defRPr sz="1800">
                <a:solidFill>
                  <a:srgbClr val="000000"/>
                </a:solidFill>
                <a:latin typeface="Arial (Body)"/>
                <a:cs typeface="Arial (Body)"/>
              </a:defRPr>
            </a:lvl3pPr>
            <a:lvl4pPr marL="1600200" indent="-228600">
              <a:buClr>
                <a:srgbClr val="C80000"/>
              </a:buClr>
              <a:buFont typeface="Wingdings" charset="2"/>
              <a:buChar char="§"/>
              <a:defRPr sz="1800">
                <a:solidFill>
                  <a:srgbClr val="000000"/>
                </a:solidFill>
                <a:latin typeface="Arial (Body)"/>
                <a:cs typeface="Arial (Body)"/>
              </a:defRPr>
            </a:lvl4pPr>
            <a:lvl5pPr marL="2057400" indent="-228600">
              <a:buClr>
                <a:srgbClr val="C80000"/>
              </a:buClr>
              <a:buFont typeface="Wingdings" charset="2"/>
              <a:buChar char="§"/>
              <a:defRPr sz="1800">
                <a:solidFill>
                  <a:srgbClr val="000000"/>
                </a:solidFill>
                <a:latin typeface="Arial (Body)"/>
                <a:cs typeface="Arial (Body)"/>
              </a:defRPr>
            </a:lvl5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 hasCustomPrompt="1"/>
          </p:nvPr>
        </p:nvSpPr>
        <p:spPr bwMode="ltGray">
          <a:xfrm>
            <a:off x="1332864" y="2352056"/>
            <a:ext cx="3960000" cy="3960000"/>
          </a:xfrm>
          <a:prstGeom prst="rect">
            <a:avLst/>
          </a:prstGeom>
          <a:noFill/>
          <a:ln w="12700">
            <a:solidFill>
              <a:srgbClr val="C80000"/>
            </a:solidFill>
          </a:ln>
        </p:spPr>
        <p:txBody>
          <a:bodyPr lIns="180000" tIns="180000" rIns="180000" bIns="360000"/>
          <a:lstStyle>
            <a:lvl1pPr marL="342900" indent="-342900">
              <a:buClr>
                <a:srgbClr val="C80000"/>
              </a:buClr>
              <a:buFont typeface="Wingdings" charset="2"/>
              <a:buChar char="§"/>
              <a:defRPr sz="2100" baseline="0">
                <a:solidFill>
                  <a:schemeClr val="tx1"/>
                </a:solidFill>
                <a:latin typeface="Arial (Body)"/>
                <a:cs typeface="Arial (Body)"/>
              </a:defRPr>
            </a:lvl1pPr>
            <a:lvl2pPr marL="742950" indent="-285750">
              <a:buClr>
                <a:srgbClr val="C80000"/>
              </a:buClr>
              <a:buFont typeface="Wingdings" charset="2"/>
              <a:buChar char="§"/>
              <a:defRPr sz="2100">
                <a:solidFill>
                  <a:srgbClr val="000000"/>
                </a:solidFill>
                <a:latin typeface="Arial (Body)"/>
                <a:cs typeface="Arial (Body)"/>
              </a:defRPr>
            </a:lvl2pPr>
            <a:lvl3pPr marL="1143000" indent="-228600">
              <a:buClr>
                <a:srgbClr val="C80000"/>
              </a:buClr>
              <a:buFont typeface="Wingdings" charset="2"/>
              <a:buChar char="§"/>
              <a:defRPr sz="1800">
                <a:solidFill>
                  <a:srgbClr val="000000"/>
                </a:solidFill>
                <a:latin typeface="Arial (Body)"/>
                <a:cs typeface="Arial (Body)"/>
              </a:defRPr>
            </a:lvl3pPr>
            <a:lvl4pPr marL="1600200" indent="-228600">
              <a:buClr>
                <a:srgbClr val="C80000"/>
              </a:buClr>
              <a:buFont typeface="Wingdings" charset="2"/>
              <a:buChar char="§"/>
              <a:defRPr sz="1800">
                <a:solidFill>
                  <a:srgbClr val="000000"/>
                </a:solidFill>
                <a:latin typeface="Arial (Body)"/>
                <a:cs typeface="Arial (Body)"/>
              </a:defRPr>
            </a:lvl4pPr>
            <a:lvl5pPr marL="2057400" indent="-228600">
              <a:buClr>
                <a:srgbClr val="C80000"/>
              </a:buClr>
              <a:buFont typeface="Wingdings" charset="2"/>
              <a:buChar char="§"/>
              <a:defRPr sz="1600">
                <a:solidFill>
                  <a:srgbClr val="000000"/>
                </a:solidFill>
                <a:latin typeface="Arial (Body)"/>
                <a:cs typeface="Arial (Body)"/>
              </a:defRPr>
            </a:lvl5pPr>
          </a:lstStyle>
          <a:p>
            <a:pPr lvl="0"/>
            <a:r>
              <a:rPr lang="en-US" dirty="0" smtClean="0"/>
              <a:t>Remember the Brand square and Brand frame should never be used together</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Title 1"/>
          <p:cNvSpPr>
            <a:spLocks noGrp="1"/>
          </p:cNvSpPr>
          <p:nvPr>
            <p:ph type="title"/>
          </p:nvPr>
        </p:nvSpPr>
        <p:spPr>
          <a:xfrm>
            <a:off x="1233054" y="1239520"/>
            <a:ext cx="9795307" cy="1062000"/>
          </a:xfrm>
          <a:prstGeom prst="rect">
            <a:avLst/>
          </a:prstGeom>
        </p:spPr>
        <p:txBody>
          <a:bodyPr/>
          <a:lstStyle>
            <a:lvl1pPr algn="l">
              <a:defRPr sz="2800">
                <a:solidFill>
                  <a:srgbClr val="C80000"/>
                </a:solidFill>
                <a:latin typeface="arial (Headings)"/>
                <a:cs typeface="arial (Headings)"/>
              </a:defRPr>
            </a:lvl1pPr>
          </a:lstStyle>
          <a:p>
            <a:r>
              <a:rPr lang="en-US" dirty="0" smtClean="0"/>
              <a:t>Click to edit Master title style</a:t>
            </a:r>
            <a:endParaRPr lang="en-US" dirty="0"/>
          </a:p>
        </p:txBody>
      </p:sp>
    </p:spTree>
    <p:extLst>
      <p:ext uri="{BB962C8B-B14F-4D97-AF65-F5344CB8AC3E}">
        <p14:creationId xmlns:p14="http://schemas.microsoft.com/office/powerpoint/2010/main" val="5198563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vider page (single, black logo)">
    <p:spTree>
      <p:nvGrpSpPr>
        <p:cNvPr id="1" name=""/>
        <p:cNvGrpSpPr/>
        <p:nvPr/>
      </p:nvGrpSpPr>
      <p:grpSpPr>
        <a:xfrm>
          <a:off x="0" y="0"/>
          <a:ext cx="0" cy="0"/>
          <a:chOff x="0" y="0"/>
          <a:chExt cx="0" cy="0"/>
        </a:xfrm>
      </p:grpSpPr>
      <p:pic>
        <p:nvPicPr>
          <p:cNvPr id="4" name="Picture 3" descr="ACCA Brand Square (1 lin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060" y="2446020"/>
            <a:ext cx="1955800" cy="1955800"/>
          </a:xfrm>
          <a:prstGeom prst="rect">
            <a:avLst/>
          </a:prstGeom>
        </p:spPr>
      </p:pic>
      <p:sp>
        <p:nvSpPr>
          <p:cNvPr id="6" name="Title Placeholder 1"/>
          <p:cNvSpPr>
            <a:spLocks noGrp="1"/>
          </p:cNvSpPr>
          <p:nvPr>
            <p:ph type="title" hasCustomPrompt="1"/>
          </p:nvPr>
        </p:nvSpPr>
        <p:spPr>
          <a:xfrm>
            <a:off x="2133601" y="3248640"/>
            <a:ext cx="3797180" cy="348000"/>
          </a:xfrm>
          <a:prstGeom prst="rect">
            <a:avLst/>
          </a:prstGeom>
        </p:spPr>
        <p:txBody>
          <a:bodyPr vert="horz" lIns="0" tIns="0" rIns="0" bIns="0" rtlCol="0" anchor="t" anchorCtr="0">
            <a:noAutofit/>
          </a:bodyPr>
          <a:lstStyle>
            <a:lvl1pPr algn="l">
              <a:defRPr sz="2100" b="1" baseline="0">
                <a:solidFill>
                  <a:schemeClr val="tx1"/>
                </a:solidFill>
                <a:latin typeface="Arial (Headings)"/>
                <a:cs typeface="Arial (Headings)"/>
              </a:defRPr>
            </a:lvl1pPr>
          </a:lstStyle>
          <a:p>
            <a:r>
              <a:rPr lang="en-US" dirty="0" smtClean="0"/>
              <a:t>Click to edit divider pages</a:t>
            </a:r>
            <a:endParaRPr lang="en-US" dirty="0"/>
          </a:p>
        </p:txBody>
      </p:sp>
    </p:spTree>
    <p:extLst>
      <p:ext uri="{BB962C8B-B14F-4D97-AF65-F5344CB8AC3E}">
        <p14:creationId xmlns:p14="http://schemas.microsoft.com/office/powerpoint/2010/main" val="1769891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s (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30960" y="1727200"/>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2"/>
          <p:cNvSpPr>
            <a:spLocks noGrp="1"/>
          </p:cNvSpPr>
          <p:nvPr>
            <p:ph idx="10"/>
          </p:nvPr>
        </p:nvSpPr>
        <p:spPr>
          <a:xfrm>
            <a:off x="6309360" y="1727200"/>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6353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ivider page (double, black logo)">
    <p:spTree>
      <p:nvGrpSpPr>
        <p:cNvPr id="1" name=""/>
        <p:cNvGrpSpPr/>
        <p:nvPr/>
      </p:nvGrpSpPr>
      <p:grpSpPr>
        <a:xfrm>
          <a:off x="0" y="0"/>
          <a:ext cx="0" cy="0"/>
          <a:chOff x="0" y="0"/>
          <a:chExt cx="0" cy="0"/>
        </a:xfrm>
      </p:grpSpPr>
      <p:pic>
        <p:nvPicPr>
          <p:cNvPr id="4" name="Picture 3" descr="ACCA Brand Square (2 line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060" y="2446020"/>
            <a:ext cx="1955800" cy="1955800"/>
          </a:xfrm>
          <a:prstGeom prst="rect">
            <a:avLst/>
          </a:prstGeom>
        </p:spPr>
      </p:pic>
      <p:sp>
        <p:nvSpPr>
          <p:cNvPr id="6" name="Title Placeholder 1"/>
          <p:cNvSpPr>
            <a:spLocks noGrp="1"/>
          </p:cNvSpPr>
          <p:nvPr>
            <p:ph type="title" hasCustomPrompt="1"/>
          </p:nvPr>
        </p:nvSpPr>
        <p:spPr>
          <a:xfrm>
            <a:off x="2133601" y="3088832"/>
            <a:ext cx="2956560" cy="602000"/>
          </a:xfrm>
          <a:prstGeom prst="rect">
            <a:avLst/>
          </a:prstGeom>
        </p:spPr>
        <p:txBody>
          <a:bodyPr vert="horz" lIns="0" tIns="0" rIns="0" bIns="0" rtlCol="0" anchor="t" anchorCtr="0">
            <a:noAutofit/>
          </a:bodyPr>
          <a:lstStyle>
            <a:lvl1pPr algn="l">
              <a:defRPr sz="2100" b="1" baseline="0">
                <a:solidFill>
                  <a:schemeClr val="tx1"/>
                </a:solidFill>
                <a:latin typeface="Arial (Headings)"/>
                <a:cs typeface="Arial (Headings)"/>
              </a:defRPr>
            </a:lvl1pPr>
          </a:lstStyle>
          <a:p>
            <a:r>
              <a:rPr lang="en-US" dirty="0" smtClean="0"/>
              <a:t>Click to edit divider pages with two lines</a:t>
            </a:r>
            <a:endParaRPr lang="en-US" dirty="0"/>
          </a:p>
        </p:txBody>
      </p:sp>
    </p:spTree>
    <p:extLst>
      <p:ext uri="{BB962C8B-B14F-4D97-AF65-F5344CB8AC3E}">
        <p14:creationId xmlns:p14="http://schemas.microsoft.com/office/powerpoint/2010/main" val="23549502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Divider page (single, white logo)">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2629257" y="3207616"/>
            <a:ext cx="4361204" cy="381331"/>
          </a:xfrm>
          <a:prstGeom prst="rect">
            <a:avLst/>
          </a:prstGeom>
        </p:spPr>
        <p:txBody>
          <a:bodyPr vert="horz" lIns="0" tIns="0" rIns="0" bIns="0" rtlCol="0" anchor="t" anchorCtr="0">
            <a:noAutofit/>
          </a:bodyPr>
          <a:lstStyle>
            <a:lvl1pPr algn="l">
              <a:defRPr sz="2800" b="1" baseline="0">
                <a:solidFill>
                  <a:schemeClr val="tx1"/>
                </a:solidFill>
                <a:latin typeface="Arial (Headings)"/>
                <a:cs typeface="Arial (Headings)"/>
              </a:defRPr>
            </a:lvl1pPr>
          </a:lstStyle>
          <a:p>
            <a:r>
              <a:rPr lang="en-US" dirty="0" smtClean="0"/>
              <a:t>Click to edit </a:t>
            </a:r>
            <a:r>
              <a:rPr lang="en-US" smtClean="0"/>
              <a:t>divider page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483" y="1828800"/>
            <a:ext cx="3188208" cy="3188208"/>
          </a:xfrm>
          <a:prstGeom prst="rect">
            <a:avLst/>
          </a:prstGeom>
        </p:spPr>
      </p:pic>
    </p:spTree>
    <p:extLst>
      <p:ext uri="{BB962C8B-B14F-4D97-AF65-F5344CB8AC3E}">
        <p14:creationId xmlns:p14="http://schemas.microsoft.com/office/powerpoint/2010/main" val="36652968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Divider page (double, white logo)">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2629257" y="2968620"/>
            <a:ext cx="4361204" cy="910600"/>
          </a:xfrm>
          <a:prstGeom prst="rect">
            <a:avLst/>
          </a:prstGeom>
        </p:spPr>
        <p:txBody>
          <a:bodyPr vert="horz" lIns="0" tIns="0" rIns="0" bIns="0" rtlCol="0" anchor="t" anchorCtr="0">
            <a:noAutofit/>
          </a:bodyPr>
          <a:lstStyle>
            <a:lvl1pPr algn="l">
              <a:defRPr sz="2800" b="1" baseline="0">
                <a:solidFill>
                  <a:schemeClr val="tx1"/>
                </a:solidFill>
                <a:latin typeface="Arial (Headings)"/>
                <a:cs typeface="Arial (Headings)"/>
              </a:defRPr>
            </a:lvl1pPr>
          </a:lstStyle>
          <a:p>
            <a:r>
              <a:rPr lang="en-US" dirty="0" smtClean="0"/>
              <a:t>Click to edit divider pages with two lines</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74018" y="1005508"/>
            <a:ext cx="2772000" cy="2772000"/>
          </a:xfrm>
          <a:prstGeom prst="rect">
            <a:avLst/>
          </a:prstGeom>
        </p:spPr>
      </p:pic>
    </p:spTree>
    <p:extLst>
      <p:ext uri="{BB962C8B-B14F-4D97-AF65-F5344CB8AC3E}">
        <p14:creationId xmlns:p14="http://schemas.microsoft.com/office/powerpoint/2010/main" val="2479111597"/>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Master Title (Red &amp; Black)">
    <p:bg bwMode="ltGray">
      <p:bgPr>
        <a:solidFill>
          <a:srgbClr val="BEBEBE"/>
        </a:solidFill>
        <a:effectLst/>
      </p:bgPr>
    </p:bg>
    <p:spTree>
      <p:nvGrpSpPr>
        <p:cNvPr id="1" name=""/>
        <p:cNvGrpSpPr/>
        <p:nvPr/>
      </p:nvGrpSpPr>
      <p:grpSpPr>
        <a:xfrm>
          <a:off x="0" y="0"/>
          <a:ext cx="0" cy="0"/>
          <a:chOff x="0" y="0"/>
          <a:chExt cx="0" cy="0"/>
        </a:xfrm>
      </p:grpSpPr>
      <p:pic>
        <p:nvPicPr>
          <p:cNvPr id="5" name="Picture 4" descr="ACCA Brand Frame (16x9)_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Placeholder 1"/>
          <p:cNvSpPr>
            <a:spLocks noGrp="1"/>
          </p:cNvSpPr>
          <p:nvPr>
            <p:ph type="title" hasCustomPrompt="1"/>
          </p:nvPr>
        </p:nvSpPr>
        <p:spPr>
          <a:xfrm>
            <a:off x="1330960" y="1734800"/>
            <a:ext cx="9703753" cy="358160"/>
          </a:xfrm>
          <a:prstGeom prst="rect">
            <a:avLst/>
          </a:prstGeom>
        </p:spPr>
        <p:txBody>
          <a:bodyPr vert="horz" lIns="0" tIns="0" rIns="0" bIns="0" rtlCol="0" anchor="t" anchorCtr="0">
            <a:normAutofit/>
          </a:bodyPr>
          <a:lstStyle>
            <a:lvl1pPr>
              <a:defRPr sz="1800" baseline="0">
                <a:solidFill>
                  <a:schemeClr val="tx2"/>
                </a:solidFill>
              </a:defRPr>
            </a:lvl1pPr>
          </a:lstStyle>
          <a:p>
            <a:r>
              <a:rPr lang="en-US" dirty="0" smtClean="0"/>
              <a:t>Click to edit first line Master title</a:t>
            </a:r>
            <a:endParaRPr lang="en-US" dirty="0"/>
          </a:p>
        </p:txBody>
      </p:sp>
      <p:sp>
        <p:nvSpPr>
          <p:cNvPr id="3" name="Text Placeholder 2"/>
          <p:cNvSpPr>
            <a:spLocks noGrp="1"/>
          </p:cNvSpPr>
          <p:nvPr>
            <p:ph type="body" sz="quarter" idx="10" hasCustomPrompt="1"/>
          </p:nvPr>
        </p:nvSpPr>
        <p:spPr>
          <a:xfrm>
            <a:off x="1330960" y="2174240"/>
            <a:ext cx="9703753" cy="1147763"/>
          </a:xfrm>
        </p:spPr>
        <p:txBody>
          <a:bodyPr>
            <a:normAutofit/>
          </a:bodyPr>
          <a:lstStyle>
            <a:lvl1pPr>
              <a:defRPr sz="2800">
                <a:latin typeface="Arial (Headings)"/>
                <a:cs typeface="Arial (Headings)"/>
              </a:defRPr>
            </a:lvl1pPr>
          </a:lstStyle>
          <a:p>
            <a:pPr lvl="0"/>
            <a:r>
              <a:rPr lang="en-GB" dirty="0" smtClean="0"/>
              <a:t>Click to edit second line Master title</a:t>
            </a:r>
          </a:p>
        </p:txBody>
      </p:sp>
      <p:sp>
        <p:nvSpPr>
          <p:cNvPr id="6" name="TextBox 5"/>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270073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593">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Master Title (Red &amp; White)">
    <p:bg bwMode="ltGray">
      <p:bgPr>
        <a:solidFill>
          <a:srgbClr val="BEBEBE"/>
        </a:solidFill>
        <a:effectLst/>
      </p:bgPr>
    </p:bg>
    <p:spTree>
      <p:nvGrpSpPr>
        <p:cNvPr id="1" name=""/>
        <p:cNvGrpSpPr/>
        <p:nvPr/>
      </p:nvGrpSpPr>
      <p:grpSpPr>
        <a:xfrm>
          <a:off x="0" y="0"/>
          <a:ext cx="0" cy="0"/>
          <a:chOff x="0" y="0"/>
          <a:chExt cx="0" cy="0"/>
        </a:xfrm>
      </p:grpSpPr>
      <p:pic>
        <p:nvPicPr>
          <p:cNvPr id="4" name="Picture 3" descr="ACCA Brand Frame (16x9)_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Placeholder 1"/>
          <p:cNvSpPr>
            <a:spLocks noGrp="1"/>
          </p:cNvSpPr>
          <p:nvPr>
            <p:ph type="title" hasCustomPrompt="1"/>
          </p:nvPr>
        </p:nvSpPr>
        <p:spPr>
          <a:xfrm>
            <a:off x="1330960" y="1734800"/>
            <a:ext cx="9703753" cy="358160"/>
          </a:xfrm>
          <a:prstGeom prst="rect">
            <a:avLst/>
          </a:prstGeom>
        </p:spPr>
        <p:txBody>
          <a:bodyPr vert="horz" lIns="0" tIns="0" rIns="0" bIns="0" rtlCol="0" anchor="t" anchorCtr="0">
            <a:normAutofit/>
          </a:bodyPr>
          <a:lstStyle>
            <a:lvl1pPr>
              <a:defRPr sz="1800" baseline="0">
                <a:solidFill>
                  <a:schemeClr val="tx2"/>
                </a:solidFill>
              </a:defRPr>
            </a:lvl1pPr>
          </a:lstStyle>
          <a:p>
            <a:r>
              <a:rPr lang="en-US" dirty="0" smtClean="0"/>
              <a:t>Click to edit first line Master title</a:t>
            </a:r>
            <a:endParaRPr lang="en-US" dirty="0"/>
          </a:p>
        </p:txBody>
      </p:sp>
      <p:sp>
        <p:nvSpPr>
          <p:cNvPr id="7" name="Text Placeholder 2"/>
          <p:cNvSpPr>
            <a:spLocks noGrp="1"/>
          </p:cNvSpPr>
          <p:nvPr>
            <p:ph type="body" sz="quarter" idx="10" hasCustomPrompt="1"/>
          </p:nvPr>
        </p:nvSpPr>
        <p:spPr>
          <a:xfrm>
            <a:off x="1330960" y="2174240"/>
            <a:ext cx="9703753" cy="1147763"/>
          </a:xfrm>
        </p:spPr>
        <p:txBody>
          <a:bodyPr>
            <a:normAutofit/>
          </a:bodyPr>
          <a:lstStyle>
            <a:lvl1pPr>
              <a:defRPr sz="2800">
                <a:latin typeface="Arial (Headings)"/>
                <a:cs typeface="Arial (Headings)"/>
              </a:defRPr>
            </a:lvl1pPr>
          </a:lstStyle>
          <a:p>
            <a:pPr lvl="0"/>
            <a:r>
              <a:rPr lang="en-GB" dirty="0" smtClean="0"/>
              <a:t>Click to edit second line Master title</a:t>
            </a:r>
          </a:p>
        </p:txBody>
      </p:sp>
      <p:sp>
        <p:nvSpPr>
          <p:cNvPr id="5" name="TextBox 4"/>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329494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593">
          <p15:clr>
            <a:srgbClr val="FBAE40"/>
          </p15:clr>
        </p15:guide>
        <p15:guide id="2" pos="3840">
          <p15:clr>
            <a:srgbClr val="FBAE40"/>
          </p15:clr>
        </p15:guide>
        <p15:guide id="3" orient="horz" pos="21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Master Title (All White)">
    <p:bg bwMode="ltGray">
      <p:bgPr>
        <a:solidFill>
          <a:srgbClr val="BEBEBE"/>
        </a:solidFill>
        <a:effectLst/>
      </p:bgPr>
    </p:bg>
    <p:spTree>
      <p:nvGrpSpPr>
        <p:cNvPr id="1" name=""/>
        <p:cNvGrpSpPr/>
        <p:nvPr/>
      </p:nvGrpSpPr>
      <p:grpSpPr>
        <a:xfrm>
          <a:off x="0" y="0"/>
          <a:ext cx="0" cy="0"/>
          <a:chOff x="0" y="0"/>
          <a:chExt cx="0" cy="0"/>
        </a:xfrm>
      </p:grpSpPr>
      <p:pic>
        <p:nvPicPr>
          <p:cNvPr id="2" name="Picture 1" descr="ACCA Brand Frame (16x9)_3.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Placeholder 1"/>
          <p:cNvSpPr>
            <a:spLocks noGrp="1"/>
          </p:cNvSpPr>
          <p:nvPr>
            <p:ph type="title" hasCustomPrompt="1"/>
          </p:nvPr>
        </p:nvSpPr>
        <p:spPr>
          <a:xfrm>
            <a:off x="1330960" y="1734800"/>
            <a:ext cx="9703753" cy="358160"/>
          </a:xfrm>
          <a:prstGeom prst="rect">
            <a:avLst/>
          </a:prstGeom>
        </p:spPr>
        <p:txBody>
          <a:bodyPr vert="horz" lIns="0" tIns="0" rIns="0" bIns="0" rtlCol="0" anchor="t" anchorCtr="0">
            <a:normAutofit/>
          </a:bodyPr>
          <a:lstStyle>
            <a:lvl1pPr>
              <a:defRPr sz="1800" baseline="0">
                <a:solidFill>
                  <a:schemeClr val="tx2"/>
                </a:solidFill>
              </a:defRPr>
            </a:lvl1pPr>
          </a:lstStyle>
          <a:p>
            <a:r>
              <a:rPr lang="en-US" dirty="0" smtClean="0"/>
              <a:t>Click to edit first line Master title</a:t>
            </a:r>
            <a:endParaRPr lang="en-US" dirty="0"/>
          </a:p>
        </p:txBody>
      </p:sp>
      <p:sp>
        <p:nvSpPr>
          <p:cNvPr id="7" name="Text Placeholder 2"/>
          <p:cNvSpPr>
            <a:spLocks noGrp="1"/>
          </p:cNvSpPr>
          <p:nvPr>
            <p:ph type="body" sz="quarter" idx="10" hasCustomPrompt="1"/>
          </p:nvPr>
        </p:nvSpPr>
        <p:spPr>
          <a:xfrm>
            <a:off x="1330960" y="2174240"/>
            <a:ext cx="9703753" cy="1147763"/>
          </a:xfrm>
        </p:spPr>
        <p:txBody>
          <a:bodyPr>
            <a:normAutofit/>
          </a:bodyPr>
          <a:lstStyle>
            <a:lvl1pPr>
              <a:defRPr sz="2800" baseline="0">
                <a:latin typeface="Arial (Headings)"/>
                <a:cs typeface="Arial (Headings)"/>
              </a:defRPr>
            </a:lvl1pPr>
          </a:lstStyle>
          <a:p>
            <a:pPr lvl="0"/>
            <a:r>
              <a:rPr lang="en-GB" dirty="0" smtClean="0"/>
              <a:t>Click to edit second line Master title</a:t>
            </a:r>
          </a:p>
        </p:txBody>
      </p:sp>
      <p:sp>
        <p:nvSpPr>
          <p:cNvPr id="5" name="TextBox 4"/>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373056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593">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Master Title 2 (Red &amp; Black)">
    <p:bg bwMode="ltGray">
      <p:bgPr>
        <a:solidFill>
          <a:srgbClr val="BEBEBE"/>
        </a:solidFill>
        <a:effectLst/>
      </p:bgPr>
    </p:bg>
    <p:spTree>
      <p:nvGrpSpPr>
        <p:cNvPr id="1" name=""/>
        <p:cNvGrpSpPr/>
        <p:nvPr/>
      </p:nvGrpSpPr>
      <p:grpSpPr>
        <a:xfrm>
          <a:off x="0" y="0"/>
          <a:ext cx="0" cy="0"/>
          <a:chOff x="0" y="0"/>
          <a:chExt cx="0" cy="0"/>
        </a:xfrm>
      </p:grpSpPr>
      <p:pic>
        <p:nvPicPr>
          <p:cNvPr id="5" name="Picture 4" descr="ACCA Brand Frame (16x9)_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 Placeholder 2"/>
          <p:cNvSpPr>
            <a:spLocks noGrp="1"/>
          </p:cNvSpPr>
          <p:nvPr>
            <p:ph type="body" sz="quarter" idx="10" hasCustomPrompt="1"/>
          </p:nvPr>
        </p:nvSpPr>
        <p:spPr>
          <a:xfrm>
            <a:off x="1330960"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4" name="TextBox 3"/>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263358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32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Master Title 2 (Red &amp; White)">
    <p:bg bwMode="ltGray">
      <p:bgPr>
        <a:solidFill>
          <a:srgbClr val="BEBEBE"/>
        </a:solidFill>
        <a:effectLst/>
      </p:bgPr>
    </p:bg>
    <p:spTree>
      <p:nvGrpSpPr>
        <p:cNvPr id="1" name=""/>
        <p:cNvGrpSpPr/>
        <p:nvPr/>
      </p:nvGrpSpPr>
      <p:grpSpPr>
        <a:xfrm>
          <a:off x="0" y="0"/>
          <a:ext cx="0" cy="0"/>
          <a:chOff x="0" y="0"/>
          <a:chExt cx="0" cy="0"/>
        </a:xfrm>
      </p:grpSpPr>
      <p:pic>
        <p:nvPicPr>
          <p:cNvPr id="4" name="Picture 3" descr="ACCA Brand Frame (16x9)_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2"/>
          <p:cNvSpPr>
            <a:spLocks noGrp="1"/>
          </p:cNvSpPr>
          <p:nvPr>
            <p:ph type="body" sz="quarter" idx="10" hasCustomPrompt="1"/>
          </p:nvPr>
        </p:nvSpPr>
        <p:spPr>
          <a:xfrm>
            <a:off x="1330960"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5" name="TextBox 4"/>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124862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32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Master Title 2 (All White)">
    <p:bg bwMode="ltGray">
      <p:bgPr>
        <a:solidFill>
          <a:srgbClr val="BEBEBE"/>
        </a:solidFill>
        <a:effectLst/>
      </p:bgPr>
    </p:bg>
    <p:spTree>
      <p:nvGrpSpPr>
        <p:cNvPr id="1" name=""/>
        <p:cNvGrpSpPr/>
        <p:nvPr/>
      </p:nvGrpSpPr>
      <p:grpSpPr>
        <a:xfrm>
          <a:off x="0" y="0"/>
          <a:ext cx="0" cy="0"/>
          <a:chOff x="0" y="0"/>
          <a:chExt cx="0" cy="0"/>
        </a:xfrm>
      </p:grpSpPr>
      <p:pic>
        <p:nvPicPr>
          <p:cNvPr id="3" name="Picture 2" descr="ACCA Brand Frame (16x9)_3.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2"/>
          <p:cNvSpPr>
            <a:spLocks noGrp="1"/>
          </p:cNvSpPr>
          <p:nvPr>
            <p:ph type="body" sz="quarter" idx="10" hasCustomPrompt="1"/>
          </p:nvPr>
        </p:nvSpPr>
        <p:spPr>
          <a:xfrm>
            <a:off x="1330960" y="1737360"/>
            <a:ext cx="9703753" cy="3830320"/>
          </a:xfrm>
        </p:spPr>
        <p:txBody>
          <a:bodyPr>
            <a:normAutofit/>
          </a:bodyPr>
          <a:lstStyle>
            <a:lvl1pPr>
              <a:defRPr sz="2800">
                <a:latin typeface="Arial (Headings)"/>
                <a:cs typeface="Arial (Headings)"/>
              </a:defRPr>
            </a:lvl1pPr>
          </a:lstStyle>
          <a:p>
            <a:pPr lvl="0"/>
            <a:r>
              <a:rPr lang="en-GB" dirty="0" smtClean="0"/>
              <a:t>Click to edit Master title one line</a:t>
            </a:r>
          </a:p>
        </p:txBody>
      </p:sp>
      <p:sp>
        <p:nvSpPr>
          <p:cNvPr id="4" name="TextBox 3"/>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srgbClr val="FFFFFF"/>
                </a:solidFill>
              </a:rPr>
              <a:t>© ACCA</a:t>
            </a:r>
            <a:endParaRPr lang="en-GB" sz="800" dirty="0">
              <a:solidFill>
                <a:srgbClr val="FFFFFF"/>
              </a:solidFill>
            </a:endParaRPr>
          </a:p>
        </p:txBody>
      </p:sp>
    </p:spTree>
    <p:extLst>
      <p:ext uri="{BB962C8B-B14F-4D97-AF65-F5344CB8AC3E}">
        <p14:creationId xmlns:p14="http://schemas.microsoft.com/office/powerpoint/2010/main" val="392094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321">
          <p15:clr>
            <a:srgbClr val="FBAE40"/>
          </p15:clr>
        </p15:guide>
        <p15:guide id="2" orient="horz" pos="21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1 Column (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30960" y="1727200"/>
            <a:ext cx="9702800" cy="4307840"/>
          </a:xfrm>
        </p:spPr>
        <p:txBody>
          <a:bodyPr/>
          <a:lstStyle>
            <a:lvl1pPr>
              <a:spcBef>
                <a:spcPts val="800"/>
              </a:spcBef>
              <a:spcAft>
                <a:spcPts val="0"/>
              </a:spcAft>
              <a:defRPr sz="2100"/>
            </a:lvl1pPr>
            <a:lvl2pPr marL="307975" indent="-307975">
              <a:spcBef>
                <a:spcPts val="800"/>
              </a:spcBef>
              <a:spcAft>
                <a:spcPts val="0"/>
              </a:spcAft>
              <a:defRPr sz="2100"/>
            </a:lvl2pPr>
            <a:lvl3pPr marL="539750" indent="-231775">
              <a:spcBef>
                <a:spcPts val="800"/>
              </a:spcBef>
              <a:spcAft>
                <a:spcPts val="0"/>
              </a:spcAft>
              <a:defRPr sz="1800"/>
            </a:lvl3pPr>
            <a:lvl4pPr marL="779463" indent="-250825">
              <a:spcBef>
                <a:spcPts val="800"/>
              </a:spcBef>
              <a:spcAft>
                <a:spcPts val="0"/>
              </a:spcAft>
              <a:defRPr sz="1800"/>
            </a:lvl4pPr>
            <a:lvl5pPr marL="962025" indent="-182563">
              <a:spcBef>
                <a:spcPts val="800"/>
              </a:spcBef>
              <a:spcAft>
                <a:spcPts val="0"/>
              </a:spcAf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5573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Picture Placeholder 7"/>
          <p:cNvSpPr>
            <a:spLocks noGrp="1"/>
          </p:cNvSpPr>
          <p:nvPr>
            <p:ph type="pic" sz="quarter" idx="14" hasCustomPrompt="1"/>
          </p:nvPr>
        </p:nvSpPr>
        <p:spPr>
          <a:xfrm>
            <a:off x="1343025" y="1727201"/>
            <a:ext cx="4294188" cy="4294188"/>
          </a:xfrm>
          <a:solidFill>
            <a:srgbClr val="BEBEBE"/>
          </a:solidFill>
        </p:spPr>
        <p:txBody>
          <a:bodyPr/>
          <a:lstStyle>
            <a:lvl1pPr>
              <a:defRPr baseline="0"/>
            </a:lvl1pPr>
          </a:lstStyle>
          <a:p>
            <a:r>
              <a:rPr lang="en-GB" dirty="0" smtClean="0"/>
              <a:t>Insert picture here</a:t>
            </a:r>
            <a:endParaRPr lang="en-GB" dirty="0"/>
          </a:p>
        </p:txBody>
      </p:sp>
      <p:sp>
        <p:nvSpPr>
          <p:cNvPr id="5" name="Content Placeholder 2"/>
          <p:cNvSpPr>
            <a:spLocks noGrp="1"/>
          </p:cNvSpPr>
          <p:nvPr>
            <p:ph idx="1"/>
          </p:nvPr>
        </p:nvSpPr>
        <p:spPr>
          <a:xfrm>
            <a:off x="6309360" y="1727200"/>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8935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 Columns (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30960" y="1727200"/>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2"/>
          <p:cNvSpPr>
            <a:spLocks noGrp="1"/>
          </p:cNvSpPr>
          <p:nvPr>
            <p:ph idx="10"/>
          </p:nvPr>
        </p:nvSpPr>
        <p:spPr>
          <a:xfrm>
            <a:off x="6309360" y="1727200"/>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2381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mag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Picture Placeholder 7"/>
          <p:cNvSpPr>
            <a:spLocks noGrp="1"/>
          </p:cNvSpPr>
          <p:nvPr>
            <p:ph type="pic" sz="quarter" idx="14" hasCustomPrompt="1"/>
          </p:nvPr>
        </p:nvSpPr>
        <p:spPr>
          <a:xfrm>
            <a:off x="1343025" y="1727201"/>
            <a:ext cx="4294188" cy="4294188"/>
          </a:xfrm>
          <a:solidFill>
            <a:srgbClr val="BEBEBE"/>
          </a:solidFill>
        </p:spPr>
        <p:txBody>
          <a:bodyPr/>
          <a:lstStyle>
            <a:lvl1pPr>
              <a:defRPr baseline="0"/>
            </a:lvl1pPr>
          </a:lstStyle>
          <a:p>
            <a:r>
              <a:rPr lang="en-GB" dirty="0" smtClean="0"/>
              <a:t>Insert picture here</a:t>
            </a:r>
            <a:endParaRPr lang="en-GB" dirty="0"/>
          </a:p>
        </p:txBody>
      </p:sp>
      <p:sp>
        <p:nvSpPr>
          <p:cNvPr id="5" name="Content Placeholder 2"/>
          <p:cNvSpPr>
            <a:spLocks noGrp="1"/>
          </p:cNvSpPr>
          <p:nvPr>
            <p:ph idx="1"/>
          </p:nvPr>
        </p:nvSpPr>
        <p:spPr>
          <a:xfrm>
            <a:off x="6309360" y="1727200"/>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5284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hart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0"/>
          </p:nvPr>
        </p:nvSpPr>
        <p:spPr>
          <a:xfrm>
            <a:off x="6310313" y="1727200"/>
            <a:ext cx="4724400" cy="4294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1" hasCustomPrompt="1"/>
          </p:nvPr>
        </p:nvSpPr>
        <p:spPr>
          <a:xfrm>
            <a:off x="1326198" y="1727200"/>
            <a:ext cx="4724400" cy="4294188"/>
          </a:xfrm>
        </p:spPr>
        <p:txBody>
          <a:bodyPr/>
          <a:lstStyle/>
          <a:p>
            <a:pPr lvl="0"/>
            <a:r>
              <a:rPr lang="en-US" dirty="0" smtClean="0"/>
              <a:t>Chart</a:t>
            </a:r>
            <a:endParaRPr lang="en-US" dirty="0"/>
          </a:p>
        </p:txBody>
      </p:sp>
    </p:spTree>
    <p:extLst>
      <p:ext uri="{BB962C8B-B14F-4D97-AF65-F5344CB8AC3E}">
        <p14:creationId xmlns:p14="http://schemas.microsoft.com/office/powerpoint/2010/main" val="236393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0" name="Media Placeholder 9"/>
          <p:cNvSpPr>
            <a:spLocks noGrp="1"/>
          </p:cNvSpPr>
          <p:nvPr>
            <p:ph type="media" sz="quarter" idx="13"/>
          </p:nvPr>
        </p:nvSpPr>
        <p:spPr>
          <a:xfrm>
            <a:off x="1330960" y="1727200"/>
            <a:ext cx="9702800" cy="4294188"/>
          </a:xfrm>
        </p:spPr>
        <p:txBody>
          <a:bodyPr/>
          <a:lstStyle/>
          <a:p>
            <a:r>
              <a:rPr lang="en-US" smtClean="0"/>
              <a:t>Click icon to add media</a:t>
            </a:r>
            <a:endParaRPr lang="en-GB"/>
          </a:p>
        </p:txBody>
      </p:sp>
    </p:spTree>
    <p:extLst>
      <p:ext uri="{BB962C8B-B14F-4D97-AF65-F5344CB8AC3E}">
        <p14:creationId xmlns:p14="http://schemas.microsoft.com/office/powerpoint/2010/main" val="151280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1"/>
            <a:ext cx="4291229" cy="4291229"/>
          </a:xfrm>
          <a:prstGeom prst="rect">
            <a:avLst/>
          </a:prstGeom>
          <a:no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2204720" y="3241040"/>
            <a:ext cx="3911599" cy="2316480"/>
          </a:xfrm>
          <a:prstGeom prst="rect">
            <a:avLst/>
          </a:prstGeom>
        </p:spPr>
        <p:txBody>
          <a:bodyPr vert="horz" lIns="0" tIns="0" rIns="0" bIns="0" rtlCol="0" anchor="t" anchorCtr="0">
            <a:normAutofit/>
          </a:bodyPr>
          <a:lstStyle>
            <a:lvl1pPr algn="l">
              <a:defRPr sz="2100" baseline="0">
                <a:solidFill>
                  <a:srgbClr val="C8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85" y="1311274"/>
            <a:ext cx="4044950" cy="1919605"/>
          </a:xfrm>
          <a:prstGeom prst="rect">
            <a:avLst/>
          </a:prstGeom>
        </p:spPr>
        <p:txBody>
          <a:bodyPr vert="horz"/>
          <a:lstStyle>
            <a:lvl1pPr marL="0" indent="0">
              <a:buFontTx/>
              <a:buNone/>
              <a:defRPr sz="12000" b="1">
                <a:solidFill>
                  <a:srgbClr val="C80000"/>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1634275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77">
          <p15:clr>
            <a:srgbClr val="FBAE40"/>
          </p15:clr>
        </p15:guide>
        <p15:guide id="2" orient="horz" pos="21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nfographic Style (Black)">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1"/>
            <a:ext cx="4291229" cy="4291229"/>
          </a:xfrm>
          <a:prstGeom prst="rect">
            <a:avLst/>
          </a:prstGeom>
          <a:noFill/>
          <a:ln w="12700" cmpd="sng">
            <a:solidFill>
              <a:schemeClr val="tx1"/>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srgbClr val="000000"/>
              </a:solidFill>
            </a:endParaRPr>
          </a:p>
        </p:txBody>
      </p:sp>
      <p:sp>
        <p:nvSpPr>
          <p:cNvPr id="4" name="Title Placeholder 1"/>
          <p:cNvSpPr>
            <a:spLocks noGrp="1"/>
          </p:cNvSpPr>
          <p:nvPr>
            <p:ph type="title" hasCustomPrompt="1"/>
          </p:nvPr>
        </p:nvSpPr>
        <p:spPr>
          <a:xfrm>
            <a:off x="2204720" y="3241040"/>
            <a:ext cx="3911599" cy="2316480"/>
          </a:xfrm>
          <a:prstGeom prst="rect">
            <a:avLst/>
          </a:prstGeom>
        </p:spPr>
        <p:txBody>
          <a:bodyPr vert="horz" lIns="0" tIns="0" rIns="0" bIns="0" rtlCol="0" anchor="t" anchorCtr="0">
            <a:normAutofit/>
          </a:bodyPr>
          <a:lstStyle>
            <a:lvl1pPr algn="l">
              <a:defRPr sz="2100" baseline="0">
                <a:solidFill>
                  <a:srgbClr val="00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85" y="1311274"/>
            <a:ext cx="4044950" cy="1919605"/>
          </a:xfrm>
          <a:prstGeom prst="rect">
            <a:avLst/>
          </a:prstGeom>
        </p:spPr>
        <p:txBody>
          <a:bodyPr vert="horz"/>
          <a:lstStyle>
            <a:lvl1pPr marL="0" indent="0">
              <a:buFontTx/>
              <a:buNone/>
              <a:defRPr sz="12000" b="1">
                <a:solidFill>
                  <a:schemeClr val="tx1"/>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2506309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55">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nfographic Style (White)">
    <p:spTree>
      <p:nvGrpSpPr>
        <p:cNvPr id="1" name=""/>
        <p:cNvGrpSpPr/>
        <p:nvPr/>
      </p:nvGrpSpPr>
      <p:grpSpPr>
        <a:xfrm>
          <a:off x="0" y="0"/>
          <a:ext cx="0" cy="0"/>
          <a:chOff x="0" y="0"/>
          <a:chExt cx="0" cy="0"/>
        </a:xfrm>
      </p:grpSpPr>
      <p:sp>
        <p:nvSpPr>
          <p:cNvPr id="7" name="Title 1"/>
          <p:cNvSpPr txBox="1">
            <a:spLocks/>
          </p:cNvSpPr>
          <p:nvPr userDrawn="1"/>
        </p:nvSpPr>
        <p:spPr bwMode="auto">
          <a:xfrm>
            <a:off x="2011681" y="1520291"/>
            <a:ext cx="4291229" cy="4291229"/>
          </a:xfrm>
          <a:prstGeom prst="rect">
            <a:avLst/>
          </a:prstGeom>
          <a:noFill/>
          <a:ln w="12700" cmpd="sng">
            <a:solidFill>
              <a:schemeClr val="bg1"/>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white"/>
              </a:solidFill>
            </a:endParaRPr>
          </a:p>
        </p:txBody>
      </p:sp>
      <p:sp>
        <p:nvSpPr>
          <p:cNvPr id="4" name="Title Placeholder 1"/>
          <p:cNvSpPr>
            <a:spLocks noGrp="1"/>
          </p:cNvSpPr>
          <p:nvPr>
            <p:ph type="title" hasCustomPrompt="1"/>
          </p:nvPr>
        </p:nvSpPr>
        <p:spPr>
          <a:xfrm>
            <a:off x="2204720" y="3241040"/>
            <a:ext cx="3911599" cy="2316480"/>
          </a:xfrm>
          <a:prstGeom prst="rect">
            <a:avLst/>
          </a:prstGeom>
        </p:spPr>
        <p:txBody>
          <a:bodyPr vert="horz" lIns="0" tIns="0" rIns="0" bIns="0" rtlCol="0" anchor="t" anchorCtr="0">
            <a:normAutofit/>
          </a:bodyPr>
          <a:lstStyle>
            <a:lvl1pPr algn="l">
              <a:defRPr sz="2100" baseline="0">
                <a:solidFill>
                  <a:schemeClr val="bg1"/>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4" name="Text Placeholder 13"/>
          <p:cNvSpPr>
            <a:spLocks noGrp="1"/>
          </p:cNvSpPr>
          <p:nvPr>
            <p:ph type="body" sz="quarter" idx="10" hasCustomPrompt="1"/>
          </p:nvPr>
        </p:nvSpPr>
        <p:spPr>
          <a:xfrm>
            <a:off x="2102485" y="1311274"/>
            <a:ext cx="4044950" cy="1919605"/>
          </a:xfrm>
          <a:prstGeom prst="rect">
            <a:avLst/>
          </a:prstGeom>
        </p:spPr>
        <p:txBody>
          <a:bodyPr vert="horz"/>
          <a:lstStyle>
            <a:lvl1pPr marL="0" indent="0">
              <a:buFontTx/>
              <a:buNone/>
              <a:defRPr sz="12000" b="1">
                <a:solidFill>
                  <a:schemeClr val="bg1"/>
                </a:solidFill>
                <a:latin typeface="Arial (Body)"/>
                <a:cs typeface="Arial (Body)"/>
              </a:defRPr>
            </a:lvl1pPr>
          </a:lstStyle>
          <a:p>
            <a:pPr lvl="0"/>
            <a:r>
              <a:rPr lang="en-GB" dirty="0" smtClean="0"/>
              <a:t>00%</a:t>
            </a:r>
            <a:endParaRPr lang="en-US" dirty="0"/>
          </a:p>
        </p:txBody>
      </p:sp>
    </p:spTree>
    <p:extLst>
      <p:ext uri="{BB962C8B-B14F-4D97-AF65-F5344CB8AC3E}">
        <p14:creationId xmlns:p14="http://schemas.microsoft.com/office/powerpoint/2010/main" val="2916400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77">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5370179" y="1524000"/>
            <a:ext cx="3525994" cy="3525994"/>
          </a:xfrm>
          <a:prstGeom prst="rect">
            <a:avLst/>
          </a:prstGeom>
          <a:no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5563218" y="1757779"/>
            <a:ext cx="3153492" cy="2194085"/>
          </a:xfrm>
          <a:prstGeom prst="rect">
            <a:avLst/>
          </a:prstGeom>
        </p:spPr>
        <p:txBody>
          <a:bodyPr vert="horz" lIns="0" tIns="0" rIns="0" bIns="0" rtlCol="0" anchor="t" anchorCtr="0">
            <a:normAutofit/>
          </a:bodyPr>
          <a:lstStyle>
            <a:lvl1pPr algn="l">
              <a:defRPr sz="2800" baseline="0">
                <a:solidFill>
                  <a:srgbClr val="C80000"/>
                </a:solidFill>
                <a:latin typeface="Arial (Headings)"/>
                <a:cs typeface="Arial (Headings)"/>
              </a:defRPr>
            </a:lvl1pPr>
          </a:lstStyle>
          <a:p>
            <a:r>
              <a:rPr lang="en-US" dirty="0" smtClean="0"/>
              <a:t>Click to edit </a:t>
            </a:r>
            <a:br>
              <a:rPr lang="en-US" dirty="0" smtClean="0"/>
            </a:br>
            <a:r>
              <a:rPr lang="en-US" dirty="0" smtClean="0"/>
              <a:t>Master infographic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11" name="Text Placeholder 9"/>
          <p:cNvSpPr>
            <a:spLocks noGrp="1"/>
          </p:cNvSpPr>
          <p:nvPr>
            <p:ph type="body" sz="quarter" idx="10" hasCustomPrompt="1"/>
          </p:nvPr>
        </p:nvSpPr>
        <p:spPr>
          <a:xfrm>
            <a:off x="7999413" y="4159783"/>
            <a:ext cx="1979612" cy="1979613"/>
          </a:xfrm>
          <a:prstGeom prst="rect">
            <a:avLst/>
          </a:prstGeom>
          <a:solidFill>
            <a:schemeClr val="bg1"/>
          </a:solidFill>
        </p:spPr>
        <p:txBody>
          <a:bodyPr lIns="180000" tIns="144000" rIns="90000" bIns="46800"/>
          <a:lstStyle>
            <a:lvl1pPr marL="0" indent="0">
              <a:buNone/>
              <a:defRPr sz="2100" b="0" i="0" baseline="0">
                <a:latin typeface="Arial" charset="0"/>
                <a:ea typeface="Arial" charset="0"/>
                <a:cs typeface="Arial" charset="0"/>
              </a:defRPr>
            </a:lvl1pPr>
          </a:lstStyle>
          <a:p>
            <a:pPr lvl="0"/>
            <a:r>
              <a:rPr lang="en-GB" dirty="0" smtClean="0"/>
              <a:t>Click to edit body copy</a:t>
            </a:r>
            <a:endParaRPr lang="en-GB" dirty="0"/>
          </a:p>
        </p:txBody>
      </p:sp>
    </p:spTree>
    <p:extLst>
      <p:ext uri="{BB962C8B-B14F-4D97-AF65-F5344CB8AC3E}">
        <p14:creationId xmlns:p14="http://schemas.microsoft.com/office/powerpoint/2010/main" val="995749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77">
          <p15:clr>
            <a:srgbClr val="FBAE40"/>
          </p15:clr>
        </p15:guide>
        <p15:guide id="2" orient="horz" pos="21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Infographic Style (Red)">
    <p:spTree>
      <p:nvGrpSpPr>
        <p:cNvPr id="1" name=""/>
        <p:cNvGrpSpPr/>
        <p:nvPr/>
      </p:nvGrpSpPr>
      <p:grpSpPr>
        <a:xfrm>
          <a:off x="0" y="0"/>
          <a:ext cx="0" cy="0"/>
          <a:chOff x="0" y="0"/>
          <a:chExt cx="0" cy="0"/>
        </a:xfrm>
      </p:grpSpPr>
      <p:sp>
        <p:nvSpPr>
          <p:cNvPr id="7" name="Title 1"/>
          <p:cNvSpPr txBox="1">
            <a:spLocks/>
          </p:cNvSpPr>
          <p:nvPr userDrawn="1"/>
        </p:nvSpPr>
        <p:spPr bwMode="auto">
          <a:xfrm>
            <a:off x="2027238" y="2605607"/>
            <a:ext cx="3525994" cy="3525994"/>
          </a:xfrm>
          <a:prstGeom prst="rect">
            <a:avLst/>
          </a:prstGeom>
          <a:no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hasCustomPrompt="1"/>
          </p:nvPr>
        </p:nvSpPr>
        <p:spPr>
          <a:xfrm>
            <a:off x="2220276" y="2839386"/>
            <a:ext cx="2197899" cy="3074304"/>
          </a:xfrm>
          <a:prstGeom prst="rect">
            <a:avLst/>
          </a:prstGeom>
        </p:spPr>
        <p:txBody>
          <a:bodyPr vert="horz" lIns="0" tIns="0" rIns="0" bIns="0" rtlCol="0" anchor="t" anchorCtr="0">
            <a:normAutofit/>
          </a:bodyPr>
          <a:lstStyle>
            <a:lvl1pPr algn="l">
              <a:defRPr sz="2800" baseline="0">
                <a:solidFill>
                  <a:srgbClr val="C80000"/>
                </a:solidFill>
                <a:latin typeface="Arial (Headings)"/>
                <a:cs typeface="Arial (Headings)"/>
              </a:defRPr>
            </a:lvl1pPr>
          </a:lstStyle>
          <a:p>
            <a:r>
              <a:rPr lang="en-US" dirty="0" smtClean="0"/>
              <a:t>Click to edit Master </a:t>
            </a:r>
            <a:r>
              <a:rPr lang="en-US" dirty="0" err="1" smtClean="0"/>
              <a:t>infographic</a:t>
            </a:r>
            <a:r>
              <a:rPr lang="en-US" dirty="0" smtClean="0"/>
              <a:t> body copy</a:t>
            </a:r>
            <a:endParaRPr lang="en-US" dirty="0"/>
          </a:p>
        </p:txBody>
      </p:sp>
      <p:sp>
        <p:nvSpPr>
          <p:cNvPr id="5" name="Title Placeholder 1"/>
          <p:cNvSpPr txBox="1">
            <a:spLocks/>
          </p:cNvSpPr>
          <p:nvPr userDrawn="1"/>
        </p:nvSpPr>
        <p:spPr>
          <a:xfrm>
            <a:off x="2204720" y="1524000"/>
            <a:ext cx="3911599" cy="1930400"/>
          </a:xfrm>
          <a:prstGeom prst="rect">
            <a:avLst/>
          </a:prstGeom>
        </p:spPr>
        <p:txBody>
          <a:bodyPr vert="horz" lIns="0" tIns="0" rIns="0" bIns="0" rtlCol="0" anchor="t" anchorCtr="0">
            <a:noAutofit/>
          </a:bodyPr>
          <a:lstStyle>
            <a:lvl1pPr algn="l" defTabSz="457200" rtl="0" eaLnBrk="1" latinLnBrk="0" hangingPunct="1">
              <a:spcBef>
                <a:spcPct val="0"/>
              </a:spcBef>
              <a:buNone/>
              <a:defRPr sz="2100" kern="1200" baseline="0">
                <a:solidFill>
                  <a:schemeClr val="tx1"/>
                </a:solidFill>
                <a:latin typeface="Arial (Headings)"/>
                <a:ea typeface="+mj-ea"/>
                <a:cs typeface="Arial (Headings)"/>
              </a:defRPr>
            </a:lvl1pPr>
          </a:lstStyle>
          <a:p>
            <a:endParaRPr lang="en-US" sz="12000" b="1" dirty="0">
              <a:solidFill>
                <a:prstClr val="black"/>
              </a:solidFill>
            </a:endParaRPr>
          </a:p>
        </p:txBody>
      </p:sp>
      <p:sp>
        <p:nvSpPr>
          <p:cNvPr id="8" name="Text Placeholder 9"/>
          <p:cNvSpPr>
            <a:spLocks noGrp="1"/>
          </p:cNvSpPr>
          <p:nvPr>
            <p:ph type="body" sz="quarter" idx="10" hasCustomPrompt="1"/>
          </p:nvPr>
        </p:nvSpPr>
        <p:spPr>
          <a:xfrm>
            <a:off x="4563426" y="1615800"/>
            <a:ext cx="1979612" cy="1979613"/>
          </a:xfrm>
          <a:prstGeom prst="rect">
            <a:avLst/>
          </a:prstGeom>
          <a:solidFill>
            <a:schemeClr val="bg1"/>
          </a:solidFill>
        </p:spPr>
        <p:txBody>
          <a:bodyPr lIns="180000" tIns="144000" rIns="90000" bIns="46800"/>
          <a:lstStyle>
            <a:lvl1pPr marL="0" indent="0">
              <a:buNone/>
              <a:defRPr sz="2100" b="0" i="0" baseline="0">
                <a:latin typeface="Arial" charset="0"/>
                <a:ea typeface="Arial" charset="0"/>
                <a:cs typeface="Arial" charset="0"/>
              </a:defRPr>
            </a:lvl1pPr>
          </a:lstStyle>
          <a:p>
            <a:pPr lvl="0"/>
            <a:r>
              <a:rPr lang="en-GB" dirty="0" smtClean="0"/>
              <a:t>Click to edit body copy</a:t>
            </a:r>
            <a:endParaRPr lang="en-GB" dirty="0"/>
          </a:p>
        </p:txBody>
      </p:sp>
    </p:spTree>
    <p:extLst>
      <p:ext uri="{BB962C8B-B14F-4D97-AF65-F5344CB8AC3E}">
        <p14:creationId xmlns:p14="http://schemas.microsoft.com/office/powerpoint/2010/main" val="282903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77">
          <p15:clr>
            <a:srgbClr val="FBAE40"/>
          </p15:clr>
        </p15:guide>
        <p15:guide id="2" orient="horz" pos="21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Brand Frame)">
    <p:spTree>
      <p:nvGrpSpPr>
        <p:cNvPr id="1" name=""/>
        <p:cNvGrpSpPr/>
        <p:nvPr/>
      </p:nvGrpSpPr>
      <p:grpSpPr>
        <a:xfrm>
          <a:off x="0" y="0"/>
          <a:ext cx="0" cy="0"/>
          <a:chOff x="0" y="0"/>
          <a:chExt cx="0" cy="0"/>
        </a:xfrm>
      </p:grpSpPr>
      <p:sp>
        <p:nvSpPr>
          <p:cNvPr id="10" name="Title 1"/>
          <p:cNvSpPr txBox="1">
            <a:spLocks/>
          </p:cNvSpPr>
          <p:nvPr userDrawn="1"/>
        </p:nvSpPr>
        <p:spPr bwMode="auto">
          <a:xfrm>
            <a:off x="2011681" y="1520291"/>
            <a:ext cx="4291229" cy="4291229"/>
          </a:xfrm>
          <a:prstGeom prst="rect">
            <a:avLst/>
          </a:prstGeom>
          <a:solidFill>
            <a:schemeClr val="bg1">
              <a:alpha val="80000"/>
            </a:schemeClr>
          </a:solid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dirty="0">
              <a:solidFill>
                <a:prstClr val="black"/>
              </a:solidFill>
            </a:endParaRPr>
          </a:p>
        </p:txBody>
      </p:sp>
      <p:sp>
        <p:nvSpPr>
          <p:cNvPr id="4" name="Title Placeholder 1"/>
          <p:cNvSpPr>
            <a:spLocks noGrp="1"/>
          </p:cNvSpPr>
          <p:nvPr>
            <p:ph type="title"/>
          </p:nvPr>
        </p:nvSpPr>
        <p:spPr>
          <a:xfrm>
            <a:off x="2204720" y="1643360"/>
            <a:ext cx="3911599" cy="3985280"/>
          </a:xfrm>
          <a:prstGeom prst="rect">
            <a:avLst/>
          </a:prstGeom>
        </p:spPr>
        <p:txBody>
          <a:bodyPr vert="horz" lIns="0" tIns="0" rIns="0" bIns="0" rtlCol="0" anchor="t" anchorCtr="0">
            <a:normAutofit/>
          </a:bodyPr>
          <a:lstStyle>
            <a:lvl1pPr algn="l">
              <a:defRPr sz="2100" baseline="0">
                <a:solidFill>
                  <a:schemeClr val="tx1"/>
                </a:solidFill>
                <a:latin typeface="Arial (Headings)"/>
                <a:cs typeface="Arial (Headings)"/>
              </a:defRPr>
            </a:lvl1pPr>
          </a:lstStyle>
          <a:p>
            <a:r>
              <a:rPr lang="en-US" dirty="0" smtClean="0"/>
              <a:t>Click to edit Master title</a:t>
            </a:r>
            <a:endParaRPr lang="en-US" dirty="0"/>
          </a:p>
        </p:txBody>
      </p:sp>
    </p:spTree>
    <p:extLst>
      <p:ext uri="{BB962C8B-B14F-4D97-AF65-F5344CB8AC3E}">
        <p14:creationId xmlns:p14="http://schemas.microsoft.com/office/powerpoint/2010/main" val="576036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extLst mod="1">
    <p:ext uri="{DCECCB84-F9BA-43D5-87BE-67443E8EF086}">
      <p15:sldGuideLst xmlns:p15="http://schemas.microsoft.com/office/powerpoint/2012/main" xmlns="">
        <p15:guide id="1" pos="125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5.emf"/><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07.xml"/><Relationship Id="rId7" Type="http://schemas.openxmlformats.org/officeDocument/2006/relationships/image" Target="../media/image5.emf"/><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theme" Target="../theme/theme11.xml"/><Relationship Id="rId5" Type="http://schemas.openxmlformats.org/officeDocument/2006/relationships/slideLayout" Target="../slideLayouts/slideLayout109.xml"/><Relationship Id="rId4" Type="http://schemas.openxmlformats.org/officeDocument/2006/relationships/slideLayout" Target="../slideLayouts/slideLayout10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image" Target="../media/image5.emf"/><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2.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image" Target="../media/image5.emf"/><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3.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image" Target="../media/image5.emf"/><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4.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theme" Target="../theme/theme1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image" Target="../media/image5.emf"/></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5.emf"/><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emf"/><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emf"/><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1.emf"/><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em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theme" Target="../theme/theme20.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1.emf"/></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5.emf"/><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1.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image" Target="../media/image5.emf"/><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2.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image" Target="../media/image1.emf"/><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3.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image" Target="../media/image12.emf"/><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4.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image" Target="../media/image1.emf"/><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5.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1.emf"/><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5.emf"/><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7.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5.emf"/><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301.xml"/><Relationship Id="rId7" Type="http://schemas.openxmlformats.org/officeDocument/2006/relationships/image" Target="../media/image5.emf"/><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theme" Target="../theme/theme29.xml"/><Relationship Id="rId5" Type="http://schemas.openxmlformats.org/officeDocument/2006/relationships/slideLayout" Target="../slideLayouts/slideLayout303.xml"/><Relationship Id="rId4" Type="http://schemas.openxmlformats.org/officeDocument/2006/relationships/slideLayout" Target="../slideLayouts/slideLayout30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5.emf"/><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0.emf"/><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emf"/><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emf"/><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5.emf"/><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5.emf"/><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1.emf"/><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CCA Brand Frame (16x9)_1.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1330959" y="670560"/>
            <a:ext cx="9703753" cy="105664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30960" y="1737840"/>
            <a:ext cx="9702800" cy="4283548"/>
          </a:xfrm>
          <a:prstGeom prst="rect">
            <a:avLst/>
          </a:prstGeom>
        </p:spPr>
        <p:txBody>
          <a:bodyPr vert="horz" lIns="0" tIns="0" rIns="0" bIns="0" rtlCol="0" anchor="t"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Box 3"/>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t>© ACCA</a:t>
            </a:r>
            <a:endParaRPr lang="en-GB" sz="800" dirty="0"/>
          </a:p>
        </p:txBody>
      </p:sp>
    </p:spTree>
    <p:extLst>
      <p:ext uri="{BB962C8B-B14F-4D97-AF65-F5344CB8AC3E}">
        <p14:creationId xmlns:p14="http://schemas.microsoft.com/office/powerpoint/2010/main" val="273575418"/>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721" r:id="rId3"/>
    <p:sldLayoutId id="2147483751" r:id="rId4"/>
    <p:sldLayoutId id="2147483752" r:id="rId5"/>
    <p:sldLayoutId id="2147483753" r:id="rId6"/>
    <p:sldLayoutId id="2147483760" r:id="rId7"/>
    <p:sldLayoutId id="2147483669" r:id="rId8"/>
    <p:sldLayoutId id="2147483719" r:id="rId9"/>
    <p:sldLayoutId id="2147483759" r:id="rId10"/>
    <p:sldLayoutId id="214748367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914400" rtl="0" eaLnBrk="1" latinLnBrk="0" hangingPunct="1">
        <a:lnSpc>
          <a:spcPct val="95000"/>
        </a:lnSpc>
        <a:spcBef>
          <a:spcPct val="0"/>
        </a:spcBef>
        <a:buNone/>
        <a:defRPr sz="280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spcAft>
          <a:spcPts val="1050"/>
        </a:spcAft>
        <a:buFontTx/>
        <a:buNone/>
        <a:defRPr sz="2100" kern="1200">
          <a:solidFill>
            <a:schemeClr val="tx2"/>
          </a:solidFill>
          <a:latin typeface="+mn-lt"/>
          <a:ea typeface="+mn-ea"/>
          <a:cs typeface="+mn-cs"/>
        </a:defRPr>
      </a:lvl1pPr>
      <a:lvl2pPr marL="216000" indent="-216000"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2100" kern="1200">
          <a:solidFill>
            <a:schemeClr val="tx2"/>
          </a:solidFill>
          <a:latin typeface="+mn-lt"/>
          <a:ea typeface="+mn-ea"/>
          <a:cs typeface="+mn-cs"/>
        </a:defRPr>
      </a:lvl2pPr>
      <a:lvl3pPr marL="395288" indent="-179388"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1800" kern="1200">
          <a:solidFill>
            <a:schemeClr val="tx2"/>
          </a:solidFill>
          <a:latin typeface="+mn-lt"/>
          <a:ea typeface="+mn-ea"/>
          <a:cs typeface="+mn-cs"/>
        </a:defRPr>
      </a:lvl3pPr>
      <a:lvl4pPr marL="577850" indent="-192088"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1800" kern="1200">
          <a:solidFill>
            <a:schemeClr val="tx2"/>
          </a:solidFill>
          <a:latin typeface="+mn-lt"/>
          <a:ea typeface="+mn-ea"/>
          <a:cs typeface="+mn-cs"/>
        </a:defRPr>
      </a:lvl4pPr>
      <a:lvl5pPr marL="741363" indent="-173038"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3793" userDrawn="1">
          <p15:clr>
            <a:srgbClr val="F26B43"/>
          </p15:clr>
        </p15:guide>
        <p15:guide id="2" pos="6947" userDrawn="1">
          <p15:clr>
            <a:srgbClr val="F26B43"/>
          </p15:clr>
        </p15:guide>
        <p15:guide id="3" pos="846" userDrawn="1">
          <p15:clr>
            <a:srgbClr val="F26B43"/>
          </p15:clr>
        </p15:guide>
        <p15:guide id="4" orient="horz" pos="414"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BEBEBE"/>
        </a:solidFill>
        <a:effectLst/>
      </p:bgPr>
    </p:bg>
    <p:spTree>
      <p:nvGrpSpPr>
        <p:cNvPr id="1" name=""/>
        <p:cNvGrpSpPr/>
        <p:nvPr/>
      </p:nvGrpSpPr>
      <p:grpSpPr>
        <a:xfrm>
          <a:off x="0" y="0"/>
          <a:ext cx="0" cy="0"/>
          <a:chOff x="0" y="0"/>
          <a:chExt cx="0" cy="0"/>
        </a:xfrm>
      </p:grpSpPr>
      <p:pic>
        <p:nvPicPr>
          <p:cNvPr id="7" name="Picture 6" descr="ACCA Brand Frame (16x9)_4.eps"/>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prstClr val="black"/>
                </a:solidFill>
              </a:rPr>
              <a:t>© ACCA</a:t>
            </a:r>
            <a:endParaRPr lang="en-GB" sz="800" dirty="0">
              <a:solidFill>
                <a:prstClr val="black"/>
              </a:solidFill>
            </a:endParaRPr>
          </a:p>
        </p:txBody>
      </p:sp>
    </p:spTree>
    <p:extLst>
      <p:ext uri="{BB962C8B-B14F-4D97-AF65-F5344CB8AC3E}">
        <p14:creationId xmlns:p14="http://schemas.microsoft.com/office/powerpoint/2010/main" val="191471592"/>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CCA Brand Frame (16x9)_4.eps"/>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1324610" y="1295416"/>
            <a:ext cx="9703753" cy="1056640"/>
          </a:xfrm>
          <a:prstGeom prst="rect">
            <a:avLst/>
          </a:prstGeom>
        </p:spPr>
        <p:txBody>
          <a:bodyPr vert="horz" lIns="0" tIns="0" rIns="0" bIns="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24611" y="2362696"/>
            <a:ext cx="9702800" cy="3446936"/>
          </a:xfrm>
          <a:prstGeom prst="rect">
            <a:avLst/>
          </a:prstGeom>
        </p:spPr>
        <p:txBody>
          <a:bodyPr vert="horz" lIns="0" tIns="0" rIns="0" bIns="0" rtlCol="0" anchor="t" anchorCtr="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Box 3"/>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3809570707"/>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914400" rtl="0" eaLnBrk="1" latinLnBrk="0" hangingPunct="1">
        <a:lnSpc>
          <a:spcPct val="95000"/>
        </a:lnSpc>
        <a:spcBef>
          <a:spcPct val="0"/>
        </a:spcBef>
        <a:buNone/>
        <a:defRPr sz="280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spcAft>
          <a:spcPts val="1050"/>
        </a:spcAft>
        <a:buFontTx/>
        <a:buNone/>
        <a:defRPr sz="2100" kern="1200">
          <a:solidFill>
            <a:schemeClr val="tx2"/>
          </a:solidFill>
          <a:latin typeface="+mn-lt"/>
          <a:ea typeface="+mn-ea"/>
          <a:cs typeface="+mn-cs"/>
        </a:defRPr>
      </a:lvl1pPr>
      <a:lvl2pPr marL="216000" indent="-216000"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2100" kern="1200">
          <a:solidFill>
            <a:schemeClr val="tx2"/>
          </a:solidFill>
          <a:latin typeface="+mn-lt"/>
          <a:ea typeface="+mn-ea"/>
          <a:cs typeface="+mn-cs"/>
        </a:defRPr>
      </a:lvl2pPr>
      <a:lvl3pPr marL="395288" indent="-179388"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1800" kern="1200">
          <a:solidFill>
            <a:schemeClr val="tx2"/>
          </a:solidFill>
          <a:latin typeface="+mn-lt"/>
          <a:ea typeface="+mn-ea"/>
          <a:cs typeface="+mn-cs"/>
        </a:defRPr>
      </a:lvl3pPr>
      <a:lvl4pPr marL="577850" indent="-192088"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1800" kern="1200">
          <a:solidFill>
            <a:schemeClr val="tx2"/>
          </a:solidFill>
          <a:latin typeface="+mn-lt"/>
          <a:ea typeface="+mn-ea"/>
          <a:cs typeface="+mn-cs"/>
        </a:defRPr>
      </a:lvl4pPr>
      <a:lvl5pPr marL="741363" indent="-173038"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3793">
          <p15:clr>
            <a:srgbClr val="F26B43"/>
          </p15:clr>
        </p15:guide>
        <p15:guide id="2" pos="6947">
          <p15:clr>
            <a:srgbClr val="F26B43"/>
          </p15:clr>
        </p15:guide>
        <p15:guide id="3" pos="846">
          <p15:clr>
            <a:srgbClr val="F26B43"/>
          </p15:clr>
        </p15:guide>
        <p15:guide id="4" orient="horz" pos="414">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BEBEBE"/>
        </a:solidFill>
        <a:effectLst/>
      </p:bgPr>
    </p:bg>
    <p:spTree>
      <p:nvGrpSpPr>
        <p:cNvPr id="1" name=""/>
        <p:cNvGrpSpPr/>
        <p:nvPr/>
      </p:nvGrpSpPr>
      <p:grpSpPr>
        <a:xfrm>
          <a:off x="0" y="0"/>
          <a:ext cx="0" cy="0"/>
          <a:chOff x="0" y="0"/>
          <a:chExt cx="0" cy="0"/>
        </a:xfrm>
      </p:grpSpPr>
      <p:pic>
        <p:nvPicPr>
          <p:cNvPr id="7" name="Picture 6" descr="ACCA Brand Frame (16x9)_4.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prstClr val="black"/>
                </a:solidFill>
              </a:rPr>
              <a:t>© ACCA</a:t>
            </a:r>
            <a:endParaRPr lang="en-GB" sz="800" dirty="0">
              <a:solidFill>
                <a:prstClr val="black"/>
              </a:solidFill>
            </a:endParaRPr>
          </a:p>
        </p:txBody>
      </p:sp>
    </p:spTree>
    <p:extLst>
      <p:ext uri="{BB962C8B-B14F-4D97-AF65-F5344CB8AC3E}">
        <p14:creationId xmlns:p14="http://schemas.microsoft.com/office/powerpoint/2010/main" val="138849253"/>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BEBEBE"/>
        </a:solidFill>
        <a:effectLst/>
      </p:bgPr>
    </p:bg>
    <p:spTree>
      <p:nvGrpSpPr>
        <p:cNvPr id="1" name=""/>
        <p:cNvGrpSpPr/>
        <p:nvPr/>
      </p:nvGrpSpPr>
      <p:grpSpPr>
        <a:xfrm>
          <a:off x="0" y="0"/>
          <a:ext cx="0" cy="0"/>
          <a:chOff x="0" y="0"/>
          <a:chExt cx="0" cy="0"/>
        </a:xfrm>
      </p:grpSpPr>
      <p:pic>
        <p:nvPicPr>
          <p:cNvPr id="7" name="Picture 6" descr="ACCA Brand Frame (16x9)_4.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prstClr val="black"/>
                </a:solidFill>
              </a:rPr>
              <a:t>© ACCA</a:t>
            </a:r>
            <a:endParaRPr lang="en-GB" sz="800" dirty="0">
              <a:solidFill>
                <a:prstClr val="black"/>
              </a:solidFill>
            </a:endParaRPr>
          </a:p>
        </p:txBody>
      </p:sp>
    </p:spTree>
    <p:extLst>
      <p:ext uri="{BB962C8B-B14F-4D97-AF65-F5344CB8AC3E}">
        <p14:creationId xmlns:p14="http://schemas.microsoft.com/office/powerpoint/2010/main" val="3036617688"/>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BEBEBE"/>
        </a:solidFill>
        <a:effectLst/>
      </p:bgPr>
    </p:bg>
    <p:spTree>
      <p:nvGrpSpPr>
        <p:cNvPr id="1" name=""/>
        <p:cNvGrpSpPr/>
        <p:nvPr/>
      </p:nvGrpSpPr>
      <p:grpSpPr>
        <a:xfrm>
          <a:off x="0" y="0"/>
          <a:ext cx="0" cy="0"/>
          <a:chOff x="0" y="0"/>
          <a:chExt cx="0" cy="0"/>
        </a:xfrm>
      </p:grpSpPr>
      <p:pic>
        <p:nvPicPr>
          <p:cNvPr id="7" name="Picture 6" descr="ACCA Brand Frame (16x9)_4.eps"/>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prstClr val="black"/>
                </a:solidFill>
              </a:rPr>
              <a:t>© ACCA</a:t>
            </a:r>
            <a:endParaRPr lang="en-GB" sz="800" dirty="0">
              <a:solidFill>
                <a:prstClr val="black"/>
              </a:solidFill>
            </a:endParaRPr>
          </a:p>
        </p:txBody>
      </p:sp>
    </p:spTree>
    <p:extLst>
      <p:ext uri="{BB962C8B-B14F-4D97-AF65-F5344CB8AC3E}">
        <p14:creationId xmlns:p14="http://schemas.microsoft.com/office/powerpoint/2010/main" val="2524937419"/>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BEBEBE"/>
        </a:solidFill>
        <a:effectLst/>
      </p:bgPr>
    </p:bg>
    <p:spTree>
      <p:nvGrpSpPr>
        <p:cNvPr id="1" name=""/>
        <p:cNvGrpSpPr/>
        <p:nvPr/>
      </p:nvGrpSpPr>
      <p:grpSpPr>
        <a:xfrm>
          <a:off x="0" y="0"/>
          <a:ext cx="0" cy="0"/>
          <a:chOff x="0" y="0"/>
          <a:chExt cx="0" cy="0"/>
        </a:xfrm>
      </p:grpSpPr>
      <p:pic>
        <p:nvPicPr>
          <p:cNvPr id="7" name="Picture 6" descr="ACCA Brand Frame (16x9)_4.eps"/>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prstClr val="black"/>
                </a:solidFill>
              </a:rPr>
              <a:t>© ACCA</a:t>
            </a:r>
            <a:endParaRPr lang="en-GB" sz="800" dirty="0">
              <a:solidFill>
                <a:prstClr val="black"/>
              </a:solidFill>
            </a:endParaRPr>
          </a:p>
        </p:txBody>
      </p:sp>
    </p:spTree>
    <p:extLst>
      <p:ext uri="{BB962C8B-B14F-4D97-AF65-F5344CB8AC3E}">
        <p14:creationId xmlns:p14="http://schemas.microsoft.com/office/powerpoint/2010/main" val="569847192"/>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rgbClr val="BEBEBE"/>
        </a:solidFill>
        <a:effectLst/>
      </p:bgPr>
    </p:bg>
    <p:spTree>
      <p:nvGrpSpPr>
        <p:cNvPr id="1" name=""/>
        <p:cNvGrpSpPr/>
        <p:nvPr/>
      </p:nvGrpSpPr>
      <p:grpSpPr>
        <a:xfrm>
          <a:off x="0" y="0"/>
          <a:ext cx="0" cy="0"/>
          <a:chOff x="0" y="0"/>
          <a:chExt cx="0" cy="0"/>
        </a:xfrm>
      </p:grpSpPr>
      <p:pic>
        <p:nvPicPr>
          <p:cNvPr id="7" name="Picture 6" descr="ACCA Brand Frame (16x9)_4.eps"/>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prstClr val="black"/>
                </a:solidFill>
              </a:rPr>
              <a:t>© ACCA</a:t>
            </a:r>
            <a:endParaRPr lang="en-GB" sz="800" dirty="0">
              <a:solidFill>
                <a:prstClr val="black"/>
              </a:solidFill>
            </a:endParaRPr>
          </a:p>
        </p:txBody>
      </p:sp>
    </p:spTree>
    <p:extLst>
      <p:ext uri="{BB962C8B-B14F-4D97-AF65-F5344CB8AC3E}">
        <p14:creationId xmlns:p14="http://schemas.microsoft.com/office/powerpoint/2010/main" val="2602514320"/>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CCA Brand Frame (16x9)_1.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1330959" y="670560"/>
            <a:ext cx="9703753" cy="105664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30960" y="1737840"/>
            <a:ext cx="9702800" cy="4283548"/>
          </a:xfrm>
          <a:prstGeom prst="rect">
            <a:avLst/>
          </a:prstGeom>
        </p:spPr>
        <p:txBody>
          <a:bodyPr vert="horz" lIns="0" tIns="0" rIns="0" bIns="0" rtlCol="0" anchor="t"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Box 3"/>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2272559320"/>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914400" rtl="0" eaLnBrk="1" latinLnBrk="0" hangingPunct="1">
        <a:lnSpc>
          <a:spcPct val="95000"/>
        </a:lnSpc>
        <a:spcBef>
          <a:spcPct val="0"/>
        </a:spcBef>
        <a:buNone/>
        <a:defRPr sz="280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spcAft>
          <a:spcPts val="1050"/>
        </a:spcAft>
        <a:buFontTx/>
        <a:buNone/>
        <a:defRPr sz="2100" kern="1200">
          <a:solidFill>
            <a:schemeClr val="tx2"/>
          </a:solidFill>
          <a:latin typeface="+mn-lt"/>
          <a:ea typeface="+mn-ea"/>
          <a:cs typeface="+mn-cs"/>
        </a:defRPr>
      </a:lvl1pPr>
      <a:lvl2pPr marL="216000" indent="-216000"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2100" kern="1200">
          <a:solidFill>
            <a:schemeClr val="tx2"/>
          </a:solidFill>
          <a:latin typeface="+mn-lt"/>
          <a:ea typeface="+mn-ea"/>
          <a:cs typeface="+mn-cs"/>
        </a:defRPr>
      </a:lvl2pPr>
      <a:lvl3pPr marL="395288" indent="-179388"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1800" kern="1200">
          <a:solidFill>
            <a:schemeClr val="tx2"/>
          </a:solidFill>
          <a:latin typeface="+mn-lt"/>
          <a:ea typeface="+mn-ea"/>
          <a:cs typeface="+mn-cs"/>
        </a:defRPr>
      </a:lvl3pPr>
      <a:lvl4pPr marL="577850" indent="-192088"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1800" kern="1200">
          <a:solidFill>
            <a:schemeClr val="tx2"/>
          </a:solidFill>
          <a:latin typeface="+mn-lt"/>
          <a:ea typeface="+mn-ea"/>
          <a:cs typeface="+mn-cs"/>
        </a:defRPr>
      </a:lvl4pPr>
      <a:lvl5pPr marL="741363" indent="-173038"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3793" userDrawn="1">
          <p15:clr>
            <a:srgbClr val="F26B43"/>
          </p15:clr>
        </p15:guide>
        <p15:guide id="2" pos="6947" userDrawn="1">
          <p15:clr>
            <a:srgbClr val="F26B43"/>
          </p15:clr>
        </p15:guide>
        <p15:guide id="3" pos="846" userDrawn="1">
          <p15:clr>
            <a:srgbClr val="F26B43"/>
          </p15:clr>
        </p15:guide>
        <p15:guide id="4" orient="horz" pos="414" userDrawn="1">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CCA Brand Frame (16x9)_1.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1330959" y="670560"/>
            <a:ext cx="9703753" cy="105664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30960" y="1737840"/>
            <a:ext cx="9702800" cy="4283548"/>
          </a:xfrm>
          <a:prstGeom prst="rect">
            <a:avLst/>
          </a:prstGeom>
        </p:spPr>
        <p:txBody>
          <a:bodyPr vert="horz" lIns="0" tIns="0" rIns="0" bIns="0" rtlCol="0" anchor="t"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Box 3"/>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1223636976"/>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914400" rtl="0" eaLnBrk="1" latinLnBrk="0" hangingPunct="1">
        <a:lnSpc>
          <a:spcPct val="95000"/>
        </a:lnSpc>
        <a:spcBef>
          <a:spcPct val="0"/>
        </a:spcBef>
        <a:buNone/>
        <a:defRPr sz="280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spcAft>
          <a:spcPts val="1050"/>
        </a:spcAft>
        <a:buFontTx/>
        <a:buNone/>
        <a:defRPr sz="2100" kern="1200">
          <a:solidFill>
            <a:schemeClr val="tx2"/>
          </a:solidFill>
          <a:latin typeface="+mn-lt"/>
          <a:ea typeface="+mn-ea"/>
          <a:cs typeface="+mn-cs"/>
        </a:defRPr>
      </a:lvl1pPr>
      <a:lvl2pPr marL="216000" indent="-216000"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2100" kern="1200">
          <a:solidFill>
            <a:schemeClr val="tx2"/>
          </a:solidFill>
          <a:latin typeface="+mn-lt"/>
          <a:ea typeface="+mn-ea"/>
          <a:cs typeface="+mn-cs"/>
        </a:defRPr>
      </a:lvl2pPr>
      <a:lvl3pPr marL="395288" indent="-179388"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1800" kern="1200">
          <a:solidFill>
            <a:schemeClr val="tx2"/>
          </a:solidFill>
          <a:latin typeface="+mn-lt"/>
          <a:ea typeface="+mn-ea"/>
          <a:cs typeface="+mn-cs"/>
        </a:defRPr>
      </a:lvl3pPr>
      <a:lvl4pPr marL="577850" indent="-192088"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1800" kern="1200">
          <a:solidFill>
            <a:schemeClr val="tx2"/>
          </a:solidFill>
          <a:latin typeface="+mn-lt"/>
          <a:ea typeface="+mn-ea"/>
          <a:cs typeface="+mn-cs"/>
        </a:defRPr>
      </a:lvl4pPr>
      <a:lvl5pPr marL="741363" indent="-173038"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3793" userDrawn="1">
          <p15:clr>
            <a:srgbClr val="F26B43"/>
          </p15:clr>
        </p15:guide>
        <p15:guide id="2" pos="6947" userDrawn="1">
          <p15:clr>
            <a:srgbClr val="F26B43"/>
          </p15:clr>
        </p15:guide>
        <p15:guide id="3" pos="846" userDrawn="1">
          <p15:clr>
            <a:srgbClr val="F26B43"/>
          </p15:clr>
        </p15:guide>
        <p15:guide id="4" orient="horz" pos="414" userDrawn="1">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CCA Brand Frame (16x9)_1.ep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1330963" y="670560"/>
            <a:ext cx="9703753" cy="105664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30960" y="1737843"/>
            <a:ext cx="9702800" cy="4283548"/>
          </a:xfrm>
          <a:prstGeom prst="rect">
            <a:avLst/>
          </a:prstGeom>
        </p:spPr>
        <p:txBody>
          <a:bodyPr vert="horz" lIns="0" tIns="0" rIns="0" bIns="0" rtlCol="0" anchor="t" anchorCtr="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Box 3"/>
          <p:cNvSpPr txBox="1"/>
          <p:nvPr/>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2160244259"/>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914264" rtl="0" eaLnBrk="1" latinLnBrk="0" hangingPunct="1">
        <a:lnSpc>
          <a:spcPct val="95000"/>
        </a:lnSpc>
        <a:spcBef>
          <a:spcPct val="0"/>
        </a:spcBef>
        <a:buNone/>
        <a:defRPr sz="2800" kern="1200">
          <a:solidFill>
            <a:schemeClr val="accent1"/>
          </a:solidFill>
          <a:latin typeface="+mj-lt"/>
          <a:ea typeface="+mj-ea"/>
          <a:cs typeface="+mj-cs"/>
        </a:defRPr>
      </a:lvl1pPr>
    </p:titleStyle>
    <p:bodyStyle>
      <a:lvl1pPr marL="0" indent="0" algn="l" defTabSz="914264" rtl="0" eaLnBrk="1" latinLnBrk="0" hangingPunct="1">
        <a:lnSpc>
          <a:spcPct val="100000"/>
        </a:lnSpc>
        <a:spcBef>
          <a:spcPts val="0"/>
        </a:spcBef>
        <a:spcAft>
          <a:spcPts val="1051"/>
        </a:spcAft>
        <a:buFontTx/>
        <a:buNone/>
        <a:defRPr sz="2100" kern="1200">
          <a:solidFill>
            <a:schemeClr val="tx2"/>
          </a:solidFill>
          <a:latin typeface="+mn-lt"/>
          <a:ea typeface="+mn-ea"/>
          <a:cs typeface="+mn-cs"/>
        </a:defRPr>
      </a:lvl1pPr>
      <a:lvl2pPr marL="215968" indent="-215968" algn="l" defTabSz="914264" rtl="0" eaLnBrk="1" latinLnBrk="0" hangingPunct="1">
        <a:lnSpc>
          <a:spcPct val="100000"/>
        </a:lnSpc>
        <a:spcBef>
          <a:spcPts val="0"/>
        </a:spcBef>
        <a:spcAft>
          <a:spcPts val="1051"/>
        </a:spcAft>
        <a:buClr>
          <a:schemeClr val="accent1"/>
        </a:buClr>
        <a:buFont typeface="Wingdings" panose="05000000000000000000" pitchFamily="2" charset="2"/>
        <a:buChar char="§"/>
        <a:defRPr sz="2100" kern="1200">
          <a:solidFill>
            <a:schemeClr val="tx2"/>
          </a:solidFill>
          <a:latin typeface="+mn-lt"/>
          <a:ea typeface="+mn-ea"/>
          <a:cs typeface="+mn-cs"/>
        </a:defRPr>
      </a:lvl2pPr>
      <a:lvl3pPr marL="395229" indent="-179364" algn="l" defTabSz="914264" rtl="0" eaLnBrk="1" latinLnBrk="0" hangingPunct="1">
        <a:lnSpc>
          <a:spcPct val="100000"/>
        </a:lnSpc>
        <a:spcBef>
          <a:spcPts val="0"/>
        </a:spcBef>
        <a:spcAft>
          <a:spcPts val="1051"/>
        </a:spcAft>
        <a:buClr>
          <a:schemeClr val="accent1"/>
        </a:buClr>
        <a:buFont typeface="Wingdings" panose="05000000000000000000" pitchFamily="2" charset="2"/>
        <a:buChar char="§"/>
        <a:defRPr sz="1900" kern="1200">
          <a:solidFill>
            <a:schemeClr val="tx2"/>
          </a:solidFill>
          <a:latin typeface="+mn-lt"/>
          <a:ea typeface="+mn-ea"/>
          <a:cs typeface="+mn-cs"/>
        </a:defRPr>
      </a:lvl3pPr>
      <a:lvl4pPr marL="577766" indent="-192062" algn="l" defTabSz="914264" rtl="0" eaLnBrk="1" latinLnBrk="0" hangingPunct="1">
        <a:lnSpc>
          <a:spcPct val="100000"/>
        </a:lnSpc>
        <a:spcBef>
          <a:spcPts val="0"/>
        </a:spcBef>
        <a:spcAft>
          <a:spcPts val="1051"/>
        </a:spcAft>
        <a:buClr>
          <a:schemeClr val="accent1"/>
        </a:buClr>
        <a:buFont typeface="Wingdings" panose="05000000000000000000" pitchFamily="2" charset="2"/>
        <a:buChar char="§"/>
        <a:defRPr sz="1900" kern="1200">
          <a:solidFill>
            <a:schemeClr val="tx2"/>
          </a:solidFill>
          <a:latin typeface="+mn-lt"/>
          <a:ea typeface="+mn-ea"/>
          <a:cs typeface="+mn-cs"/>
        </a:defRPr>
      </a:lvl4pPr>
      <a:lvl5pPr marL="741251" indent="-173014" algn="l" defTabSz="914264" rtl="0" eaLnBrk="1" latinLnBrk="0" hangingPunct="1">
        <a:lnSpc>
          <a:spcPct val="100000"/>
        </a:lnSpc>
        <a:spcBef>
          <a:spcPts val="0"/>
        </a:spcBef>
        <a:spcAft>
          <a:spcPts val="1051"/>
        </a:spcAft>
        <a:buClr>
          <a:schemeClr val="accent1"/>
        </a:buClr>
        <a:buFont typeface="Wingdings" panose="05000000000000000000" pitchFamily="2" charset="2"/>
        <a:buChar char="§"/>
        <a:defRPr sz="1600" kern="1200">
          <a:solidFill>
            <a:schemeClr val="tx2"/>
          </a:solidFill>
          <a:latin typeface="+mn-lt"/>
          <a:ea typeface="+mn-ea"/>
          <a:cs typeface="+mn-cs"/>
        </a:defRPr>
      </a:lvl5pPr>
      <a:lvl6pPr marL="2514224"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356"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88"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622"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3793" userDrawn="1">
          <p15:clr>
            <a:srgbClr val="F26B43"/>
          </p15:clr>
        </p15:guide>
        <p15:guide id="2" pos="6947" userDrawn="1">
          <p15:clr>
            <a:srgbClr val="F26B43"/>
          </p15:clr>
        </p15:guide>
        <p15:guide id="3" pos="846" userDrawn="1">
          <p15:clr>
            <a:srgbClr val="F26B43"/>
          </p15:clr>
        </p15:guide>
        <p15:guide id="4" orient="horz" pos="41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CCA Brand Frame (16x9)_4.eps"/>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1324610" y="1295416"/>
            <a:ext cx="9703753" cy="1056640"/>
          </a:xfrm>
          <a:prstGeom prst="rect">
            <a:avLst/>
          </a:prstGeom>
        </p:spPr>
        <p:txBody>
          <a:bodyPr vert="horz" lIns="0" tIns="0" rIns="0" bIns="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24611" y="2362696"/>
            <a:ext cx="9702800" cy="3446936"/>
          </a:xfrm>
          <a:prstGeom prst="rect">
            <a:avLst/>
          </a:prstGeom>
        </p:spPr>
        <p:txBody>
          <a:bodyPr vert="horz" lIns="0" tIns="0" rIns="0" bIns="0" rtlCol="0" anchor="t" anchorCtr="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Box 3"/>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t>© ACCA</a:t>
            </a:r>
            <a:endParaRPr lang="en-GB" sz="800" dirty="0"/>
          </a:p>
        </p:txBody>
      </p:sp>
    </p:spTree>
    <p:extLst>
      <p:ext uri="{BB962C8B-B14F-4D97-AF65-F5344CB8AC3E}">
        <p14:creationId xmlns:p14="http://schemas.microsoft.com/office/powerpoint/2010/main" val="86543069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914400" rtl="0" eaLnBrk="1" latinLnBrk="0" hangingPunct="1">
        <a:lnSpc>
          <a:spcPct val="95000"/>
        </a:lnSpc>
        <a:spcBef>
          <a:spcPct val="0"/>
        </a:spcBef>
        <a:buNone/>
        <a:defRPr sz="280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spcAft>
          <a:spcPts val="1050"/>
        </a:spcAft>
        <a:buFontTx/>
        <a:buNone/>
        <a:defRPr sz="2100" kern="1200">
          <a:solidFill>
            <a:schemeClr val="tx2"/>
          </a:solidFill>
          <a:latin typeface="+mn-lt"/>
          <a:ea typeface="+mn-ea"/>
          <a:cs typeface="+mn-cs"/>
        </a:defRPr>
      </a:lvl1pPr>
      <a:lvl2pPr marL="216000" indent="-216000"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2100" kern="1200">
          <a:solidFill>
            <a:schemeClr val="tx2"/>
          </a:solidFill>
          <a:latin typeface="+mn-lt"/>
          <a:ea typeface="+mn-ea"/>
          <a:cs typeface="+mn-cs"/>
        </a:defRPr>
      </a:lvl2pPr>
      <a:lvl3pPr marL="395288" indent="-179388"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1800" kern="1200">
          <a:solidFill>
            <a:schemeClr val="tx2"/>
          </a:solidFill>
          <a:latin typeface="+mn-lt"/>
          <a:ea typeface="+mn-ea"/>
          <a:cs typeface="+mn-cs"/>
        </a:defRPr>
      </a:lvl3pPr>
      <a:lvl4pPr marL="577850" indent="-192088"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1800" kern="1200">
          <a:solidFill>
            <a:schemeClr val="tx2"/>
          </a:solidFill>
          <a:latin typeface="+mn-lt"/>
          <a:ea typeface="+mn-ea"/>
          <a:cs typeface="+mn-cs"/>
        </a:defRPr>
      </a:lvl4pPr>
      <a:lvl5pPr marL="741363" indent="-173038"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3793">
          <p15:clr>
            <a:srgbClr val="F26B43"/>
          </p15:clr>
        </p15:guide>
        <p15:guide id="2" pos="6947">
          <p15:clr>
            <a:srgbClr val="F26B43"/>
          </p15:clr>
        </p15:guide>
        <p15:guide id="3" pos="846">
          <p15:clr>
            <a:srgbClr val="F26B43"/>
          </p15:clr>
        </p15:guide>
        <p15:guide id="4" orient="horz" pos="414">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CCA Brand Frame (16x9)_1.eps"/>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1330963" y="670560"/>
            <a:ext cx="9703753" cy="105664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30960" y="1737843"/>
            <a:ext cx="9702800" cy="4283548"/>
          </a:xfrm>
          <a:prstGeom prst="rect">
            <a:avLst/>
          </a:prstGeom>
        </p:spPr>
        <p:txBody>
          <a:bodyPr vert="horz" lIns="0" tIns="0" rIns="0" bIns="0" rtlCol="0" anchor="t"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Box 3"/>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2054802241"/>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407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914264" rtl="0" eaLnBrk="1" latinLnBrk="0" hangingPunct="1">
        <a:lnSpc>
          <a:spcPct val="95000"/>
        </a:lnSpc>
        <a:spcBef>
          <a:spcPct val="0"/>
        </a:spcBef>
        <a:buNone/>
        <a:defRPr sz="2800" kern="1200">
          <a:solidFill>
            <a:schemeClr val="accent1"/>
          </a:solidFill>
          <a:latin typeface="+mj-lt"/>
          <a:ea typeface="+mj-ea"/>
          <a:cs typeface="+mj-cs"/>
        </a:defRPr>
      </a:lvl1pPr>
    </p:titleStyle>
    <p:bodyStyle>
      <a:lvl1pPr marL="0" indent="0" algn="l" defTabSz="914264" rtl="0" eaLnBrk="1" latinLnBrk="0" hangingPunct="1">
        <a:lnSpc>
          <a:spcPct val="100000"/>
        </a:lnSpc>
        <a:spcBef>
          <a:spcPts val="0"/>
        </a:spcBef>
        <a:spcAft>
          <a:spcPts val="1051"/>
        </a:spcAft>
        <a:buFontTx/>
        <a:buNone/>
        <a:defRPr sz="2100" kern="1200">
          <a:solidFill>
            <a:schemeClr val="tx2"/>
          </a:solidFill>
          <a:latin typeface="+mn-lt"/>
          <a:ea typeface="+mn-ea"/>
          <a:cs typeface="+mn-cs"/>
        </a:defRPr>
      </a:lvl1pPr>
      <a:lvl2pPr marL="215968" indent="-215968" algn="l" defTabSz="914264" rtl="0" eaLnBrk="1" latinLnBrk="0" hangingPunct="1">
        <a:lnSpc>
          <a:spcPct val="100000"/>
        </a:lnSpc>
        <a:spcBef>
          <a:spcPts val="0"/>
        </a:spcBef>
        <a:spcAft>
          <a:spcPts val="1051"/>
        </a:spcAft>
        <a:buClr>
          <a:schemeClr val="accent1"/>
        </a:buClr>
        <a:buFont typeface="Wingdings" panose="05000000000000000000" pitchFamily="2" charset="2"/>
        <a:buChar char="§"/>
        <a:defRPr sz="2100" kern="1200">
          <a:solidFill>
            <a:schemeClr val="tx2"/>
          </a:solidFill>
          <a:latin typeface="+mn-lt"/>
          <a:ea typeface="+mn-ea"/>
          <a:cs typeface="+mn-cs"/>
        </a:defRPr>
      </a:lvl2pPr>
      <a:lvl3pPr marL="395229" indent="-179364" algn="l" defTabSz="914264" rtl="0" eaLnBrk="1" latinLnBrk="0" hangingPunct="1">
        <a:lnSpc>
          <a:spcPct val="100000"/>
        </a:lnSpc>
        <a:spcBef>
          <a:spcPts val="0"/>
        </a:spcBef>
        <a:spcAft>
          <a:spcPts val="1051"/>
        </a:spcAft>
        <a:buClr>
          <a:schemeClr val="accent1"/>
        </a:buClr>
        <a:buFont typeface="Wingdings" panose="05000000000000000000" pitchFamily="2" charset="2"/>
        <a:buChar char="§"/>
        <a:defRPr sz="1900" kern="1200">
          <a:solidFill>
            <a:schemeClr val="tx2"/>
          </a:solidFill>
          <a:latin typeface="+mn-lt"/>
          <a:ea typeface="+mn-ea"/>
          <a:cs typeface="+mn-cs"/>
        </a:defRPr>
      </a:lvl3pPr>
      <a:lvl4pPr marL="577766" indent="-192062" algn="l" defTabSz="914264" rtl="0" eaLnBrk="1" latinLnBrk="0" hangingPunct="1">
        <a:lnSpc>
          <a:spcPct val="100000"/>
        </a:lnSpc>
        <a:spcBef>
          <a:spcPts val="0"/>
        </a:spcBef>
        <a:spcAft>
          <a:spcPts val="1051"/>
        </a:spcAft>
        <a:buClr>
          <a:schemeClr val="accent1"/>
        </a:buClr>
        <a:buFont typeface="Wingdings" panose="05000000000000000000" pitchFamily="2" charset="2"/>
        <a:buChar char="§"/>
        <a:defRPr sz="1900" kern="1200">
          <a:solidFill>
            <a:schemeClr val="tx2"/>
          </a:solidFill>
          <a:latin typeface="+mn-lt"/>
          <a:ea typeface="+mn-ea"/>
          <a:cs typeface="+mn-cs"/>
        </a:defRPr>
      </a:lvl4pPr>
      <a:lvl5pPr marL="741251" indent="-173014" algn="l" defTabSz="914264" rtl="0" eaLnBrk="1" latinLnBrk="0" hangingPunct="1">
        <a:lnSpc>
          <a:spcPct val="100000"/>
        </a:lnSpc>
        <a:spcBef>
          <a:spcPts val="0"/>
        </a:spcBef>
        <a:spcAft>
          <a:spcPts val="1051"/>
        </a:spcAft>
        <a:buClr>
          <a:schemeClr val="accent1"/>
        </a:buClr>
        <a:buFont typeface="Wingdings" panose="05000000000000000000" pitchFamily="2" charset="2"/>
        <a:buChar char="§"/>
        <a:defRPr sz="1600" kern="1200">
          <a:solidFill>
            <a:schemeClr val="tx2"/>
          </a:solidFill>
          <a:latin typeface="+mn-lt"/>
          <a:ea typeface="+mn-ea"/>
          <a:cs typeface="+mn-cs"/>
        </a:defRPr>
      </a:lvl5pPr>
      <a:lvl6pPr marL="2514224"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356"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88"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622"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3793" userDrawn="1">
          <p15:clr>
            <a:srgbClr val="F26B43"/>
          </p15:clr>
        </p15:guide>
        <p15:guide id="2" pos="6947" userDrawn="1">
          <p15:clr>
            <a:srgbClr val="F26B43"/>
          </p15:clr>
        </p15:guide>
        <p15:guide id="3" pos="846" userDrawn="1">
          <p15:clr>
            <a:srgbClr val="F26B43"/>
          </p15:clr>
        </p15:guide>
        <p15:guide id="4" orient="horz" pos="414" userDrawn="1">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rgbClr val="BEBEBE"/>
        </a:solidFill>
        <a:effectLst/>
      </p:bgPr>
    </p:bg>
    <p:spTree>
      <p:nvGrpSpPr>
        <p:cNvPr id="1" name=""/>
        <p:cNvGrpSpPr/>
        <p:nvPr/>
      </p:nvGrpSpPr>
      <p:grpSpPr>
        <a:xfrm>
          <a:off x="0" y="0"/>
          <a:ext cx="0" cy="0"/>
          <a:chOff x="0" y="0"/>
          <a:chExt cx="0" cy="0"/>
        </a:xfrm>
      </p:grpSpPr>
      <p:pic>
        <p:nvPicPr>
          <p:cNvPr id="7" name="Picture 6" descr="ACCA Brand Frame (16x9)_4.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prstClr val="black"/>
                </a:solidFill>
              </a:rPr>
              <a:t>© ACCA</a:t>
            </a:r>
            <a:endParaRPr lang="en-GB" sz="800" dirty="0">
              <a:solidFill>
                <a:prstClr val="black"/>
              </a:solidFill>
            </a:endParaRPr>
          </a:p>
        </p:txBody>
      </p:sp>
    </p:spTree>
    <p:extLst>
      <p:ext uri="{BB962C8B-B14F-4D97-AF65-F5344CB8AC3E}">
        <p14:creationId xmlns:p14="http://schemas.microsoft.com/office/powerpoint/2010/main" val="2194844549"/>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457131" rtl="0" eaLnBrk="1" latinLnBrk="0" hangingPunct="1">
        <a:spcBef>
          <a:spcPct val="0"/>
        </a:spcBef>
        <a:buNone/>
        <a:defRPr sz="4400" kern="1200">
          <a:solidFill>
            <a:schemeClr val="tx1"/>
          </a:solidFill>
          <a:latin typeface="+mj-lt"/>
          <a:ea typeface="+mj-ea"/>
          <a:cs typeface="+mj-cs"/>
        </a:defRPr>
      </a:lvl1pPr>
    </p:titleStyle>
    <p:bodyStyle>
      <a:lvl1pPr marL="342850" indent="-342850" algn="l" defTabSz="457131" rtl="0" eaLnBrk="1" latinLnBrk="0" hangingPunct="1">
        <a:spcBef>
          <a:spcPct val="20000"/>
        </a:spcBef>
        <a:buFont typeface="Arial"/>
        <a:buChar char="•"/>
        <a:defRPr sz="3200" kern="1200">
          <a:solidFill>
            <a:schemeClr val="tx1"/>
          </a:solidFill>
          <a:latin typeface="+mn-lt"/>
          <a:ea typeface="+mn-ea"/>
          <a:cs typeface="+mn-cs"/>
        </a:defRPr>
      </a:lvl1pPr>
      <a:lvl2pPr marL="742839" indent="-285710" algn="l" defTabSz="457131" rtl="0" eaLnBrk="1" latinLnBrk="0" hangingPunct="1">
        <a:spcBef>
          <a:spcPct val="20000"/>
        </a:spcBef>
        <a:buFont typeface="Arial"/>
        <a:buChar char="–"/>
        <a:defRPr sz="2800" kern="1200">
          <a:solidFill>
            <a:schemeClr val="tx1"/>
          </a:solidFill>
          <a:latin typeface="+mn-lt"/>
          <a:ea typeface="+mn-ea"/>
          <a:cs typeface="+mn-cs"/>
        </a:defRPr>
      </a:lvl2pPr>
      <a:lvl3pPr marL="1142830" indent="-228568" algn="l" defTabSz="457131" rtl="0" eaLnBrk="1" latinLnBrk="0" hangingPunct="1">
        <a:spcBef>
          <a:spcPct val="20000"/>
        </a:spcBef>
        <a:buFont typeface="Arial"/>
        <a:buChar char="•"/>
        <a:defRPr sz="2400" kern="1200">
          <a:solidFill>
            <a:schemeClr val="tx1"/>
          </a:solidFill>
          <a:latin typeface="+mn-lt"/>
          <a:ea typeface="+mn-ea"/>
          <a:cs typeface="+mn-cs"/>
        </a:defRPr>
      </a:lvl3pPr>
      <a:lvl4pPr marL="1599960" indent="-228568" algn="l" defTabSz="457131" rtl="0" eaLnBrk="1" latinLnBrk="0" hangingPunct="1">
        <a:spcBef>
          <a:spcPct val="20000"/>
        </a:spcBef>
        <a:buFont typeface="Arial"/>
        <a:buChar char="–"/>
        <a:defRPr sz="2000" kern="1200">
          <a:solidFill>
            <a:schemeClr val="tx1"/>
          </a:solidFill>
          <a:latin typeface="+mn-lt"/>
          <a:ea typeface="+mn-ea"/>
          <a:cs typeface="+mn-cs"/>
        </a:defRPr>
      </a:lvl4pPr>
      <a:lvl5pPr marL="2057091" indent="-228568" algn="l" defTabSz="457131" rtl="0" eaLnBrk="1" latinLnBrk="0" hangingPunct="1">
        <a:spcBef>
          <a:spcPct val="20000"/>
        </a:spcBef>
        <a:buFont typeface="Arial"/>
        <a:buChar char="»"/>
        <a:defRPr sz="2000" kern="1200">
          <a:solidFill>
            <a:schemeClr val="tx1"/>
          </a:solidFill>
          <a:latin typeface="+mn-lt"/>
          <a:ea typeface="+mn-ea"/>
          <a:cs typeface="+mn-cs"/>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1" rtl="0" eaLnBrk="1" latinLnBrk="0" hangingPunct="1">
        <a:defRPr sz="1900" kern="1200">
          <a:solidFill>
            <a:schemeClr val="tx1"/>
          </a:solidFill>
          <a:latin typeface="+mn-lt"/>
          <a:ea typeface="+mn-ea"/>
          <a:cs typeface="+mn-cs"/>
        </a:defRPr>
      </a:lvl1pPr>
      <a:lvl2pPr marL="457131" algn="l" defTabSz="457131" rtl="0" eaLnBrk="1" latinLnBrk="0" hangingPunct="1">
        <a:defRPr sz="1900" kern="1200">
          <a:solidFill>
            <a:schemeClr val="tx1"/>
          </a:solidFill>
          <a:latin typeface="+mn-lt"/>
          <a:ea typeface="+mn-ea"/>
          <a:cs typeface="+mn-cs"/>
        </a:defRPr>
      </a:lvl2pPr>
      <a:lvl3pPr marL="914264" algn="l" defTabSz="457131" rtl="0" eaLnBrk="1" latinLnBrk="0" hangingPunct="1">
        <a:defRPr sz="1900" kern="1200">
          <a:solidFill>
            <a:schemeClr val="tx1"/>
          </a:solidFill>
          <a:latin typeface="+mn-lt"/>
          <a:ea typeface="+mn-ea"/>
          <a:cs typeface="+mn-cs"/>
        </a:defRPr>
      </a:lvl3pPr>
      <a:lvl4pPr marL="1371396" algn="l" defTabSz="457131" rtl="0" eaLnBrk="1" latinLnBrk="0" hangingPunct="1">
        <a:defRPr sz="1900" kern="1200">
          <a:solidFill>
            <a:schemeClr val="tx1"/>
          </a:solidFill>
          <a:latin typeface="+mn-lt"/>
          <a:ea typeface="+mn-ea"/>
          <a:cs typeface="+mn-cs"/>
        </a:defRPr>
      </a:lvl4pPr>
      <a:lvl5pPr marL="1828528" algn="l" defTabSz="457131" rtl="0" eaLnBrk="1" latinLnBrk="0" hangingPunct="1">
        <a:defRPr sz="1900" kern="1200">
          <a:solidFill>
            <a:schemeClr val="tx1"/>
          </a:solidFill>
          <a:latin typeface="+mn-lt"/>
          <a:ea typeface="+mn-ea"/>
          <a:cs typeface="+mn-cs"/>
        </a:defRPr>
      </a:lvl5pPr>
      <a:lvl6pPr marL="2285662" algn="l" defTabSz="457131" rtl="0" eaLnBrk="1" latinLnBrk="0" hangingPunct="1">
        <a:defRPr sz="1900" kern="1200">
          <a:solidFill>
            <a:schemeClr val="tx1"/>
          </a:solidFill>
          <a:latin typeface="+mn-lt"/>
          <a:ea typeface="+mn-ea"/>
          <a:cs typeface="+mn-cs"/>
        </a:defRPr>
      </a:lvl6pPr>
      <a:lvl7pPr marL="2742790" algn="l" defTabSz="457131" rtl="0" eaLnBrk="1" latinLnBrk="0" hangingPunct="1">
        <a:defRPr sz="1900" kern="1200">
          <a:solidFill>
            <a:schemeClr val="tx1"/>
          </a:solidFill>
          <a:latin typeface="+mn-lt"/>
          <a:ea typeface="+mn-ea"/>
          <a:cs typeface="+mn-cs"/>
        </a:defRPr>
      </a:lvl7pPr>
      <a:lvl8pPr marL="3199920" algn="l" defTabSz="457131" rtl="0" eaLnBrk="1" latinLnBrk="0" hangingPunct="1">
        <a:defRPr sz="1900" kern="1200">
          <a:solidFill>
            <a:schemeClr val="tx1"/>
          </a:solidFill>
          <a:latin typeface="+mn-lt"/>
          <a:ea typeface="+mn-ea"/>
          <a:cs typeface="+mn-cs"/>
        </a:defRPr>
      </a:lvl8pPr>
      <a:lvl9pPr marL="3657051" algn="l" defTabSz="457131" rtl="0" eaLnBrk="1" latinLnBrk="0" hangingPunct="1">
        <a:defRPr sz="19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rgbClr val="BEBEBE"/>
        </a:solidFill>
        <a:effectLst/>
      </p:bgPr>
    </p:bg>
    <p:spTree>
      <p:nvGrpSpPr>
        <p:cNvPr id="1" name=""/>
        <p:cNvGrpSpPr/>
        <p:nvPr/>
      </p:nvGrpSpPr>
      <p:grpSpPr>
        <a:xfrm>
          <a:off x="0" y="0"/>
          <a:ext cx="0" cy="0"/>
          <a:chOff x="0" y="0"/>
          <a:chExt cx="0" cy="0"/>
        </a:xfrm>
      </p:grpSpPr>
      <p:pic>
        <p:nvPicPr>
          <p:cNvPr id="7" name="Picture 6" descr="ACCA Brand Frame (16x9)_4.eps"/>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prstClr val="black"/>
                </a:solidFill>
              </a:rPr>
              <a:t>© ACCA</a:t>
            </a:r>
            <a:endParaRPr lang="en-GB" sz="800" dirty="0">
              <a:solidFill>
                <a:prstClr val="black"/>
              </a:solidFill>
            </a:endParaRPr>
          </a:p>
        </p:txBody>
      </p:sp>
    </p:spTree>
    <p:extLst>
      <p:ext uri="{BB962C8B-B14F-4D97-AF65-F5344CB8AC3E}">
        <p14:creationId xmlns:p14="http://schemas.microsoft.com/office/powerpoint/2010/main" val="3758365971"/>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defTabSz="457131" rtl="0" eaLnBrk="1" latinLnBrk="0" hangingPunct="1">
        <a:spcBef>
          <a:spcPct val="0"/>
        </a:spcBef>
        <a:buNone/>
        <a:defRPr sz="4400" kern="1200">
          <a:solidFill>
            <a:schemeClr val="tx1"/>
          </a:solidFill>
          <a:latin typeface="+mj-lt"/>
          <a:ea typeface="+mj-ea"/>
          <a:cs typeface="+mj-cs"/>
        </a:defRPr>
      </a:lvl1pPr>
    </p:titleStyle>
    <p:bodyStyle>
      <a:lvl1pPr marL="342850" indent="-342850" algn="l" defTabSz="457131" rtl="0" eaLnBrk="1" latinLnBrk="0" hangingPunct="1">
        <a:spcBef>
          <a:spcPct val="20000"/>
        </a:spcBef>
        <a:buFont typeface="Arial"/>
        <a:buChar char="•"/>
        <a:defRPr sz="3200" kern="1200">
          <a:solidFill>
            <a:schemeClr val="tx1"/>
          </a:solidFill>
          <a:latin typeface="+mn-lt"/>
          <a:ea typeface="+mn-ea"/>
          <a:cs typeface="+mn-cs"/>
        </a:defRPr>
      </a:lvl1pPr>
      <a:lvl2pPr marL="742839" indent="-285710" algn="l" defTabSz="457131" rtl="0" eaLnBrk="1" latinLnBrk="0" hangingPunct="1">
        <a:spcBef>
          <a:spcPct val="20000"/>
        </a:spcBef>
        <a:buFont typeface="Arial"/>
        <a:buChar char="–"/>
        <a:defRPr sz="2800" kern="1200">
          <a:solidFill>
            <a:schemeClr val="tx1"/>
          </a:solidFill>
          <a:latin typeface="+mn-lt"/>
          <a:ea typeface="+mn-ea"/>
          <a:cs typeface="+mn-cs"/>
        </a:defRPr>
      </a:lvl2pPr>
      <a:lvl3pPr marL="1142830" indent="-228568" algn="l" defTabSz="457131" rtl="0" eaLnBrk="1" latinLnBrk="0" hangingPunct="1">
        <a:spcBef>
          <a:spcPct val="20000"/>
        </a:spcBef>
        <a:buFont typeface="Arial"/>
        <a:buChar char="•"/>
        <a:defRPr sz="2400" kern="1200">
          <a:solidFill>
            <a:schemeClr val="tx1"/>
          </a:solidFill>
          <a:latin typeface="+mn-lt"/>
          <a:ea typeface="+mn-ea"/>
          <a:cs typeface="+mn-cs"/>
        </a:defRPr>
      </a:lvl3pPr>
      <a:lvl4pPr marL="1599960" indent="-228568" algn="l" defTabSz="457131" rtl="0" eaLnBrk="1" latinLnBrk="0" hangingPunct="1">
        <a:spcBef>
          <a:spcPct val="20000"/>
        </a:spcBef>
        <a:buFont typeface="Arial"/>
        <a:buChar char="–"/>
        <a:defRPr sz="2000" kern="1200">
          <a:solidFill>
            <a:schemeClr val="tx1"/>
          </a:solidFill>
          <a:latin typeface="+mn-lt"/>
          <a:ea typeface="+mn-ea"/>
          <a:cs typeface="+mn-cs"/>
        </a:defRPr>
      </a:lvl4pPr>
      <a:lvl5pPr marL="2057091" indent="-228568" algn="l" defTabSz="457131" rtl="0" eaLnBrk="1" latinLnBrk="0" hangingPunct="1">
        <a:spcBef>
          <a:spcPct val="20000"/>
        </a:spcBef>
        <a:buFont typeface="Arial"/>
        <a:buChar char="»"/>
        <a:defRPr sz="2000" kern="1200">
          <a:solidFill>
            <a:schemeClr val="tx1"/>
          </a:solidFill>
          <a:latin typeface="+mn-lt"/>
          <a:ea typeface="+mn-ea"/>
          <a:cs typeface="+mn-cs"/>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1" rtl="0" eaLnBrk="1" latinLnBrk="0" hangingPunct="1">
        <a:defRPr sz="1900" kern="1200">
          <a:solidFill>
            <a:schemeClr val="tx1"/>
          </a:solidFill>
          <a:latin typeface="+mn-lt"/>
          <a:ea typeface="+mn-ea"/>
          <a:cs typeface="+mn-cs"/>
        </a:defRPr>
      </a:lvl1pPr>
      <a:lvl2pPr marL="457131" algn="l" defTabSz="457131" rtl="0" eaLnBrk="1" latinLnBrk="0" hangingPunct="1">
        <a:defRPr sz="1900" kern="1200">
          <a:solidFill>
            <a:schemeClr val="tx1"/>
          </a:solidFill>
          <a:latin typeface="+mn-lt"/>
          <a:ea typeface="+mn-ea"/>
          <a:cs typeface="+mn-cs"/>
        </a:defRPr>
      </a:lvl2pPr>
      <a:lvl3pPr marL="914264" algn="l" defTabSz="457131" rtl="0" eaLnBrk="1" latinLnBrk="0" hangingPunct="1">
        <a:defRPr sz="1900" kern="1200">
          <a:solidFill>
            <a:schemeClr val="tx1"/>
          </a:solidFill>
          <a:latin typeface="+mn-lt"/>
          <a:ea typeface="+mn-ea"/>
          <a:cs typeface="+mn-cs"/>
        </a:defRPr>
      </a:lvl3pPr>
      <a:lvl4pPr marL="1371396" algn="l" defTabSz="457131" rtl="0" eaLnBrk="1" latinLnBrk="0" hangingPunct="1">
        <a:defRPr sz="1900" kern="1200">
          <a:solidFill>
            <a:schemeClr val="tx1"/>
          </a:solidFill>
          <a:latin typeface="+mn-lt"/>
          <a:ea typeface="+mn-ea"/>
          <a:cs typeface="+mn-cs"/>
        </a:defRPr>
      </a:lvl4pPr>
      <a:lvl5pPr marL="1828528" algn="l" defTabSz="457131" rtl="0" eaLnBrk="1" latinLnBrk="0" hangingPunct="1">
        <a:defRPr sz="1900" kern="1200">
          <a:solidFill>
            <a:schemeClr val="tx1"/>
          </a:solidFill>
          <a:latin typeface="+mn-lt"/>
          <a:ea typeface="+mn-ea"/>
          <a:cs typeface="+mn-cs"/>
        </a:defRPr>
      </a:lvl5pPr>
      <a:lvl6pPr marL="2285662" algn="l" defTabSz="457131" rtl="0" eaLnBrk="1" latinLnBrk="0" hangingPunct="1">
        <a:defRPr sz="1900" kern="1200">
          <a:solidFill>
            <a:schemeClr val="tx1"/>
          </a:solidFill>
          <a:latin typeface="+mn-lt"/>
          <a:ea typeface="+mn-ea"/>
          <a:cs typeface="+mn-cs"/>
        </a:defRPr>
      </a:lvl6pPr>
      <a:lvl7pPr marL="2742790" algn="l" defTabSz="457131" rtl="0" eaLnBrk="1" latinLnBrk="0" hangingPunct="1">
        <a:defRPr sz="1900" kern="1200">
          <a:solidFill>
            <a:schemeClr val="tx1"/>
          </a:solidFill>
          <a:latin typeface="+mn-lt"/>
          <a:ea typeface="+mn-ea"/>
          <a:cs typeface="+mn-cs"/>
        </a:defRPr>
      </a:lvl7pPr>
      <a:lvl8pPr marL="3199920" algn="l" defTabSz="457131" rtl="0" eaLnBrk="1" latinLnBrk="0" hangingPunct="1">
        <a:defRPr sz="1900" kern="1200">
          <a:solidFill>
            <a:schemeClr val="tx1"/>
          </a:solidFill>
          <a:latin typeface="+mn-lt"/>
          <a:ea typeface="+mn-ea"/>
          <a:cs typeface="+mn-cs"/>
        </a:defRPr>
      </a:lvl8pPr>
      <a:lvl9pPr marL="3657051" algn="l" defTabSz="457131" rtl="0" eaLnBrk="1" latinLnBrk="0" hangingPunct="1">
        <a:defRPr sz="19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CCA Brand Frame (16x9)_1.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1330963" y="670560"/>
            <a:ext cx="9703753" cy="105664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30960" y="1737843"/>
            <a:ext cx="9702800" cy="4283548"/>
          </a:xfrm>
          <a:prstGeom prst="rect">
            <a:avLst/>
          </a:prstGeom>
        </p:spPr>
        <p:txBody>
          <a:bodyPr vert="horz" lIns="0" tIns="0" rIns="0" bIns="0" rtlCol="0" anchor="t"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Box 3"/>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2973765318"/>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914264" rtl="0" eaLnBrk="1" latinLnBrk="0" hangingPunct="1">
        <a:lnSpc>
          <a:spcPct val="95000"/>
        </a:lnSpc>
        <a:spcBef>
          <a:spcPct val="0"/>
        </a:spcBef>
        <a:buNone/>
        <a:defRPr sz="2800" kern="1200">
          <a:solidFill>
            <a:schemeClr val="accent1"/>
          </a:solidFill>
          <a:latin typeface="+mj-lt"/>
          <a:ea typeface="+mj-ea"/>
          <a:cs typeface="+mj-cs"/>
        </a:defRPr>
      </a:lvl1pPr>
    </p:titleStyle>
    <p:bodyStyle>
      <a:lvl1pPr marL="0" indent="0" algn="l" defTabSz="914264" rtl="0" eaLnBrk="1" latinLnBrk="0" hangingPunct="1">
        <a:lnSpc>
          <a:spcPct val="100000"/>
        </a:lnSpc>
        <a:spcBef>
          <a:spcPts val="0"/>
        </a:spcBef>
        <a:spcAft>
          <a:spcPts val="1051"/>
        </a:spcAft>
        <a:buFontTx/>
        <a:buNone/>
        <a:defRPr sz="2100" kern="1200">
          <a:solidFill>
            <a:schemeClr val="tx2"/>
          </a:solidFill>
          <a:latin typeface="+mn-lt"/>
          <a:ea typeface="+mn-ea"/>
          <a:cs typeface="+mn-cs"/>
        </a:defRPr>
      </a:lvl1pPr>
      <a:lvl2pPr marL="215968" indent="-215968" algn="l" defTabSz="914264" rtl="0" eaLnBrk="1" latinLnBrk="0" hangingPunct="1">
        <a:lnSpc>
          <a:spcPct val="100000"/>
        </a:lnSpc>
        <a:spcBef>
          <a:spcPts val="0"/>
        </a:spcBef>
        <a:spcAft>
          <a:spcPts val="1051"/>
        </a:spcAft>
        <a:buClr>
          <a:schemeClr val="accent1"/>
        </a:buClr>
        <a:buFont typeface="Wingdings" panose="05000000000000000000" pitchFamily="2" charset="2"/>
        <a:buChar char="§"/>
        <a:defRPr sz="2100" kern="1200">
          <a:solidFill>
            <a:schemeClr val="tx2"/>
          </a:solidFill>
          <a:latin typeface="+mn-lt"/>
          <a:ea typeface="+mn-ea"/>
          <a:cs typeface="+mn-cs"/>
        </a:defRPr>
      </a:lvl2pPr>
      <a:lvl3pPr marL="395229" indent="-179364" algn="l" defTabSz="914264" rtl="0" eaLnBrk="1" latinLnBrk="0" hangingPunct="1">
        <a:lnSpc>
          <a:spcPct val="100000"/>
        </a:lnSpc>
        <a:spcBef>
          <a:spcPts val="0"/>
        </a:spcBef>
        <a:spcAft>
          <a:spcPts val="1051"/>
        </a:spcAft>
        <a:buClr>
          <a:schemeClr val="accent1"/>
        </a:buClr>
        <a:buFont typeface="Wingdings" panose="05000000000000000000" pitchFamily="2" charset="2"/>
        <a:buChar char="§"/>
        <a:defRPr sz="1900" kern="1200">
          <a:solidFill>
            <a:schemeClr val="tx2"/>
          </a:solidFill>
          <a:latin typeface="+mn-lt"/>
          <a:ea typeface="+mn-ea"/>
          <a:cs typeface="+mn-cs"/>
        </a:defRPr>
      </a:lvl3pPr>
      <a:lvl4pPr marL="577766" indent="-192062" algn="l" defTabSz="914264" rtl="0" eaLnBrk="1" latinLnBrk="0" hangingPunct="1">
        <a:lnSpc>
          <a:spcPct val="100000"/>
        </a:lnSpc>
        <a:spcBef>
          <a:spcPts val="0"/>
        </a:spcBef>
        <a:spcAft>
          <a:spcPts val="1051"/>
        </a:spcAft>
        <a:buClr>
          <a:schemeClr val="accent1"/>
        </a:buClr>
        <a:buFont typeface="Wingdings" panose="05000000000000000000" pitchFamily="2" charset="2"/>
        <a:buChar char="§"/>
        <a:defRPr sz="1900" kern="1200">
          <a:solidFill>
            <a:schemeClr val="tx2"/>
          </a:solidFill>
          <a:latin typeface="+mn-lt"/>
          <a:ea typeface="+mn-ea"/>
          <a:cs typeface="+mn-cs"/>
        </a:defRPr>
      </a:lvl4pPr>
      <a:lvl5pPr marL="741251" indent="-173014" algn="l" defTabSz="914264" rtl="0" eaLnBrk="1" latinLnBrk="0" hangingPunct="1">
        <a:lnSpc>
          <a:spcPct val="100000"/>
        </a:lnSpc>
        <a:spcBef>
          <a:spcPts val="0"/>
        </a:spcBef>
        <a:spcAft>
          <a:spcPts val="1051"/>
        </a:spcAft>
        <a:buClr>
          <a:schemeClr val="accent1"/>
        </a:buClr>
        <a:buFont typeface="Wingdings" panose="05000000000000000000" pitchFamily="2" charset="2"/>
        <a:buChar char="§"/>
        <a:defRPr sz="1600" kern="1200">
          <a:solidFill>
            <a:schemeClr val="tx2"/>
          </a:solidFill>
          <a:latin typeface="+mn-lt"/>
          <a:ea typeface="+mn-ea"/>
          <a:cs typeface="+mn-cs"/>
        </a:defRPr>
      </a:lvl5pPr>
      <a:lvl6pPr marL="2514224"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356"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88"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622"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3793" userDrawn="1">
          <p15:clr>
            <a:srgbClr val="F26B43"/>
          </p15:clr>
        </p15:guide>
        <p15:guide id="2" pos="6947" userDrawn="1">
          <p15:clr>
            <a:srgbClr val="F26B43"/>
          </p15:clr>
        </p15:guide>
        <p15:guide id="3" pos="846" userDrawn="1">
          <p15:clr>
            <a:srgbClr val="F26B43"/>
          </p15:clr>
        </p15:guide>
        <p15:guide id="4" orient="horz" pos="414" userDrawn="1">
          <p15:clr>
            <a:srgbClr val="F26B43"/>
          </p15:clr>
        </p15:guide>
      </p15:sldGuideLst>
    </p:ext>
  </p:extLst>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30963" y="670560"/>
            <a:ext cx="9703753" cy="1056640"/>
          </a:xfrm>
          <a:prstGeom prst="rect">
            <a:avLst/>
          </a:prstGeom>
        </p:spPr>
        <p:txBody>
          <a:bodyPr vert="horz" lIns="0" tIns="0" rIns="0" bIns="0" rtlCol="0" anchor="t" anchorCtr="0">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330960" y="1737843"/>
            <a:ext cx="9702800" cy="4283548"/>
          </a:xfrm>
          <a:prstGeom prst="rect">
            <a:avLst/>
          </a:prstGeom>
        </p:spPr>
        <p:txBody>
          <a:bodyPr vert="horz" lIns="0" tIns="0" rIns="0" bIns="0" rtlCol="0" anchor="t" anchorCtr="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Box 3"/>
          <p:cNvSpPr txBox="1"/>
          <p:nvPr/>
        </p:nvSpPr>
        <p:spPr>
          <a:xfrm>
            <a:off x="461481" y="6486267"/>
            <a:ext cx="461473" cy="123111"/>
          </a:xfrm>
          <a:prstGeom prst="rect">
            <a:avLst/>
          </a:prstGeom>
          <a:noFill/>
        </p:spPr>
        <p:txBody>
          <a:bodyPr wrap="square" lIns="0" tIns="0" rIns="0" bIns="0" rtlCol="0">
            <a:spAutoFit/>
          </a:bodyPr>
          <a:lstStyle/>
          <a:p>
            <a:pPr defTabSz="914241"/>
            <a:r>
              <a:rPr lang="en-GB" sz="800" dirty="0" smtClean="0">
                <a:solidFill>
                  <a:srgbClr val="000000"/>
                </a:solidFill>
              </a:rPr>
              <a:t>© ACCA</a:t>
            </a:r>
            <a:endParaRPr lang="en-GB" sz="800" dirty="0">
              <a:solidFill>
                <a:srgbClr val="000000"/>
              </a:solidFill>
            </a:endParaRPr>
          </a:p>
        </p:txBody>
      </p:sp>
      <p:pic>
        <p:nvPicPr>
          <p:cNvPr id="6" name="图片 5" descr="16-9-红-黑.emf"/>
          <p:cNvPicPr>
            <a:picLocks noChangeAspect="1"/>
          </p:cNvPicPr>
          <p:nvPr userDrawn="1"/>
        </p:nvPicPr>
        <p:blipFill>
          <a:blip r:embed="rId13"/>
          <a:stretch>
            <a:fillRect/>
          </a:stretch>
        </p:blipFill>
        <p:spPr>
          <a:xfrm>
            <a:off x="3701" y="0"/>
            <a:ext cx="12184603" cy="6858000"/>
          </a:xfrm>
          <a:prstGeom prst="rect">
            <a:avLst/>
          </a:prstGeom>
        </p:spPr>
      </p:pic>
    </p:spTree>
    <p:extLst>
      <p:ext uri="{BB962C8B-B14F-4D97-AF65-F5344CB8AC3E}">
        <p14:creationId xmlns:p14="http://schemas.microsoft.com/office/powerpoint/2010/main" val="3584395220"/>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914241" rtl="0" eaLnBrk="1" latinLnBrk="0" hangingPunct="1">
        <a:lnSpc>
          <a:spcPct val="95000"/>
        </a:lnSpc>
        <a:spcBef>
          <a:spcPct val="0"/>
        </a:spcBef>
        <a:buNone/>
        <a:defRPr sz="2800" kern="1200">
          <a:solidFill>
            <a:schemeClr val="accent1"/>
          </a:solidFill>
          <a:latin typeface="+mj-lt"/>
          <a:ea typeface="+mj-ea"/>
          <a:cs typeface="+mj-cs"/>
        </a:defRPr>
      </a:lvl1pPr>
    </p:titleStyle>
    <p:bodyStyle>
      <a:lvl1pPr marL="0" indent="0" algn="l" defTabSz="914241" rtl="0" eaLnBrk="1" latinLnBrk="0" hangingPunct="1">
        <a:lnSpc>
          <a:spcPct val="100000"/>
        </a:lnSpc>
        <a:spcBef>
          <a:spcPts val="0"/>
        </a:spcBef>
        <a:spcAft>
          <a:spcPts val="1051"/>
        </a:spcAft>
        <a:buFontTx/>
        <a:buNone/>
        <a:defRPr sz="2100" kern="1200">
          <a:solidFill>
            <a:schemeClr val="tx2"/>
          </a:solidFill>
          <a:latin typeface="+mn-lt"/>
          <a:ea typeface="+mn-ea"/>
          <a:cs typeface="+mn-cs"/>
        </a:defRPr>
      </a:lvl1pPr>
      <a:lvl2pPr marL="215963" indent="-215963" algn="l" defTabSz="914241" rtl="0" eaLnBrk="1" latinLnBrk="0" hangingPunct="1">
        <a:lnSpc>
          <a:spcPct val="100000"/>
        </a:lnSpc>
        <a:spcBef>
          <a:spcPts val="0"/>
        </a:spcBef>
        <a:spcAft>
          <a:spcPts val="1051"/>
        </a:spcAft>
        <a:buClr>
          <a:schemeClr val="accent1"/>
        </a:buClr>
        <a:buFont typeface="Wingdings" panose="05000000000000000000" pitchFamily="2" charset="2"/>
        <a:buChar char="§"/>
        <a:defRPr sz="2100" kern="1200">
          <a:solidFill>
            <a:schemeClr val="tx2"/>
          </a:solidFill>
          <a:latin typeface="+mn-lt"/>
          <a:ea typeface="+mn-ea"/>
          <a:cs typeface="+mn-cs"/>
        </a:defRPr>
      </a:lvl2pPr>
      <a:lvl3pPr marL="395219" indent="-179360" algn="l" defTabSz="914241" rtl="0" eaLnBrk="1" latinLnBrk="0" hangingPunct="1">
        <a:lnSpc>
          <a:spcPct val="100000"/>
        </a:lnSpc>
        <a:spcBef>
          <a:spcPts val="0"/>
        </a:spcBef>
        <a:spcAft>
          <a:spcPts val="1051"/>
        </a:spcAft>
        <a:buClr>
          <a:schemeClr val="accent1"/>
        </a:buClr>
        <a:buFont typeface="Wingdings" panose="05000000000000000000" pitchFamily="2" charset="2"/>
        <a:buChar char="§"/>
        <a:defRPr sz="1900" kern="1200">
          <a:solidFill>
            <a:schemeClr val="tx2"/>
          </a:solidFill>
          <a:latin typeface="+mn-lt"/>
          <a:ea typeface="+mn-ea"/>
          <a:cs typeface="+mn-cs"/>
        </a:defRPr>
      </a:lvl3pPr>
      <a:lvl4pPr marL="577752" indent="-192058" algn="l" defTabSz="914241" rtl="0" eaLnBrk="1" latinLnBrk="0" hangingPunct="1">
        <a:lnSpc>
          <a:spcPct val="100000"/>
        </a:lnSpc>
        <a:spcBef>
          <a:spcPts val="0"/>
        </a:spcBef>
        <a:spcAft>
          <a:spcPts val="1051"/>
        </a:spcAft>
        <a:buClr>
          <a:schemeClr val="accent1"/>
        </a:buClr>
        <a:buFont typeface="Wingdings" panose="05000000000000000000" pitchFamily="2" charset="2"/>
        <a:buChar char="§"/>
        <a:defRPr sz="1900" kern="1200">
          <a:solidFill>
            <a:schemeClr val="tx2"/>
          </a:solidFill>
          <a:latin typeface="+mn-lt"/>
          <a:ea typeface="+mn-ea"/>
          <a:cs typeface="+mn-cs"/>
        </a:defRPr>
      </a:lvl4pPr>
      <a:lvl5pPr marL="741232" indent="-173010" algn="l" defTabSz="914241" rtl="0" eaLnBrk="1" latinLnBrk="0" hangingPunct="1">
        <a:lnSpc>
          <a:spcPct val="100000"/>
        </a:lnSpc>
        <a:spcBef>
          <a:spcPts val="0"/>
        </a:spcBef>
        <a:spcAft>
          <a:spcPts val="1051"/>
        </a:spcAft>
        <a:buClr>
          <a:schemeClr val="accent1"/>
        </a:buClr>
        <a:buFont typeface="Wingdings" panose="05000000000000000000" pitchFamily="2" charset="2"/>
        <a:buChar char="§"/>
        <a:defRPr sz="1600" kern="1200">
          <a:solidFill>
            <a:schemeClr val="tx2"/>
          </a:solidFill>
          <a:latin typeface="+mn-lt"/>
          <a:ea typeface="+mn-ea"/>
          <a:cs typeface="+mn-cs"/>
        </a:defRPr>
      </a:lvl5pPr>
      <a:lvl6pPr marL="2514161"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282"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02"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526"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41" rtl="0" eaLnBrk="1" latinLnBrk="0" hangingPunct="1">
        <a:defRPr sz="1900" kern="1200">
          <a:solidFill>
            <a:schemeClr val="tx1"/>
          </a:solidFill>
          <a:latin typeface="+mn-lt"/>
          <a:ea typeface="+mn-ea"/>
          <a:cs typeface="+mn-cs"/>
        </a:defRPr>
      </a:lvl1pPr>
      <a:lvl2pPr marL="457119" algn="l" defTabSz="914241" rtl="0" eaLnBrk="1" latinLnBrk="0" hangingPunct="1">
        <a:defRPr sz="1900" kern="1200">
          <a:solidFill>
            <a:schemeClr val="tx1"/>
          </a:solidFill>
          <a:latin typeface="+mn-lt"/>
          <a:ea typeface="+mn-ea"/>
          <a:cs typeface="+mn-cs"/>
        </a:defRPr>
      </a:lvl2pPr>
      <a:lvl3pPr marL="914241" algn="l" defTabSz="914241" rtl="0" eaLnBrk="1" latinLnBrk="0" hangingPunct="1">
        <a:defRPr sz="1900" kern="1200">
          <a:solidFill>
            <a:schemeClr val="tx1"/>
          </a:solidFill>
          <a:latin typeface="+mn-lt"/>
          <a:ea typeface="+mn-ea"/>
          <a:cs typeface="+mn-cs"/>
        </a:defRPr>
      </a:lvl3pPr>
      <a:lvl4pPr marL="1371362" algn="l" defTabSz="914241" rtl="0" eaLnBrk="1" latinLnBrk="0" hangingPunct="1">
        <a:defRPr sz="1900" kern="1200">
          <a:solidFill>
            <a:schemeClr val="tx1"/>
          </a:solidFill>
          <a:latin typeface="+mn-lt"/>
          <a:ea typeface="+mn-ea"/>
          <a:cs typeface="+mn-cs"/>
        </a:defRPr>
      </a:lvl4pPr>
      <a:lvl5pPr marL="1828482" algn="l" defTabSz="914241" rtl="0" eaLnBrk="1" latinLnBrk="0" hangingPunct="1">
        <a:defRPr sz="1900" kern="1200">
          <a:solidFill>
            <a:schemeClr val="tx1"/>
          </a:solidFill>
          <a:latin typeface="+mn-lt"/>
          <a:ea typeface="+mn-ea"/>
          <a:cs typeface="+mn-cs"/>
        </a:defRPr>
      </a:lvl5pPr>
      <a:lvl6pPr marL="2285606" algn="l" defTabSz="914241" rtl="0" eaLnBrk="1" latinLnBrk="0" hangingPunct="1">
        <a:defRPr sz="1900" kern="1200">
          <a:solidFill>
            <a:schemeClr val="tx1"/>
          </a:solidFill>
          <a:latin typeface="+mn-lt"/>
          <a:ea typeface="+mn-ea"/>
          <a:cs typeface="+mn-cs"/>
        </a:defRPr>
      </a:lvl6pPr>
      <a:lvl7pPr marL="2742722" algn="l" defTabSz="914241" rtl="0" eaLnBrk="1" latinLnBrk="0" hangingPunct="1">
        <a:defRPr sz="1900" kern="1200">
          <a:solidFill>
            <a:schemeClr val="tx1"/>
          </a:solidFill>
          <a:latin typeface="+mn-lt"/>
          <a:ea typeface="+mn-ea"/>
          <a:cs typeface="+mn-cs"/>
        </a:defRPr>
      </a:lvl7pPr>
      <a:lvl8pPr marL="3199840" algn="l" defTabSz="914241" rtl="0" eaLnBrk="1" latinLnBrk="0" hangingPunct="1">
        <a:defRPr sz="1900" kern="1200">
          <a:solidFill>
            <a:schemeClr val="tx1"/>
          </a:solidFill>
          <a:latin typeface="+mn-lt"/>
          <a:ea typeface="+mn-ea"/>
          <a:cs typeface="+mn-cs"/>
        </a:defRPr>
      </a:lvl8pPr>
      <a:lvl9pPr marL="3656959" algn="l" defTabSz="914241"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3793" userDrawn="1">
          <p15:clr>
            <a:srgbClr val="F26B43"/>
          </p15:clr>
        </p15:guide>
        <p15:guide id="2" pos="6947" userDrawn="1">
          <p15:clr>
            <a:srgbClr val="F26B43"/>
          </p15:clr>
        </p15:guide>
        <p15:guide id="3" pos="846" userDrawn="1">
          <p15:clr>
            <a:srgbClr val="F26B43"/>
          </p15:clr>
        </p15:guide>
        <p15:guide id="4" orient="horz" pos="414" userDrawn="1">
          <p15:clr>
            <a:srgbClr val="F26B43"/>
          </p15:clr>
        </p15:guide>
      </p15:sldGuideLst>
    </p:ext>
  </p:extLst>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CCA Brand Frame (16x9)_1.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1330963" y="670560"/>
            <a:ext cx="9703753" cy="105664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30960" y="1737843"/>
            <a:ext cx="9702800" cy="4283548"/>
          </a:xfrm>
          <a:prstGeom prst="rect">
            <a:avLst/>
          </a:prstGeom>
        </p:spPr>
        <p:txBody>
          <a:bodyPr vert="horz" lIns="0" tIns="0" rIns="0" bIns="0" rtlCol="0" anchor="t"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Box 3"/>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2455119373"/>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914264" rtl="0" eaLnBrk="1" latinLnBrk="0" hangingPunct="1">
        <a:lnSpc>
          <a:spcPct val="95000"/>
        </a:lnSpc>
        <a:spcBef>
          <a:spcPct val="0"/>
        </a:spcBef>
        <a:buNone/>
        <a:defRPr sz="2800" kern="1200">
          <a:solidFill>
            <a:schemeClr val="accent1"/>
          </a:solidFill>
          <a:latin typeface="+mj-lt"/>
          <a:ea typeface="+mj-ea"/>
          <a:cs typeface="+mj-cs"/>
        </a:defRPr>
      </a:lvl1pPr>
    </p:titleStyle>
    <p:bodyStyle>
      <a:lvl1pPr marL="0" indent="0" algn="l" defTabSz="914264" rtl="0" eaLnBrk="1" latinLnBrk="0" hangingPunct="1">
        <a:lnSpc>
          <a:spcPct val="100000"/>
        </a:lnSpc>
        <a:spcBef>
          <a:spcPts val="0"/>
        </a:spcBef>
        <a:spcAft>
          <a:spcPts val="1051"/>
        </a:spcAft>
        <a:buFontTx/>
        <a:buNone/>
        <a:defRPr sz="2100" kern="1200">
          <a:solidFill>
            <a:schemeClr val="tx2"/>
          </a:solidFill>
          <a:latin typeface="+mn-lt"/>
          <a:ea typeface="+mn-ea"/>
          <a:cs typeface="+mn-cs"/>
        </a:defRPr>
      </a:lvl1pPr>
      <a:lvl2pPr marL="215968" indent="-215968" algn="l" defTabSz="914264" rtl="0" eaLnBrk="1" latinLnBrk="0" hangingPunct="1">
        <a:lnSpc>
          <a:spcPct val="100000"/>
        </a:lnSpc>
        <a:spcBef>
          <a:spcPts val="0"/>
        </a:spcBef>
        <a:spcAft>
          <a:spcPts val="1051"/>
        </a:spcAft>
        <a:buClr>
          <a:schemeClr val="accent1"/>
        </a:buClr>
        <a:buFont typeface="Wingdings" panose="05000000000000000000" pitchFamily="2" charset="2"/>
        <a:buChar char="§"/>
        <a:defRPr sz="2100" kern="1200">
          <a:solidFill>
            <a:schemeClr val="tx2"/>
          </a:solidFill>
          <a:latin typeface="+mn-lt"/>
          <a:ea typeface="+mn-ea"/>
          <a:cs typeface="+mn-cs"/>
        </a:defRPr>
      </a:lvl2pPr>
      <a:lvl3pPr marL="395229" indent="-179364" algn="l" defTabSz="914264" rtl="0" eaLnBrk="1" latinLnBrk="0" hangingPunct="1">
        <a:lnSpc>
          <a:spcPct val="100000"/>
        </a:lnSpc>
        <a:spcBef>
          <a:spcPts val="0"/>
        </a:spcBef>
        <a:spcAft>
          <a:spcPts val="1051"/>
        </a:spcAft>
        <a:buClr>
          <a:schemeClr val="accent1"/>
        </a:buClr>
        <a:buFont typeface="Wingdings" panose="05000000000000000000" pitchFamily="2" charset="2"/>
        <a:buChar char="§"/>
        <a:defRPr sz="1900" kern="1200">
          <a:solidFill>
            <a:schemeClr val="tx2"/>
          </a:solidFill>
          <a:latin typeface="+mn-lt"/>
          <a:ea typeface="+mn-ea"/>
          <a:cs typeface="+mn-cs"/>
        </a:defRPr>
      </a:lvl3pPr>
      <a:lvl4pPr marL="577766" indent="-192062" algn="l" defTabSz="914264" rtl="0" eaLnBrk="1" latinLnBrk="0" hangingPunct="1">
        <a:lnSpc>
          <a:spcPct val="100000"/>
        </a:lnSpc>
        <a:spcBef>
          <a:spcPts val="0"/>
        </a:spcBef>
        <a:spcAft>
          <a:spcPts val="1051"/>
        </a:spcAft>
        <a:buClr>
          <a:schemeClr val="accent1"/>
        </a:buClr>
        <a:buFont typeface="Wingdings" panose="05000000000000000000" pitchFamily="2" charset="2"/>
        <a:buChar char="§"/>
        <a:defRPr sz="1900" kern="1200">
          <a:solidFill>
            <a:schemeClr val="tx2"/>
          </a:solidFill>
          <a:latin typeface="+mn-lt"/>
          <a:ea typeface="+mn-ea"/>
          <a:cs typeface="+mn-cs"/>
        </a:defRPr>
      </a:lvl4pPr>
      <a:lvl5pPr marL="741251" indent="-173014" algn="l" defTabSz="914264" rtl="0" eaLnBrk="1" latinLnBrk="0" hangingPunct="1">
        <a:lnSpc>
          <a:spcPct val="100000"/>
        </a:lnSpc>
        <a:spcBef>
          <a:spcPts val="0"/>
        </a:spcBef>
        <a:spcAft>
          <a:spcPts val="1051"/>
        </a:spcAft>
        <a:buClr>
          <a:schemeClr val="accent1"/>
        </a:buClr>
        <a:buFont typeface="Wingdings" panose="05000000000000000000" pitchFamily="2" charset="2"/>
        <a:buChar char="§"/>
        <a:defRPr sz="1600" kern="1200">
          <a:solidFill>
            <a:schemeClr val="tx2"/>
          </a:solidFill>
          <a:latin typeface="+mn-lt"/>
          <a:ea typeface="+mn-ea"/>
          <a:cs typeface="+mn-cs"/>
        </a:defRPr>
      </a:lvl5pPr>
      <a:lvl6pPr marL="2514224"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356"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88"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622"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3793" userDrawn="1">
          <p15:clr>
            <a:srgbClr val="F26B43"/>
          </p15:clr>
        </p15:guide>
        <p15:guide id="2" pos="6947" userDrawn="1">
          <p15:clr>
            <a:srgbClr val="F26B43"/>
          </p15:clr>
        </p15:guide>
        <p15:guide id="3" pos="846" userDrawn="1">
          <p15:clr>
            <a:srgbClr val="F26B43"/>
          </p15:clr>
        </p15:guide>
        <p15:guide id="4" orient="horz" pos="414" userDrawn="1">
          <p15:clr>
            <a:srgbClr val="F26B43"/>
          </p15:clr>
        </p15:guide>
      </p15:sldGuideLst>
    </p:ext>
  </p:extLst>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CCA Brand Frame (16x9)_1.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1330963" y="670560"/>
            <a:ext cx="9703753" cy="105664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30960" y="1737843"/>
            <a:ext cx="9702800" cy="4283548"/>
          </a:xfrm>
          <a:prstGeom prst="rect">
            <a:avLst/>
          </a:prstGeom>
        </p:spPr>
        <p:txBody>
          <a:bodyPr vert="horz" lIns="0" tIns="0" rIns="0" bIns="0" rtlCol="0" anchor="t"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Box 3"/>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3059991890"/>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914264" rtl="0" eaLnBrk="1" latinLnBrk="0" hangingPunct="1">
        <a:lnSpc>
          <a:spcPct val="95000"/>
        </a:lnSpc>
        <a:spcBef>
          <a:spcPct val="0"/>
        </a:spcBef>
        <a:buNone/>
        <a:defRPr sz="2800" kern="1200">
          <a:solidFill>
            <a:schemeClr val="accent1"/>
          </a:solidFill>
          <a:latin typeface="+mj-lt"/>
          <a:ea typeface="+mj-ea"/>
          <a:cs typeface="+mj-cs"/>
        </a:defRPr>
      </a:lvl1pPr>
    </p:titleStyle>
    <p:bodyStyle>
      <a:lvl1pPr marL="0" indent="0" algn="l" defTabSz="914264" rtl="0" eaLnBrk="1" latinLnBrk="0" hangingPunct="1">
        <a:lnSpc>
          <a:spcPct val="100000"/>
        </a:lnSpc>
        <a:spcBef>
          <a:spcPts val="0"/>
        </a:spcBef>
        <a:spcAft>
          <a:spcPts val="1051"/>
        </a:spcAft>
        <a:buFontTx/>
        <a:buNone/>
        <a:defRPr sz="2100" kern="1200">
          <a:solidFill>
            <a:schemeClr val="tx2"/>
          </a:solidFill>
          <a:latin typeface="+mn-lt"/>
          <a:ea typeface="+mn-ea"/>
          <a:cs typeface="+mn-cs"/>
        </a:defRPr>
      </a:lvl1pPr>
      <a:lvl2pPr marL="215968" indent="-215968" algn="l" defTabSz="914264" rtl="0" eaLnBrk="1" latinLnBrk="0" hangingPunct="1">
        <a:lnSpc>
          <a:spcPct val="100000"/>
        </a:lnSpc>
        <a:spcBef>
          <a:spcPts val="0"/>
        </a:spcBef>
        <a:spcAft>
          <a:spcPts val="1051"/>
        </a:spcAft>
        <a:buClr>
          <a:schemeClr val="accent1"/>
        </a:buClr>
        <a:buFont typeface="Wingdings" panose="05000000000000000000" pitchFamily="2" charset="2"/>
        <a:buChar char="§"/>
        <a:defRPr sz="2100" kern="1200">
          <a:solidFill>
            <a:schemeClr val="tx2"/>
          </a:solidFill>
          <a:latin typeface="+mn-lt"/>
          <a:ea typeface="+mn-ea"/>
          <a:cs typeface="+mn-cs"/>
        </a:defRPr>
      </a:lvl2pPr>
      <a:lvl3pPr marL="395229" indent="-179364" algn="l" defTabSz="914264" rtl="0" eaLnBrk="1" latinLnBrk="0" hangingPunct="1">
        <a:lnSpc>
          <a:spcPct val="100000"/>
        </a:lnSpc>
        <a:spcBef>
          <a:spcPts val="0"/>
        </a:spcBef>
        <a:spcAft>
          <a:spcPts val="1051"/>
        </a:spcAft>
        <a:buClr>
          <a:schemeClr val="accent1"/>
        </a:buClr>
        <a:buFont typeface="Wingdings" panose="05000000000000000000" pitchFamily="2" charset="2"/>
        <a:buChar char="§"/>
        <a:defRPr sz="1900" kern="1200">
          <a:solidFill>
            <a:schemeClr val="tx2"/>
          </a:solidFill>
          <a:latin typeface="+mn-lt"/>
          <a:ea typeface="+mn-ea"/>
          <a:cs typeface="+mn-cs"/>
        </a:defRPr>
      </a:lvl3pPr>
      <a:lvl4pPr marL="577766" indent="-192062" algn="l" defTabSz="914264" rtl="0" eaLnBrk="1" latinLnBrk="0" hangingPunct="1">
        <a:lnSpc>
          <a:spcPct val="100000"/>
        </a:lnSpc>
        <a:spcBef>
          <a:spcPts val="0"/>
        </a:spcBef>
        <a:spcAft>
          <a:spcPts val="1051"/>
        </a:spcAft>
        <a:buClr>
          <a:schemeClr val="accent1"/>
        </a:buClr>
        <a:buFont typeface="Wingdings" panose="05000000000000000000" pitchFamily="2" charset="2"/>
        <a:buChar char="§"/>
        <a:defRPr sz="1900" kern="1200">
          <a:solidFill>
            <a:schemeClr val="tx2"/>
          </a:solidFill>
          <a:latin typeface="+mn-lt"/>
          <a:ea typeface="+mn-ea"/>
          <a:cs typeface="+mn-cs"/>
        </a:defRPr>
      </a:lvl4pPr>
      <a:lvl5pPr marL="741251" indent="-173014" algn="l" defTabSz="914264" rtl="0" eaLnBrk="1" latinLnBrk="0" hangingPunct="1">
        <a:lnSpc>
          <a:spcPct val="100000"/>
        </a:lnSpc>
        <a:spcBef>
          <a:spcPts val="0"/>
        </a:spcBef>
        <a:spcAft>
          <a:spcPts val="1051"/>
        </a:spcAft>
        <a:buClr>
          <a:schemeClr val="accent1"/>
        </a:buClr>
        <a:buFont typeface="Wingdings" panose="05000000000000000000" pitchFamily="2" charset="2"/>
        <a:buChar char="§"/>
        <a:defRPr sz="1600" kern="1200">
          <a:solidFill>
            <a:schemeClr val="tx2"/>
          </a:solidFill>
          <a:latin typeface="+mn-lt"/>
          <a:ea typeface="+mn-ea"/>
          <a:cs typeface="+mn-cs"/>
        </a:defRPr>
      </a:lvl5pPr>
      <a:lvl6pPr marL="2514224"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356"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88"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622"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3793" userDrawn="1">
          <p15:clr>
            <a:srgbClr val="F26B43"/>
          </p15:clr>
        </p15:guide>
        <p15:guide id="2" pos="6947" userDrawn="1">
          <p15:clr>
            <a:srgbClr val="F26B43"/>
          </p15:clr>
        </p15:guide>
        <p15:guide id="3" pos="846" userDrawn="1">
          <p15:clr>
            <a:srgbClr val="F26B43"/>
          </p15:clr>
        </p15:guide>
        <p15:guide id="4" orient="horz" pos="414" userDrawn="1">
          <p15:clr>
            <a:srgbClr val="F26B43"/>
          </p15:clr>
        </p15:guide>
      </p15:sldGuideLst>
    </p:ext>
  </p:extLst>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rgbClr val="BEBEBE"/>
        </a:solidFill>
        <a:effectLst/>
      </p:bgPr>
    </p:bg>
    <p:spTree>
      <p:nvGrpSpPr>
        <p:cNvPr id="1" name=""/>
        <p:cNvGrpSpPr/>
        <p:nvPr/>
      </p:nvGrpSpPr>
      <p:grpSpPr>
        <a:xfrm>
          <a:off x="0" y="0"/>
          <a:ext cx="0" cy="0"/>
          <a:chOff x="0" y="0"/>
          <a:chExt cx="0" cy="0"/>
        </a:xfrm>
      </p:grpSpPr>
      <p:pic>
        <p:nvPicPr>
          <p:cNvPr id="7" name="Picture 6" descr="ACCA Brand Frame (16x9)_4.eps"/>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61473" y="6486259"/>
            <a:ext cx="461473" cy="123111"/>
          </a:xfrm>
          <a:prstGeom prst="rect">
            <a:avLst/>
          </a:prstGeom>
          <a:noFill/>
        </p:spPr>
        <p:txBody>
          <a:bodyPr wrap="square" lIns="0" tIns="0" rIns="0" bIns="0" rtlCol="0">
            <a:spAutoFit/>
          </a:bodyPr>
          <a:lstStyle/>
          <a:p>
            <a:pPr defTabSz="914377"/>
            <a:r>
              <a:rPr lang="en-GB" sz="800" dirty="0" smtClean="0">
                <a:solidFill>
                  <a:prstClr val="black"/>
                </a:solidFill>
              </a:rPr>
              <a:t>© ACCA</a:t>
            </a:r>
            <a:endParaRPr lang="en-GB" sz="800" dirty="0">
              <a:solidFill>
                <a:prstClr val="black"/>
              </a:solidFill>
            </a:endParaRPr>
          </a:p>
        </p:txBody>
      </p:sp>
    </p:spTree>
    <p:extLst>
      <p:ext uri="{BB962C8B-B14F-4D97-AF65-F5344CB8AC3E}">
        <p14:creationId xmlns:p14="http://schemas.microsoft.com/office/powerpoint/2010/main" val="4004408218"/>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900" kern="1200">
          <a:solidFill>
            <a:schemeClr val="tx1"/>
          </a:solidFill>
          <a:latin typeface="+mn-lt"/>
          <a:ea typeface="+mn-ea"/>
          <a:cs typeface="+mn-cs"/>
        </a:defRPr>
      </a:lvl1pPr>
      <a:lvl2pPr marL="457189" algn="l" defTabSz="457189" rtl="0" eaLnBrk="1" latinLnBrk="0" hangingPunct="1">
        <a:defRPr sz="1900" kern="1200">
          <a:solidFill>
            <a:schemeClr val="tx1"/>
          </a:solidFill>
          <a:latin typeface="+mn-lt"/>
          <a:ea typeface="+mn-ea"/>
          <a:cs typeface="+mn-cs"/>
        </a:defRPr>
      </a:lvl2pPr>
      <a:lvl3pPr marL="914377" algn="l" defTabSz="457189" rtl="0" eaLnBrk="1" latinLnBrk="0" hangingPunct="1">
        <a:defRPr sz="1900" kern="1200">
          <a:solidFill>
            <a:schemeClr val="tx1"/>
          </a:solidFill>
          <a:latin typeface="+mn-lt"/>
          <a:ea typeface="+mn-ea"/>
          <a:cs typeface="+mn-cs"/>
        </a:defRPr>
      </a:lvl3pPr>
      <a:lvl4pPr marL="1371566" algn="l" defTabSz="457189" rtl="0" eaLnBrk="1" latinLnBrk="0" hangingPunct="1">
        <a:defRPr sz="1900" kern="1200">
          <a:solidFill>
            <a:schemeClr val="tx1"/>
          </a:solidFill>
          <a:latin typeface="+mn-lt"/>
          <a:ea typeface="+mn-ea"/>
          <a:cs typeface="+mn-cs"/>
        </a:defRPr>
      </a:lvl4pPr>
      <a:lvl5pPr marL="1828754" algn="l" defTabSz="457189" rtl="0" eaLnBrk="1" latinLnBrk="0" hangingPunct="1">
        <a:defRPr sz="1900" kern="1200">
          <a:solidFill>
            <a:schemeClr val="tx1"/>
          </a:solidFill>
          <a:latin typeface="+mn-lt"/>
          <a:ea typeface="+mn-ea"/>
          <a:cs typeface="+mn-cs"/>
        </a:defRPr>
      </a:lvl5pPr>
      <a:lvl6pPr marL="2285943" algn="l" defTabSz="457189" rtl="0" eaLnBrk="1" latinLnBrk="0" hangingPunct="1">
        <a:defRPr sz="1900" kern="1200">
          <a:solidFill>
            <a:schemeClr val="tx1"/>
          </a:solidFill>
          <a:latin typeface="+mn-lt"/>
          <a:ea typeface="+mn-ea"/>
          <a:cs typeface="+mn-cs"/>
        </a:defRPr>
      </a:lvl6pPr>
      <a:lvl7pPr marL="2743131" algn="l" defTabSz="457189" rtl="0" eaLnBrk="1" latinLnBrk="0" hangingPunct="1">
        <a:defRPr sz="1900" kern="1200">
          <a:solidFill>
            <a:schemeClr val="tx1"/>
          </a:solidFill>
          <a:latin typeface="+mn-lt"/>
          <a:ea typeface="+mn-ea"/>
          <a:cs typeface="+mn-cs"/>
        </a:defRPr>
      </a:lvl7pPr>
      <a:lvl8pPr marL="3200320" algn="l" defTabSz="457189" rtl="0" eaLnBrk="1" latinLnBrk="0" hangingPunct="1">
        <a:defRPr sz="1900" kern="1200">
          <a:solidFill>
            <a:schemeClr val="tx1"/>
          </a:solidFill>
          <a:latin typeface="+mn-lt"/>
          <a:ea typeface="+mn-ea"/>
          <a:cs typeface="+mn-cs"/>
        </a:defRPr>
      </a:lvl8pPr>
      <a:lvl9pPr marL="3657509" algn="l" defTabSz="457189" rtl="0" eaLnBrk="1" latinLnBrk="0" hangingPunct="1">
        <a:defRPr sz="19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rgbClr val="BEBEBE"/>
        </a:solidFill>
        <a:effectLst/>
      </p:bgPr>
    </p:bg>
    <p:spTree>
      <p:nvGrpSpPr>
        <p:cNvPr id="1" name=""/>
        <p:cNvGrpSpPr/>
        <p:nvPr/>
      </p:nvGrpSpPr>
      <p:grpSpPr>
        <a:xfrm>
          <a:off x="0" y="0"/>
          <a:ext cx="0" cy="0"/>
          <a:chOff x="0" y="0"/>
          <a:chExt cx="0" cy="0"/>
        </a:xfrm>
      </p:grpSpPr>
      <p:pic>
        <p:nvPicPr>
          <p:cNvPr id="7" name="Picture 6" descr="ACCA Brand Frame (16x9)_4.eps"/>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61484" y="6486270"/>
            <a:ext cx="461473" cy="123111"/>
          </a:xfrm>
          <a:prstGeom prst="rect">
            <a:avLst/>
          </a:prstGeom>
          <a:noFill/>
        </p:spPr>
        <p:txBody>
          <a:bodyPr wrap="square" lIns="0" tIns="0" rIns="0" bIns="0" rtlCol="0">
            <a:spAutoFit/>
          </a:bodyPr>
          <a:lstStyle/>
          <a:p>
            <a:pPr defTabSz="914196"/>
            <a:r>
              <a:rPr lang="en-GB" sz="800" dirty="0" smtClean="0">
                <a:solidFill>
                  <a:prstClr val="black"/>
                </a:solidFill>
              </a:rPr>
              <a:t>© ACCA</a:t>
            </a:r>
            <a:endParaRPr lang="en-GB" sz="800" dirty="0">
              <a:solidFill>
                <a:prstClr val="black"/>
              </a:solidFill>
            </a:endParaRPr>
          </a:p>
        </p:txBody>
      </p:sp>
    </p:spTree>
    <p:extLst>
      <p:ext uri="{BB962C8B-B14F-4D97-AF65-F5344CB8AC3E}">
        <p14:creationId xmlns:p14="http://schemas.microsoft.com/office/powerpoint/2010/main" val="3207546856"/>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095" rtl="0" eaLnBrk="1" latinLnBrk="0" hangingPunct="1">
        <a:spcBef>
          <a:spcPct val="0"/>
        </a:spcBef>
        <a:buNone/>
        <a:defRPr sz="4400" kern="1200">
          <a:solidFill>
            <a:schemeClr val="tx1"/>
          </a:solidFill>
          <a:latin typeface="+mj-lt"/>
          <a:ea typeface="+mj-ea"/>
          <a:cs typeface="+mj-cs"/>
        </a:defRPr>
      </a:lvl1pPr>
    </p:titleStyle>
    <p:bodyStyle>
      <a:lvl1pPr marL="342826" indent="-342826" algn="l" defTabSz="457095" rtl="0" eaLnBrk="1" latinLnBrk="0" hangingPunct="1">
        <a:spcBef>
          <a:spcPct val="20000"/>
        </a:spcBef>
        <a:buFont typeface="Arial"/>
        <a:buChar char="•"/>
        <a:defRPr sz="3200" kern="1200">
          <a:solidFill>
            <a:schemeClr val="tx1"/>
          </a:solidFill>
          <a:latin typeface="+mn-lt"/>
          <a:ea typeface="+mn-ea"/>
          <a:cs typeface="+mn-cs"/>
        </a:defRPr>
      </a:lvl1pPr>
      <a:lvl2pPr marL="742783" indent="-285690" algn="l" defTabSz="457095" rtl="0" eaLnBrk="1" latinLnBrk="0" hangingPunct="1">
        <a:spcBef>
          <a:spcPct val="20000"/>
        </a:spcBef>
        <a:buFont typeface="Arial"/>
        <a:buChar char="–"/>
        <a:defRPr sz="2800" kern="1200">
          <a:solidFill>
            <a:schemeClr val="tx1"/>
          </a:solidFill>
          <a:latin typeface="+mn-lt"/>
          <a:ea typeface="+mn-ea"/>
          <a:cs typeface="+mn-cs"/>
        </a:defRPr>
      </a:lvl2pPr>
      <a:lvl3pPr marL="1142746" indent="-228552" algn="l" defTabSz="457095" rtl="0" eaLnBrk="1" latinLnBrk="0" hangingPunct="1">
        <a:spcBef>
          <a:spcPct val="20000"/>
        </a:spcBef>
        <a:buFont typeface="Arial"/>
        <a:buChar char="•"/>
        <a:defRPr sz="2400" kern="1200">
          <a:solidFill>
            <a:schemeClr val="tx1"/>
          </a:solidFill>
          <a:latin typeface="+mn-lt"/>
          <a:ea typeface="+mn-ea"/>
          <a:cs typeface="+mn-cs"/>
        </a:defRPr>
      </a:lvl3pPr>
      <a:lvl4pPr marL="1599840" indent="-228552" algn="l" defTabSz="457095" rtl="0" eaLnBrk="1" latinLnBrk="0" hangingPunct="1">
        <a:spcBef>
          <a:spcPct val="20000"/>
        </a:spcBef>
        <a:buFont typeface="Arial"/>
        <a:buChar char="–"/>
        <a:defRPr sz="2000" kern="1200">
          <a:solidFill>
            <a:schemeClr val="tx1"/>
          </a:solidFill>
          <a:latin typeface="+mn-lt"/>
          <a:ea typeface="+mn-ea"/>
          <a:cs typeface="+mn-cs"/>
        </a:defRPr>
      </a:lvl4pPr>
      <a:lvl5pPr marL="2056935" indent="-228552" algn="l" defTabSz="457095" rtl="0" eaLnBrk="1" latinLnBrk="0" hangingPunct="1">
        <a:spcBef>
          <a:spcPct val="20000"/>
        </a:spcBef>
        <a:buFont typeface="Arial"/>
        <a:buChar char="»"/>
        <a:defRPr sz="2000" kern="1200">
          <a:solidFill>
            <a:schemeClr val="tx1"/>
          </a:solidFill>
          <a:latin typeface="+mn-lt"/>
          <a:ea typeface="+mn-ea"/>
          <a:cs typeface="+mn-cs"/>
        </a:defRPr>
      </a:lvl5pPr>
      <a:lvl6pPr marL="2514036" indent="-228552" algn="l" defTabSz="457095" rtl="0" eaLnBrk="1" latinLnBrk="0" hangingPunct="1">
        <a:spcBef>
          <a:spcPct val="20000"/>
        </a:spcBef>
        <a:buFont typeface="Arial"/>
        <a:buChar char="•"/>
        <a:defRPr sz="2000" kern="1200">
          <a:solidFill>
            <a:schemeClr val="tx1"/>
          </a:solidFill>
          <a:latin typeface="+mn-lt"/>
          <a:ea typeface="+mn-ea"/>
          <a:cs typeface="+mn-cs"/>
        </a:defRPr>
      </a:lvl6pPr>
      <a:lvl7pPr marL="2971134" indent="-228552" algn="l" defTabSz="457095" rtl="0" eaLnBrk="1" latinLnBrk="0" hangingPunct="1">
        <a:spcBef>
          <a:spcPct val="20000"/>
        </a:spcBef>
        <a:buFont typeface="Arial"/>
        <a:buChar char="•"/>
        <a:defRPr sz="2000" kern="1200">
          <a:solidFill>
            <a:schemeClr val="tx1"/>
          </a:solidFill>
          <a:latin typeface="+mn-lt"/>
          <a:ea typeface="+mn-ea"/>
          <a:cs typeface="+mn-cs"/>
        </a:defRPr>
      </a:lvl7pPr>
      <a:lvl8pPr marL="3428232" indent="-228552" algn="l" defTabSz="457095" rtl="0" eaLnBrk="1" latinLnBrk="0" hangingPunct="1">
        <a:spcBef>
          <a:spcPct val="20000"/>
        </a:spcBef>
        <a:buFont typeface="Arial"/>
        <a:buChar char="•"/>
        <a:defRPr sz="2000" kern="1200">
          <a:solidFill>
            <a:schemeClr val="tx1"/>
          </a:solidFill>
          <a:latin typeface="+mn-lt"/>
          <a:ea typeface="+mn-ea"/>
          <a:cs typeface="+mn-cs"/>
        </a:defRPr>
      </a:lvl8pPr>
      <a:lvl9pPr marL="3885334" indent="-228552" algn="l" defTabSz="45709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95" rtl="0" eaLnBrk="1" latinLnBrk="0" hangingPunct="1">
        <a:defRPr sz="1900" kern="1200">
          <a:solidFill>
            <a:schemeClr val="tx1"/>
          </a:solidFill>
          <a:latin typeface="+mn-lt"/>
          <a:ea typeface="+mn-ea"/>
          <a:cs typeface="+mn-cs"/>
        </a:defRPr>
      </a:lvl1pPr>
      <a:lvl2pPr marL="457095" algn="l" defTabSz="457095" rtl="0" eaLnBrk="1" latinLnBrk="0" hangingPunct="1">
        <a:defRPr sz="1900" kern="1200">
          <a:solidFill>
            <a:schemeClr val="tx1"/>
          </a:solidFill>
          <a:latin typeface="+mn-lt"/>
          <a:ea typeface="+mn-ea"/>
          <a:cs typeface="+mn-cs"/>
        </a:defRPr>
      </a:lvl2pPr>
      <a:lvl3pPr marL="914196" algn="l" defTabSz="457095" rtl="0" eaLnBrk="1" latinLnBrk="0" hangingPunct="1">
        <a:defRPr sz="1900" kern="1200">
          <a:solidFill>
            <a:schemeClr val="tx1"/>
          </a:solidFill>
          <a:latin typeface="+mn-lt"/>
          <a:ea typeface="+mn-ea"/>
          <a:cs typeface="+mn-cs"/>
        </a:defRPr>
      </a:lvl3pPr>
      <a:lvl4pPr marL="1371294" algn="l" defTabSz="457095" rtl="0" eaLnBrk="1" latinLnBrk="0" hangingPunct="1">
        <a:defRPr sz="1900" kern="1200">
          <a:solidFill>
            <a:schemeClr val="tx1"/>
          </a:solidFill>
          <a:latin typeface="+mn-lt"/>
          <a:ea typeface="+mn-ea"/>
          <a:cs typeface="+mn-cs"/>
        </a:defRPr>
      </a:lvl4pPr>
      <a:lvl5pPr marL="1828392" algn="l" defTabSz="457095" rtl="0" eaLnBrk="1" latinLnBrk="0" hangingPunct="1">
        <a:defRPr sz="1900" kern="1200">
          <a:solidFill>
            <a:schemeClr val="tx1"/>
          </a:solidFill>
          <a:latin typeface="+mn-lt"/>
          <a:ea typeface="+mn-ea"/>
          <a:cs typeface="+mn-cs"/>
        </a:defRPr>
      </a:lvl5pPr>
      <a:lvl6pPr marL="2285494" algn="l" defTabSz="457095" rtl="0" eaLnBrk="1" latinLnBrk="0" hangingPunct="1">
        <a:defRPr sz="1900" kern="1200">
          <a:solidFill>
            <a:schemeClr val="tx1"/>
          </a:solidFill>
          <a:latin typeface="+mn-lt"/>
          <a:ea typeface="+mn-ea"/>
          <a:cs typeface="+mn-cs"/>
        </a:defRPr>
      </a:lvl6pPr>
      <a:lvl7pPr marL="2742586" algn="l" defTabSz="457095" rtl="0" eaLnBrk="1" latinLnBrk="0" hangingPunct="1">
        <a:defRPr sz="1900" kern="1200">
          <a:solidFill>
            <a:schemeClr val="tx1"/>
          </a:solidFill>
          <a:latin typeface="+mn-lt"/>
          <a:ea typeface="+mn-ea"/>
          <a:cs typeface="+mn-cs"/>
        </a:defRPr>
      </a:lvl7pPr>
      <a:lvl8pPr marL="3199680" algn="l" defTabSz="457095" rtl="0" eaLnBrk="1" latinLnBrk="0" hangingPunct="1">
        <a:defRPr sz="1900" kern="1200">
          <a:solidFill>
            <a:schemeClr val="tx1"/>
          </a:solidFill>
          <a:latin typeface="+mn-lt"/>
          <a:ea typeface="+mn-ea"/>
          <a:cs typeface="+mn-cs"/>
        </a:defRPr>
      </a:lvl8pPr>
      <a:lvl9pPr marL="3656775" algn="l" defTabSz="457095" rtl="0" eaLnBrk="1" latinLnBrk="0" hangingPunct="1">
        <a:defRPr sz="19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CCA Brand Frame (16x9)_4.eps"/>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1324618" y="1295416"/>
            <a:ext cx="9703753" cy="1056640"/>
          </a:xfrm>
          <a:prstGeom prst="rect">
            <a:avLst/>
          </a:prstGeom>
        </p:spPr>
        <p:txBody>
          <a:bodyPr vert="horz" lIns="0" tIns="0" rIns="0" bIns="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24611" y="2362696"/>
            <a:ext cx="9702800" cy="3446936"/>
          </a:xfrm>
          <a:prstGeom prst="rect">
            <a:avLst/>
          </a:prstGeom>
        </p:spPr>
        <p:txBody>
          <a:bodyPr vert="horz" lIns="0" tIns="0" rIns="0" bIns="0" rtlCol="0" anchor="t" anchorCtr="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Box 3"/>
          <p:cNvSpPr txBox="1"/>
          <p:nvPr userDrawn="1"/>
        </p:nvSpPr>
        <p:spPr>
          <a:xfrm>
            <a:off x="461480" y="6486266"/>
            <a:ext cx="461473" cy="123111"/>
          </a:xfrm>
          <a:prstGeom prst="rect">
            <a:avLst/>
          </a:prstGeom>
          <a:noFill/>
        </p:spPr>
        <p:txBody>
          <a:bodyPr wrap="square" lIns="0" tIns="0" rIns="0" bIns="0" rtlCol="0">
            <a:spAutoFit/>
          </a:bodyPr>
          <a:lstStyle/>
          <a:p>
            <a:pPr defTabSz="914264"/>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569608536"/>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914264" rtl="0" eaLnBrk="1" latinLnBrk="0" hangingPunct="1">
        <a:lnSpc>
          <a:spcPct val="95000"/>
        </a:lnSpc>
        <a:spcBef>
          <a:spcPct val="0"/>
        </a:spcBef>
        <a:buNone/>
        <a:defRPr sz="2800" kern="1200">
          <a:solidFill>
            <a:schemeClr val="accent1"/>
          </a:solidFill>
          <a:latin typeface="+mj-lt"/>
          <a:ea typeface="+mj-ea"/>
          <a:cs typeface="+mj-cs"/>
        </a:defRPr>
      </a:lvl1pPr>
    </p:titleStyle>
    <p:bodyStyle>
      <a:lvl1pPr marL="0" indent="0" algn="l" defTabSz="914264" rtl="0" eaLnBrk="1" latinLnBrk="0" hangingPunct="1">
        <a:lnSpc>
          <a:spcPct val="100000"/>
        </a:lnSpc>
        <a:spcBef>
          <a:spcPts val="0"/>
        </a:spcBef>
        <a:spcAft>
          <a:spcPts val="1051"/>
        </a:spcAft>
        <a:buFontTx/>
        <a:buNone/>
        <a:defRPr sz="2100" kern="1200">
          <a:solidFill>
            <a:schemeClr val="tx2"/>
          </a:solidFill>
          <a:latin typeface="+mn-lt"/>
          <a:ea typeface="+mn-ea"/>
          <a:cs typeface="+mn-cs"/>
        </a:defRPr>
      </a:lvl1pPr>
      <a:lvl2pPr marL="215968" indent="-215968" algn="l" defTabSz="914264" rtl="0" eaLnBrk="1" latinLnBrk="0" hangingPunct="1">
        <a:lnSpc>
          <a:spcPct val="100000"/>
        </a:lnSpc>
        <a:spcBef>
          <a:spcPts val="0"/>
        </a:spcBef>
        <a:spcAft>
          <a:spcPts val="1051"/>
        </a:spcAft>
        <a:buClr>
          <a:schemeClr val="accent1"/>
        </a:buClr>
        <a:buFont typeface="Wingdings" panose="05000000000000000000" pitchFamily="2" charset="2"/>
        <a:buChar char="§"/>
        <a:defRPr sz="2100" kern="1200">
          <a:solidFill>
            <a:schemeClr val="tx2"/>
          </a:solidFill>
          <a:latin typeface="+mn-lt"/>
          <a:ea typeface="+mn-ea"/>
          <a:cs typeface="+mn-cs"/>
        </a:defRPr>
      </a:lvl2pPr>
      <a:lvl3pPr marL="395229" indent="-179364" algn="l" defTabSz="914264" rtl="0" eaLnBrk="1" latinLnBrk="0" hangingPunct="1">
        <a:lnSpc>
          <a:spcPct val="100000"/>
        </a:lnSpc>
        <a:spcBef>
          <a:spcPts val="0"/>
        </a:spcBef>
        <a:spcAft>
          <a:spcPts val="1051"/>
        </a:spcAft>
        <a:buClr>
          <a:schemeClr val="accent1"/>
        </a:buClr>
        <a:buFont typeface="Wingdings" panose="05000000000000000000" pitchFamily="2" charset="2"/>
        <a:buChar char="§"/>
        <a:defRPr sz="1900" kern="1200">
          <a:solidFill>
            <a:schemeClr val="tx2"/>
          </a:solidFill>
          <a:latin typeface="+mn-lt"/>
          <a:ea typeface="+mn-ea"/>
          <a:cs typeface="+mn-cs"/>
        </a:defRPr>
      </a:lvl3pPr>
      <a:lvl4pPr marL="577766" indent="-192062" algn="l" defTabSz="914264" rtl="0" eaLnBrk="1" latinLnBrk="0" hangingPunct="1">
        <a:lnSpc>
          <a:spcPct val="100000"/>
        </a:lnSpc>
        <a:spcBef>
          <a:spcPts val="0"/>
        </a:spcBef>
        <a:spcAft>
          <a:spcPts val="1051"/>
        </a:spcAft>
        <a:buClr>
          <a:schemeClr val="accent1"/>
        </a:buClr>
        <a:buFont typeface="Wingdings" panose="05000000000000000000" pitchFamily="2" charset="2"/>
        <a:buChar char="§"/>
        <a:defRPr sz="1900" kern="1200">
          <a:solidFill>
            <a:schemeClr val="tx2"/>
          </a:solidFill>
          <a:latin typeface="+mn-lt"/>
          <a:ea typeface="+mn-ea"/>
          <a:cs typeface="+mn-cs"/>
        </a:defRPr>
      </a:lvl4pPr>
      <a:lvl5pPr marL="741251" indent="-173014" algn="l" defTabSz="914264" rtl="0" eaLnBrk="1" latinLnBrk="0" hangingPunct="1">
        <a:lnSpc>
          <a:spcPct val="100000"/>
        </a:lnSpc>
        <a:spcBef>
          <a:spcPts val="0"/>
        </a:spcBef>
        <a:spcAft>
          <a:spcPts val="1051"/>
        </a:spcAft>
        <a:buClr>
          <a:schemeClr val="accent1"/>
        </a:buClr>
        <a:buFont typeface="Wingdings" panose="05000000000000000000" pitchFamily="2" charset="2"/>
        <a:buChar char="§"/>
        <a:defRPr sz="1600" kern="1200">
          <a:solidFill>
            <a:schemeClr val="tx2"/>
          </a:solidFill>
          <a:latin typeface="+mn-lt"/>
          <a:ea typeface="+mn-ea"/>
          <a:cs typeface="+mn-cs"/>
        </a:defRPr>
      </a:lvl5pPr>
      <a:lvl6pPr marL="2514224"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356"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88"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622"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3793">
          <p15:clr>
            <a:srgbClr val="F26B43"/>
          </p15:clr>
        </p15:guide>
        <p15:guide id="2" pos="6947">
          <p15:clr>
            <a:srgbClr val="F26B43"/>
          </p15:clr>
        </p15:guide>
        <p15:guide id="3" pos="846">
          <p15:clr>
            <a:srgbClr val="F26B43"/>
          </p15:clr>
        </p15:guide>
        <p15:guide id="4" orient="horz" pos="41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BEBEBE"/>
        </a:solidFill>
        <a:effectLst/>
      </p:bgPr>
    </p:bg>
    <p:spTree>
      <p:nvGrpSpPr>
        <p:cNvPr id="1" name=""/>
        <p:cNvGrpSpPr/>
        <p:nvPr/>
      </p:nvGrpSpPr>
      <p:grpSpPr>
        <a:xfrm>
          <a:off x="0" y="0"/>
          <a:ext cx="0" cy="0"/>
          <a:chOff x="0" y="0"/>
          <a:chExt cx="0" cy="0"/>
        </a:xfrm>
      </p:grpSpPr>
      <p:pic>
        <p:nvPicPr>
          <p:cNvPr id="7" name="Picture 6" descr="ACCA Brand Frame (16x9)_4.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t>© ACCA</a:t>
            </a:r>
            <a:endParaRPr lang="en-GB" sz="800" dirty="0"/>
          </a:p>
        </p:txBody>
      </p:sp>
    </p:spTree>
    <p:extLst>
      <p:ext uri="{BB962C8B-B14F-4D97-AF65-F5344CB8AC3E}">
        <p14:creationId xmlns:p14="http://schemas.microsoft.com/office/powerpoint/2010/main" val="3124864781"/>
      </p:ext>
    </p:extLst>
  </p:cSld>
  <p:clrMap bg1="lt1" tx1="dk1" bg2="lt2" tx2="dk2" accent1="accent1" accent2="accent2" accent3="accent3" accent4="accent4" accent5="accent5" accent6="accent6" hlink="hlink" folHlink="folHlink"/>
  <p:sldLayoutIdLst>
    <p:sldLayoutId id="2147483672" r:id="rId1"/>
    <p:sldLayoutId id="2147483754" r:id="rId2"/>
    <p:sldLayoutId id="2147483758" r:id="rId3"/>
    <p:sldLayoutId id="2147483773" r:id="rId4"/>
    <p:sldLayoutId id="2147483774" r:id="rId5"/>
    <p:sldLayoutId id="2147483749" r:id="rId6"/>
    <p:sldLayoutId id="2147483733" r:id="rId7"/>
    <p:sldLayoutId id="2147483744" r:id="rId8"/>
    <p:sldLayoutId id="2147483745" r:id="rId9"/>
    <p:sldLayoutId id="2147483780" r:id="rId10"/>
    <p:sldLayoutId id="214748378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BEBEBE"/>
        </a:solidFill>
        <a:effectLst/>
      </p:bgPr>
    </p:bg>
    <p:spTree>
      <p:nvGrpSpPr>
        <p:cNvPr id="1" name=""/>
        <p:cNvGrpSpPr/>
        <p:nvPr/>
      </p:nvGrpSpPr>
      <p:grpSpPr>
        <a:xfrm>
          <a:off x="0" y="0"/>
          <a:ext cx="0" cy="0"/>
          <a:chOff x="0" y="0"/>
          <a:chExt cx="0" cy="0"/>
        </a:xfrm>
      </p:grpSpPr>
      <p:pic>
        <p:nvPicPr>
          <p:cNvPr id="2" name="Picture 1" descr="ACCA Brand Frame (16x9)_5.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schemeClr val="bg1"/>
                </a:solidFill>
              </a:rPr>
              <a:t>© ACCA</a:t>
            </a:r>
            <a:endParaRPr lang="en-GB" sz="800" dirty="0">
              <a:solidFill>
                <a:schemeClr val="bg1"/>
              </a:solidFill>
            </a:endParaRPr>
          </a:p>
        </p:txBody>
      </p:sp>
    </p:spTree>
    <p:extLst>
      <p:ext uri="{BB962C8B-B14F-4D97-AF65-F5344CB8AC3E}">
        <p14:creationId xmlns:p14="http://schemas.microsoft.com/office/powerpoint/2010/main" val="1233700774"/>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5" r:id="rId3"/>
    <p:sldLayoutId id="2147483776" r:id="rId4"/>
    <p:sldLayoutId id="2147483775" r:id="rId5"/>
    <p:sldLayoutId id="2147483777" r:id="rId6"/>
    <p:sldLayoutId id="2147483735" r:id="rId7"/>
    <p:sldLayoutId id="2147483746" r:id="rId8"/>
    <p:sldLayoutId id="2147483747" r:id="rId9"/>
    <p:sldLayoutId id="2147483778" r:id="rId10"/>
    <p:sldLayoutId id="214748377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CCA Brand Frame (16x9)_1.eps"/>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1330963" y="670560"/>
            <a:ext cx="9703753" cy="105664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30960" y="1737843"/>
            <a:ext cx="9702800" cy="4283548"/>
          </a:xfrm>
          <a:prstGeom prst="rect">
            <a:avLst/>
          </a:prstGeom>
        </p:spPr>
        <p:txBody>
          <a:bodyPr vert="horz" lIns="0" tIns="0" rIns="0" bIns="0" rtlCol="0" anchor="t"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Box 3"/>
          <p:cNvSpPr txBox="1"/>
          <p:nvPr/>
        </p:nvSpPr>
        <p:spPr>
          <a:xfrm>
            <a:off x="461619" y="6486534"/>
            <a:ext cx="461473" cy="123111"/>
          </a:xfrm>
          <a:prstGeom prst="rect">
            <a:avLst/>
          </a:prstGeom>
          <a:noFill/>
        </p:spPr>
        <p:txBody>
          <a:bodyPr wrap="square" lIns="0" tIns="0" rIns="0" bIns="0" rtlCol="0">
            <a:spAutoFit/>
          </a:bodyPr>
          <a:lstStyle/>
          <a:p>
            <a:pPr defTabSz="909708"/>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2140614441"/>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09708" rtl="0" eaLnBrk="1" latinLnBrk="0" hangingPunct="1">
        <a:lnSpc>
          <a:spcPct val="95000"/>
        </a:lnSpc>
        <a:spcBef>
          <a:spcPct val="0"/>
        </a:spcBef>
        <a:buNone/>
        <a:defRPr sz="2800" kern="1200">
          <a:solidFill>
            <a:schemeClr val="accent1"/>
          </a:solidFill>
          <a:latin typeface="+mj-lt"/>
          <a:ea typeface="+mj-ea"/>
          <a:cs typeface="+mj-cs"/>
        </a:defRPr>
      </a:lvl1pPr>
    </p:titleStyle>
    <p:bodyStyle>
      <a:lvl1pPr marL="0" indent="0" algn="l" defTabSz="909708" rtl="0" eaLnBrk="1" latinLnBrk="0" hangingPunct="1">
        <a:lnSpc>
          <a:spcPct val="100000"/>
        </a:lnSpc>
        <a:spcBef>
          <a:spcPts val="0"/>
        </a:spcBef>
        <a:spcAft>
          <a:spcPts val="1051"/>
        </a:spcAft>
        <a:buFontTx/>
        <a:buNone/>
        <a:defRPr sz="2100" kern="1200">
          <a:solidFill>
            <a:schemeClr val="tx2"/>
          </a:solidFill>
          <a:latin typeface="+mn-lt"/>
          <a:ea typeface="+mn-ea"/>
          <a:cs typeface="+mn-cs"/>
        </a:defRPr>
      </a:lvl1pPr>
      <a:lvl2pPr marL="214896" indent="-214896" algn="l" defTabSz="909708" rtl="0" eaLnBrk="1" latinLnBrk="0" hangingPunct="1">
        <a:lnSpc>
          <a:spcPct val="100000"/>
        </a:lnSpc>
        <a:spcBef>
          <a:spcPts val="0"/>
        </a:spcBef>
        <a:spcAft>
          <a:spcPts val="1051"/>
        </a:spcAft>
        <a:buClr>
          <a:schemeClr val="accent1"/>
        </a:buClr>
        <a:buFont typeface="Wingdings" panose="05000000000000000000" pitchFamily="2" charset="2"/>
        <a:buChar char="§"/>
        <a:defRPr sz="2100" kern="1200">
          <a:solidFill>
            <a:schemeClr val="tx2"/>
          </a:solidFill>
          <a:latin typeface="+mn-lt"/>
          <a:ea typeface="+mn-ea"/>
          <a:cs typeface="+mn-cs"/>
        </a:defRPr>
      </a:lvl2pPr>
      <a:lvl3pPr marL="393226" indent="-178560" algn="l" defTabSz="909708" rtl="0" eaLnBrk="1" latinLnBrk="0" hangingPunct="1">
        <a:lnSpc>
          <a:spcPct val="100000"/>
        </a:lnSpc>
        <a:spcBef>
          <a:spcPts val="0"/>
        </a:spcBef>
        <a:spcAft>
          <a:spcPts val="1051"/>
        </a:spcAft>
        <a:buClr>
          <a:schemeClr val="accent1"/>
        </a:buClr>
        <a:buFont typeface="Wingdings" panose="05000000000000000000" pitchFamily="2" charset="2"/>
        <a:buChar char="§"/>
        <a:defRPr sz="1900" kern="1200">
          <a:solidFill>
            <a:schemeClr val="tx2"/>
          </a:solidFill>
          <a:latin typeface="+mn-lt"/>
          <a:ea typeface="+mn-ea"/>
          <a:cs typeface="+mn-cs"/>
        </a:defRPr>
      </a:lvl3pPr>
      <a:lvl4pPr marL="574952" indent="-191258" algn="l" defTabSz="909708" rtl="0" eaLnBrk="1" latinLnBrk="0" hangingPunct="1">
        <a:lnSpc>
          <a:spcPct val="100000"/>
        </a:lnSpc>
        <a:spcBef>
          <a:spcPts val="0"/>
        </a:spcBef>
        <a:spcAft>
          <a:spcPts val="1051"/>
        </a:spcAft>
        <a:buClr>
          <a:schemeClr val="accent1"/>
        </a:buClr>
        <a:buFont typeface="Wingdings" panose="05000000000000000000" pitchFamily="2" charset="2"/>
        <a:buChar char="§"/>
        <a:defRPr sz="1900" kern="1200">
          <a:solidFill>
            <a:schemeClr val="tx2"/>
          </a:solidFill>
          <a:latin typeface="+mn-lt"/>
          <a:ea typeface="+mn-ea"/>
          <a:cs typeface="+mn-cs"/>
        </a:defRPr>
      </a:lvl4pPr>
      <a:lvl5pPr marL="737588" indent="-172210" algn="l" defTabSz="909708" rtl="0" eaLnBrk="1" latinLnBrk="0" hangingPunct="1">
        <a:lnSpc>
          <a:spcPct val="100000"/>
        </a:lnSpc>
        <a:spcBef>
          <a:spcPts val="0"/>
        </a:spcBef>
        <a:spcAft>
          <a:spcPts val="1051"/>
        </a:spcAft>
        <a:buClr>
          <a:schemeClr val="accent1"/>
        </a:buClr>
        <a:buFont typeface="Wingdings" panose="05000000000000000000" pitchFamily="2" charset="2"/>
        <a:buChar char="§"/>
        <a:defRPr sz="1600" kern="1200">
          <a:solidFill>
            <a:schemeClr val="tx2"/>
          </a:solidFill>
          <a:latin typeface="+mn-lt"/>
          <a:ea typeface="+mn-ea"/>
          <a:cs typeface="+mn-cs"/>
        </a:defRPr>
      </a:lvl5pPr>
      <a:lvl6pPr marL="2501628" indent="-227496" algn="l" defTabSz="90970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56483" indent="-227496" algn="l" defTabSz="90970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11336" indent="-227496" algn="l" defTabSz="90970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66326" indent="-227496" algn="l" defTabSz="90970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09708" rtl="0" eaLnBrk="1" latinLnBrk="0" hangingPunct="1">
        <a:defRPr sz="1900" kern="1200">
          <a:solidFill>
            <a:schemeClr val="tx1"/>
          </a:solidFill>
          <a:latin typeface="+mn-lt"/>
          <a:ea typeface="+mn-ea"/>
          <a:cs typeface="+mn-cs"/>
        </a:defRPr>
      </a:lvl1pPr>
      <a:lvl2pPr marL="454719" algn="l" defTabSz="909708" rtl="0" eaLnBrk="1" latinLnBrk="0" hangingPunct="1">
        <a:defRPr sz="1900" kern="1200">
          <a:solidFill>
            <a:schemeClr val="tx1"/>
          </a:solidFill>
          <a:latin typeface="+mn-lt"/>
          <a:ea typeface="+mn-ea"/>
          <a:cs typeface="+mn-cs"/>
        </a:defRPr>
      </a:lvl2pPr>
      <a:lvl3pPr marL="909708" algn="l" defTabSz="909708" rtl="0" eaLnBrk="1" latinLnBrk="0" hangingPunct="1">
        <a:defRPr sz="1900" kern="1200">
          <a:solidFill>
            <a:schemeClr val="tx1"/>
          </a:solidFill>
          <a:latin typeface="+mn-lt"/>
          <a:ea typeface="+mn-ea"/>
          <a:cs typeface="+mn-cs"/>
        </a:defRPr>
      </a:lvl3pPr>
      <a:lvl4pPr marL="1364563" algn="l" defTabSz="909708" rtl="0" eaLnBrk="1" latinLnBrk="0" hangingPunct="1">
        <a:defRPr sz="1900" kern="1200">
          <a:solidFill>
            <a:schemeClr val="tx1"/>
          </a:solidFill>
          <a:latin typeface="+mn-lt"/>
          <a:ea typeface="+mn-ea"/>
          <a:cs typeface="+mn-cs"/>
        </a:defRPr>
      </a:lvl4pPr>
      <a:lvl5pPr marL="1819416" algn="l" defTabSz="909708" rtl="0" eaLnBrk="1" latinLnBrk="0" hangingPunct="1">
        <a:defRPr sz="1900" kern="1200">
          <a:solidFill>
            <a:schemeClr val="tx1"/>
          </a:solidFill>
          <a:latin typeface="+mn-lt"/>
          <a:ea typeface="+mn-ea"/>
          <a:cs typeface="+mn-cs"/>
        </a:defRPr>
      </a:lvl5pPr>
      <a:lvl6pPr marL="2274406" algn="l" defTabSz="909708" rtl="0" eaLnBrk="1" latinLnBrk="0" hangingPunct="1">
        <a:defRPr sz="1900" kern="1200">
          <a:solidFill>
            <a:schemeClr val="tx1"/>
          </a:solidFill>
          <a:latin typeface="+mn-lt"/>
          <a:ea typeface="+mn-ea"/>
          <a:cs typeface="+mn-cs"/>
        </a:defRPr>
      </a:lvl6pPr>
      <a:lvl7pPr marL="2729122" algn="l" defTabSz="909708" rtl="0" eaLnBrk="1" latinLnBrk="0" hangingPunct="1">
        <a:defRPr sz="1900" kern="1200">
          <a:solidFill>
            <a:schemeClr val="tx1"/>
          </a:solidFill>
          <a:latin typeface="+mn-lt"/>
          <a:ea typeface="+mn-ea"/>
          <a:cs typeface="+mn-cs"/>
        </a:defRPr>
      </a:lvl7pPr>
      <a:lvl8pPr marL="3183840" algn="l" defTabSz="909708" rtl="0" eaLnBrk="1" latinLnBrk="0" hangingPunct="1">
        <a:defRPr sz="1900" kern="1200">
          <a:solidFill>
            <a:schemeClr val="tx1"/>
          </a:solidFill>
          <a:latin typeface="+mn-lt"/>
          <a:ea typeface="+mn-ea"/>
          <a:cs typeface="+mn-cs"/>
        </a:defRPr>
      </a:lvl8pPr>
      <a:lvl9pPr marL="3638676" algn="l" defTabSz="909708"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3793">
          <p15:clr>
            <a:srgbClr val="F26B43"/>
          </p15:clr>
        </p15:guide>
        <p15:guide id="2" pos="6947">
          <p15:clr>
            <a:srgbClr val="F26B43"/>
          </p15:clr>
        </p15:guide>
        <p15:guide id="3" pos="846">
          <p15:clr>
            <a:srgbClr val="F26B43"/>
          </p15:clr>
        </p15:guide>
        <p15:guide id="4" orient="horz" pos="41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CCA Brand Frame (16x9)_1.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1330963" y="670560"/>
            <a:ext cx="9703753" cy="105664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30960" y="1737843"/>
            <a:ext cx="9702800" cy="4283548"/>
          </a:xfrm>
          <a:prstGeom prst="rect">
            <a:avLst/>
          </a:prstGeom>
        </p:spPr>
        <p:txBody>
          <a:bodyPr vert="horz" lIns="0" tIns="0" rIns="0" bIns="0" rtlCol="0" anchor="t"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Box 3"/>
          <p:cNvSpPr txBox="1"/>
          <p:nvPr userDrawn="1"/>
        </p:nvSpPr>
        <p:spPr>
          <a:xfrm>
            <a:off x="461619" y="6486530"/>
            <a:ext cx="461473" cy="123111"/>
          </a:xfrm>
          <a:prstGeom prst="rect">
            <a:avLst/>
          </a:prstGeom>
          <a:noFill/>
        </p:spPr>
        <p:txBody>
          <a:bodyPr wrap="square" lIns="0" tIns="0" rIns="0" bIns="0" rtlCol="0">
            <a:spAutoFit/>
          </a:bodyPr>
          <a:lstStyle/>
          <a:p>
            <a:pPr defTabSz="909776"/>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105485650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09776" rtl="0" eaLnBrk="1" latinLnBrk="0" hangingPunct="1">
        <a:lnSpc>
          <a:spcPct val="95000"/>
        </a:lnSpc>
        <a:spcBef>
          <a:spcPct val="0"/>
        </a:spcBef>
        <a:buNone/>
        <a:defRPr sz="2800" kern="1200">
          <a:solidFill>
            <a:schemeClr val="accent1"/>
          </a:solidFill>
          <a:latin typeface="+mj-lt"/>
          <a:ea typeface="+mj-ea"/>
          <a:cs typeface="+mj-cs"/>
        </a:defRPr>
      </a:lvl1pPr>
    </p:titleStyle>
    <p:bodyStyle>
      <a:lvl1pPr marL="0" indent="0" algn="l" defTabSz="909776" rtl="0" eaLnBrk="1" latinLnBrk="0" hangingPunct="1">
        <a:lnSpc>
          <a:spcPct val="100000"/>
        </a:lnSpc>
        <a:spcBef>
          <a:spcPts val="0"/>
        </a:spcBef>
        <a:spcAft>
          <a:spcPts val="1051"/>
        </a:spcAft>
        <a:buFontTx/>
        <a:buNone/>
        <a:defRPr sz="2100" kern="1200">
          <a:solidFill>
            <a:schemeClr val="tx2"/>
          </a:solidFill>
          <a:latin typeface="+mn-lt"/>
          <a:ea typeface="+mn-ea"/>
          <a:cs typeface="+mn-cs"/>
        </a:defRPr>
      </a:lvl1pPr>
      <a:lvl2pPr marL="214912" indent="-214912" algn="l" defTabSz="909776" rtl="0" eaLnBrk="1" latinLnBrk="0" hangingPunct="1">
        <a:lnSpc>
          <a:spcPct val="100000"/>
        </a:lnSpc>
        <a:spcBef>
          <a:spcPts val="0"/>
        </a:spcBef>
        <a:spcAft>
          <a:spcPts val="1051"/>
        </a:spcAft>
        <a:buClr>
          <a:schemeClr val="accent1"/>
        </a:buClr>
        <a:buFont typeface="Wingdings" panose="05000000000000000000" pitchFamily="2" charset="2"/>
        <a:buChar char="§"/>
        <a:defRPr sz="2100" kern="1200">
          <a:solidFill>
            <a:schemeClr val="tx2"/>
          </a:solidFill>
          <a:latin typeface="+mn-lt"/>
          <a:ea typeface="+mn-ea"/>
          <a:cs typeface="+mn-cs"/>
        </a:defRPr>
      </a:lvl2pPr>
      <a:lvl3pPr marL="393254" indent="-178572" algn="l" defTabSz="909776" rtl="0" eaLnBrk="1" latinLnBrk="0" hangingPunct="1">
        <a:lnSpc>
          <a:spcPct val="100000"/>
        </a:lnSpc>
        <a:spcBef>
          <a:spcPts val="0"/>
        </a:spcBef>
        <a:spcAft>
          <a:spcPts val="1051"/>
        </a:spcAft>
        <a:buClr>
          <a:schemeClr val="accent1"/>
        </a:buClr>
        <a:buFont typeface="Wingdings" panose="05000000000000000000" pitchFamily="2" charset="2"/>
        <a:buChar char="§"/>
        <a:defRPr sz="1900" kern="1200">
          <a:solidFill>
            <a:schemeClr val="tx2"/>
          </a:solidFill>
          <a:latin typeface="+mn-lt"/>
          <a:ea typeface="+mn-ea"/>
          <a:cs typeface="+mn-cs"/>
        </a:defRPr>
      </a:lvl3pPr>
      <a:lvl4pPr marL="574994" indent="-191270" algn="l" defTabSz="909776" rtl="0" eaLnBrk="1" latinLnBrk="0" hangingPunct="1">
        <a:lnSpc>
          <a:spcPct val="100000"/>
        </a:lnSpc>
        <a:spcBef>
          <a:spcPts val="0"/>
        </a:spcBef>
        <a:spcAft>
          <a:spcPts val="1051"/>
        </a:spcAft>
        <a:buClr>
          <a:schemeClr val="accent1"/>
        </a:buClr>
        <a:buFont typeface="Wingdings" panose="05000000000000000000" pitchFamily="2" charset="2"/>
        <a:buChar char="§"/>
        <a:defRPr sz="1900" kern="1200">
          <a:solidFill>
            <a:schemeClr val="tx2"/>
          </a:solidFill>
          <a:latin typeface="+mn-lt"/>
          <a:ea typeface="+mn-ea"/>
          <a:cs typeface="+mn-cs"/>
        </a:defRPr>
      </a:lvl4pPr>
      <a:lvl5pPr marL="737642" indent="-172222" algn="l" defTabSz="909776" rtl="0" eaLnBrk="1" latinLnBrk="0" hangingPunct="1">
        <a:lnSpc>
          <a:spcPct val="100000"/>
        </a:lnSpc>
        <a:spcBef>
          <a:spcPts val="0"/>
        </a:spcBef>
        <a:spcAft>
          <a:spcPts val="1051"/>
        </a:spcAft>
        <a:buClr>
          <a:schemeClr val="accent1"/>
        </a:buClr>
        <a:buFont typeface="Wingdings" panose="05000000000000000000" pitchFamily="2" charset="2"/>
        <a:buChar char="§"/>
        <a:defRPr sz="1600" kern="1200">
          <a:solidFill>
            <a:schemeClr val="tx2"/>
          </a:solidFill>
          <a:latin typeface="+mn-lt"/>
          <a:ea typeface="+mn-ea"/>
          <a:cs typeface="+mn-cs"/>
        </a:defRPr>
      </a:lvl5pPr>
      <a:lvl6pPr marL="2501816" indent="-227512" algn="l" defTabSz="90977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56705" indent="-227512" algn="l" defTabSz="90977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11592" indent="-227512" algn="l" defTabSz="90977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66614" indent="-227512" algn="l" defTabSz="90977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09776" rtl="0" eaLnBrk="1" latinLnBrk="0" hangingPunct="1">
        <a:defRPr sz="1900" kern="1200">
          <a:solidFill>
            <a:schemeClr val="tx1"/>
          </a:solidFill>
          <a:latin typeface="+mn-lt"/>
          <a:ea typeface="+mn-ea"/>
          <a:cs typeface="+mn-cs"/>
        </a:defRPr>
      </a:lvl1pPr>
      <a:lvl2pPr marL="454755" algn="l" defTabSz="909776" rtl="0" eaLnBrk="1" latinLnBrk="0" hangingPunct="1">
        <a:defRPr sz="1900" kern="1200">
          <a:solidFill>
            <a:schemeClr val="tx1"/>
          </a:solidFill>
          <a:latin typeface="+mn-lt"/>
          <a:ea typeface="+mn-ea"/>
          <a:cs typeface="+mn-cs"/>
        </a:defRPr>
      </a:lvl2pPr>
      <a:lvl3pPr marL="909776" algn="l" defTabSz="909776" rtl="0" eaLnBrk="1" latinLnBrk="0" hangingPunct="1">
        <a:defRPr sz="1900" kern="1200">
          <a:solidFill>
            <a:schemeClr val="tx1"/>
          </a:solidFill>
          <a:latin typeface="+mn-lt"/>
          <a:ea typeface="+mn-ea"/>
          <a:cs typeface="+mn-cs"/>
        </a:defRPr>
      </a:lvl3pPr>
      <a:lvl4pPr marL="1364665" algn="l" defTabSz="909776" rtl="0" eaLnBrk="1" latinLnBrk="0" hangingPunct="1">
        <a:defRPr sz="1900" kern="1200">
          <a:solidFill>
            <a:schemeClr val="tx1"/>
          </a:solidFill>
          <a:latin typeface="+mn-lt"/>
          <a:ea typeface="+mn-ea"/>
          <a:cs typeface="+mn-cs"/>
        </a:defRPr>
      </a:lvl4pPr>
      <a:lvl5pPr marL="1819552" algn="l" defTabSz="909776" rtl="0" eaLnBrk="1" latinLnBrk="0" hangingPunct="1">
        <a:defRPr sz="1900" kern="1200">
          <a:solidFill>
            <a:schemeClr val="tx1"/>
          </a:solidFill>
          <a:latin typeface="+mn-lt"/>
          <a:ea typeface="+mn-ea"/>
          <a:cs typeface="+mn-cs"/>
        </a:defRPr>
      </a:lvl5pPr>
      <a:lvl6pPr marL="2274574" algn="l" defTabSz="909776" rtl="0" eaLnBrk="1" latinLnBrk="0" hangingPunct="1">
        <a:defRPr sz="1900" kern="1200">
          <a:solidFill>
            <a:schemeClr val="tx1"/>
          </a:solidFill>
          <a:latin typeface="+mn-lt"/>
          <a:ea typeface="+mn-ea"/>
          <a:cs typeface="+mn-cs"/>
        </a:defRPr>
      </a:lvl6pPr>
      <a:lvl7pPr marL="2729326" algn="l" defTabSz="909776" rtl="0" eaLnBrk="1" latinLnBrk="0" hangingPunct="1">
        <a:defRPr sz="1900" kern="1200">
          <a:solidFill>
            <a:schemeClr val="tx1"/>
          </a:solidFill>
          <a:latin typeface="+mn-lt"/>
          <a:ea typeface="+mn-ea"/>
          <a:cs typeface="+mn-cs"/>
        </a:defRPr>
      </a:lvl7pPr>
      <a:lvl8pPr marL="3184080" algn="l" defTabSz="909776" rtl="0" eaLnBrk="1" latinLnBrk="0" hangingPunct="1">
        <a:defRPr sz="1900" kern="1200">
          <a:solidFill>
            <a:schemeClr val="tx1"/>
          </a:solidFill>
          <a:latin typeface="+mn-lt"/>
          <a:ea typeface="+mn-ea"/>
          <a:cs typeface="+mn-cs"/>
        </a:defRPr>
      </a:lvl8pPr>
      <a:lvl9pPr marL="3638948" algn="l" defTabSz="909776"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3793">
          <p15:clr>
            <a:srgbClr val="F26B43"/>
          </p15:clr>
        </p15:guide>
        <p15:guide id="2" pos="6947">
          <p15:clr>
            <a:srgbClr val="F26B43"/>
          </p15:clr>
        </p15:guide>
        <p15:guide id="3" pos="846">
          <p15:clr>
            <a:srgbClr val="F26B43"/>
          </p15:clr>
        </p15:guide>
        <p15:guide id="4" orient="horz" pos="41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BEBEBE"/>
        </a:solidFill>
        <a:effectLst/>
      </p:bgPr>
    </p:bg>
    <p:spTree>
      <p:nvGrpSpPr>
        <p:cNvPr id="1" name=""/>
        <p:cNvGrpSpPr/>
        <p:nvPr/>
      </p:nvGrpSpPr>
      <p:grpSpPr>
        <a:xfrm>
          <a:off x="0" y="0"/>
          <a:ext cx="0" cy="0"/>
          <a:chOff x="0" y="0"/>
          <a:chExt cx="0" cy="0"/>
        </a:xfrm>
      </p:grpSpPr>
      <p:pic>
        <p:nvPicPr>
          <p:cNvPr id="7" name="Picture 6" descr="ACCA Brand Frame (16x9)_4.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prstClr val="black"/>
                </a:solidFill>
              </a:rPr>
              <a:t>© ACCA</a:t>
            </a:r>
            <a:endParaRPr lang="en-GB" sz="800" dirty="0">
              <a:solidFill>
                <a:prstClr val="black"/>
              </a:solidFill>
            </a:endParaRPr>
          </a:p>
        </p:txBody>
      </p:sp>
    </p:spTree>
    <p:extLst>
      <p:ext uri="{BB962C8B-B14F-4D97-AF65-F5344CB8AC3E}">
        <p14:creationId xmlns:p14="http://schemas.microsoft.com/office/powerpoint/2010/main" val="299670950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BEBEBE"/>
        </a:solidFill>
        <a:effectLst/>
      </p:bgPr>
    </p:bg>
    <p:spTree>
      <p:nvGrpSpPr>
        <p:cNvPr id="1" name=""/>
        <p:cNvGrpSpPr/>
        <p:nvPr/>
      </p:nvGrpSpPr>
      <p:grpSpPr>
        <a:xfrm>
          <a:off x="0" y="0"/>
          <a:ext cx="0" cy="0"/>
          <a:chOff x="0" y="0"/>
          <a:chExt cx="0" cy="0"/>
        </a:xfrm>
      </p:grpSpPr>
      <p:pic>
        <p:nvPicPr>
          <p:cNvPr id="7" name="Picture 6" descr="ACCA Brand Frame (16x9)_4.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userDrawn="1"/>
        </p:nvSpPr>
        <p:spPr>
          <a:xfrm>
            <a:off x="461472" y="6486258"/>
            <a:ext cx="461473" cy="123111"/>
          </a:xfrm>
          <a:prstGeom prst="rect">
            <a:avLst/>
          </a:prstGeom>
          <a:noFill/>
        </p:spPr>
        <p:txBody>
          <a:bodyPr wrap="square" lIns="0" tIns="0" rIns="0" bIns="0" rtlCol="0">
            <a:spAutoFit/>
          </a:bodyPr>
          <a:lstStyle/>
          <a:p>
            <a:r>
              <a:rPr lang="en-GB" sz="800" dirty="0" smtClean="0">
                <a:solidFill>
                  <a:prstClr val="black"/>
                </a:solidFill>
              </a:rPr>
              <a:t>© ACCA</a:t>
            </a:r>
            <a:endParaRPr lang="en-GB" sz="800" dirty="0">
              <a:solidFill>
                <a:prstClr val="black"/>
              </a:solidFill>
            </a:endParaRPr>
          </a:p>
        </p:txBody>
      </p:sp>
    </p:spTree>
    <p:extLst>
      <p:ext uri="{BB962C8B-B14F-4D97-AF65-F5344CB8AC3E}">
        <p14:creationId xmlns:p14="http://schemas.microsoft.com/office/powerpoint/2010/main" val="276801794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CCA Brand Frame (16x9)_1.ep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1330959" y="670560"/>
            <a:ext cx="9703753" cy="105664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30960" y="1737840"/>
            <a:ext cx="9702800" cy="4283548"/>
          </a:xfrm>
          <a:prstGeom prst="rect">
            <a:avLst/>
          </a:prstGeom>
        </p:spPr>
        <p:txBody>
          <a:bodyPr vert="horz" lIns="0" tIns="0" rIns="0" bIns="0" rtlCol="0" anchor="t"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Box 3"/>
          <p:cNvSpPr txBox="1"/>
          <p:nvPr/>
        </p:nvSpPr>
        <p:spPr>
          <a:xfrm>
            <a:off x="461472" y="6486258"/>
            <a:ext cx="461473" cy="123111"/>
          </a:xfrm>
          <a:prstGeom prst="rect">
            <a:avLst/>
          </a:prstGeom>
          <a:noFill/>
        </p:spPr>
        <p:txBody>
          <a:bodyPr wrap="square" lIns="0" tIns="0" rIns="0" bIns="0" rtlCol="0">
            <a:spAutoFit/>
          </a:bodyPr>
          <a:lstStyle/>
          <a:p>
            <a:r>
              <a:rPr lang="en-GB" sz="800" dirty="0" smtClean="0">
                <a:solidFill>
                  <a:srgbClr val="000000"/>
                </a:solidFill>
              </a:rPr>
              <a:t>© ACCA</a:t>
            </a:r>
            <a:endParaRPr lang="en-GB" sz="800" dirty="0">
              <a:solidFill>
                <a:srgbClr val="000000"/>
              </a:solidFill>
            </a:endParaRPr>
          </a:p>
        </p:txBody>
      </p:sp>
    </p:spTree>
    <p:extLst>
      <p:ext uri="{BB962C8B-B14F-4D97-AF65-F5344CB8AC3E}">
        <p14:creationId xmlns:p14="http://schemas.microsoft.com/office/powerpoint/2010/main" val="581817647"/>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914400" rtl="0" eaLnBrk="1" latinLnBrk="0" hangingPunct="1">
        <a:lnSpc>
          <a:spcPct val="95000"/>
        </a:lnSpc>
        <a:spcBef>
          <a:spcPct val="0"/>
        </a:spcBef>
        <a:buNone/>
        <a:defRPr sz="280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spcAft>
          <a:spcPts val="1050"/>
        </a:spcAft>
        <a:buFontTx/>
        <a:buNone/>
        <a:defRPr sz="2100" kern="1200">
          <a:solidFill>
            <a:schemeClr val="tx2"/>
          </a:solidFill>
          <a:latin typeface="+mn-lt"/>
          <a:ea typeface="+mn-ea"/>
          <a:cs typeface="+mn-cs"/>
        </a:defRPr>
      </a:lvl1pPr>
      <a:lvl2pPr marL="216000" indent="-216000"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2100" kern="1200">
          <a:solidFill>
            <a:schemeClr val="tx2"/>
          </a:solidFill>
          <a:latin typeface="+mn-lt"/>
          <a:ea typeface="+mn-ea"/>
          <a:cs typeface="+mn-cs"/>
        </a:defRPr>
      </a:lvl2pPr>
      <a:lvl3pPr marL="395288" indent="-179388"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1800" kern="1200">
          <a:solidFill>
            <a:schemeClr val="tx2"/>
          </a:solidFill>
          <a:latin typeface="+mn-lt"/>
          <a:ea typeface="+mn-ea"/>
          <a:cs typeface="+mn-cs"/>
        </a:defRPr>
      </a:lvl3pPr>
      <a:lvl4pPr marL="577850" indent="-192088"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1800" kern="1200">
          <a:solidFill>
            <a:schemeClr val="tx2"/>
          </a:solidFill>
          <a:latin typeface="+mn-lt"/>
          <a:ea typeface="+mn-ea"/>
          <a:cs typeface="+mn-cs"/>
        </a:defRPr>
      </a:lvl4pPr>
      <a:lvl5pPr marL="741363" indent="-173038"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3793">
          <p15:clr>
            <a:srgbClr val="F26B43"/>
          </p15:clr>
        </p15:guide>
        <p15:guide id="2" pos="6947">
          <p15:clr>
            <a:srgbClr val="F26B43"/>
          </p15:clr>
        </p15:guide>
        <p15:guide id="3" pos="846">
          <p15:clr>
            <a:srgbClr val="F26B43"/>
          </p15:clr>
        </p15:guide>
        <p15:guide id="4" orient="horz" pos="41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89.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08.xm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08.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1.wdp"/><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08.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05.xml"/><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05.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0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05.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7.xml"/><Relationship Id="rId1" Type="http://schemas.openxmlformats.org/officeDocument/2006/relationships/slideLayout" Target="../slideLayouts/slideLayout158.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72.xml"/><Relationship Id="rId4" Type="http://schemas.openxmlformats.org/officeDocument/2006/relationships/image" Target="../media/image47.emf"/></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9.xml"/><Relationship Id="rId1" Type="http://schemas.openxmlformats.org/officeDocument/2006/relationships/slideLayout" Target="../slideLayouts/slideLayout210.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89.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89.xml"/><Relationship Id="rId6" Type="http://schemas.openxmlformats.org/officeDocument/2006/relationships/image" Target="../media/image19.png"/><Relationship Id="rId5" Type="http://schemas.openxmlformats.org/officeDocument/2006/relationships/hyperlink" Target="http://accaglobal.com/insights" TargetMode="Externa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0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05.xml"/><Relationship Id="rId6" Type="http://schemas.openxmlformats.org/officeDocument/2006/relationships/image" Target="../media/image27.png"/><Relationship Id="rId5" Type="http://schemas.openxmlformats.org/officeDocument/2006/relationships/image" Target="../media/image20.pn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08.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08.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08.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0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232112" y="1778825"/>
            <a:ext cx="9703753" cy="1147763"/>
          </a:xfrm>
        </p:spPr>
        <p:txBody>
          <a:bodyPr>
            <a:noAutofit/>
          </a:bodyPr>
          <a:lstStyle/>
          <a:p>
            <a:r>
              <a:rPr lang="en-GB" sz="2400" dirty="0">
                <a:solidFill>
                  <a:schemeClr val="bg1"/>
                </a:solidFill>
              </a:rPr>
              <a:t>P</a:t>
            </a:r>
            <a:r>
              <a:rPr lang="en-GB" sz="2400" dirty="0" smtClean="0">
                <a:solidFill>
                  <a:schemeClr val="bg1"/>
                </a:solidFill>
              </a:rPr>
              <a:t>rotection of public interest and the accountancy profession</a:t>
            </a:r>
          </a:p>
          <a:p>
            <a:r>
              <a:rPr lang="en-GB" sz="1600" dirty="0" smtClean="0">
                <a:solidFill>
                  <a:schemeClr val="bg1"/>
                </a:solidFill>
              </a:rPr>
              <a:t>Istanbul, Turkey</a:t>
            </a:r>
          </a:p>
          <a:p>
            <a:r>
              <a:rPr lang="en-GB" sz="1200" dirty="0" smtClean="0">
                <a:solidFill>
                  <a:schemeClr val="bg1"/>
                </a:solidFill>
              </a:rPr>
              <a:t>5 </a:t>
            </a:r>
            <a:r>
              <a:rPr lang="en-GB" sz="1200" dirty="0" smtClean="0">
                <a:solidFill>
                  <a:schemeClr val="bg1"/>
                </a:solidFill>
              </a:rPr>
              <a:t>October 2018</a:t>
            </a:r>
            <a:endParaRPr lang="en-GB" sz="1200" dirty="0">
              <a:solidFill>
                <a:schemeClr val="bg1"/>
              </a:solidFill>
            </a:endParaRPr>
          </a:p>
        </p:txBody>
      </p:sp>
    </p:spTree>
    <p:extLst>
      <p:ext uri="{BB962C8B-B14F-4D97-AF65-F5344CB8AC3E}">
        <p14:creationId xmlns:p14="http://schemas.microsoft.com/office/powerpoint/2010/main" val="384611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Viable long-term performance (1/3) </a:t>
            </a:r>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2113" y="1279176"/>
            <a:ext cx="3373261" cy="4771532"/>
          </a:xfrm>
          <a:prstGeom prst="rect">
            <a:avLst/>
          </a:prstGeom>
          <a:ln>
            <a:noFill/>
          </a:ln>
          <a:effectLst>
            <a:outerShdw blurRad="101600" dist="38100" dir="1560000" sx="99000" sy="99000" algn="tl" rotWithShape="0">
              <a:srgbClr val="333333">
                <a:alpha val="65000"/>
              </a:srgbClr>
            </a:outerShdw>
          </a:effectLst>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4297" r="14297"/>
          <a:stretch/>
        </p:blipFill>
        <p:spPr>
          <a:xfrm>
            <a:off x="7172325" y="1872039"/>
            <a:ext cx="3585806" cy="3585806"/>
          </a:xfrm>
          <a:prstGeom prst="rect">
            <a:avLst/>
          </a:prstGeom>
        </p:spPr>
      </p:pic>
    </p:spTree>
    <p:extLst>
      <p:ext uri="{BB962C8B-B14F-4D97-AF65-F5344CB8AC3E}">
        <p14:creationId xmlns:p14="http://schemas.microsoft.com/office/powerpoint/2010/main" val="357023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0963" y="622935"/>
            <a:ext cx="9703753" cy="1056640"/>
          </a:xfrm>
        </p:spPr>
        <p:txBody>
          <a:bodyPr/>
          <a:lstStyle/>
          <a:p>
            <a:r>
              <a:rPr lang="en-GB" dirty="0"/>
              <a:t>Viable long-term </a:t>
            </a:r>
            <a:r>
              <a:rPr lang="en-GB" dirty="0" smtClean="0"/>
              <a:t>performance (</a:t>
            </a:r>
            <a:r>
              <a:rPr lang="en-GB" dirty="0"/>
              <a:t>2/3</a:t>
            </a:r>
            <a:r>
              <a:rPr lang="en-GB" dirty="0" smtClean="0"/>
              <a:t>)</a:t>
            </a:r>
            <a:endParaRPr lang="en-GB" dirty="0"/>
          </a:p>
        </p:txBody>
      </p:sp>
      <p:grpSp>
        <p:nvGrpSpPr>
          <p:cNvPr id="5" name="Group 4"/>
          <p:cNvGrpSpPr/>
          <p:nvPr/>
        </p:nvGrpSpPr>
        <p:grpSpPr>
          <a:xfrm>
            <a:off x="5361044" y="1122211"/>
            <a:ext cx="1441535" cy="1441535"/>
            <a:chOff x="5894598" y="664444"/>
            <a:chExt cx="1692000" cy="1692000"/>
          </a:xfrm>
        </p:grpSpPr>
        <p:sp>
          <p:nvSpPr>
            <p:cNvPr id="6" name="TextBox 5"/>
            <p:cNvSpPr txBox="1">
              <a:spLocks noChangeAspect="1"/>
            </p:cNvSpPr>
            <p:nvPr/>
          </p:nvSpPr>
          <p:spPr>
            <a:xfrm>
              <a:off x="5894598" y="664444"/>
              <a:ext cx="1692000" cy="1692000"/>
            </a:xfrm>
            <a:prstGeom prst="rect">
              <a:avLst/>
            </a:prstGeom>
            <a:solidFill>
              <a:srgbClr val="C80000"/>
            </a:solidFill>
          </p:spPr>
          <p:txBody>
            <a:bodyPr wrap="square" lIns="108000" tIns="108000" rIns="72000" bIns="108000" rtlCol="0">
              <a:noAutofit/>
            </a:bodyPr>
            <a:lstStyle/>
            <a:p>
              <a:r>
                <a:rPr lang="en-GB" sz="1500" dirty="0">
                  <a:solidFill>
                    <a:schemeClr val="bg2"/>
                  </a:solidFill>
                </a:rPr>
                <a:t>Align the strategy</a:t>
              </a:r>
            </a:p>
          </p:txBody>
        </p:sp>
        <p:pic>
          <p:nvPicPr>
            <p:cNvPr id="7" name="Picture 6"/>
            <p:cNvPicPr>
              <a:picLocks noChangeAspect="1"/>
            </p:cNvPicPr>
            <p:nvPr/>
          </p:nvPicPr>
          <p:blipFill>
            <a:blip r:embed="rId3" cstate="print">
              <a:clrChange>
                <a:clrFrom>
                  <a:srgbClr val="000000">
                    <a:alpha val="0"/>
                  </a:srgbClr>
                </a:clrFrom>
                <a:clrTo>
                  <a:srgbClr val="000000">
                    <a:alpha val="0"/>
                  </a:srgbClr>
                </a:clrTo>
              </a:clrChange>
              <a:lum bright="70000" contrast="-70000"/>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891591" y="1746054"/>
              <a:ext cx="545738" cy="471626"/>
            </a:xfrm>
            <a:prstGeom prst="rect">
              <a:avLst/>
            </a:prstGeom>
          </p:spPr>
        </p:pic>
      </p:grpSp>
      <p:grpSp>
        <p:nvGrpSpPr>
          <p:cNvPr id="8" name="Group 7"/>
          <p:cNvGrpSpPr/>
          <p:nvPr/>
        </p:nvGrpSpPr>
        <p:grpSpPr>
          <a:xfrm>
            <a:off x="6291887" y="2948986"/>
            <a:ext cx="1441535" cy="1441535"/>
            <a:chOff x="6825441" y="2491218"/>
            <a:chExt cx="1692000" cy="1692000"/>
          </a:xfrm>
        </p:grpSpPr>
        <p:sp>
          <p:nvSpPr>
            <p:cNvPr id="9" name="TextBox 8"/>
            <p:cNvSpPr txBox="1">
              <a:spLocks noChangeAspect="1"/>
            </p:cNvSpPr>
            <p:nvPr/>
          </p:nvSpPr>
          <p:spPr>
            <a:xfrm>
              <a:off x="6825441" y="2491218"/>
              <a:ext cx="1692000" cy="1692000"/>
            </a:xfrm>
            <a:prstGeom prst="rect">
              <a:avLst/>
            </a:prstGeom>
            <a:solidFill>
              <a:srgbClr val="00A3E0"/>
            </a:solidFill>
          </p:spPr>
          <p:txBody>
            <a:bodyPr wrap="square" lIns="108000" tIns="108000" rIns="72000" bIns="108000" rtlCol="0">
              <a:noAutofit/>
            </a:bodyPr>
            <a:lstStyle/>
            <a:p>
              <a:r>
                <a:rPr lang="en-GB" sz="1500" dirty="0">
                  <a:solidFill>
                    <a:schemeClr val="bg2"/>
                  </a:solidFill>
                </a:rPr>
                <a:t>Appreciate the value of data</a:t>
              </a:r>
            </a:p>
          </p:txBody>
        </p:sp>
        <p:pic>
          <p:nvPicPr>
            <p:cNvPr id="10" name="Picture 9"/>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7862738" y="3568718"/>
              <a:ext cx="627805" cy="587732"/>
            </a:xfrm>
            <a:prstGeom prst="rect">
              <a:avLst/>
            </a:prstGeom>
          </p:spPr>
        </p:pic>
      </p:grpSp>
      <p:grpSp>
        <p:nvGrpSpPr>
          <p:cNvPr id="11" name="Group 10"/>
          <p:cNvGrpSpPr/>
          <p:nvPr/>
        </p:nvGrpSpPr>
        <p:grpSpPr>
          <a:xfrm>
            <a:off x="3527404" y="4787155"/>
            <a:ext cx="1441535" cy="1441535"/>
            <a:chOff x="4060958" y="4329388"/>
            <a:chExt cx="1692000" cy="1692000"/>
          </a:xfrm>
        </p:grpSpPr>
        <p:sp>
          <p:nvSpPr>
            <p:cNvPr id="12" name="TextBox 11"/>
            <p:cNvSpPr txBox="1">
              <a:spLocks noChangeAspect="1"/>
            </p:cNvSpPr>
            <p:nvPr/>
          </p:nvSpPr>
          <p:spPr>
            <a:xfrm>
              <a:off x="4060958" y="4329388"/>
              <a:ext cx="1692000" cy="1692000"/>
            </a:xfrm>
            <a:prstGeom prst="rect">
              <a:avLst/>
            </a:prstGeom>
            <a:solidFill>
              <a:srgbClr val="00A3E0"/>
            </a:solidFill>
          </p:spPr>
          <p:txBody>
            <a:bodyPr wrap="square" lIns="108000" tIns="108000" rIns="72000" bIns="108000" rtlCol="0">
              <a:noAutofit/>
            </a:bodyPr>
            <a:lstStyle/>
            <a:p>
              <a:r>
                <a:rPr lang="en-GB" sz="1500" dirty="0">
                  <a:solidFill>
                    <a:schemeClr val="bg2"/>
                  </a:solidFill>
                </a:rPr>
                <a:t>Manage the organisational impact of technology </a:t>
              </a:r>
              <a:br>
                <a:rPr lang="en-GB" sz="1500" dirty="0">
                  <a:solidFill>
                    <a:schemeClr val="bg2"/>
                  </a:solidFill>
                </a:rPr>
              </a:br>
              <a:r>
                <a:rPr lang="en-GB" sz="1500" dirty="0">
                  <a:solidFill>
                    <a:schemeClr val="bg2"/>
                  </a:solidFill>
                </a:rPr>
                <a:t>change</a:t>
              </a:r>
            </a:p>
          </p:txBody>
        </p:sp>
        <p:pic>
          <p:nvPicPr>
            <p:cNvPr id="13" name="Picture 12"/>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5114886" y="5406006"/>
              <a:ext cx="548641" cy="591314"/>
            </a:xfrm>
            <a:prstGeom prst="rect">
              <a:avLst/>
            </a:prstGeom>
          </p:spPr>
        </p:pic>
      </p:grpSp>
      <p:grpSp>
        <p:nvGrpSpPr>
          <p:cNvPr id="14" name="Group 13"/>
          <p:cNvGrpSpPr/>
          <p:nvPr/>
        </p:nvGrpSpPr>
        <p:grpSpPr>
          <a:xfrm>
            <a:off x="5361044" y="4787155"/>
            <a:ext cx="1441535" cy="1441535"/>
            <a:chOff x="5894598" y="4329388"/>
            <a:chExt cx="1692000" cy="1692000"/>
          </a:xfrm>
        </p:grpSpPr>
        <p:sp>
          <p:nvSpPr>
            <p:cNvPr id="15" name="TextBox 14"/>
            <p:cNvSpPr txBox="1">
              <a:spLocks noChangeAspect="1"/>
            </p:cNvSpPr>
            <p:nvPr/>
          </p:nvSpPr>
          <p:spPr>
            <a:xfrm>
              <a:off x="5894598" y="4329388"/>
              <a:ext cx="1692000" cy="1692000"/>
            </a:xfrm>
            <a:prstGeom prst="rect">
              <a:avLst/>
            </a:prstGeom>
            <a:solidFill>
              <a:srgbClr val="C80000"/>
            </a:solidFill>
          </p:spPr>
          <p:txBody>
            <a:bodyPr wrap="square" lIns="108000" tIns="108000" rIns="72000" bIns="108000" rtlCol="0">
              <a:noAutofit/>
            </a:bodyPr>
            <a:lstStyle/>
            <a:p>
              <a:r>
                <a:rPr lang="en-GB" sz="1500" dirty="0">
                  <a:solidFill>
                    <a:schemeClr val="bg2"/>
                  </a:solidFill>
                </a:rPr>
                <a:t>Focus on talent and skills</a:t>
              </a:r>
            </a:p>
          </p:txBody>
        </p:sp>
        <p:pic>
          <p:nvPicPr>
            <p:cNvPr id="16" name="Picture 15"/>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6890863" y="5363039"/>
              <a:ext cx="648000" cy="648000"/>
            </a:xfrm>
            <a:prstGeom prst="rect">
              <a:avLst/>
            </a:prstGeom>
          </p:spPr>
        </p:pic>
      </p:grpSp>
      <p:grpSp>
        <p:nvGrpSpPr>
          <p:cNvPr id="17" name="Group 16"/>
          <p:cNvGrpSpPr/>
          <p:nvPr/>
        </p:nvGrpSpPr>
        <p:grpSpPr>
          <a:xfrm>
            <a:off x="7194684" y="4787155"/>
            <a:ext cx="1441535" cy="1441535"/>
            <a:chOff x="7728238" y="4329388"/>
            <a:chExt cx="1692000" cy="1692000"/>
          </a:xfrm>
        </p:grpSpPr>
        <p:sp>
          <p:nvSpPr>
            <p:cNvPr id="18" name="TextBox 17"/>
            <p:cNvSpPr txBox="1">
              <a:spLocks noChangeAspect="1"/>
            </p:cNvSpPr>
            <p:nvPr/>
          </p:nvSpPr>
          <p:spPr>
            <a:xfrm>
              <a:off x="7728238" y="4329388"/>
              <a:ext cx="1692000" cy="1692000"/>
            </a:xfrm>
            <a:prstGeom prst="rect">
              <a:avLst/>
            </a:prstGeom>
            <a:solidFill>
              <a:srgbClr val="BEBEBE"/>
            </a:solidFill>
          </p:spPr>
          <p:txBody>
            <a:bodyPr wrap="square" lIns="108000" tIns="108000" rIns="72000" bIns="108000" rtlCol="0">
              <a:noAutofit/>
            </a:bodyPr>
            <a:lstStyle/>
            <a:p>
              <a:r>
                <a:rPr lang="en-GB" sz="1500" dirty="0">
                  <a:solidFill>
                    <a:schemeClr val="bg2"/>
                  </a:solidFill>
                </a:rPr>
                <a:t>Assess the impact of technology on </a:t>
              </a:r>
              <a:r>
                <a:rPr lang="en-GB" sz="1500" dirty="0" smtClean="0">
                  <a:solidFill>
                    <a:schemeClr val="bg2"/>
                  </a:solidFill>
                </a:rPr>
                <a:t>governance /  risk management</a:t>
              </a:r>
              <a:endParaRPr lang="en-GB" sz="1500" dirty="0">
                <a:solidFill>
                  <a:schemeClr val="bg2"/>
                </a:solidFill>
              </a:endParaRPr>
            </a:p>
          </p:txBody>
        </p:sp>
        <p:pic>
          <p:nvPicPr>
            <p:cNvPr id="19" name="Picture 18"/>
            <p:cNvPicPr>
              <a:picLocks noChangeAspect="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778087" y="5413623"/>
              <a:ext cx="624763" cy="561335"/>
            </a:xfrm>
            <a:prstGeom prst="rect">
              <a:avLst/>
            </a:prstGeom>
          </p:spPr>
        </p:pic>
      </p:grpSp>
      <p:grpSp>
        <p:nvGrpSpPr>
          <p:cNvPr id="20" name="Group 19"/>
          <p:cNvGrpSpPr/>
          <p:nvPr/>
        </p:nvGrpSpPr>
        <p:grpSpPr>
          <a:xfrm>
            <a:off x="4429421" y="2948986"/>
            <a:ext cx="1441535" cy="1441535"/>
            <a:chOff x="4962975" y="2491218"/>
            <a:chExt cx="1692000" cy="1692000"/>
          </a:xfrm>
        </p:grpSpPr>
        <p:sp>
          <p:nvSpPr>
            <p:cNvPr id="21" name="TextBox 20"/>
            <p:cNvSpPr txBox="1">
              <a:spLocks noChangeAspect="1"/>
            </p:cNvSpPr>
            <p:nvPr/>
          </p:nvSpPr>
          <p:spPr>
            <a:xfrm>
              <a:off x="4962975" y="2491218"/>
              <a:ext cx="1692000" cy="1692000"/>
            </a:xfrm>
            <a:prstGeom prst="rect">
              <a:avLst/>
            </a:prstGeom>
            <a:solidFill>
              <a:srgbClr val="BEBEBE"/>
            </a:solidFill>
          </p:spPr>
          <p:txBody>
            <a:bodyPr wrap="square" lIns="108000" tIns="108000" rIns="72000" bIns="108000" rtlCol="0">
              <a:noAutofit/>
            </a:bodyPr>
            <a:lstStyle/>
            <a:p>
              <a:r>
                <a:rPr lang="en-GB" sz="1500" dirty="0">
                  <a:solidFill>
                    <a:schemeClr val="bg2"/>
                  </a:solidFill>
                </a:rPr>
                <a:t>Build the </a:t>
              </a:r>
              <a:br>
                <a:rPr lang="en-GB" sz="1500" dirty="0">
                  <a:solidFill>
                    <a:schemeClr val="bg2"/>
                  </a:solidFill>
                </a:rPr>
              </a:br>
              <a:r>
                <a:rPr lang="en-GB" sz="1500" dirty="0">
                  <a:solidFill>
                    <a:schemeClr val="bg2"/>
                  </a:solidFill>
                </a:rPr>
                <a:t>business case</a:t>
              </a:r>
            </a:p>
          </p:txBody>
        </p: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13696" y="3669533"/>
              <a:ext cx="796559" cy="507261"/>
            </a:xfrm>
            <a:prstGeom prst="rect">
              <a:avLst/>
            </a:prstGeom>
          </p:spPr>
        </p:pic>
      </p:grpSp>
    </p:spTree>
    <p:extLst>
      <p:ext uri="{BB962C8B-B14F-4D97-AF65-F5344CB8AC3E}">
        <p14:creationId xmlns:p14="http://schemas.microsoft.com/office/powerpoint/2010/main" val="369888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Viable long-term performance </a:t>
            </a:r>
            <a:r>
              <a:rPr lang="en-GB" dirty="0" smtClean="0"/>
              <a:t>(3/3)</a:t>
            </a:r>
            <a:endParaRPr lang="en-GB" dirty="0"/>
          </a:p>
        </p:txBody>
      </p:sp>
      <p:pic>
        <p:nvPicPr>
          <p:cNvPr id="5" name="Picture 4"/>
          <p:cNvPicPr>
            <a:picLocks noChangeAspect="1"/>
          </p:cNvPicPr>
          <p:nvPr/>
        </p:nvPicPr>
        <p:blipFill rotWithShape="1">
          <a:blip r:embed="rId3"/>
          <a:srcRect l="7641" t="6066" r="79568" b="38838"/>
          <a:stretch/>
        </p:blipFill>
        <p:spPr bwMode="auto">
          <a:xfrm>
            <a:off x="1724427" y="2145114"/>
            <a:ext cx="2402084" cy="3400636"/>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a:srcRect l="16279" t="16681" r="66279" b="50464"/>
          <a:stretch/>
        </p:blipFill>
        <p:spPr bwMode="auto">
          <a:xfrm>
            <a:off x="5084347" y="2078769"/>
            <a:ext cx="5493594" cy="352932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743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Environmental tipping points are at risk of breach</a:t>
            </a:r>
            <a:br>
              <a:rPr lang="en-GB" dirty="0" smtClean="0"/>
            </a:b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717" y="5051293"/>
            <a:ext cx="1028689" cy="1028689"/>
          </a:xfrm>
          <a:prstGeom prst="rect">
            <a:avLst/>
          </a:prstGeom>
        </p:spPr>
      </p:pic>
      <p:pic>
        <p:nvPicPr>
          <p:cNvPr id="1026" name="Picture 2" descr="C:\Users\greerji\Desktop\SDGs - figs photos and graphics\pi-sdgs-accountancy-profession Fig 1.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572" b="5150"/>
          <a:stretch/>
        </p:blipFill>
        <p:spPr bwMode="auto">
          <a:xfrm>
            <a:off x="2756864" y="1410382"/>
            <a:ext cx="5604363" cy="49134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8800" y="6144000"/>
            <a:ext cx="2621866" cy="292384"/>
          </a:xfrm>
          <a:prstGeom prst="rect">
            <a:avLst/>
          </a:prstGeom>
        </p:spPr>
        <p:txBody>
          <a:bodyPr wrap="none" lIns="121917" tIns="60958" rIns="121917" bIns="60958">
            <a:spAutoFit/>
          </a:bodyPr>
          <a:lstStyle/>
          <a:p>
            <a:r>
              <a:rPr lang="en-GB" sz="1100" dirty="0"/>
              <a:t>Source: Stockholm Resilience Centre </a:t>
            </a:r>
          </a:p>
        </p:txBody>
      </p:sp>
    </p:spTree>
    <p:extLst>
      <p:ext uri="{BB962C8B-B14F-4D97-AF65-F5344CB8AC3E}">
        <p14:creationId xmlns:p14="http://schemas.microsoft.com/office/powerpoint/2010/main" val="208707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Optimising resources and </a:t>
            </a:r>
            <a:r>
              <a:rPr lang="en-GB" dirty="0" smtClean="0"/>
              <a:t>SDGs</a:t>
            </a:r>
            <a:endParaRPr lang="en-GB" dirty="0"/>
          </a:p>
        </p:txBody>
      </p:sp>
      <p:pic>
        <p:nvPicPr>
          <p:cNvPr id="4" name="Picture 3"/>
          <p:cNvPicPr>
            <a:picLocks noChangeAspect="1"/>
          </p:cNvPicPr>
          <p:nvPr/>
        </p:nvPicPr>
        <p:blipFill rotWithShape="1">
          <a:blip r:embed="rId3"/>
          <a:srcRect l="14452" t="16454" r="73422" b="32774"/>
          <a:stretch/>
        </p:blipFill>
        <p:spPr bwMode="auto">
          <a:xfrm>
            <a:off x="1282355" y="2057399"/>
            <a:ext cx="2846501" cy="3917187"/>
          </a:xfrm>
          <a:prstGeom prst="rect">
            <a:avLst/>
          </a:prstGeom>
          <a:ln>
            <a:noFill/>
          </a:ln>
          <a:extLst>
            <a:ext uri="{53640926-AAD7-44D8-BBD7-CCE9431645EC}">
              <a14:shadowObscured xmlns:a14="http://schemas.microsoft.com/office/drawing/2010/main"/>
            </a:ext>
          </a:extLst>
        </p:spPr>
      </p:pic>
      <p:sp>
        <p:nvSpPr>
          <p:cNvPr id="10" name="Rectangle 9"/>
          <p:cNvSpPr/>
          <p:nvPr/>
        </p:nvSpPr>
        <p:spPr>
          <a:xfrm>
            <a:off x="4379495" y="2082384"/>
            <a:ext cx="7201869" cy="4154984"/>
          </a:xfrm>
          <a:prstGeom prst="rect">
            <a:avLst/>
          </a:prstGeom>
        </p:spPr>
        <p:txBody>
          <a:bodyPr wrap="square">
            <a:spAutoFit/>
          </a:bodyPr>
          <a:lstStyle/>
          <a:p>
            <a:pPr marL="285750" indent="-285750">
              <a:buFont typeface="Arial" pitchFamily="34" charset="0"/>
              <a:buChar char="•"/>
            </a:pPr>
            <a:r>
              <a:rPr lang="en-GB" sz="2200" dirty="0"/>
              <a:t>Just over two years ago, world leaders gathered at the United Nations and agreed to deliver the 17 Sustainable Development Goals (</a:t>
            </a:r>
            <a:r>
              <a:rPr lang="en-GB" sz="2200" dirty="0" smtClean="0"/>
              <a:t>SDGs)</a:t>
            </a:r>
          </a:p>
          <a:p>
            <a:pPr marL="285750" indent="-285750">
              <a:buFont typeface="Arial" pitchFamily="34" charset="0"/>
              <a:buChar char="•"/>
            </a:pPr>
            <a:endParaRPr lang="en-GB" sz="2200" dirty="0"/>
          </a:p>
          <a:p>
            <a:pPr marL="285750" indent="-285750">
              <a:buFont typeface="Arial" pitchFamily="34" charset="0"/>
              <a:buChar char="•"/>
            </a:pPr>
            <a:r>
              <a:rPr lang="en-GB" sz="2200" dirty="0" smtClean="0"/>
              <a:t>This </a:t>
            </a:r>
            <a:r>
              <a:rPr lang="en-GB" sz="2200" dirty="0"/>
              <a:t>ambitious global framework for all countries to achieve by 2030 sets out the building blocks of a new type of inclusive prosperity creation that has as its motto ‘to leave no-one </a:t>
            </a:r>
            <a:r>
              <a:rPr lang="en-GB" sz="2200" dirty="0" smtClean="0"/>
              <a:t>behind’</a:t>
            </a:r>
          </a:p>
          <a:p>
            <a:pPr marL="285750" indent="-285750">
              <a:buFont typeface="Arial" pitchFamily="34" charset="0"/>
              <a:buChar char="•"/>
            </a:pPr>
            <a:endParaRPr lang="en-GB" sz="2200" dirty="0"/>
          </a:p>
          <a:p>
            <a:pPr marL="285750" indent="-285750">
              <a:buFont typeface="Arial" pitchFamily="34" charset="0"/>
              <a:buChar char="•"/>
            </a:pPr>
            <a:r>
              <a:rPr lang="en-GB" sz="2200" dirty="0" smtClean="0"/>
              <a:t>Across </a:t>
            </a:r>
            <a:r>
              <a:rPr lang="en-GB" sz="2200" dirty="0"/>
              <a:t>the 17 SDGs – and the 169 targets of which they are composed – are a range of interconnected economic, social and environmental </a:t>
            </a:r>
            <a:r>
              <a:rPr lang="en-GB" sz="2200" dirty="0" smtClean="0"/>
              <a:t>issues</a:t>
            </a:r>
            <a:endParaRPr lang="en-GB" sz="2200" dirty="0"/>
          </a:p>
        </p:txBody>
      </p:sp>
    </p:spTree>
    <p:extLst>
      <p:ext uri="{BB962C8B-B14F-4D97-AF65-F5344CB8AC3E}">
        <p14:creationId xmlns:p14="http://schemas.microsoft.com/office/powerpoint/2010/main" val="215327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30963" y="670563"/>
            <a:ext cx="9703753" cy="748807"/>
          </a:xfrm>
        </p:spPr>
        <p:txBody>
          <a:bodyPr>
            <a:normAutofit/>
          </a:bodyPr>
          <a:lstStyle/>
          <a:p>
            <a:r>
              <a:rPr lang="en-GB" dirty="0"/>
              <a:t>I</a:t>
            </a:r>
            <a:r>
              <a:rPr lang="en-GB" dirty="0" smtClean="0"/>
              <a:t>ncome growth is uneven across regions</a:t>
            </a:r>
            <a:endParaRPr lang="en-GB" dirty="0"/>
          </a:p>
        </p:txBody>
      </p:sp>
      <p:sp>
        <p:nvSpPr>
          <p:cNvPr id="6" name="Content Placeholder 10"/>
          <p:cNvSpPr txBox="1">
            <a:spLocks/>
          </p:cNvSpPr>
          <p:nvPr/>
        </p:nvSpPr>
        <p:spPr>
          <a:xfrm>
            <a:off x="1204982" y="1251497"/>
            <a:ext cx="2186612" cy="810059"/>
          </a:xfrm>
          <a:prstGeom prst="rect">
            <a:avLst/>
          </a:prstGeom>
        </p:spPr>
        <p:txBody>
          <a:bodyPr lIns="121909" tIns="60954" rIns="121909" bIns="60954"/>
          <a:lstStyle>
            <a:lvl1pPr marL="0" indent="0" algn="l" defTabSz="914400" rtl="0" eaLnBrk="1" latinLnBrk="0" hangingPunct="1">
              <a:lnSpc>
                <a:spcPct val="100000"/>
              </a:lnSpc>
              <a:spcBef>
                <a:spcPts val="0"/>
              </a:spcBef>
              <a:spcAft>
                <a:spcPts val="1050"/>
              </a:spcAft>
              <a:buFontTx/>
              <a:buNone/>
              <a:defRPr sz="2100" kern="1200">
                <a:solidFill>
                  <a:schemeClr val="tx2"/>
                </a:solidFill>
                <a:latin typeface="+mn-lt"/>
                <a:ea typeface="+mn-ea"/>
                <a:cs typeface="+mn-cs"/>
              </a:defRPr>
            </a:lvl1pPr>
            <a:lvl2pPr marL="216000" indent="-216000"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2100" kern="1200">
                <a:solidFill>
                  <a:schemeClr val="tx2"/>
                </a:solidFill>
                <a:latin typeface="+mn-lt"/>
                <a:ea typeface="+mn-ea"/>
                <a:cs typeface="+mn-cs"/>
              </a:defRPr>
            </a:lvl2pPr>
            <a:lvl3pPr marL="395288" indent="-179388"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1800" kern="1200">
                <a:solidFill>
                  <a:schemeClr val="tx2"/>
                </a:solidFill>
                <a:latin typeface="+mn-lt"/>
                <a:ea typeface="+mn-ea"/>
                <a:cs typeface="+mn-cs"/>
              </a:defRPr>
            </a:lvl3pPr>
            <a:lvl4pPr marL="577850" indent="-192088"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1800" kern="1200">
                <a:solidFill>
                  <a:schemeClr val="tx2"/>
                </a:solidFill>
                <a:latin typeface="+mn-lt"/>
                <a:ea typeface="+mn-ea"/>
                <a:cs typeface="+mn-cs"/>
              </a:defRPr>
            </a:lvl4pPr>
            <a:lvl5pPr marL="741363" indent="-173038"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900" b="1" dirty="0">
                <a:solidFill>
                  <a:srgbClr val="000000"/>
                </a:solidFill>
              </a:rPr>
              <a:t>Income growth </a:t>
            </a:r>
            <a:r>
              <a:rPr lang="en-GB" sz="1600" dirty="0">
                <a:solidFill>
                  <a:srgbClr val="000000"/>
                </a:solidFill>
              </a:rPr>
              <a:t>1980-2016</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1342" b="16216"/>
          <a:stretch/>
        </p:blipFill>
        <p:spPr>
          <a:xfrm>
            <a:off x="2096592" y="1834836"/>
            <a:ext cx="8286597" cy="4508841"/>
          </a:xfrm>
          <a:prstGeom prst="rect">
            <a:avLst/>
          </a:prstGeom>
        </p:spPr>
      </p:pic>
      <p:cxnSp>
        <p:nvCxnSpPr>
          <p:cNvPr id="4" name="Straight Connector 3"/>
          <p:cNvCxnSpPr/>
          <p:nvPr/>
        </p:nvCxnSpPr>
        <p:spPr>
          <a:xfrm>
            <a:off x="5418667" y="1956191"/>
            <a:ext cx="0" cy="3744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316175" y="1963715"/>
            <a:ext cx="0" cy="3744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010397" y="1963715"/>
            <a:ext cx="0" cy="3744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979419" y="1956187"/>
            <a:ext cx="0" cy="3744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90286" y="6144223"/>
            <a:ext cx="2596217" cy="292384"/>
          </a:xfrm>
          <a:prstGeom prst="rect">
            <a:avLst/>
          </a:prstGeom>
        </p:spPr>
        <p:txBody>
          <a:bodyPr wrap="none" lIns="121917" tIns="60958" rIns="121917" bIns="60958">
            <a:spAutoFit/>
          </a:bodyPr>
          <a:lstStyle/>
          <a:p>
            <a:r>
              <a:rPr lang="en-GB" sz="1100" dirty="0"/>
              <a:t>Source: World Inequality Report 2018</a:t>
            </a:r>
          </a:p>
        </p:txBody>
      </p:sp>
    </p:spTree>
    <p:extLst>
      <p:ext uri="{BB962C8B-B14F-4D97-AF65-F5344CB8AC3E}">
        <p14:creationId xmlns:p14="http://schemas.microsoft.com/office/powerpoint/2010/main" val="60095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Social mobility and the accountancy profession</a:t>
            </a:r>
            <a:endParaRPr lang="en-GB" dirty="0"/>
          </a:p>
        </p:txBody>
      </p:sp>
      <p:pic>
        <p:nvPicPr>
          <p:cNvPr id="4" name="Picture 3"/>
          <p:cNvPicPr>
            <a:picLocks noChangeAspect="1"/>
          </p:cNvPicPr>
          <p:nvPr/>
        </p:nvPicPr>
        <p:blipFill rotWithShape="1">
          <a:blip r:embed="rId3"/>
          <a:srcRect l="14618" t="14153" r="73754" b="32773"/>
          <a:stretch/>
        </p:blipFill>
        <p:spPr bwMode="auto">
          <a:xfrm>
            <a:off x="1680482" y="1939015"/>
            <a:ext cx="2729599" cy="4094792"/>
          </a:xfrm>
          <a:prstGeom prst="rect">
            <a:avLst/>
          </a:prstGeom>
          <a:ln>
            <a:noFill/>
          </a:ln>
          <a:extLst>
            <a:ext uri="{53640926-AAD7-44D8-BBD7-CCE9431645EC}">
              <a14:shadowObscured xmlns:a14="http://schemas.microsoft.com/office/drawing/2010/main"/>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9548" b="2383"/>
          <a:stretch/>
        </p:blipFill>
        <p:spPr>
          <a:xfrm>
            <a:off x="5015081" y="2321968"/>
            <a:ext cx="6480720" cy="3407499"/>
          </a:xfrm>
          <a:prstGeom prst="rect">
            <a:avLst/>
          </a:prstGeom>
        </p:spPr>
      </p:pic>
      <p:sp>
        <p:nvSpPr>
          <p:cNvPr id="8" name="Content Placeholder 10"/>
          <p:cNvSpPr txBox="1">
            <a:spLocks/>
          </p:cNvSpPr>
          <p:nvPr/>
        </p:nvSpPr>
        <p:spPr>
          <a:xfrm>
            <a:off x="4764443" y="1939015"/>
            <a:ext cx="3490998" cy="723922"/>
          </a:xfrm>
          <a:prstGeom prst="rect">
            <a:avLst/>
          </a:prstGeom>
        </p:spPr>
        <p:txBody>
          <a:bodyPr lIns="91434" tIns="45717" rIns="91434" bIns="45717"/>
          <a:lstStyle>
            <a:lvl1pPr marL="0" indent="0" algn="l" defTabSz="914400" rtl="0" eaLnBrk="1" latinLnBrk="0" hangingPunct="1">
              <a:lnSpc>
                <a:spcPct val="100000"/>
              </a:lnSpc>
              <a:spcBef>
                <a:spcPts val="0"/>
              </a:spcBef>
              <a:spcAft>
                <a:spcPts val="1050"/>
              </a:spcAft>
              <a:buFontTx/>
              <a:buNone/>
              <a:defRPr sz="2100" kern="1200">
                <a:solidFill>
                  <a:schemeClr val="tx2"/>
                </a:solidFill>
                <a:latin typeface="+mn-lt"/>
                <a:ea typeface="+mn-ea"/>
                <a:cs typeface="+mn-cs"/>
              </a:defRPr>
            </a:lvl1pPr>
            <a:lvl2pPr marL="216000" indent="-216000"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2100" kern="1200">
                <a:solidFill>
                  <a:schemeClr val="tx2"/>
                </a:solidFill>
                <a:latin typeface="+mn-lt"/>
                <a:ea typeface="+mn-ea"/>
                <a:cs typeface="+mn-cs"/>
              </a:defRPr>
            </a:lvl2pPr>
            <a:lvl3pPr marL="395288" indent="-179388"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1800" kern="1200">
                <a:solidFill>
                  <a:schemeClr val="tx2"/>
                </a:solidFill>
                <a:latin typeface="+mn-lt"/>
                <a:ea typeface="+mn-ea"/>
                <a:cs typeface="+mn-cs"/>
              </a:defRPr>
            </a:lvl3pPr>
            <a:lvl4pPr marL="577850" indent="-192088"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1800" kern="1200">
                <a:solidFill>
                  <a:schemeClr val="tx2"/>
                </a:solidFill>
                <a:latin typeface="+mn-lt"/>
                <a:ea typeface="+mn-ea"/>
                <a:cs typeface="+mn-cs"/>
              </a:defRPr>
            </a:lvl4pPr>
            <a:lvl5pPr marL="741363" indent="-173038"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dirty="0" smtClean="0">
                <a:solidFill>
                  <a:srgbClr val="000000"/>
                </a:solidFill>
              </a:rPr>
              <a:t>Proportion of literate youth, worldwide</a:t>
            </a:r>
            <a:r>
              <a:rPr lang="en-GB" sz="1400" b="1" dirty="0">
                <a:solidFill>
                  <a:srgbClr val="000000"/>
                </a:solidFill>
              </a:rPr>
              <a:t>, </a:t>
            </a:r>
            <a:r>
              <a:rPr lang="en-GB" sz="1200" dirty="0" smtClean="0">
                <a:solidFill>
                  <a:srgbClr val="000000"/>
                </a:solidFill>
              </a:rPr>
              <a:t>15-24 years, 2016</a:t>
            </a:r>
          </a:p>
        </p:txBody>
      </p:sp>
    </p:spTree>
    <p:extLst>
      <p:ext uri="{BB962C8B-B14F-4D97-AF65-F5344CB8AC3E}">
        <p14:creationId xmlns:p14="http://schemas.microsoft.com/office/powerpoint/2010/main" val="370699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bwMode="auto">
          <a:xfrm>
            <a:off x="1189476" y="2449385"/>
            <a:ext cx="3525994" cy="3525994"/>
          </a:xfrm>
          <a:prstGeom prst="rect">
            <a:avLst/>
          </a:prstGeom>
          <a:solidFill>
            <a:schemeClr val="bg1">
              <a:alpha val="80000"/>
            </a:schemeClr>
          </a:solidFill>
          <a:ln w="12700" cmpd="sng">
            <a:solidFill>
              <a:srgbClr val="C80000"/>
            </a:solidFill>
          </a:ln>
        </p:spPr>
        <p:txBody>
          <a:bodyPr lIns="234000" tIns="180000" rIns="180000" bIns="90000" anchor="b" anchorCtr="0">
            <a:normAutofit/>
          </a:bodyPr>
          <a:lstStyle>
            <a:lvl1pPr algn="l" defTabSz="457200" rtl="0" eaLnBrk="1" latinLnBrk="0" hangingPunct="1">
              <a:spcBef>
                <a:spcPct val="0"/>
              </a:spcBef>
              <a:buNone/>
              <a:defRPr sz="1800" kern="1200">
                <a:solidFill>
                  <a:schemeClr val="tx1"/>
                </a:solidFill>
                <a:latin typeface="+mj-lt"/>
                <a:ea typeface="+mj-ea"/>
                <a:cs typeface="+mj-cs"/>
              </a:defRPr>
            </a:lvl1pPr>
          </a:lstStyle>
          <a:p>
            <a:endParaRPr lang="en-US" sz="2400" dirty="0">
              <a:solidFill>
                <a:prstClr val="black"/>
              </a:solidFill>
            </a:endParaRPr>
          </a:p>
        </p:txBody>
      </p:sp>
      <p:sp>
        <p:nvSpPr>
          <p:cNvPr id="2" name="Title 1"/>
          <p:cNvSpPr>
            <a:spLocks noGrp="1"/>
          </p:cNvSpPr>
          <p:nvPr>
            <p:ph type="title"/>
          </p:nvPr>
        </p:nvSpPr>
        <p:spPr>
          <a:xfrm>
            <a:off x="1382515" y="2683164"/>
            <a:ext cx="3153492" cy="2194085"/>
          </a:xfrm>
        </p:spPr>
        <p:txBody>
          <a:bodyPr>
            <a:noAutofit/>
          </a:bodyPr>
          <a:lstStyle/>
          <a:p>
            <a:r>
              <a:rPr lang="en-GB" sz="3600" dirty="0" smtClean="0">
                <a:solidFill>
                  <a:schemeClr val="tx1"/>
                </a:solidFill>
              </a:rPr>
              <a:t>Professional accountant of the future</a:t>
            </a:r>
            <a:endParaRPr lang="en-GB" sz="3600" dirty="0">
              <a:solidFill>
                <a:schemeClr val="tx1"/>
              </a:solidFill>
            </a:endParaRPr>
          </a:p>
        </p:txBody>
      </p:sp>
    </p:spTree>
    <p:extLst>
      <p:ext uri="{BB962C8B-B14F-4D97-AF65-F5344CB8AC3E}">
        <p14:creationId xmlns:p14="http://schemas.microsoft.com/office/powerpoint/2010/main" val="391670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4" name="Picture 13" descr="Adjusted competencies chart.pdf"/>
          <p:cNvPicPr>
            <a:picLocks noChangeAspect="1"/>
          </p:cNvPicPr>
          <p:nvPr/>
        </p:nvPicPr>
        <p:blipFill rotWithShape="1">
          <a:blip r:embed="rId4" cstate="print">
            <a:extLst>
              <a:ext uri="{28A0092B-C50C-407E-A947-70E740481C1C}">
                <a14:useLocalDpi xmlns:a14="http://schemas.microsoft.com/office/drawing/2010/main" val="0"/>
              </a:ext>
            </a:extLst>
          </a:blip>
          <a:srcRect t="15503" b="15664"/>
          <a:stretch/>
        </p:blipFill>
        <p:spPr>
          <a:xfrm>
            <a:off x="2854345" y="609600"/>
            <a:ext cx="5946491" cy="5792258"/>
          </a:xfrm>
          <a:prstGeom prst="rect">
            <a:avLst/>
          </a:prstGeom>
        </p:spPr>
      </p:pic>
    </p:spTree>
    <p:extLst>
      <p:ext uri="{BB962C8B-B14F-4D97-AF65-F5344CB8AC3E}">
        <p14:creationId xmlns:p14="http://schemas.microsoft.com/office/powerpoint/2010/main" val="109959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Thank you</a:t>
            </a:r>
            <a:endParaRPr lang="en-US" dirty="0"/>
          </a:p>
        </p:txBody>
      </p:sp>
    </p:spTree>
    <p:extLst>
      <p:ext uri="{BB962C8B-B14F-4D97-AF65-F5344CB8AC3E}">
        <p14:creationId xmlns:p14="http://schemas.microsoft.com/office/powerpoint/2010/main" val="2161103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800174" y="1302846"/>
            <a:ext cx="10841366" cy="4809184"/>
            <a:chOff x="568966" y="1540302"/>
            <a:chExt cx="8332987" cy="4809184"/>
          </a:xfrm>
        </p:grpSpPr>
        <p:pic>
          <p:nvPicPr>
            <p:cNvPr id="5" name="Picture 4" descr="map grey.png"/>
            <p:cNvPicPr>
              <a:picLocks noChangeAspect="1"/>
            </p:cNvPicPr>
            <p:nvPr/>
          </p:nvPicPr>
          <p:blipFill>
            <a:blip r:embed="rId3" cstate="print"/>
            <a:stretch>
              <a:fillRect/>
            </a:stretch>
          </p:blipFill>
          <p:spPr>
            <a:xfrm>
              <a:off x="1540075" y="1540302"/>
              <a:ext cx="7361878" cy="3799100"/>
            </a:xfrm>
            <a:prstGeom prst="rect">
              <a:avLst/>
            </a:prstGeom>
            <a:effectLst>
              <a:outerShdw blurRad="136525" dist="114300" dir="2100000" sx="98000" sy="98000" algn="br">
                <a:srgbClr val="000000">
                  <a:alpha val="47000"/>
                </a:srgbClr>
              </a:outerShdw>
            </a:effectLst>
          </p:spPr>
        </p:pic>
        <p:sp>
          <p:nvSpPr>
            <p:cNvPr id="6" name="Title 4"/>
            <p:cNvSpPr txBox="1">
              <a:spLocks/>
            </p:cNvSpPr>
            <p:nvPr/>
          </p:nvSpPr>
          <p:spPr>
            <a:xfrm>
              <a:off x="568966" y="4329318"/>
              <a:ext cx="5794392" cy="2020168"/>
            </a:xfrm>
            <a:prstGeom prst="rect">
              <a:avLst/>
            </a:prstGeom>
          </p:spPr>
          <p:txBody>
            <a:bodyPr>
              <a:normAutofit fontScale="70000" lnSpcReduction="20000"/>
            </a:bodyPr>
            <a:lstStyle>
              <a:lvl1pPr algn="l" defTabSz="914400" rtl="0" eaLnBrk="1" latinLnBrk="0" hangingPunct="1">
                <a:lnSpc>
                  <a:spcPct val="95000"/>
                </a:lnSpc>
                <a:spcBef>
                  <a:spcPct val="0"/>
                </a:spcBef>
                <a:buNone/>
                <a:defRPr sz="2800" kern="1200">
                  <a:solidFill>
                    <a:schemeClr val="accent1"/>
                  </a:solidFill>
                  <a:latin typeface="+mj-lt"/>
                  <a:ea typeface="+mj-ea"/>
                  <a:cs typeface="+mj-cs"/>
                </a:defRPr>
              </a:lvl1pPr>
            </a:lstStyle>
            <a:p>
              <a:pPr marL="761981" indent="-761981">
                <a:lnSpc>
                  <a:spcPct val="85000"/>
                </a:lnSpc>
                <a:buFont typeface="Arial" pitchFamily="34" charset="0"/>
                <a:buChar char="•"/>
              </a:pPr>
              <a:r>
                <a:rPr lang="en-GB" b="1" dirty="0" smtClean="0">
                  <a:solidFill>
                    <a:srgbClr val="C00000"/>
                  </a:solidFill>
                </a:rPr>
                <a:t>208,000</a:t>
              </a:r>
              <a:r>
                <a:rPr lang="en-GB" b="1" dirty="0" smtClean="0">
                  <a:solidFill>
                    <a:srgbClr val="C00000"/>
                  </a:solidFill>
                </a:rPr>
                <a:t>+ members</a:t>
              </a:r>
            </a:p>
            <a:p>
              <a:pPr marL="761981" indent="-761981">
                <a:lnSpc>
                  <a:spcPct val="85000"/>
                </a:lnSpc>
                <a:buFont typeface="Arial" pitchFamily="34" charset="0"/>
                <a:buChar char="•"/>
              </a:pPr>
              <a:endParaRPr lang="en-GB" b="1" dirty="0" smtClean="0">
                <a:solidFill>
                  <a:srgbClr val="C00000"/>
                </a:solidFill>
              </a:endParaRPr>
            </a:p>
            <a:p>
              <a:pPr marL="761981" indent="-761981">
                <a:lnSpc>
                  <a:spcPct val="85000"/>
                </a:lnSpc>
                <a:buFont typeface="Arial" pitchFamily="34" charset="0"/>
                <a:buChar char="•"/>
              </a:pPr>
              <a:r>
                <a:rPr lang="en-GB" b="1" dirty="0" smtClean="0">
                  <a:solidFill>
                    <a:srgbClr val="C00000"/>
                  </a:solidFill>
                </a:rPr>
                <a:t>503,000+ students </a:t>
              </a:r>
            </a:p>
            <a:p>
              <a:pPr marL="761981" indent="-761981">
                <a:lnSpc>
                  <a:spcPct val="85000"/>
                </a:lnSpc>
                <a:buFont typeface="Arial" pitchFamily="34" charset="0"/>
                <a:buChar char="•"/>
              </a:pPr>
              <a:endParaRPr lang="en-GB" b="1" dirty="0" smtClean="0">
                <a:solidFill>
                  <a:srgbClr val="C00000"/>
                </a:solidFill>
              </a:endParaRPr>
            </a:p>
            <a:p>
              <a:pPr marL="761981" indent="-761981">
                <a:lnSpc>
                  <a:spcPct val="85000"/>
                </a:lnSpc>
                <a:buFont typeface="Arial" pitchFamily="34" charset="0"/>
                <a:buChar char="•"/>
              </a:pPr>
              <a:r>
                <a:rPr lang="en-GB" b="1" dirty="0" smtClean="0">
                  <a:solidFill>
                    <a:srgbClr val="C00000"/>
                  </a:solidFill>
                </a:rPr>
                <a:t>180+ countries</a:t>
              </a:r>
            </a:p>
            <a:p>
              <a:pPr marL="761981" indent="-761981">
                <a:lnSpc>
                  <a:spcPct val="85000"/>
                </a:lnSpc>
                <a:buFont typeface="Arial" pitchFamily="34" charset="0"/>
                <a:buChar char="•"/>
              </a:pPr>
              <a:endParaRPr lang="en-GB" b="1" dirty="0" smtClean="0">
                <a:solidFill>
                  <a:srgbClr val="C00000"/>
                </a:solidFill>
              </a:endParaRPr>
            </a:p>
            <a:p>
              <a:pPr marL="761981" indent="-761981">
                <a:lnSpc>
                  <a:spcPct val="85000"/>
                </a:lnSpc>
                <a:buFont typeface="Arial" pitchFamily="34" charset="0"/>
                <a:buChar char="•"/>
              </a:pPr>
              <a:r>
                <a:rPr lang="en-GB" b="1" dirty="0" smtClean="0">
                  <a:solidFill>
                    <a:srgbClr val="C00000"/>
                  </a:solidFill>
                </a:rPr>
                <a:t>100+ offices</a:t>
              </a:r>
            </a:p>
            <a:p>
              <a:pPr marL="761981" indent="-761981">
                <a:lnSpc>
                  <a:spcPct val="85000"/>
                </a:lnSpc>
                <a:buFont typeface="Arial" pitchFamily="34" charset="0"/>
                <a:buChar char="•"/>
              </a:pPr>
              <a:endParaRPr lang="en-GB" b="1" dirty="0">
                <a:solidFill>
                  <a:srgbClr val="C00000"/>
                </a:solidFill>
              </a:endParaRPr>
            </a:p>
            <a:p>
              <a:pPr marL="761981" indent="-761981">
                <a:lnSpc>
                  <a:spcPct val="85000"/>
                </a:lnSpc>
                <a:buFont typeface="Arial" pitchFamily="34" charset="0"/>
                <a:buChar char="•"/>
              </a:pPr>
              <a:r>
                <a:rPr lang="en-GB" b="1" dirty="0" smtClean="0">
                  <a:solidFill>
                    <a:srgbClr val="C00000"/>
                  </a:solidFill>
                </a:rPr>
                <a:t>80+ global partnerships</a:t>
              </a:r>
              <a:endParaRPr lang="en-GB" b="1" dirty="0">
                <a:solidFill>
                  <a:srgbClr val="C00000"/>
                </a:solidFill>
              </a:endParaRPr>
            </a:p>
            <a:p>
              <a:pPr marL="761981" indent="-761981">
                <a:lnSpc>
                  <a:spcPct val="85000"/>
                </a:lnSpc>
                <a:buFont typeface="Wingdings" pitchFamily="2" charset="2"/>
                <a:buChar char="Ø"/>
              </a:pPr>
              <a:endParaRPr lang="en-GB" b="1" dirty="0" smtClean="0">
                <a:solidFill>
                  <a:srgbClr val="C00000"/>
                </a:solidFill>
              </a:endParaRPr>
            </a:p>
          </p:txBody>
        </p:sp>
      </p:grpSp>
      <p:sp>
        <p:nvSpPr>
          <p:cNvPr id="7" name="Title 5"/>
          <p:cNvSpPr txBox="1">
            <a:spLocks/>
          </p:cNvSpPr>
          <p:nvPr/>
        </p:nvSpPr>
        <p:spPr>
          <a:xfrm>
            <a:off x="1330961" y="670560"/>
            <a:ext cx="9703753" cy="1056640"/>
          </a:xfrm>
          <a:prstGeom prst="rect">
            <a:avLst/>
          </a:prstGeom>
        </p:spPr>
        <p:txBody>
          <a:bodyPr lIns="121917" tIns="60958" rIns="121917" bIns="60958"/>
          <a:lstStyle>
            <a:lvl1pPr algn="l" defTabSz="685800" rtl="0" eaLnBrk="1" latinLnBrk="0" hangingPunct="1">
              <a:lnSpc>
                <a:spcPct val="95000"/>
              </a:lnSpc>
              <a:spcBef>
                <a:spcPct val="0"/>
              </a:spcBef>
              <a:buNone/>
              <a:defRPr sz="2100" kern="1200">
                <a:solidFill>
                  <a:schemeClr val="accent1"/>
                </a:solidFill>
                <a:latin typeface="+mj-lt"/>
                <a:ea typeface="+mj-ea"/>
                <a:cs typeface="+mj-cs"/>
              </a:defRPr>
            </a:lvl1pPr>
          </a:lstStyle>
          <a:p>
            <a:pPr>
              <a:lnSpc>
                <a:spcPct val="85000"/>
              </a:lnSpc>
            </a:pPr>
            <a:r>
              <a:rPr lang="en-GB" sz="2800" dirty="0">
                <a:solidFill>
                  <a:srgbClr val="C00000"/>
                </a:solidFill>
              </a:rPr>
              <a:t>Developing </a:t>
            </a:r>
            <a:r>
              <a:rPr lang="en-GB" sz="2800" dirty="0" smtClean="0">
                <a:solidFill>
                  <a:srgbClr val="C00000"/>
                </a:solidFill>
              </a:rPr>
              <a:t>the accountancy profession the </a:t>
            </a:r>
            <a:r>
              <a:rPr lang="en-GB" sz="2800" dirty="0">
                <a:solidFill>
                  <a:srgbClr val="C00000"/>
                </a:solidFill>
              </a:rPr>
              <a:t>world needs</a:t>
            </a:r>
          </a:p>
        </p:txBody>
      </p:sp>
    </p:spTree>
    <p:extLst>
      <p:ext uri="{BB962C8B-B14F-4D97-AF65-F5344CB8AC3E}">
        <p14:creationId xmlns:p14="http://schemas.microsoft.com/office/powerpoint/2010/main" val="334951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Users\vaidyan\AppData\Local\Microsoft\Windows\Temporary Internet Files\Content.Outlook\9PM1GAW3\PI infographic 2017-18_wht.jpg"/>
          <p:cNvPicPr>
            <a:picLocks noChangeAspect="1" noChangeArrowheads="1"/>
          </p:cNvPicPr>
          <p:nvPr/>
        </p:nvPicPr>
        <p:blipFill rotWithShape="1">
          <a:blip r:embed="rId3">
            <a:extLst>
              <a:ext uri="{28A0092B-C50C-407E-A947-70E740481C1C}">
                <a14:useLocalDpi xmlns:a14="http://schemas.microsoft.com/office/drawing/2010/main" val="0"/>
              </a:ext>
            </a:extLst>
          </a:blip>
          <a:srcRect b="3003"/>
          <a:stretch/>
        </p:blipFill>
        <p:spPr bwMode="auto">
          <a:xfrm>
            <a:off x="6383229" y="1888686"/>
            <a:ext cx="5009861" cy="3433882"/>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924" y="2355741"/>
            <a:ext cx="4889227" cy="2373110"/>
          </a:xfrm>
          <a:prstGeom prst="rect">
            <a:avLst/>
          </a:prstGeom>
          <a:ln>
            <a:solidFill>
              <a:schemeClr val="bg1">
                <a:lumMod val="75000"/>
              </a:schemeClr>
            </a:solidFill>
          </a:ln>
        </p:spPr>
      </p:pic>
      <p:sp>
        <p:nvSpPr>
          <p:cNvPr id="6" name="Rectangle 5">
            <a:hlinkClick r:id="rId5"/>
          </p:cNvPr>
          <p:cNvSpPr/>
          <p:nvPr/>
        </p:nvSpPr>
        <p:spPr>
          <a:xfrm>
            <a:off x="806928" y="1888686"/>
            <a:ext cx="2231697" cy="323163"/>
          </a:xfrm>
          <a:prstGeom prst="rect">
            <a:avLst/>
          </a:prstGeom>
        </p:spPr>
        <p:txBody>
          <a:bodyPr wrap="none" lIns="91438" tIns="45719" rIns="91438" bIns="45719">
            <a:spAutoFit/>
          </a:bodyPr>
          <a:lstStyle/>
          <a:p>
            <a:r>
              <a:rPr lang="en-GB" sz="1500" dirty="0"/>
              <a:t>accaglobal.com/insights</a:t>
            </a:r>
          </a:p>
        </p:txBody>
      </p:sp>
      <p:pic>
        <p:nvPicPr>
          <p:cNvPr id="7" name="Picture 2" descr="C:\Users\vaidyan\AppData\Local\Microsoft\Windows\Temporary Internet Files\Content.Outlook\9PM1GAW3\IMG_034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7220" y="5224155"/>
            <a:ext cx="585671" cy="104171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656931" y="5421847"/>
            <a:ext cx="3844967" cy="646329"/>
          </a:xfrm>
          <a:prstGeom prst="rect">
            <a:avLst/>
          </a:prstGeom>
        </p:spPr>
        <p:txBody>
          <a:bodyPr wrap="square" lIns="91438" tIns="45719" rIns="91438" bIns="45719">
            <a:spAutoFit/>
          </a:bodyPr>
          <a:lstStyle/>
          <a:p>
            <a:r>
              <a:rPr lang="en-GB" b="1" dirty="0" smtClean="0">
                <a:solidFill>
                  <a:srgbClr val="C00000"/>
                </a:solidFill>
              </a:rPr>
              <a:t>Insights on the go</a:t>
            </a:r>
            <a:r>
              <a:rPr lang="en-GB" b="1" dirty="0">
                <a:solidFill>
                  <a:srgbClr val="C00000"/>
                </a:solidFill>
              </a:rPr>
              <a:t> – 52k+ users in 202 countries</a:t>
            </a:r>
          </a:p>
        </p:txBody>
      </p:sp>
      <p:sp>
        <p:nvSpPr>
          <p:cNvPr id="9" name="Title 1"/>
          <p:cNvSpPr txBox="1">
            <a:spLocks/>
          </p:cNvSpPr>
          <p:nvPr/>
        </p:nvSpPr>
        <p:spPr>
          <a:xfrm>
            <a:off x="1330959" y="670560"/>
            <a:ext cx="9703753" cy="1056640"/>
          </a:xfrm>
          <a:prstGeom prst="rect">
            <a:avLst/>
          </a:prstGeom>
        </p:spPr>
        <p:txBody>
          <a:bodyPr>
            <a:normAutofit/>
          </a:bodyPr>
          <a:lstStyle>
            <a:lvl1pPr algn="l" defTabSz="914264" rtl="0" eaLnBrk="1" latinLnBrk="0" hangingPunct="1">
              <a:lnSpc>
                <a:spcPct val="95000"/>
              </a:lnSpc>
              <a:spcBef>
                <a:spcPct val="0"/>
              </a:spcBef>
              <a:buNone/>
              <a:defRPr sz="2800" kern="1200">
                <a:solidFill>
                  <a:schemeClr val="accent1"/>
                </a:solidFill>
                <a:latin typeface="+mj-lt"/>
                <a:ea typeface="+mj-ea"/>
                <a:cs typeface="+mj-cs"/>
              </a:defRPr>
            </a:lvl1pPr>
          </a:lstStyle>
          <a:p>
            <a:r>
              <a:rPr lang="en-GB" dirty="0" smtClean="0"/>
              <a:t>ACCA’s </a:t>
            </a:r>
            <a:r>
              <a:rPr lang="en-GB" dirty="0" smtClean="0"/>
              <a:t>Professional Insights</a:t>
            </a:r>
            <a:endParaRPr lang="en-GB" dirty="0"/>
          </a:p>
        </p:txBody>
      </p:sp>
    </p:spTree>
    <p:extLst>
      <p:ext uri="{BB962C8B-B14F-4D97-AF65-F5344CB8AC3E}">
        <p14:creationId xmlns:p14="http://schemas.microsoft.com/office/powerpoint/2010/main" val="306279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can the profession contribute to protecting the public interest?</a:t>
            </a:r>
            <a:endParaRPr lang="en-GB" dirty="0"/>
          </a:p>
        </p:txBody>
      </p:sp>
      <p:sp>
        <p:nvSpPr>
          <p:cNvPr id="5" name="Pentagon 4"/>
          <p:cNvSpPr/>
          <p:nvPr/>
        </p:nvSpPr>
        <p:spPr>
          <a:xfrm>
            <a:off x="1318692" y="3403689"/>
            <a:ext cx="3528000" cy="792000"/>
          </a:xfrm>
          <a:prstGeom prst="homePlate">
            <a:avLst/>
          </a:prstGeom>
          <a:solidFill>
            <a:srgbClr val="C0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smtClean="0"/>
              <a:t>Viable long-term performance</a:t>
            </a:r>
            <a:endParaRPr lang="en-GB" sz="2400" b="1" dirty="0"/>
          </a:p>
        </p:txBody>
      </p:sp>
      <p:sp>
        <p:nvSpPr>
          <p:cNvPr id="6" name="Pentagon 5"/>
          <p:cNvSpPr/>
          <p:nvPr/>
        </p:nvSpPr>
        <p:spPr>
          <a:xfrm>
            <a:off x="1318692" y="4389647"/>
            <a:ext cx="3528000" cy="792000"/>
          </a:xfrm>
          <a:prstGeom prst="homePlate">
            <a:avLst/>
          </a:prstGeom>
          <a:solidFill>
            <a:srgbClr val="C0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smtClean="0"/>
              <a:t>Sustainable development </a:t>
            </a:r>
            <a:endParaRPr lang="en-GB" sz="2400" b="1" dirty="0"/>
          </a:p>
        </p:txBody>
      </p:sp>
      <p:sp>
        <p:nvSpPr>
          <p:cNvPr id="7" name="Pentagon 6"/>
          <p:cNvSpPr/>
          <p:nvPr/>
        </p:nvSpPr>
        <p:spPr>
          <a:xfrm>
            <a:off x="1318692" y="2417731"/>
            <a:ext cx="3528000" cy="792000"/>
          </a:xfrm>
          <a:prstGeom prst="homePlate">
            <a:avLst/>
          </a:prstGeom>
          <a:solidFill>
            <a:srgbClr val="C0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smtClean="0"/>
              <a:t>Ethics and trust</a:t>
            </a:r>
            <a:endParaRPr lang="en-GB" sz="2400" b="1" dirty="0"/>
          </a:p>
        </p:txBody>
      </p:sp>
      <p:sp>
        <p:nvSpPr>
          <p:cNvPr id="8" name="Pentagon 7"/>
          <p:cNvSpPr/>
          <p:nvPr/>
        </p:nvSpPr>
        <p:spPr>
          <a:xfrm>
            <a:off x="1318692" y="5375605"/>
            <a:ext cx="3528000" cy="792000"/>
          </a:xfrm>
          <a:prstGeom prst="homePlate">
            <a:avLst/>
          </a:prstGeom>
          <a:solidFill>
            <a:srgbClr val="C0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smtClean="0"/>
              <a:t>Fairness in society</a:t>
            </a:r>
            <a:endParaRPr lang="en-GB" sz="2400" b="1" dirty="0"/>
          </a:p>
        </p:txBody>
      </p:sp>
      <p:sp>
        <p:nvSpPr>
          <p:cNvPr id="3" name="TextBox 2"/>
          <p:cNvSpPr txBox="1"/>
          <p:nvPr/>
        </p:nvSpPr>
        <p:spPr>
          <a:xfrm>
            <a:off x="1230656" y="1681302"/>
            <a:ext cx="3657600" cy="492443"/>
          </a:xfrm>
          <a:prstGeom prst="rect">
            <a:avLst/>
          </a:prstGeom>
          <a:noFill/>
        </p:spPr>
        <p:txBody>
          <a:bodyPr wrap="square" rtlCol="0">
            <a:spAutoFit/>
          </a:bodyPr>
          <a:lstStyle/>
          <a:p>
            <a:r>
              <a:rPr lang="en-GB" sz="2600" b="1" dirty="0" smtClean="0"/>
              <a:t>Public interest area</a:t>
            </a:r>
            <a:endParaRPr lang="en-GB" sz="2600" b="1" dirty="0"/>
          </a:p>
        </p:txBody>
      </p:sp>
      <p:sp>
        <p:nvSpPr>
          <p:cNvPr id="9" name="TextBox 8"/>
          <p:cNvSpPr txBox="1"/>
          <p:nvPr/>
        </p:nvSpPr>
        <p:spPr>
          <a:xfrm>
            <a:off x="4978301" y="2542423"/>
            <a:ext cx="4955396" cy="430887"/>
          </a:xfrm>
          <a:prstGeom prst="rect">
            <a:avLst/>
          </a:prstGeom>
          <a:noFill/>
        </p:spPr>
        <p:txBody>
          <a:bodyPr wrap="square" rtlCol="0">
            <a:spAutoFit/>
          </a:bodyPr>
          <a:lstStyle/>
          <a:p>
            <a:r>
              <a:rPr lang="en-GB" sz="2200" b="1" dirty="0" smtClean="0"/>
              <a:t>Ethics and trust in a digital age</a:t>
            </a:r>
            <a:endParaRPr lang="en-GB" sz="2200" b="1" dirty="0"/>
          </a:p>
        </p:txBody>
      </p:sp>
      <p:sp>
        <p:nvSpPr>
          <p:cNvPr id="10" name="TextBox 9"/>
          <p:cNvSpPr txBox="1"/>
          <p:nvPr/>
        </p:nvSpPr>
        <p:spPr>
          <a:xfrm>
            <a:off x="4957518" y="1681302"/>
            <a:ext cx="5330879" cy="492443"/>
          </a:xfrm>
          <a:prstGeom prst="rect">
            <a:avLst/>
          </a:prstGeom>
          <a:noFill/>
        </p:spPr>
        <p:txBody>
          <a:bodyPr wrap="square" rtlCol="0">
            <a:spAutoFit/>
          </a:bodyPr>
          <a:lstStyle/>
          <a:p>
            <a:r>
              <a:rPr lang="en-GB" sz="2600" b="1" dirty="0" smtClean="0"/>
              <a:t>Examples of ACCA thinking</a:t>
            </a:r>
            <a:endParaRPr lang="en-GB" sz="2600" b="1" dirty="0"/>
          </a:p>
        </p:txBody>
      </p:sp>
      <p:cxnSp>
        <p:nvCxnSpPr>
          <p:cNvPr id="11" name="Straight Connector 10"/>
          <p:cNvCxnSpPr/>
          <p:nvPr/>
        </p:nvCxnSpPr>
        <p:spPr>
          <a:xfrm>
            <a:off x="1184563" y="2236091"/>
            <a:ext cx="1007918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rotWithShape="1">
          <a:blip r:embed="rId3"/>
          <a:srcRect l="14618" t="15164" r="73588" b="32773"/>
          <a:stretch/>
        </p:blipFill>
        <p:spPr bwMode="auto">
          <a:xfrm>
            <a:off x="10209134" y="2425207"/>
            <a:ext cx="669949" cy="972000"/>
          </a:xfrm>
          <a:prstGeom prst="rect">
            <a:avLst/>
          </a:prstGeom>
          <a:ln>
            <a:noFill/>
          </a:ln>
          <a:extLst>
            <a:ext uri="{53640926-AAD7-44D8-BBD7-CCE9431645EC}">
              <a14:shadowObscured xmlns:a14="http://schemas.microsoft.com/office/drawing/2010/main"/>
            </a:ext>
          </a:extLst>
        </p:spPr>
      </p:pic>
      <p:sp>
        <p:nvSpPr>
          <p:cNvPr id="16" name="TextBox 15"/>
          <p:cNvSpPr txBox="1"/>
          <p:nvPr/>
        </p:nvSpPr>
        <p:spPr>
          <a:xfrm>
            <a:off x="4978301" y="3397207"/>
            <a:ext cx="1997464" cy="769441"/>
          </a:xfrm>
          <a:prstGeom prst="rect">
            <a:avLst/>
          </a:prstGeom>
          <a:noFill/>
        </p:spPr>
        <p:txBody>
          <a:bodyPr wrap="square" rtlCol="0">
            <a:spAutoFit/>
          </a:bodyPr>
          <a:lstStyle/>
          <a:p>
            <a:r>
              <a:rPr lang="en-GB" sz="2200" b="1" dirty="0" smtClean="0"/>
              <a:t>Race for relevance</a:t>
            </a:r>
            <a:endParaRPr lang="en-GB" sz="2200" b="1" dirty="0"/>
          </a:p>
        </p:txBody>
      </p:sp>
      <p:sp>
        <p:nvSpPr>
          <p:cNvPr id="17" name="TextBox 16"/>
          <p:cNvSpPr txBox="1"/>
          <p:nvPr/>
        </p:nvSpPr>
        <p:spPr>
          <a:xfrm>
            <a:off x="6613135" y="3380600"/>
            <a:ext cx="1997464" cy="769441"/>
          </a:xfrm>
          <a:prstGeom prst="rect">
            <a:avLst/>
          </a:prstGeom>
          <a:noFill/>
        </p:spPr>
        <p:txBody>
          <a:bodyPr wrap="square" rtlCol="0">
            <a:spAutoFit/>
          </a:bodyPr>
          <a:lstStyle/>
          <a:p>
            <a:r>
              <a:rPr lang="en-GB" sz="2200" b="1" dirty="0" smtClean="0"/>
              <a:t>Key Audit Matters</a:t>
            </a:r>
            <a:endParaRPr lang="en-GB" sz="2200" b="1" dirty="0"/>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7228" y="3279320"/>
            <a:ext cx="687161" cy="972000"/>
          </a:xfrm>
          <a:prstGeom prst="rect">
            <a:avLst/>
          </a:prstGeom>
          <a:ln>
            <a:noFill/>
          </a:ln>
          <a:effectLst>
            <a:outerShdw blurRad="101600" dist="38100" dir="1560000" sx="99000" sy="99000" algn="tl" rotWithShape="0">
              <a:srgbClr val="333333">
                <a:alpha val="65000"/>
              </a:srgbClr>
            </a:outerShdw>
          </a:effectLst>
        </p:spPr>
      </p:pic>
      <p:pic>
        <p:nvPicPr>
          <p:cNvPr id="19" name="Picture 18"/>
          <p:cNvPicPr>
            <a:picLocks noChangeAspect="1"/>
          </p:cNvPicPr>
          <p:nvPr/>
        </p:nvPicPr>
        <p:blipFill rotWithShape="1">
          <a:blip r:embed="rId5"/>
          <a:srcRect l="7641" t="6066" r="79568" b="38838"/>
          <a:stretch/>
        </p:blipFill>
        <p:spPr bwMode="auto">
          <a:xfrm>
            <a:off x="9392919" y="3279320"/>
            <a:ext cx="686585" cy="972000"/>
          </a:xfrm>
          <a:prstGeom prst="rect">
            <a:avLst/>
          </a:prstGeom>
          <a:ln>
            <a:noFill/>
          </a:ln>
          <a:extLst>
            <a:ext uri="{53640926-AAD7-44D8-BBD7-CCE9431645EC}">
              <a14:shadowObscured xmlns:a14="http://schemas.microsoft.com/office/drawing/2010/main"/>
            </a:ext>
          </a:extLst>
        </p:spPr>
      </p:pic>
      <p:sp>
        <p:nvSpPr>
          <p:cNvPr id="20" name="TextBox 19"/>
          <p:cNvSpPr txBox="1"/>
          <p:nvPr/>
        </p:nvSpPr>
        <p:spPr>
          <a:xfrm>
            <a:off x="4978301" y="4544421"/>
            <a:ext cx="4955396" cy="430887"/>
          </a:xfrm>
          <a:prstGeom prst="rect">
            <a:avLst/>
          </a:prstGeom>
          <a:noFill/>
        </p:spPr>
        <p:txBody>
          <a:bodyPr wrap="square" rtlCol="0">
            <a:spAutoFit/>
          </a:bodyPr>
          <a:lstStyle/>
          <a:p>
            <a:r>
              <a:rPr lang="en-GB" sz="2200" b="1" dirty="0" smtClean="0"/>
              <a:t>The sustainable development goals</a:t>
            </a:r>
            <a:endParaRPr lang="en-GB" sz="2200" b="1" dirty="0"/>
          </a:p>
        </p:txBody>
      </p:sp>
      <p:pic>
        <p:nvPicPr>
          <p:cNvPr id="21" name="Picture 20"/>
          <p:cNvPicPr>
            <a:picLocks noChangeAspect="1"/>
          </p:cNvPicPr>
          <p:nvPr/>
        </p:nvPicPr>
        <p:blipFill rotWithShape="1">
          <a:blip r:embed="rId6"/>
          <a:srcRect l="14452" t="16454" r="73422" b="32774"/>
          <a:stretch/>
        </p:blipFill>
        <p:spPr bwMode="auto">
          <a:xfrm>
            <a:off x="10172760" y="4299647"/>
            <a:ext cx="706323" cy="972000"/>
          </a:xfrm>
          <a:prstGeom prst="rect">
            <a:avLst/>
          </a:prstGeom>
          <a:ln>
            <a:noFill/>
          </a:ln>
          <a:extLst>
            <a:ext uri="{53640926-AAD7-44D8-BBD7-CCE9431645EC}">
              <a14:shadowObscured xmlns:a14="http://schemas.microsoft.com/office/drawing/2010/main"/>
            </a:ext>
          </a:extLst>
        </p:spPr>
      </p:pic>
      <p:sp>
        <p:nvSpPr>
          <p:cNvPr id="22" name="TextBox 21"/>
          <p:cNvSpPr txBox="1"/>
          <p:nvPr/>
        </p:nvSpPr>
        <p:spPr>
          <a:xfrm>
            <a:off x="4978301" y="5556161"/>
            <a:ext cx="4955396" cy="430887"/>
          </a:xfrm>
          <a:prstGeom prst="rect">
            <a:avLst/>
          </a:prstGeom>
          <a:noFill/>
        </p:spPr>
        <p:txBody>
          <a:bodyPr wrap="square" rtlCol="0">
            <a:spAutoFit/>
          </a:bodyPr>
          <a:lstStyle/>
          <a:p>
            <a:r>
              <a:rPr lang="en-GB" sz="2200" b="1" dirty="0" smtClean="0"/>
              <a:t>Purpose and the profession</a:t>
            </a:r>
            <a:endParaRPr lang="en-GB" sz="2200" b="1" dirty="0"/>
          </a:p>
        </p:txBody>
      </p:sp>
      <p:pic>
        <p:nvPicPr>
          <p:cNvPr id="23" name="Picture 22"/>
          <p:cNvPicPr>
            <a:picLocks noChangeAspect="1"/>
          </p:cNvPicPr>
          <p:nvPr/>
        </p:nvPicPr>
        <p:blipFill rotWithShape="1">
          <a:blip r:embed="rId7"/>
          <a:srcRect l="14618" t="14153" r="73754" b="32773"/>
          <a:stretch/>
        </p:blipFill>
        <p:spPr bwMode="auto">
          <a:xfrm>
            <a:off x="9431566" y="5181647"/>
            <a:ext cx="647938" cy="972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4544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C80000"/>
                </a:solidFill>
              </a:rPr>
              <a:t>Ethics and trust: leading the agenda </a:t>
            </a:r>
            <a:r>
              <a:rPr lang="en-GB" dirty="0" smtClean="0">
                <a:solidFill>
                  <a:srgbClr val="C80000"/>
                </a:solidFill>
              </a:rPr>
              <a:t>globally</a:t>
            </a:r>
            <a:endParaRPr lang="en-US" dirty="0"/>
          </a:p>
        </p:txBody>
      </p:sp>
      <p:grpSp>
        <p:nvGrpSpPr>
          <p:cNvPr id="5" name="Group 4"/>
          <p:cNvGrpSpPr>
            <a:grpSpLocks noChangeAspect="1"/>
          </p:cNvGrpSpPr>
          <p:nvPr/>
        </p:nvGrpSpPr>
        <p:grpSpPr>
          <a:xfrm>
            <a:off x="7814106" y="4236948"/>
            <a:ext cx="3748270" cy="588606"/>
            <a:chOff x="4876454" y="3162631"/>
            <a:chExt cx="4115878" cy="646331"/>
          </a:xfrm>
        </p:grpSpPr>
        <p:pic>
          <p:nvPicPr>
            <p:cNvPr id="6" name="Picture 5" descr="IESBA_logo.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876454" y="3198137"/>
              <a:ext cx="1849475" cy="562262"/>
            </a:xfrm>
            <a:prstGeom prst="rect">
              <a:avLst/>
            </a:prstGeom>
          </p:spPr>
        </p:pic>
        <p:sp>
          <p:nvSpPr>
            <p:cNvPr id="7" name="Rectangle 6"/>
            <p:cNvSpPr/>
            <p:nvPr/>
          </p:nvSpPr>
          <p:spPr>
            <a:xfrm>
              <a:off x="6789524" y="3162631"/>
              <a:ext cx="2202808" cy="646331"/>
            </a:xfrm>
            <a:prstGeom prst="rect">
              <a:avLst/>
            </a:prstGeom>
          </p:spPr>
          <p:txBody>
            <a:bodyPr wrap="square">
              <a:spAutoFit/>
            </a:bodyPr>
            <a:lstStyle/>
            <a:p>
              <a:pPr defTabSz="914218">
                <a:buSzPct val="100000"/>
              </a:pPr>
              <a:r>
                <a:rPr lang="en-GB" sz="1200" b="1" dirty="0">
                  <a:solidFill>
                    <a:srgbClr val="000000"/>
                  </a:solidFill>
                  <a:latin typeface="Arial-BoldMT"/>
                  <a:cs typeface="Arial-BoldMT"/>
                </a:rPr>
                <a:t>International</a:t>
              </a:r>
            </a:p>
            <a:p>
              <a:pPr defTabSz="914218">
                <a:buSzPct val="100000"/>
              </a:pPr>
              <a:r>
                <a:rPr lang="en-GB" sz="1200" b="1" dirty="0">
                  <a:solidFill>
                    <a:srgbClr val="000000"/>
                  </a:solidFill>
                  <a:latin typeface="Arial-BoldMT"/>
                  <a:cs typeface="Arial-BoldMT"/>
                </a:rPr>
                <a:t>Ethics Standards </a:t>
              </a:r>
            </a:p>
            <a:p>
              <a:pPr defTabSz="914218">
                <a:buSzPct val="100000"/>
              </a:pPr>
              <a:r>
                <a:rPr lang="en-GB" sz="1200" b="1" dirty="0">
                  <a:solidFill>
                    <a:srgbClr val="000000"/>
                  </a:solidFill>
                  <a:latin typeface="Arial-BoldMT"/>
                  <a:cs typeface="Arial-BoldMT"/>
                </a:rPr>
                <a:t>Board for Accountants™</a:t>
              </a:r>
            </a:p>
          </p:txBody>
        </p:sp>
      </p:grpSp>
      <p:pic>
        <p:nvPicPr>
          <p:cNvPr id="8" name="Picture 2" descr="C:\Users\vaidyan\AppData\Local\Microsoft\Windows\Temporary Internet Files\Content.Outlook\9PM1GAW3\IFAC 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8597" y="1947515"/>
            <a:ext cx="2480746" cy="8092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5"/>
          <a:srcRect l="14618" t="15164" r="73588" b="32773"/>
          <a:stretch/>
        </p:blipFill>
        <p:spPr bwMode="auto">
          <a:xfrm>
            <a:off x="4614119" y="1741609"/>
            <a:ext cx="2953138" cy="4284577"/>
          </a:xfrm>
          <a:prstGeom prst="rect">
            <a:avLst/>
          </a:prstGeom>
          <a:ln>
            <a:noFill/>
          </a:ln>
          <a:extLst>
            <a:ext uri="{53640926-AAD7-44D8-BBD7-CCE9431645EC}">
              <a14:shadowObscured xmlns:a14="http://schemas.microsoft.com/office/drawing/2010/main"/>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415" y="2007416"/>
            <a:ext cx="3385785" cy="68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Image result for cfa institut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2690" y="4154983"/>
            <a:ext cx="3075014" cy="66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669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Do accountants believe they act in the public interest?</a:t>
            </a:r>
          </a:p>
        </p:txBody>
      </p:sp>
      <p:graphicFrame>
        <p:nvGraphicFramePr>
          <p:cNvPr id="3" name="Chart 2"/>
          <p:cNvGraphicFramePr/>
          <p:nvPr>
            <p:extLst>
              <p:ext uri="{D42A27DB-BD31-4B8C-83A1-F6EECF244321}">
                <p14:modId xmlns:p14="http://schemas.microsoft.com/office/powerpoint/2010/main" val="965989023"/>
              </p:ext>
            </p:extLst>
          </p:nvPr>
        </p:nvGraphicFramePr>
        <p:xfrm>
          <a:off x="1681600" y="1807278"/>
          <a:ext cx="7738625" cy="394096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484096" y="6167714"/>
            <a:ext cx="3173506" cy="215444"/>
          </a:xfrm>
          <a:prstGeom prst="rect">
            <a:avLst/>
          </a:prstGeom>
          <a:noFill/>
        </p:spPr>
        <p:txBody>
          <a:bodyPr wrap="square" rtlCol="0">
            <a:spAutoFit/>
          </a:bodyPr>
          <a:lstStyle/>
          <a:p>
            <a:r>
              <a:rPr lang="en-GB" sz="800" dirty="0" smtClean="0"/>
              <a:t>Note: employed respondents</a:t>
            </a:r>
            <a:endParaRPr lang="en-GB" sz="800" dirty="0"/>
          </a:p>
        </p:txBody>
      </p:sp>
      <p:sp>
        <p:nvSpPr>
          <p:cNvPr id="9" name="Oval 8"/>
          <p:cNvSpPr/>
          <p:nvPr/>
        </p:nvSpPr>
        <p:spPr>
          <a:xfrm>
            <a:off x="1506183" y="1881000"/>
            <a:ext cx="3096000" cy="3096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
          <p:cNvSpPr txBox="1">
            <a:spLocks/>
          </p:cNvSpPr>
          <p:nvPr/>
        </p:nvSpPr>
        <p:spPr>
          <a:xfrm>
            <a:off x="5810249" y="3229292"/>
            <a:ext cx="1002661" cy="620395"/>
          </a:xfrm>
          <a:prstGeom prst="rect">
            <a:avLst/>
          </a:prstGeom>
        </p:spPr>
        <p:txBody>
          <a:bodyPr vert="horz" lIns="0" tIns="0" rIns="0" bIns="0" rtlCol="0" anchor="t" anchorCtr="0">
            <a:normAutofit/>
          </a:bodyPr>
          <a:lstStyle>
            <a:lvl1pPr algn="l" defTabSz="914264" rtl="0" eaLnBrk="1" latinLnBrk="0" hangingPunct="1">
              <a:lnSpc>
                <a:spcPct val="95000"/>
              </a:lnSpc>
              <a:spcBef>
                <a:spcPct val="0"/>
              </a:spcBef>
              <a:buNone/>
              <a:defRPr sz="2800" kern="1200">
                <a:solidFill>
                  <a:schemeClr val="accent1"/>
                </a:solidFill>
                <a:latin typeface="+mj-lt"/>
                <a:ea typeface="+mj-ea"/>
                <a:cs typeface="+mj-cs"/>
              </a:defRPr>
            </a:lvl1pPr>
          </a:lstStyle>
          <a:p>
            <a:r>
              <a:rPr lang="en-GB" dirty="0" smtClean="0"/>
              <a:t>80%</a:t>
            </a:r>
            <a:endParaRPr lang="en-GB" dirty="0"/>
          </a:p>
        </p:txBody>
      </p:sp>
      <p:cxnSp>
        <p:nvCxnSpPr>
          <p:cNvPr id="5" name="Straight Arrow Connector 4"/>
          <p:cNvCxnSpPr/>
          <p:nvPr/>
        </p:nvCxnSpPr>
        <p:spPr>
          <a:xfrm>
            <a:off x="4602183" y="3406139"/>
            <a:ext cx="1112817"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918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0963" y="670560"/>
            <a:ext cx="10299062" cy="1056640"/>
          </a:xfrm>
        </p:spPr>
        <p:txBody>
          <a:bodyPr/>
          <a:lstStyle/>
          <a:p>
            <a:r>
              <a:rPr lang="en-GB" dirty="0"/>
              <a:t>Fundamental </a:t>
            </a:r>
            <a:r>
              <a:rPr lang="en-GB" dirty="0" smtClean="0"/>
              <a:t>ethical principles </a:t>
            </a:r>
            <a:r>
              <a:rPr lang="en-GB" dirty="0" smtClean="0"/>
              <a:t>remain relevant </a:t>
            </a:r>
            <a:r>
              <a:rPr lang="en-GB" dirty="0" smtClean="0"/>
              <a:t>in </a:t>
            </a:r>
            <a:r>
              <a:rPr lang="en-GB" dirty="0" smtClean="0"/>
              <a:t>the digital </a:t>
            </a:r>
            <a:r>
              <a:rPr lang="en-GB" dirty="0" smtClean="0"/>
              <a:t>age</a:t>
            </a:r>
            <a:endParaRPr lang="en-US" dirty="0"/>
          </a:p>
        </p:txBody>
      </p:sp>
      <p:sp>
        <p:nvSpPr>
          <p:cNvPr id="3" name="Content Placeholder 2"/>
          <p:cNvSpPr>
            <a:spLocks noGrp="1"/>
          </p:cNvSpPr>
          <p:nvPr>
            <p:ph idx="10"/>
          </p:nvPr>
        </p:nvSpPr>
        <p:spPr>
          <a:xfrm>
            <a:off x="6106886" y="2030322"/>
            <a:ext cx="5159827" cy="3928574"/>
          </a:xfrm>
        </p:spPr>
        <p:txBody>
          <a:bodyPr>
            <a:noAutofit/>
          </a:bodyPr>
          <a:lstStyle/>
          <a:p>
            <a:pPr marL="285750" indent="-285750">
              <a:buClr>
                <a:srgbClr val="C80000"/>
              </a:buClr>
              <a:buFont typeface="Arial" pitchFamily="34" charset="0"/>
              <a:buChar char="•"/>
            </a:pPr>
            <a:r>
              <a:rPr lang="en-GB" sz="1800" b="1" dirty="0">
                <a:solidFill>
                  <a:srgbClr val="000000"/>
                </a:solidFill>
              </a:rPr>
              <a:t>Integrity</a:t>
            </a:r>
          </a:p>
          <a:p>
            <a:pPr marL="285750" indent="-285750">
              <a:buClr>
                <a:srgbClr val="C80000"/>
              </a:buClr>
              <a:buFont typeface="Arial" pitchFamily="34" charset="0"/>
              <a:buChar char="•"/>
            </a:pPr>
            <a:endParaRPr lang="en-GB" sz="1800" b="1" dirty="0" smtClean="0">
              <a:solidFill>
                <a:srgbClr val="000000"/>
              </a:solidFill>
            </a:endParaRPr>
          </a:p>
          <a:p>
            <a:pPr marL="285750" indent="-285750">
              <a:buClr>
                <a:srgbClr val="C80000"/>
              </a:buClr>
              <a:buFont typeface="Arial" pitchFamily="34" charset="0"/>
              <a:buChar char="•"/>
            </a:pPr>
            <a:r>
              <a:rPr lang="en-GB" sz="1800" b="1" dirty="0" smtClean="0">
                <a:solidFill>
                  <a:srgbClr val="000000"/>
                </a:solidFill>
              </a:rPr>
              <a:t>Objectivity</a:t>
            </a:r>
            <a:endParaRPr lang="en-GB" sz="1800" b="1" dirty="0">
              <a:solidFill>
                <a:srgbClr val="000000"/>
              </a:solidFill>
            </a:endParaRPr>
          </a:p>
          <a:p>
            <a:pPr marL="285750" indent="-285750">
              <a:buClr>
                <a:srgbClr val="C80000"/>
              </a:buClr>
              <a:buFont typeface="Arial" pitchFamily="34" charset="0"/>
              <a:buChar char="•"/>
            </a:pPr>
            <a:endParaRPr lang="en-GB" sz="1800" b="1" dirty="0" smtClean="0">
              <a:solidFill>
                <a:srgbClr val="000000"/>
              </a:solidFill>
            </a:endParaRPr>
          </a:p>
          <a:p>
            <a:pPr marL="285750" indent="-285750">
              <a:buClr>
                <a:srgbClr val="C80000"/>
              </a:buClr>
              <a:buFont typeface="Arial" pitchFamily="34" charset="0"/>
              <a:buChar char="•"/>
            </a:pPr>
            <a:r>
              <a:rPr lang="en-GB" sz="1800" b="1" dirty="0" smtClean="0">
                <a:solidFill>
                  <a:srgbClr val="000000"/>
                </a:solidFill>
              </a:rPr>
              <a:t>Confidentiality</a:t>
            </a:r>
            <a:endParaRPr lang="en-GB" sz="1800" b="1" dirty="0">
              <a:solidFill>
                <a:srgbClr val="000000"/>
              </a:solidFill>
            </a:endParaRPr>
          </a:p>
          <a:p>
            <a:pPr marL="285750" indent="-285750">
              <a:buClr>
                <a:srgbClr val="C80000"/>
              </a:buClr>
              <a:buFont typeface="Arial" pitchFamily="34" charset="0"/>
              <a:buChar char="•"/>
            </a:pPr>
            <a:endParaRPr lang="en-GB" sz="1800" b="1" dirty="0" smtClean="0">
              <a:solidFill>
                <a:srgbClr val="000000"/>
              </a:solidFill>
            </a:endParaRPr>
          </a:p>
          <a:p>
            <a:pPr marL="285750" indent="-285750">
              <a:buClr>
                <a:srgbClr val="C80000"/>
              </a:buClr>
              <a:buFont typeface="Arial" pitchFamily="34" charset="0"/>
              <a:buChar char="•"/>
            </a:pPr>
            <a:r>
              <a:rPr lang="en-GB" sz="1800" b="1" dirty="0" smtClean="0">
                <a:solidFill>
                  <a:srgbClr val="000000"/>
                </a:solidFill>
              </a:rPr>
              <a:t>Professional competence and </a:t>
            </a:r>
            <a:r>
              <a:rPr lang="en-GB" sz="1800" b="1" dirty="0">
                <a:solidFill>
                  <a:srgbClr val="000000"/>
                </a:solidFill>
              </a:rPr>
              <a:t>due care</a:t>
            </a:r>
          </a:p>
          <a:p>
            <a:pPr marL="285750" indent="-285750">
              <a:buClr>
                <a:srgbClr val="C80000"/>
              </a:buClr>
              <a:buFont typeface="Arial" pitchFamily="34" charset="0"/>
              <a:buChar char="•"/>
            </a:pPr>
            <a:endParaRPr lang="en-GB" sz="1800" b="1" dirty="0" smtClean="0">
              <a:solidFill>
                <a:srgbClr val="000000"/>
              </a:solidFill>
            </a:endParaRPr>
          </a:p>
          <a:p>
            <a:pPr marL="285750" indent="-285750">
              <a:buClr>
                <a:srgbClr val="C80000"/>
              </a:buClr>
              <a:buFont typeface="Arial" pitchFamily="34" charset="0"/>
              <a:buChar char="•"/>
            </a:pPr>
            <a:r>
              <a:rPr lang="en-GB" sz="1800" b="1" dirty="0" smtClean="0">
                <a:solidFill>
                  <a:srgbClr val="000000"/>
                </a:solidFill>
              </a:rPr>
              <a:t>Professional </a:t>
            </a:r>
            <a:r>
              <a:rPr lang="en-GB" sz="1800" b="1" dirty="0">
                <a:solidFill>
                  <a:srgbClr val="000000"/>
                </a:solidFill>
              </a:rPr>
              <a:t>behaviour</a:t>
            </a:r>
          </a:p>
        </p:txBody>
      </p:sp>
      <p:sp>
        <p:nvSpPr>
          <p:cNvPr id="4" name="Content Placeholder 3"/>
          <p:cNvSpPr>
            <a:spLocks noGrp="1"/>
          </p:cNvSpPr>
          <p:nvPr>
            <p:ph idx="11"/>
          </p:nvPr>
        </p:nvSpPr>
        <p:spPr/>
        <p:txBody>
          <a:bodyPr>
            <a:normAutofit/>
          </a:bodyPr>
          <a:lstStyle/>
          <a:p>
            <a:r>
              <a:rPr lang="en-GB" sz="1900" dirty="0">
                <a:solidFill>
                  <a:srgbClr val="000000"/>
                </a:solidFill>
              </a:rPr>
              <a:t>IESBA principles still apply</a:t>
            </a:r>
            <a:br>
              <a:rPr lang="en-GB" sz="1900" dirty="0">
                <a:solidFill>
                  <a:srgbClr val="000000"/>
                </a:solidFill>
              </a:rPr>
            </a:br>
            <a:r>
              <a:rPr lang="en-GB" sz="1900" dirty="0">
                <a:solidFill>
                  <a:srgbClr val="000000"/>
                </a:solidFill>
              </a:rPr>
              <a:t>and remain relevant</a:t>
            </a:r>
          </a:p>
          <a:p>
            <a:endParaRPr lang="en-US" sz="1900" dirty="0"/>
          </a:p>
        </p:txBody>
      </p:sp>
      <p:pic>
        <p:nvPicPr>
          <p:cNvPr id="5" name="Picture 2" descr="C:\Users\vaidyan\AppData\Local\Temp\wz162e\Ethics figures &amp; tables\pi-ethics-trust-digital-age Fig 2.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11848" y="2504884"/>
            <a:ext cx="3060905" cy="3372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89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vaidyan\AppData\Local\Temp\wz324a\Ethics figures &amp; tables\pi-ethics-trust-digital-age Fig 2.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723679" y="2728535"/>
            <a:ext cx="6882938" cy="31172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t>Ethics helps to build trust with the wider public</a:t>
            </a:r>
            <a:endParaRPr lang="en-US" dirty="0"/>
          </a:p>
        </p:txBody>
      </p:sp>
      <p:sp>
        <p:nvSpPr>
          <p:cNvPr id="7" name="Rectangle 6"/>
          <p:cNvSpPr/>
          <p:nvPr/>
        </p:nvSpPr>
        <p:spPr>
          <a:xfrm>
            <a:off x="1284514" y="1481435"/>
            <a:ext cx="8202386" cy="646331"/>
          </a:xfrm>
          <a:prstGeom prst="rect">
            <a:avLst/>
          </a:prstGeom>
        </p:spPr>
        <p:txBody>
          <a:bodyPr wrap="square">
            <a:spAutoFit/>
          </a:bodyPr>
          <a:lstStyle/>
          <a:p>
            <a:r>
              <a:rPr lang="en-GB" dirty="0">
                <a:solidFill>
                  <a:srgbClr val="000000"/>
                </a:solidFill>
              </a:rPr>
              <a:t>C-suite executives think that the accountant’s ethical behaviour helps the organisation build trust with internal and external stakeholders</a:t>
            </a:r>
          </a:p>
        </p:txBody>
      </p:sp>
      <p:sp>
        <p:nvSpPr>
          <p:cNvPr id="11" name="Rectangle 10"/>
          <p:cNvSpPr/>
          <p:nvPr/>
        </p:nvSpPr>
        <p:spPr>
          <a:xfrm>
            <a:off x="4620986" y="3469078"/>
            <a:ext cx="3494314" cy="2523507"/>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defTabSz="914218"/>
            <a:endParaRPr lang="en-GB" sz="1900">
              <a:ln>
                <a:solidFill>
                  <a:srgbClr val="FF0000"/>
                </a:solidFill>
                <a:prstDash val="dash"/>
              </a:ln>
              <a:solidFill>
                <a:srgbClr val="FFFFFF"/>
              </a:solidFill>
            </a:endParaRPr>
          </a:p>
        </p:txBody>
      </p:sp>
      <p:sp>
        <p:nvSpPr>
          <p:cNvPr id="12" name="Rounded Rectangular Callout 11"/>
          <p:cNvSpPr/>
          <p:nvPr/>
        </p:nvSpPr>
        <p:spPr>
          <a:xfrm>
            <a:off x="8606617" y="3910061"/>
            <a:ext cx="1477925" cy="754220"/>
          </a:xfrm>
          <a:prstGeom prst="wedgeRoundRectCallout">
            <a:avLst>
              <a:gd name="adj1" fmla="val -84649"/>
              <a:gd name="adj2" fmla="val -14149"/>
              <a:gd name="adj3" fmla="val 16667"/>
            </a:avLst>
          </a:prstGeom>
          <a:solidFill>
            <a:schemeClr val="bg1"/>
          </a:solidFill>
          <a:ln w="63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FF0000"/>
                </a:solidFill>
              </a:rPr>
              <a:t>94.5%</a:t>
            </a:r>
            <a:endParaRPr lang="en-GB" dirty="0">
              <a:solidFill>
                <a:srgbClr val="FF0000"/>
              </a:solidFill>
            </a:endParaRPr>
          </a:p>
        </p:txBody>
      </p:sp>
    </p:spTree>
    <p:extLst>
      <p:ext uri="{BB962C8B-B14F-4D97-AF65-F5344CB8AC3E}">
        <p14:creationId xmlns:p14="http://schemas.microsoft.com/office/powerpoint/2010/main" val="210339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Impact of digital on ethics</a:t>
            </a:r>
            <a:endParaRPr lang="en-US" dirty="0"/>
          </a:p>
        </p:txBody>
      </p:sp>
      <p:sp>
        <p:nvSpPr>
          <p:cNvPr id="3" name="Content Placeholder 2"/>
          <p:cNvSpPr>
            <a:spLocks noGrp="1"/>
          </p:cNvSpPr>
          <p:nvPr>
            <p:ph idx="1"/>
          </p:nvPr>
        </p:nvSpPr>
        <p:spPr>
          <a:xfrm>
            <a:off x="1330960" y="1508787"/>
            <a:ext cx="8992674" cy="4307840"/>
          </a:xfrm>
        </p:spPr>
        <p:txBody>
          <a:bodyPr>
            <a:normAutofit/>
          </a:bodyPr>
          <a:lstStyle/>
          <a:p>
            <a:r>
              <a:rPr lang="en-GB" sz="1900" dirty="0">
                <a:solidFill>
                  <a:srgbClr val="000000"/>
                </a:solidFill>
              </a:rPr>
              <a:t>Strong ethical principles and behaviour will become more important in the </a:t>
            </a:r>
            <a:r>
              <a:rPr lang="en-GB" sz="1900" dirty="0" smtClean="0">
                <a:solidFill>
                  <a:srgbClr val="000000"/>
                </a:solidFill>
              </a:rPr>
              <a:t>digital </a:t>
            </a:r>
            <a:r>
              <a:rPr lang="en-GB" sz="1900" dirty="0">
                <a:solidFill>
                  <a:srgbClr val="000000"/>
                </a:solidFill>
              </a:rPr>
              <a:t>age</a:t>
            </a:r>
          </a:p>
          <a:p>
            <a:endParaRPr lang="en-US" sz="1900" dirty="0"/>
          </a:p>
        </p:txBody>
      </p:sp>
      <p:pic>
        <p:nvPicPr>
          <p:cNvPr id="4" name="Picture 2" descr="C:\Users\vaidyan\AppData\Local\Temp\wzf9ec\Ethics figures &amp; tables\pi-ethics-trust-digital-age Fig 3.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68951" y="2229082"/>
            <a:ext cx="7365405" cy="330719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4343997" y="3130645"/>
            <a:ext cx="2510443" cy="2405639"/>
          </a:xfrm>
          <a:prstGeom prst="rect">
            <a:avLst/>
          </a:prstGeom>
          <a:noFill/>
          <a:ln w="19050">
            <a:solidFill>
              <a:srgbClr val="888B8D"/>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defTabSz="914218"/>
            <a:endParaRPr lang="en-GB" sz="1900">
              <a:solidFill>
                <a:srgbClr val="FFFFFF"/>
              </a:solidFill>
            </a:endParaRPr>
          </a:p>
        </p:txBody>
      </p:sp>
      <p:sp>
        <p:nvSpPr>
          <p:cNvPr id="6" name="Rounded Rectangular Callout 5"/>
          <p:cNvSpPr/>
          <p:nvPr/>
        </p:nvSpPr>
        <p:spPr>
          <a:xfrm>
            <a:off x="2866072" y="2334985"/>
            <a:ext cx="1477925" cy="783771"/>
          </a:xfrm>
          <a:prstGeom prst="wedgeRoundRectCallout">
            <a:avLst>
              <a:gd name="adj1" fmla="val 50141"/>
              <a:gd name="adj2" fmla="val 93675"/>
              <a:gd name="adj3" fmla="val 16667"/>
            </a:avLst>
          </a:prstGeom>
          <a:solidFill>
            <a:schemeClr val="bg1"/>
          </a:solidFill>
          <a:ln w="63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itchFamily="34" charset="0"/>
              <a:buChar char="•"/>
            </a:pPr>
            <a:r>
              <a:rPr lang="en-GB" dirty="0" smtClean="0">
                <a:solidFill>
                  <a:srgbClr val="FF0000"/>
                </a:solidFill>
              </a:rPr>
              <a:t>89%</a:t>
            </a:r>
          </a:p>
          <a:p>
            <a:pPr marL="285750" indent="-285750" algn="ctr">
              <a:buFont typeface="Arial" pitchFamily="34" charset="0"/>
              <a:buChar char="•"/>
            </a:pPr>
            <a:r>
              <a:rPr lang="en-GB" dirty="0" smtClean="0">
                <a:solidFill>
                  <a:srgbClr val="00A3E0"/>
                </a:solidFill>
              </a:rPr>
              <a:t>86%</a:t>
            </a:r>
            <a:endParaRPr lang="en-GB" dirty="0">
              <a:solidFill>
                <a:srgbClr val="00A3E0"/>
              </a:solidFill>
            </a:endParaRPr>
          </a:p>
        </p:txBody>
      </p:sp>
    </p:spTree>
    <p:extLst>
      <p:ext uri="{BB962C8B-B14F-4D97-AF65-F5344CB8AC3E}">
        <p14:creationId xmlns:p14="http://schemas.microsoft.com/office/powerpoint/2010/main" val="239528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ACCA Master Brand Frame">
  <a:themeElements>
    <a:clrScheme name="ACCA colours 2017">
      <a:dk1>
        <a:srgbClr val="000000"/>
      </a:dk1>
      <a:lt1>
        <a:srgbClr val="FFFFFF"/>
      </a:lt1>
      <a:dk2>
        <a:srgbClr val="000000"/>
      </a:dk2>
      <a:lt2>
        <a:srgbClr val="FFFFFF"/>
      </a:lt2>
      <a:accent1>
        <a:srgbClr val="C80000"/>
      </a:accent1>
      <a:accent2>
        <a:srgbClr val="747678"/>
      </a:accent2>
      <a:accent3>
        <a:srgbClr val="F4998A"/>
      </a:accent3>
      <a:accent4>
        <a:srgbClr val="C1C1C1"/>
      </a:accent4>
      <a:accent5>
        <a:srgbClr val="00A3E0"/>
      </a:accent5>
      <a:accent6>
        <a:srgbClr val="FF6A10"/>
      </a:accent6>
      <a:hlink>
        <a:srgbClr val="0066FF"/>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xmlns="" name="ACCA 16x9 template (Sep 2017) _AW.pptx" id="{9AC6F4F4-3BE6-45E5-958E-6422027B0CD1}" vid="{82B58FE2-DAB5-469F-9209-4F11B43C951B}"/>
    </a:ext>
  </a:extLst>
</a:theme>
</file>

<file path=ppt/theme/theme10.xml><?xml version="1.0" encoding="utf-8"?>
<a:theme xmlns:a="http://schemas.openxmlformats.org/drawingml/2006/main" name="10_ACCA Master (Black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ACCA 16x9 template (Sep 2017) _AW.pptx" id="{9AC6F4F4-3BE6-45E5-958E-6422027B0CD1}" vid="{408E6DBE-8274-4F85-8EFC-E619C496CCC9}"/>
    </a:ext>
  </a:extLst>
</a:theme>
</file>

<file path=ppt/theme/theme11.xml><?xml version="1.0" encoding="utf-8"?>
<a:theme xmlns:a="http://schemas.openxmlformats.org/drawingml/2006/main" name="31_ACCA Master Brand Frame">
  <a:themeElements>
    <a:clrScheme name="ACCA colours 2017">
      <a:dk1>
        <a:srgbClr val="000000"/>
      </a:dk1>
      <a:lt1>
        <a:srgbClr val="FFFFFF"/>
      </a:lt1>
      <a:dk2>
        <a:srgbClr val="000000"/>
      </a:dk2>
      <a:lt2>
        <a:srgbClr val="FFFFFF"/>
      </a:lt2>
      <a:accent1>
        <a:srgbClr val="C80000"/>
      </a:accent1>
      <a:accent2>
        <a:srgbClr val="747678"/>
      </a:accent2>
      <a:accent3>
        <a:srgbClr val="F4998A"/>
      </a:accent3>
      <a:accent4>
        <a:srgbClr val="C1C1C1"/>
      </a:accent4>
      <a:accent5>
        <a:srgbClr val="00A3E0"/>
      </a:accent5>
      <a:accent6>
        <a:srgbClr val="FF6A10"/>
      </a:accent6>
      <a:hlink>
        <a:srgbClr val="0066FF"/>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xmlns="" name="ACCA 16x9 template (Sep 2017) _AW.pptx" id="{9AC6F4F4-3BE6-45E5-958E-6422027B0CD1}" vid="{89204BF4-7061-4D73-9C73-BE8DD6EC48A9}"/>
    </a:ext>
  </a:extLst>
</a:theme>
</file>

<file path=ppt/theme/theme12.xml><?xml version="1.0" encoding="utf-8"?>
<a:theme xmlns:a="http://schemas.openxmlformats.org/drawingml/2006/main" name="1_ACCA Master (Black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ACCA 16x9 template (Sep 2017) _AW.pptx" id="{9AC6F4F4-3BE6-45E5-958E-6422027B0CD1}" vid="{408E6DBE-8274-4F85-8EFC-E619C496CCC9}"/>
    </a:ext>
  </a:extLst>
</a:theme>
</file>

<file path=ppt/theme/theme13.xml><?xml version="1.0" encoding="utf-8"?>
<a:theme xmlns:a="http://schemas.openxmlformats.org/drawingml/2006/main" name="2_ACCA Master (Black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ACCA 16x9 template (Sep 2017) _AW.pptx" id="{9AC6F4F4-3BE6-45E5-958E-6422027B0CD1}" vid="{408E6DBE-8274-4F85-8EFC-E619C496CCC9}"/>
    </a:ext>
  </a:extLst>
</a:theme>
</file>

<file path=ppt/theme/theme14.xml><?xml version="1.0" encoding="utf-8"?>
<a:theme xmlns:a="http://schemas.openxmlformats.org/drawingml/2006/main" name="5_ACCA Master (Black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ACCA 16x9 template (Sep 2017) _AW.pptx" id="{9AC6F4F4-3BE6-45E5-958E-6422027B0CD1}" vid="{408E6DBE-8274-4F85-8EFC-E619C496CCC9}"/>
    </a:ext>
  </a:extLst>
</a:theme>
</file>

<file path=ppt/theme/theme15.xml><?xml version="1.0" encoding="utf-8"?>
<a:theme xmlns:a="http://schemas.openxmlformats.org/drawingml/2006/main" name="6_ACCA Master (Black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ACCA 16x9 template (Sep 2017) _AW.pptx" id="{9AC6F4F4-3BE6-45E5-958E-6422027B0CD1}" vid="{408E6DBE-8274-4F85-8EFC-E619C496CCC9}"/>
    </a:ext>
  </a:extLst>
</a:theme>
</file>

<file path=ppt/theme/theme16.xml><?xml version="1.0" encoding="utf-8"?>
<a:theme xmlns:a="http://schemas.openxmlformats.org/drawingml/2006/main" name="3_ACCA Master (Black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ACCA 16x9 template (Sep 2017) _AW.pptx" id="{9AC6F4F4-3BE6-45E5-958E-6422027B0CD1}" vid="{408E6DBE-8274-4F85-8EFC-E619C496CCC9}"/>
    </a:ext>
  </a:extLst>
</a:theme>
</file>

<file path=ppt/theme/theme17.xml><?xml version="1.0" encoding="utf-8"?>
<a:theme xmlns:a="http://schemas.openxmlformats.org/drawingml/2006/main" name="3_ACCA Master Brand Frame">
  <a:themeElements>
    <a:clrScheme name="ACCA colours 2017">
      <a:dk1>
        <a:srgbClr val="000000"/>
      </a:dk1>
      <a:lt1>
        <a:srgbClr val="FFFFFF"/>
      </a:lt1>
      <a:dk2>
        <a:srgbClr val="000000"/>
      </a:dk2>
      <a:lt2>
        <a:srgbClr val="FFFFFF"/>
      </a:lt2>
      <a:accent1>
        <a:srgbClr val="C80000"/>
      </a:accent1>
      <a:accent2>
        <a:srgbClr val="747678"/>
      </a:accent2>
      <a:accent3>
        <a:srgbClr val="F4998A"/>
      </a:accent3>
      <a:accent4>
        <a:srgbClr val="C1C1C1"/>
      </a:accent4>
      <a:accent5>
        <a:srgbClr val="00A3E0"/>
      </a:accent5>
      <a:accent6>
        <a:srgbClr val="FF6A10"/>
      </a:accent6>
      <a:hlink>
        <a:srgbClr val="0066FF"/>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xmlns="" name="ACCA 16x9 template (Sep 2017) _AW.pptx" id="{9AC6F4F4-3BE6-45E5-958E-6422027B0CD1}" vid="{82B58FE2-DAB5-469F-9209-4F11B43C951B}"/>
    </a:ext>
  </a:extLst>
</a:theme>
</file>

<file path=ppt/theme/theme18.xml><?xml version="1.0" encoding="utf-8"?>
<a:theme xmlns:a="http://schemas.openxmlformats.org/drawingml/2006/main" name="4_ACCA Master Brand Frame">
  <a:themeElements>
    <a:clrScheme name="ACCA colours 2017">
      <a:dk1>
        <a:srgbClr val="000000"/>
      </a:dk1>
      <a:lt1>
        <a:srgbClr val="FFFFFF"/>
      </a:lt1>
      <a:dk2>
        <a:srgbClr val="000000"/>
      </a:dk2>
      <a:lt2>
        <a:srgbClr val="FFFFFF"/>
      </a:lt2>
      <a:accent1>
        <a:srgbClr val="C80000"/>
      </a:accent1>
      <a:accent2>
        <a:srgbClr val="747678"/>
      </a:accent2>
      <a:accent3>
        <a:srgbClr val="F4998A"/>
      </a:accent3>
      <a:accent4>
        <a:srgbClr val="C1C1C1"/>
      </a:accent4>
      <a:accent5>
        <a:srgbClr val="00A3E0"/>
      </a:accent5>
      <a:accent6>
        <a:srgbClr val="FF6A10"/>
      </a:accent6>
      <a:hlink>
        <a:srgbClr val="0066FF"/>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xmlns="" name="ACCA 16x9 template (Sep 2017) _AW.pptx" id="{9AC6F4F4-3BE6-45E5-958E-6422027B0CD1}" vid="{82B58FE2-DAB5-469F-9209-4F11B43C951B}"/>
    </a:ext>
  </a:extLst>
</a:theme>
</file>

<file path=ppt/theme/theme19.xml><?xml version="1.0" encoding="utf-8"?>
<a:theme xmlns:a="http://schemas.openxmlformats.org/drawingml/2006/main" name="5_ACCA Master Brand Frame">
  <a:themeElements>
    <a:clrScheme name="ACCA colours 2017">
      <a:dk1>
        <a:srgbClr val="000000"/>
      </a:dk1>
      <a:lt1>
        <a:srgbClr val="FFFFFF"/>
      </a:lt1>
      <a:dk2>
        <a:srgbClr val="000000"/>
      </a:dk2>
      <a:lt2>
        <a:srgbClr val="FFFFFF"/>
      </a:lt2>
      <a:accent1>
        <a:srgbClr val="C80000"/>
      </a:accent1>
      <a:accent2>
        <a:srgbClr val="747678"/>
      </a:accent2>
      <a:accent3>
        <a:srgbClr val="F4998A"/>
      </a:accent3>
      <a:accent4>
        <a:srgbClr val="C1C1C1"/>
      </a:accent4>
      <a:accent5>
        <a:srgbClr val="00A3E0"/>
      </a:accent5>
      <a:accent6>
        <a:srgbClr val="FF6A10"/>
      </a:accent6>
      <a:hlink>
        <a:srgbClr val="0066FF"/>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 xmlns:thm15="http://schemas.microsoft.com/office/thememl/2012/main" name="ACCA 16x9 template (Sep 2017) _AW.pptx" id="{9AC6F4F4-3BE6-45E5-958E-6422027B0CD1}" vid="{82B58FE2-DAB5-469F-9209-4F11B43C951B}"/>
    </a:ext>
  </a:extLst>
</a:theme>
</file>

<file path=ppt/theme/theme2.xml><?xml version="1.0" encoding="utf-8"?>
<a:theme xmlns:a="http://schemas.openxmlformats.org/drawingml/2006/main" name="1_ACCA Master Brand Frame">
  <a:themeElements>
    <a:clrScheme name="ACCA colours 2017">
      <a:dk1>
        <a:srgbClr val="000000"/>
      </a:dk1>
      <a:lt1>
        <a:srgbClr val="FFFFFF"/>
      </a:lt1>
      <a:dk2>
        <a:srgbClr val="000000"/>
      </a:dk2>
      <a:lt2>
        <a:srgbClr val="FFFFFF"/>
      </a:lt2>
      <a:accent1>
        <a:srgbClr val="C80000"/>
      </a:accent1>
      <a:accent2>
        <a:srgbClr val="747678"/>
      </a:accent2>
      <a:accent3>
        <a:srgbClr val="F4998A"/>
      </a:accent3>
      <a:accent4>
        <a:srgbClr val="C1C1C1"/>
      </a:accent4>
      <a:accent5>
        <a:srgbClr val="00A3E0"/>
      </a:accent5>
      <a:accent6>
        <a:srgbClr val="FF6A10"/>
      </a:accent6>
      <a:hlink>
        <a:srgbClr val="0066FF"/>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xmlns="" name="ACCA 16x9 template (Sep 2017) _AW.pptx" id="{9AC6F4F4-3BE6-45E5-958E-6422027B0CD1}" vid="{89204BF4-7061-4D73-9C73-BE8DD6EC48A9}"/>
    </a:ext>
  </a:extLst>
</a:theme>
</file>

<file path=ppt/theme/theme20.xml><?xml version="1.0" encoding="utf-8"?>
<a:theme xmlns:a="http://schemas.openxmlformats.org/drawingml/2006/main" name="6_ACCA Master Brand Frame">
  <a:themeElements>
    <a:clrScheme name="ACCA colours 2017">
      <a:dk1>
        <a:srgbClr val="000000"/>
      </a:dk1>
      <a:lt1>
        <a:srgbClr val="FFFFFF"/>
      </a:lt1>
      <a:dk2>
        <a:srgbClr val="000000"/>
      </a:dk2>
      <a:lt2>
        <a:srgbClr val="FFFFFF"/>
      </a:lt2>
      <a:accent1>
        <a:srgbClr val="C80000"/>
      </a:accent1>
      <a:accent2>
        <a:srgbClr val="747678"/>
      </a:accent2>
      <a:accent3>
        <a:srgbClr val="F4998A"/>
      </a:accent3>
      <a:accent4>
        <a:srgbClr val="C1C1C1"/>
      </a:accent4>
      <a:accent5>
        <a:srgbClr val="00A3E0"/>
      </a:accent5>
      <a:accent6>
        <a:srgbClr val="FF6A10"/>
      </a:accent6>
      <a:hlink>
        <a:srgbClr val="0066FF"/>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xmlns="" name="ACCA 16x9 template (Sep 2017) _AW.pptx" id="{9AC6F4F4-3BE6-45E5-958E-6422027B0CD1}" vid="{82B58FE2-DAB5-469F-9209-4F11B43C951B}"/>
    </a:ext>
  </a:extLst>
</a:theme>
</file>

<file path=ppt/theme/theme21.xml><?xml version="1.0" encoding="utf-8"?>
<a:theme xmlns:a="http://schemas.openxmlformats.org/drawingml/2006/main" name="4_ACCA Master (Black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ACCA 16x9 template (Sep 2017) _AW.pptx" id="{9AC6F4F4-3BE6-45E5-958E-6422027B0CD1}" vid="{408E6DBE-8274-4F85-8EFC-E619C496CCC9}"/>
    </a:ext>
  </a:extLst>
</a:theme>
</file>

<file path=ppt/theme/theme22.xml><?xml version="1.0" encoding="utf-8"?>
<a:theme xmlns:a="http://schemas.openxmlformats.org/drawingml/2006/main" name="9_ACCA Master (Black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ACCA 16x9 template (Sep 2017) _AW.pptx" id="{9AC6F4F4-3BE6-45E5-958E-6422027B0CD1}" vid="{408E6DBE-8274-4F85-8EFC-E619C496CCC9}"/>
    </a:ext>
  </a:extLst>
</a:theme>
</file>

<file path=ppt/theme/theme23.xml><?xml version="1.0" encoding="utf-8"?>
<a:theme xmlns:a="http://schemas.openxmlformats.org/drawingml/2006/main" name="7_ACCA Master Brand Frame">
  <a:themeElements>
    <a:clrScheme name="ACCA colours 2017">
      <a:dk1>
        <a:srgbClr val="000000"/>
      </a:dk1>
      <a:lt1>
        <a:srgbClr val="FFFFFF"/>
      </a:lt1>
      <a:dk2>
        <a:srgbClr val="000000"/>
      </a:dk2>
      <a:lt2>
        <a:srgbClr val="FFFFFF"/>
      </a:lt2>
      <a:accent1>
        <a:srgbClr val="C80000"/>
      </a:accent1>
      <a:accent2>
        <a:srgbClr val="747678"/>
      </a:accent2>
      <a:accent3>
        <a:srgbClr val="F4998A"/>
      </a:accent3>
      <a:accent4>
        <a:srgbClr val="C1C1C1"/>
      </a:accent4>
      <a:accent5>
        <a:srgbClr val="00A3E0"/>
      </a:accent5>
      <a:accent6>
        <a:srgbClr val="FF6A10"/>
      </a:accent6>
      <a:hlink>
        <a:srgbClr val="0066FF"/>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 xmlns:thm15="http://schemas.microsoft.com/office/thememl/2012/main" name="ACCA 16x9 template (Sep 2017) _AW.pptx" id="{9AC6F4F4-3BE6-45E5-958E-6422027B0CD1}" vid="{82B58FE2-DAB5-469F-9209-4F11B43C951B}"/>
    </a:ext>
  </a:extLst>
</a:theme>
</file>

<file path=ppt/theme/theme24.xml><?xml version="1.0" encoding="utf-8"?>
<a:theme xmlns:a="http://schemas.openxmlformats.org/drawingml/2006/main" name="1_ACCA 16x9 PPT_template">
  <a:themeElements>
    <a:clrScheme name="ACCA colours 2017">
      <a:dk1>
        <a:srgbClr val="000000"/>
      </a:dk1>
      <a:lt1>
        <a:srgbClr val="FFFFFF"/>
      </a:lt1>
      <a:dk2>
        <a:srgbClr val="000000"/>
      </a:dk2>
      <a:lt2>
        <a:srgbClr val="FFFFFF"/>
      </a:lt2>
      <a:accent1>
        <a:srgbClr val="C80000"/>
      </a:accent1>
      <a:accent2>
        <a:srgbClr val="747678"/>
      </a:accent2>
      <a:accent3>
        <a:srgbClr val="F4998A"/>
      </a:accent3>
      <a:accent4>
        <a:srgbClr val="C1C1C1"/>
      </a:accent4>
      <a:accent5>
        <a:srgbClr val="00A3E0"/>
      </a:accent5>
      <a:accent6>
        <a:srgbClr val="FF6A10"/>
      </a:accent6>
      <a:hlink>
        <a:srgbClr val="0066FF"/>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 xmlns:thm15="http://schemas.microsoft.com/office/thememl/2012/main" name="ACCA 16x9 template (Sep 2017) _AW.pptx" id="{9AC6F4F4-3BE6-45E5-958E-6422027B0CD1}" vid="{82B58FE2-DAB5-469F-9209-4F11B43C951B}"/>
    </a:ext>
  </a:extLst>
</a:theme>
</file>

<file path=ppt/theme/theme25.xml><?xml version="1.0" encoding="utf-8"?>
<a:theme xmlns:a="http://schemas.openxmlformats.org/drawingml/2006/main" name="8_ACCA Master Brand Frame">
  <a:themeElements>
    <a:clrScheme name="ACCA colours 2017">
      <a:dk1>
        <a:srgbClr val="000000"/>
      </a:dk1>
      <a:lt1>
        <a:srgbClr val="FFFFFF"/>
      </a:lt1>
      <a:dk2>
        <a:srgbClr val="000000"/>
      </a:dk2>
      <a:lt2>
        <a:srgbClr val="FFFFFF"/>
      </a:lt2>
      <a:accent1>
        <a:srgbClr val="C80000"/>
      </a:accent1>
      <a:accent2>
        <a:srgbClr val="747678"/>
      </a:accent2>
      <a:accent3>
        <a:srgbClr val="F4998A"/>
      </a:accent3>
      <a:accent4>
        <a:srgbClr val="C1C1C1"/>
      </a:accent4>
      <a:accent5>
        <a:srgbClr val="00A3E0"/>
      </a:accent5>
      <a:accent6>
        <a:srgbClr val="FF6A10"/>
      </a:accent6>
      <a:hlink>
        <a:srgbClr val="0066FF"/>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 xmlns:thm15="http://schemas.microsoft.com/office/thememl/2012/main" name="ACCA 16x9 template (Sep 2017) _AW.pptx" id="{9AC6F4F4-3BE6-45E5-958E-6422027B0CD1}" vid="{82B58FE2-DAB5-469F-9209-4F11B43C951B}"/>
    </a:ext>
  </a:extLst>
</a:theme>
</file>

<file path=ppt/theme/theme26.xml><?xml version="1.0" encoding="utf-8"?>
<a:theme xmlns:a="http://schemas.openxmlformats.org/drawingml/2006/main" name="9_ACCA Master Brand Frame">
  <a:themeElements>
    <a:clrScheme name="ACCA colours 2017">
      <a:dk1>
        <a:srgbClr val="000000"/>
      </a:dk1>
      <a:lt1>
        <a:srgbClr val="FFFFFF"/>
      </a:lt1>
      <a:dk2>
        <a:srgbClr val="000000"/>
      </a:dk2>
      <a:lt2>
        <a:srgbClr val="FFFFFF"/>
      </a:lt2>
      <a:accent1>
        <a:srgbClr val="C80000"/>
      </a:accent1>
      <a:accent2>
        <a:srgbClr val="747678"/>
      </a:accent2>
      <a:accent3>
        <a:srgbClr val="F4998A"/>
      </a:accent3>
      <a:accent4>
        <a:srgbClr val="C1C1C1"/>
      </a:accent4>
      <a:accent5>
        <a:srgbClr val="00A3E0"/>
      </a:accent5>
      <a:accent6>
        <a:srgbClr val="FF6A10"/>
      </a:accent6>
      <a:hlink>
        <a:srgbClr val="0066FF"/>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 xmlns:thm15="http://schemas.microsoft.com/office/thememl/2012/main" name="ACCA 16x9 template (Sep 2017) _AW.pptx" id="{9AC6F4F4-3BE6-45E5-958E-6422027B0CD1}" vid="{82B58FE2-DAB5-469F-9209-4F11B43C951B}"/>
    </a:ext>
  </a:extLst>
</a:theme>
</file>

<file path=ppt/theme/theme27.xml><?xml version="1.0" encoding="utf-8"?>
<a:theme xmlns:a="http://schemas.openxmlformats.org/drawingml/2006/main" name="11_ACCA Master (Black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ACCA 16x9 template (Sep 2017) _AW.pptx" id="{9AC6F4F4-3BE6-45E5-958E-6422027B0CD1}" vid="{408E6DBE-8274-4F85-8EFC-E619C496CCC9}"/>
    </a:ext>
  </a:extLst>
</a:theme>
</file>

<file path=ppt/theme/theme28.xml><?xml version="1.0" encoding="utf-8"?>
<a:theme xmlns:a="http://schemas.openxmlformats.org/drawingml/2006/main" name="12_ACCA Master (Black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ACCA 16x9 template (Sep 2017) _AW.pptx" id="{9AC6F4F4-3BE6-45E5-958E-6422027B0CD1}" vid="{408E6DBE-8274-4F85-8EFC-E619C496CCC9}"/>
    </a:ext>
  </a:extLst>
</a:theme>
</file>

<file path=ppt/theme/theme29.xml><?xml version="1.0" encoding="utf-8"?>
<a:theme xmlns:a="http://schemas.openxmlformats.org/drawingml/2006/main" name="10_ACCA Master Brand Frame">
  <a:themeElements>
    <a:clrScheme name="ACCA colours 2017">
      <a:dk1>
        <a:srgbClr val="000000"/>
      </a:dk1>
      <a:lt1>
        <a:srgbClr val="FFFFFF"/>
      </a:lt1>
      <a:dk2>
        <a:srgbClr val="000000"/>
      </a:dk2>
      <a:lt2>
        <a:srgbClr val="FFFFFF"/>
      </a:lt2>
      <a:accent1>
        <a:srgbClr val="C80000"/>
      </a:accent1>
      <a:accent2>
        <a:srgbClr val="747678"/>
      </a:accent2>
      <a:accent3>
        <a:srgbClr val="F4998A"/>
      </a:accent3>
      <a:accent4>
        <a:srgbClr val="C1C1C1"/>
      </a:accent4>
      <a:accent5>
        <a:srgbClr val="00A3E0"/>
      </a:accent5>
      <a:accent6>
        <a:srgbClr val="FF6A10"/>
      </a:accent6>
      <a:hlink>
        <a:srgbClr val="0066FF"/>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 xmlns:thm15="http://schemas.microsoft.com/office/thememl/2012/main" name="ACCA 16x9 template (Sep 2017) _AW.pptx" id="{9AC6F4F4-3BE6-45E5-958E-6422027B0CD1}" vid="{89204BF4-7061-4D73-9C73-BE8DD6EC48A9}"/>
    </a:ext>
  </a:extLst>
</a:theme>
</file>

<file path=ppt/theme/theme3.xml><?xml version="1.0" encoding="utf-8"?>
<a:theme xmlns:a="http://schemas.openxmlformats.org/drawingml/2006/main" name="ACCA Master (Black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ACCA 16x9 template (Sep 2017) _AW.pptx" id="{9AC6F4F4-3BE6-45E5-958E-6422027B0CD1}" vid="{408E6DBE-8274-4F85-8EFC-E619C496CCC9}"/>
    </a:ext>
  </a:ext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CCA Master (White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ACCA 16x9 template (Sep 2017) _AW.pptx" id="{9AC6F4F4-3BE6-45E5-958E-6422027B0CD1}" vid="{1A9E3ED8-8278-4AA9-BE6A-AE78688A825D}"/>
    </a:ext>
  </a:extLst>
</a:theme>
</file>

<file path=ppt/theme/theme5.xml><?xml version="1.0" encoding="utf-8"?>
<a:theme xmlns:a="http://schemas.openxmlformats.org/drawingml/2006/main" name="Intro to PI with animation and recent reports">
  <a:themeElements>
    <a:clrScheme name="ACCA colours 2017">
      <a:dk1>
        <a:srgbClr val="000000"/>
      </a:dk1>
      <a:lt1>
        <a:srgbClr val="FFFFFF"/>
      </a:lt1>
      <a:dk2>
        <a:srgbClr val="000000"/>
      </a:dk2>
      <a:lt2>
        <a:srgbClr val="FFFFFF"/>
      </a:lt2>
      <a:accent1>
        <a:srgbClr val="C80000"/>
      </a:accent1>
      <a:accent2>
        <a:srgbClr val="747678"/>
      </a:accent2>
      <a:accent3>
        <a:srgbClr val="F4998A"/>
      </a:accent3>
      <a:accent4>
        <a:srgbClr val="C1C1C1"/>
      </a:accent4>
      <a:accent5>
        <a:srgbClr val="00A3E0"/>
      </a:accent5>
      <a:accent6>
        <a:srgbClr val="FF6A10"/>
      </a:accent6>
      <a:hlink>
        <a:srgbClr val="0066FF"/>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xmlns="" name="ACCA 16x9 template (Sep 2017) _AW.pptx" id="{9AC6F4F4-3BE6-45E5-958E-6422027B0CD1}" vid="{82B58FE2-DAB5-469F-9209-4F11B43C951B}"/>
    </a:ext>
  </a:extLst>
</a:theme>
</file>

<file path=ppt/theme/theme6.xml><?xml version="1.0" encoding="utf-8"?>
<a:theme xmlns:a="http://schemas.openxmlformats.org/drawingml/2006/main" name="2_ACCA Master Brand Frame">
  <a:themeElements>
    <a:clrScheme name="ACCA colours 2017">
      <a:dk1>
        <a:srgbClr val="000000"/>
      </a:dk1>
      <a:lt1>
        <a:srgbClr val="FFFFFF"/>
      </a:lt1>
      <a:dk2>
        <a:srgbClr val="000000"/>
      </a:dk2>
      <a:lt2>
        <a:srgbClr val="FFFFFF"/>
      </a:lt2>
      <a:accent1>
        <a:srgbClr val="C80000"/>
      </a:accent1>
      <a:accent2>
        <a:srgbClr val="747678"/>
      </a:accent2>
      <a:accent3>
        <a:srgbClr val="F4998A"/>
      </a:accent3>
      <a:accent4>
        <a:srgbClr val="C1C1C1"/>
      </a:accent4>
      <a:accent5>
        <a:srgbClr val="00A3E0"/>
      </a:accent5>
      <a:accent6>
        <a:srgbClr val="FF6A10"/>
      </a:accent6>
      <a:hlink>
        <a:srgbClr val="0066FF"/>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xmlns="" name="ACCA 16x9 template (Sep 2017) _AW.pptx" id="{9AC6F4F4-3BE6-45E5-958E-6422027B0CD1}" vid="{82B58FE2-DAB5-469F-9209-4F11B43C951B}"/>
    </a:ext>
  </a:extLst>
</a:theme>
</file>

<file path=ppt/theme/theme7.xml><?xml version="1.0" encoding="utf-8"?>
<a:theme xmlns:a="http://schemas.openxmlformats.org/drawingml/2006/main" name="7_ACCA Master (Black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ACCA 16x9 template (Sep 2017) _AW.pptx" id="{9AC6F4F4-3BE6-45E5-958E-6422027B0CD1}" vid="{408E6DBE-8274-4F85-8EFC-E619C496CCC9}"/>
    </a:ext>
  </a:extLst>
</a:theme>
</file>

<file path=ppt/theme/theme8.xml><?xml version="1.0" encoding="utf-8"?>
<a:theme xmlns:a="http://schemas.openxmlformats.org/drawingml/2006/main" name="8_ACCA Master (Black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ACCA 16x9 template (Sep 2017) _AW.pptx" id="{9AC6F4F4-3BE6-45E5-958E-6422027B0CD1}" vid="{408E6DBE-8274-4F85-8EFC-E619C496CCC9}"/>
    </a:ext>
  </a:extLst>
</a:theme>
</file>

<file path=ppt/theme/theme9.xml><?xml version="1.0" encoding="utf-8"?>
<a:theme xmlns:a="http://schemas.openxmlformats.org/drawingml/2006/main" name="3_ACCA 16x9 PPT_template">
  <a:themeElements>
    <a:clrScheme name="ACCA colours 2017">
      <a:dk1>
        <a:srgbClr val="000000"/>
      </a:dk1>
      <a:lt1>
        <a:srgbClr val="FFFFFF"/>
      </a:lt1>
      <a:dk2>
        <a:srgbClr val="000000"/>
      </a:dk2>
      <a:lt2>
        <a:srgbClr val="FFFFFF"/>
      </a:lt2>
      <a:accent1>
        <a:srgbClr val="C80000"/>
      </a:accent1>
      <a:accent2>
        <a:srgbClr val="747678"/>
      </a:accent2>
      <a:accent3>
        <a:srgbClr val="F4998A"/>
      </a:accent3>
      <a:accent4>
        <a:srgbClr val="C1C1C1"/>
      </a:accent4>
      <a:accent5>
        <a:srgbClr val="00A3E0"/>
      </a:accent5>
      <a:accent6>
        <a:srgbClr val="FF6A10"/>
      </a:accent6>
      <a:hlink>
        <a:srgbClr val="0066FF"/>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xmlns="" name="ACCA 16x9 template (Sep 2017) _AW.pptx" id="{9AC6F4F4-3BE6-45E5-958E-6422027B0CD1}" vid="{82B58FE2-DAB5-469F-9209-4F11B43C951B}"/>
    </a:ext>
  </a:extLst>
</a:theme>
</file>

<file path=docProps/app.xml><?xml version="1.0" encoding="utf-8"?>
<Properties xmlns="http://schemas.openxmlformats.org/officeDocument/2006/extended-properties" xmlns:vt="http://schemas.openxmlformats.org/officeDocument/2006/docPropsVTypes">
  <Template>ACCA 16x9 template</Template>
  <TotalTime>1640</TotalTime>
  <Words>3985</Words>
  <Application>Microsoft Office PowerPoint</Application>
  <PresentationFormat>Custom</PresentationFormat>
  <Paragraphs>368</Paragraphs>
  <Slides>19</Slides>
  <Notes>19</Notes>
  <HiddenSlides>0</HiddenSlides>
  <MMClips>0</MMClips>
  <ScaleCrop>false</ScaleCrop>
  <HeadingPairs>
    <vt:vector size="4" baseType="variant">
      <vt:variant>
        <vt:lpstr>Theme</vt:lpstr>
      </vt:variant>
      <vt:variant>
        <vt:i4>29</vt:i4>
      </vt:variant>
      <vt:variant>
        <vt:lpstr>Slide Titles</vt:lpstr>
      </vt:variant>
      <vt:variant>
        <vt:i4>19</vt:i4>
      </vt:variant>
    </vt:vector>
  </HeadingPairs>
  <TitlesOfParts>
    <vt:vector size="48" baseType="lpstr">
      <vt:lpstr>ACCA Master Brand Frame</vt:lpstr>
      <vt:lpstr>1_ACCA Master Brand Frame</vt:lpstr>
      <vt:lpstr>ACCA Master (Black logo)</vt:lpstr>
      <vt:lpstr>ACCA Master (White logo)</vt:lpstr>
      <vt:lpstr>Intro to PI with animation and recent reports</vt:lpstr>
      <vt:lpstr>2_ACCA Master Brand Frame</vt:lpstr>
      <vt:lpstr>7_ACCA Master (Black logo)</vt:lpstr>
      <vt:lpstr>8_ACCA Master (Black logo)</vt:lpstr>
      <vt:lpstr>3_ACCA 16x9 PPT_template</vt:lpstr>
      <vt:lpstr>10_ACCA Master (Black logo)</vt:lpstr>
      <vt:lpstr>31_ACCA Master Brand Frame</vt:lpstr>
      <vt:lpstr>1_ACCA Master (Black logo)</vt:lpstr>
      <vt:lpstr>2_ACCA Master (Black logo)</vt:lpstr>
      <vt:lpstr>5_ACCA Master (Black logo)</vt:lpstr>
      <vt:lpstr>6_ACCA Master (Black logo)</vt:lpstr>
      <vt:lpstr>3_ACCA Master (Black logo)</vt:lpstr>
      <vt:lpstr>3_ACCA Master Brand Frame</vt:lpstr>
      <vt:lpstr>4_ACCA Master Brand Frame</vt:lpstr>
      <vt:lpstr>5_ACCA Master Brand Frame</vt:lpstr>
      <vt:lpstr>6_ACCA Master Brand Frame</vt:lpstr>
      <vt:lpstr>4_ACCA Master (Black logo)</vt:lpstr>
      <vt:lpstr>9_ACCA Master (Black logo)</vt:lpstr>
      <vt:lpstr>7_ACCA Master Brand Frame</vt:lpstr>
      <vt:lpstr>1_ACCA 16x9 PPT_template</vt:lpstr>
      <vt:lpstr>8_ACCA Master Brand Frame</vt:lpstr>
      <vt:lpstr>9_ACCA Master Brand Frame</vt:lpstr>
      <vt:lpstr>11_ACCA Master (Black logo)</vt:lpstr>
      <vt:lpstr>12_ACCA Master (Black logo)</vt:lpstr>
      <vt:lpstr>10_ACCA Master Brand Frame</vt:lpstr>
      <vt:lpstr>PowerPoint Presentation</vt:lpstr>
      <vt:lpstr>PowerPoint Presentation</vt:lpstr>
      <vt:lpstr>PowerPoint Presentation</vt:lpstr>
      <vt:lpstr>How can the profession contribute to protecting the public interest?</vt:lpstr>
      <vt:lpstr>Ethics and trust: leading the agenda globally</vt:lpstr>
      <vt:lpstr>Do accountants believe they act in the public interest?</vt:lpstr>
      <vt:lpstr>Fundamental ethical principles remain relevant in the digital age</vt:lpstr>
      <vt:lpstr>Ethics helps to build trust with the wider public</vt:lpstr>
      <vt:lpstr>Impact of digital on ethics</vt:lpstr>
      <vt:lpstr>Viable long-term performance (1/3) </vt:lpstr>
      <vt:lpstr>Viable long-term performance (2/3)</vt:lpstr>
      <vt:lpstr>Viable long-term performance (3/3)</vt:lpstr>
      <vt:lpstr>Environmental tipping points are at risk of breach </vt:lpstr>
      <vt:lpstr>Optimising resources and SDGs</vt:lpstr>
      <vt:lpstr>Income growth is uneven across regions</vt:lpstr>
      <vt:lpstr>Social mobility and the accountancy profession</vt:lpstr>
      <vt:lpstr>Professional accountant of the future</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Adele Gilbert</dc:creator>
  <cp:lastModifiedBy>Helen Thompson</cp:lastModifiedBy>
  <cp:revision>108</cp:revision>
  <cp:lastPrinted>2018-09-28T08:50:42Z</cp:lastPrinted>
  <dcterms:created xsi:type="dcterms:W3CDTF">2017-10-11T08:32:36Z</dcterms:created>
  <dcterms:modified xsi:type="dcterms:W3CDTF">2018-10-02T12:12:54Z</dcterms:modified>
</cp:coreProperties>
</file>