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7" r:id="rId2"/>
    <p:sldId id="312" r:id="rId3"/>
    <p:sldId id="289" r:id="rId4"/>
    <p:sldId id="290" r:id="rId5"/>
    <p:sldId id="291" r:id="rId6"/>
    <p:sldId id="267" r:id="rId7"/>
    <p:sldId id="264" r:id="rId8"/>
    <p:sldId id="266" r:id="rId9"/>
    <p:sldId id="293" r:id="rId10"/>
    <p:sldId id="292" r:id="rId11"/>
    <p:sldId id="294" r:id="rId12"/>
    <p:sldId id="295" r:id="rId13"/>
    <p:sldId id="296" r:id="rId14"/>
    <p:sldId id="297" r:id="rId15"/>
    <p:sldId id="298" r:id="rId16"/>
    <p:sldId id="299" r:id="rId17"/>
    <p:sldId id="306" r:id="rId18"/>
    <p:sldId id="300" r:id="rId19"/>
    <p:sldId id="304" r:id="rId20"/>
    <p:sldId id="282" r:id="rId21"/>
    <p:sldId id="301" r:id="rId22"/>
    <p:sldId id="305" r:id="rId23"/>
    <p:sldId id="307" r:id="rId24"/>
    <p:sldId id="313" r:id="rId25"/>
    <p:sldId id="314" r:id="rId26"/>
    <p:sldId id="315" r:id="rId27"/>
    <p:sldId id="270" r:id="rId28"/>
    <p:sldId id="271" r:id="rId29"/>
    <p:sldId id="272" r:id="rId30"/>
    <p:sldId id="274" r:id="rId31"/>
    <p:sldId id="302" r:id="rId32"/>
    <p:sldId id="303" r:id="rId33"/>
    <p:sldId id="308" r:id="rId34"/>
    <p:sldId id="309" r:id="rId35"/>
    <p:sldId id="310" r:id="rId36"/>
    <p:sldId id="311" r:id="rId37"/>
    <p:sldId id="283" r:id="rId38"/>
    <p:sldId id="28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pos="3929" userDrawn="1">
          <p15:clr>
            <a:srgbClr val="A4A3A4"/>
          </p15:clr>
        </p15:guide>
        <p15:guide id="12" orient="horz" pos="2341" userDrawn="1">
          <p15:clr>
            <a:srgbClr val="A4A3A4"/>
          </p15:clr>
        </p15:guide>
        <p15:guide id="26" pos="665" userDrawn="1">
          <p15:clr>
            <a:srgbClr val="A4A3A4"/>
          </p15:clr>
        </p15:guide>
        <p15:guide id="27" pos="3296" userDrawn="1">
          <p15:clr>
            <a:srgbClr val="A4A3A4"/>
          </p15:clr>
        </p15:guide>
        <p15:guide id="28" pos="4520" userDrawn="1">
          <p15:clr>
            <a:srgbClr val="A4A3A4"/>
          </p15:clr>
        </p15:guide>
        <p15:guide id="29" orient="horz" pos="482" userDrawn="1">
          <p15:clr>
            <a:srgbClr val="A4A3A4"/>
          </p15:clr>
        </p15:guide>
        <p15:guide id="32" pos="6743" userDrawn="1">
          <p15:clr>
            <a:srgbClr val="A4A3A4"/>
          </p15:clr>
        </p15:guide>
        <p15:guide id="33" orient="horz" pos="981" userDrawn="1">
          <p15:clr>
            <a:srgbClr val="A4A3A4"/>
          </p15:clr>
        </p15:guide>
        <p15:guide id="34" orient="horz" pos="17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23343D"/>
    <a:srgbClr val="C1C1C1"/>
    <a:srgbClr val="FFFEFF"/>
    <a:srgbClr val="F7FAFD"/>
    <a:srgbClr val="D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589" autoAdjust="0"/>
    <p:restoredTop sz="96898" autoAdjust="0"/>
  </p:normalViewPr>
  <p:slideViewPr>
    <p:cSldViewPr snapToObjects="1">
      <p:cViewPr varScale="1">
        <p:scale>
          <a:sx n="112" d="100"/>
          <a:sy n="112" d="100"/>
        </p:scale>
        <p:origin x="1350" y="36"/>
      </p:cViewPr>
      <p:guideLst>
        <p:guide orient="horz" pos="3929"/>
        <p:guide orient="horz" pos="2341"/>
        <p:guide pos="665"/>
        <p:guide pos="3296"/>
        <p:guide pos="4520"/>
        <p:guide orient="horz" pos="482"/>
        <p:guide pos="6743"/>
        <p:guide orient="horz" pos="981"/>
        <p:guide orient="horz" pos="1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3" d="100"/>
          <a:sy n="123" d="100"/>
        </p:scale>
        <p:origin x="-46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17862\Desktop\DATAL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Dijital Aktif Müşteri</a:t>
            </a:r>
            <a:endParaRPr lang="tr-TR" b="1"/>
          </a:p>
          <a:p>
            <a:pPr>
              <a:defRPr b="1"/>
            </a:pPr>
            <a:r>
              <a:rPr lang="tr-TR" b="1"/>
              <a:t>(1000 adet)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Dijital Aktif Müşteri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Sheet1!$D$3:$D$7</c:f>
              <c:strCache>
                <c:ptCount val="5"/>
                <c:pt idx="0">
                  <c:v>Mart 2017</c:v>
                </c:pt>
                <c:pt idx="1">
                  <c:v>Haziran 2017</c:v>
                </c:pt>
                <c:pt idx="2">
                  <c:v>Eylül 2017</c:v>
                </c:pt>
                <c:pt idx="3">
                  <c:v>Aralık 2017</c:v>
                </c:pt>
                <c:pt idx="4">
                  <c:v>Mart 2018</c:v>
                </c:pt>
              </c:strCache>
            </c:strRef>
          </c:cat>
          <c:val>
            <c:numRef>
              <c:f>Sheet1!$E$3:$E$7</c:f>
              <c:numCache>
                <c:formatCode>#,##0</c:formatCode>
                <c:ptCount val="5"/>
                <c:pt idx="0">
                  <c:v>29017.339</c:v>
                </c:pt>
                <c:pt idx="1">
                  <c:v>30647.388999999999</c:v>
                </c:pt>
                <c:pt idx="2">
                  <c:v>32185.923999999999</c:v>
                </c:pt>
                <c:pt idx="3">
                  <c:v>34989.688000000002</c:v>
                </c:pt>
                <c:pt idx="4">
                  <c:v>37374.275000000001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E-4C2E-85DB-9F2706FF1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0415071"/>
        <c:axId val="1430425055"/>
        <c:axId val="1313693039"/>
      </c:bar3DChart>
      <c:catAx>
        <c:axId val="143041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30425055"/>
        <c:crosses val="autoZero"/>
        <c:auto val="1"/>
        <c:lblAlgn val="ctr"/>
        <c:lblOffset val="100"/>
        <c:noMultiLvlLbl val="0"/>
      </c:catAx>
      <c:valAx>
        <c:axId val="143042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30415071"/>
        <c:crosses val="autoZero"/>
        <c:crossBetween val="between"/>
      </c:valAx>
      <c:serAx>
        <c:axId val="1313693039"/>
        <c:scaling>
          <c:orientation val="minMax"/>
        </c:scaling>
        <c:delete val="1"/>
        <c:axPos val="b"/>
        <c:majorTickMark val="none"/>
        <c:minorTickMark val="none"/>
        <c:tickLblPos val="nextTo"/>
        <c:crossAx val="1430425055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Mobil Aktif Müşteri</a:t>
            </a:r>
            <a:endParaRPr lang="tr-TR" b="1"/>
          </a:p>
          <a:p>
            <a:pPr>
              <a:defRPr b="1"/>
            </a:pPr>
            <a:r>
              <a:rPr lang="tr-TR" b="1"/>
              <a:t>(1000 adet)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Sheet1!$E$9</c:f>
              <c:strCache>
                <c:ptCount val="1"/>
                <c:pt idx="0">
                  <c:v>Mobil Aktif Müşteri</c:v>
                </c:pt>
              </c:strCache>
            </c:strRef>
          </c:tx>
          <c:spPr>
            <a:solidFill>
              <a:schemeClr val="accent2"/>
            </a:solidFill>
            <a:ln w="12700" cap="flat" cmpd="sng" algn="ctr">
              <a:solidFill>
                <a:schemeClr val="accent2">
                  <a:shade val="50000"/>
                </a:schemeClr>
              </a:solidFill>
              <a:prstDash val="solid"/>
              <a:miter lim="800000"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Sheet1!$D$10:$D$14</c:f>
              <c:strCache>
                <c:ptCount val="5"/>
                <c:pt idx="0">
                  <c:v>Mart 2017</c:v>
                </c:pt>
                <c:pt idx="1">
                  <c:v>Haziran 2017</c:v>
                </c:pt>
                <c:pt idx="2">
                  <c:v>Eylül 2017</c:v>
                </c:pt>
                <c:pt idx="3">
                  <c:v>Aralık 2017</c:v>
                </c:pt>
                <c:pt idx="4">
                  <c:v>Mart 2018</c:v>
                </c:pt>
              </c:strCache>
            </c:strRef>
          </c:cat>
          <c:val>
            <c:numRef>
              <c:f>Sheet1!$E$10:$E$14</c:f>
              <c:numCache>
                <c:formatCode>#,##0</c:formatCode>
                <c:ptCount val="5"/>
                <c:pt idx="0">
                  <c:v>22419.098999999998</c:v>
                </c:pt>
                <c:pt idx="1">
                  <c:v>24347.233</c:v>
                </c:pt>
                <c:pt idx="2">
                  <c:v>26535.69</c:v>
                </c:pt>
                <c:pt idx="3">
                  <c:v>29541.221000000001</c:v>
                </c:pt>
                <c:pt idx="4">
                  <c:v>32047.359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B-4C3C-8A33-543AFC628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0414655"/>
        <c:axId val="1430415487"/>
        <c:axId val="1317298735"/>
      </c:bar3DChart>
      <c:catAx>
        <c:axId val="143041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30415487"/>
        <c:crosses val="autoZero"/>
        <c:auto val="1"/>
        <c:lblAlgn val="ctr"/>
        <c:lblOffset val="100"/>
        <c:noMultiLvlLbl val="0"/>
      </c:catAx>
      <c:valAx>
        <c:axId val="143041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30414655"/>
        <c:crosses val="autoZero"/>
        <c:crossBetween val="between"/>
      </c:valAx>
      <c:serAx>
        <c:axId val="13172987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430415487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'Q30'!$B$3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'Q30'!$A$4:$A$18</c:f>
              <c:strCache>
                <c:ptCount val="15"/>
                <c:pt idx="0">
                  <c:v>Analitik / Eleştirel Düşünme</c:v>
                </c:pt>
                <c:pt idx="1">
                  <c:v>İletişim Becerileri</c:v>
                </c:pt>
                <c:pt idx="2">
                  <c:v>Muhasebe Bilgisi</c:v>
                </c:pt>
                <c:pt idx="3">
                  <c:v>Risk Yönetimi Güvencesi</c:v>
                </c:pt>
                <c:pt idx="4">
                  <c:v>Bilgi Teknolojisi (Genel)</c:v>
                </c:pt>
                <c:pt idx="5">
                  <c:v>Endüstriye Özgü Bilgi</c:v>
                </c:pt>
                <c:pt idx="6">
                  <c:v>Veri Madenciliği ve Analizi</c:v>
                </c:pt>
                <c:pt idx="7">
                  <c:v>İş Zekası</c:v>
                </c:pt>
                <c:pt idx="8">
                  <c:v>Yolsuzluk Denetimi</c:v>
                </c:pt>
                <c:pt idx="9">
                  <c:v>Finans</c:v>
                </c:pt>
                <c:pt idx="10">
                  <c:v>Adli İncelemeler ve Soruşturmalar</c:v>
                </c:pt>
                <c:pt idx="11">
                  <c:v>Sibergüvenlik ve Gizlilik</c:v>
                </c:pt>
                <c:pt idx="12">
                  <c:v>Hukuk Bilgisi</c:v>
                </c:pt>
                <c:pt idx="13">
                  <c:v>Kalite Kontrolleri (Örn: Six Sigma; ISO)</c:v>
                </c:pt>
                <c:pt idx="14">
                  <c:v>Diğer</c:v>
                </c:pt>
              </c:strCache>
            </c:strRef>
          </c:cat>
          <c:val>
            <c:numRef>
              <c:f>'Q30'!$B$4:$B$18</c:f>
              <c:numCache>
                <c:formatCode>0%</c:formatCode>
                <c:ptCount val="15"/>
                <c:pt idx="0">
                  <c:v>0.64</c:v>
                </c:pt>
                <c:pt idx="1">
                  <c:v>0.52</c:v>
                </c:pt>
                <c:pt idx="2">
                  <c:v>0.43</c:v>
                </c:pt>
                <c:pt idx="3">
                  <c:v>0.42</c:v>
                </c:pt>
                <c:pt idx="4">
                  <c:v>0.38</c:v>
                </c:pt>
                <c:pt idx="5">
                  <c:v>0.35</c:v>
                </c:pt>
                <c:pt idx="6">
                  <c:v>0.31</c:v>
                </c:pt>
                <c:pt idx="7">
                  <c:v>0.27</c:v>
                </c:pt>
                <c:pt idx="8">
                  <c:v>0.23</c:v>
                </c:pt>
                <c:pt idx="9">
                  <c:v>0.22</c:v>
                </c:pt>
                <c:pt idx="10">
                  <c:v>0.15</c:v>
                </c:pt>
                <c:pt idx="11">
                  <c:v>0.14000000000000001</c:v>
                </c:pt>
                <c:pt idx="12">
                  <c:v>0.12</c:v>
                </c:pt>
                <c:pt idx="13">
                  <c:v>7.0000000000000007E-2</c:v>
                </c:pt>
                <c:pt idx="1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1-42E3-8DE4-F353BC08C01A}"/>
            </c:ext>
          </c:extLst>
        </c:ser>
        <c:ser>
          <c:idx val="1"/>
          <c:order val="1"/>
          <c:tx>
            <c:strRef>
              <c:f>'Q30'!$C$3</c:f>
              <c:strCache>
                <c:ptCount val="1"/>
                <c:pt idx="0">
                  <c:v>Türkiye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'Q30'!$A$4:$A$18</c:f>
              <c:strCache>
                <c:ptCount val="15"/>
                <c:pt idx="0">
                  <c:v>Analitik / Eleştirel Düşünme</c:v>
                </c:pt>
                <c:pt idx="1">
                  <c:v>İletişim Becerileri</c:v>
                </c:pt>
                <c:pt idx="2">
                  <c:v>Muhasebe Bilgisi</c:v>
                </c:pt>
                <c:pt idx="3">
                  <c:v>Risk Yönetimi Güvencesi</c:v>
                </c:pt>
                <c:pt idx="4">
                  <c:v>Bilgi Teknolojisi (Genel)</c:v>
                </c:pt>
                <c:pt idx="5">
                  <c:v>Endüstriye Özgü Bilgi</c:v>
                </c:pt>
                <c:pt idx="6">
                  <c:v>Veri Madenciliği ve Analizi</c:v>
                </c:pt>
                <c:pt idx="7">
                  <c:v>İş Zekası</c:v>
                </c:pt>
                <c:pt idx="8">
                  <c:v>Yolsuzluk Denetimi</c:v>
                </c:pt>
                <c:pt idx="9">
                  <c:v>Finans</c:v>
                </c:pt>
                <c:pt idx="10">
                  <c:v>Adli İncelemeler ve Soruşturmalar</c:v>
                </c:pt>
                <c:pt idx="11">
                  <c:v>Sibergüvenlik ve Gizlilik</c:v>
                </c:pt>
                <c:pt idx="12">
                  <c:v>Hukuk Bilgisi</c:v>
                </c:pt>
                <c:pt idx="13">
                  <c:v>Kalite Kontrolleri (Örn: Six Sigma; ISO)</c:v>
                </c:pt>
                <c:pt idx="14">
                  <c:v>Diğer</c:v>
                </c:pt>
              </c:strCache>
            </c:strRef>
          </c:cat>
          <c:val>
            <c:numRef>
              <c:f>'Q30'!$C$4:$C$18</c:f>
              <c:numCache>
                <c:formatCode>0%</c:formatCode>
                <c:ptCount val="15"/>
                <c:pt idx="0">
                  <c:v>0.61</c:v>
                </c:pt>
                <c:pt idx="1">
                  <c:v>0.5</c:v>
                </c:pt>
                <c:pt idx="2">
                  <c:v>0.48</c:v>
                </c:pt>
                <c:pt idx="3">
                  <c:v>0.61</c:v>
                </c:pt>
                <c:pt idx="4">
                  <c:v>0.54</c:v>
                </c:pt>
                <c:pt idx="5">
                  <c:v>0.2</c:v>
                </c:pt>
                <c:pt idx="6">
                  <c:v>0.26</c:v>
                </c:pt>
                <c:pt idx="7">
                  <c:v>0.28000000000000003</c:v>
                </c:pt>
                <c:pt idx="8">
                  <c:v>0.26</c:v>
                </c:pt>
                <c:pt idx="9">
                  <c:v>0.43</c:v>
                </c:pt>
                <c:pt idx="10">
                  <c:v>7.0000000000000007E-2</c:v>
                </c:pt>
                <c:pt idx="11">
                  <c:v>0.11</c:v>
                </c:pt>
                <c:pt idx="12">
                  <c:v>0.17</c:v>
                </c:pt>
                <c:pt idx="13">
                  <c:v>0.02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1-42E3-8DE4-F353BC08C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5887088"/>
        <c:axId val="495891008"/>
      </c:barChart>
      <c:catAx>
        <c:axId val="495887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5891008"/>
        <c:crosses val="autoZero"/>
        <c:auto val="1"/>
        <c:lblAlgn val="ctr"/>
        <c:lblOffset val="100"/>
        <c:noMultiLvlLbl val="0"/>
      </c:catAx>
      <c:valAx>
        <c:axId val="4958910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588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C34D9-873C-FE40-B42D-B08A7F7D15F8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F1440-E2D6-CB4A-8CBA-4DE47E21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4A5F6-BEC0-3E42-8235-4EB7DAC35CF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60895-A65F-5E4F-BEC1-C2F43EF60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0895-A65F-5E4F-BEC1-C2F43EF60C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0895-A65F-5E4F-BEC1-C2F43EF60C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6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0" name="Group 2019"/>
          <p:cNvGrpSpPr/>
          <p:nvPr userDrawn="1"/>
        </p:nvGrpSpPr>
        <p:grpSpPr>
          <a:xfrm>
            <a:off x="4956152" y="1018"/>
            <a:ext cx="7226066" cy="4680520"/>
            <a:chOff x="2495600" y="908720"/>
            <a:chExt cx="6336704" cy="4104456"/>
          </a:xfrm>
        </p:grpSpPr>
        <p:sp>
          <p:nvSpPr>
            <p:cNvPr id="2021" name="Oval 2020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2" name="Oval 2021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3" name="Oval 2022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4" name="Oval 2023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5" name="Oval 2024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6" name="Oval 2025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7" name="Oval 2026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8" name="Oval 2027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9" name="Oval 2028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0" name="Oval 2029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" name="Oval 2030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2" name="Oval 2031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3" name="Oval 2032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4" name="Oval 2033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5" name="Oval 2034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6" name="Oval 2035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7" name="Oval 2036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8" name="Oval 2037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9" name="Oval 2038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0" name="Oval 2039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1" name="Oval 2040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2" name="Oval 2041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3" name="Oval 2042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4" name="Oval 2043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5" name="Oval 2044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6" name="Oval 2045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7" name="Oval 2046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Oval 2047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Oval 2048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0" name="Oval 2049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1" name="Oval 2050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2" name="Oval 2051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3" name="Oval 2052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4" name="Oval 2053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5" name="Oval 2054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Oval 2055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Oval 2056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8" name="Oval 2057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Oval 2058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0" name="Oval 2059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1" name="Oval 2060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2" name="Oval 2061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3" name="Oval 2062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4" name="Oval 2063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5" name="Oval 2064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6" name="Oval 2065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7" name="Oval 2066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Oval 2067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9" name="Oval 2068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0" name="Oval 2069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1" name="Oval 2070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2" name="Oval 2071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3" name="Oval 2072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4" name="Oval 2073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5" name="Oval 2074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6" name="Oval 2075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7" name="Oval 2076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8" name="Oval 2077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9" name="Oval 2078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Oval 2079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Oval 2080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2" name="Oval 2081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3" name="Oval 2082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4" name="Oval 2083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5" name="Oval 2084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6" name="Oval 2085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7" name="Oval 2086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8" name="Oval 2087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9" name="Oval 2088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0" name="Oval 2089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1" name="Oval 2090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Oval 2091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3" name="Oval 2092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4" name="Oval 2093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5" name="Oval 2094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6" name="Oval 2095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7" name="Oval 2096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8" name="Oval 2097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Oval 2098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0" name="Oval 2099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Oval 2100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2" name="Oval 2101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3" name="Oval 2102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4" name="Oval 2103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5" name="Oval 2104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6" name="Oval 2105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7" name="Oval 2106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8" name="Oval 2107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9" name="Oval 2108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0" name="Oval 2109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1" name="Oval 2110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2" name="Oval 2111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3" name="Oval 2112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4" name="Oval 2113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5" name="Oval 2114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6" name="Oval 2115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7" name="Oval 2116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8" name="Oval 2117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9" name="Oval 2118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0" name="Oval 2119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1" name="Oval 2120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2" name="Oval 2121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3" name="Oval 2122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4" name="Oval 2123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5" name="Oval 2124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6" name="Oval 2125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7" name="Oval 2126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8" name="Oval 2127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9" name="Oval 2128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0" name="Oval 2129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1" name="Oval 2130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2" name="Oval 2131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3" name="Oval 2132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4" name="Oval 2133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5" name="Oval 2134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6" name="Oval 2135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7" name="Oval 2136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8" name="Oval 2137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9" name="Oval 2138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0" name="Oval 2139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1" name="Oval 2140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2" name="Oval 2141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3" name="Oval 2142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4" name="Oval 2143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5" name="Oval 2144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6" name="Oval 2145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7" name="Oval 2146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8" name="Oval 2147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9" name="Oval 2148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0" name="Oval 2149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" name="Oval 2150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" name="Oval 2151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" name="Oval 2152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4" name="Oval 2153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5" name="Oval 2154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6" name="Oval 2155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7" name="Oval 2156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8" name="Oval 2157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9" name="Oval 2158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0" name="Oval 2159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1" name="Oval 2160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2" name="Oval 2161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3" name="Oval 2162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4" name="Oval 2163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5" name="Oval 2164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6" name="Oval 2165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7" name="Oval 2166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8" name="Oval 2167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9" name="Oval 2168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0" name="Oval 2169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1" name="Oval 2170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2" name="Oval 2171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3" name="Oval 2172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4" name="Oval 2173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5" name="Oval 2174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6" name="Oval 2175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7" name="Oval 2176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8" name="Oval 2177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9" name="Oval 2178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0" name="Oval 2179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1" name="Oval 2180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2" name="Oval 2181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3" name="Oval 2182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4" name="Oval 2183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5" name="Oval 2184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6" name="Oval 2185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7" name="Oval 2186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8" name="Oval 2187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9" name="Oval 2188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0" name="Oval 2189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1" name="Oval 2190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2" name="Oval 2191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3" name="Oval 2192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4" name="Oval 2193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5" name="Oval 2194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6" name="Oval 2195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7" name="Oval 2196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8" name="Oval 2197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9" name="Oval 2198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0" name="Oval 2199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1" name="Oval 2200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2" name="Oval 2201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3" name="Oval 2202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" name="Oval 2203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" name="Oval 2204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" name="Oval 2205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7" name="Oval 2206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8" name="Oval 2207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9" name="Oval 2208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0" name="Oval 2209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1" name="Oval 2210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2" name="Oval 2211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3" name="Oval 2212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4" name="Oval 2213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5" name="Oval 2214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" name="Oval 2215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" name="Oval 2216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" name="Oval 2217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9" name="Oval 2218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0" name="Oval 2219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1" name="Oval 2220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2" name="Oval 2221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3" name="Oval 2222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4" name="Oval 2223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5" name="Oval 2224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6" name="Oval 2225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7" name="Oval 2226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8" name="Oval 2227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9" name="Oval 2228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0" name="Oval 2229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1" name="Oval 2230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2" name="Oval 2231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3" name="Oval 2232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4" name="Oval 2233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5" name="Oval 2234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6" name="Oval 2235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7" name="Oval 2236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8" name="Oval 2237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9" name="Oval 2238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0" name="Oval 2239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1" name="Oval 2240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2" name="Oval 2241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3" name="Oval 2242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4" name="Oval 2243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5" name="Oval 2244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6" name="Oval 2245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7" name="Oval 2246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8" name="Oval 2247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" name="Oval 2248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0" name="Oval 2249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1" name="Oval 2250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2" name="Oval 2251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3" name="Oval 2252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4" name="Oval 2253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5" name="Oval 2254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6" name="Oval 2255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7" name="Oval 2256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8" name="Oval 2257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9" name="Oval 2258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0" name="Oval 2259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1" name="Oval 2260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2" name="Oval 2261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3" name="Oval 2262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4" name="Oval 2263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5" name="Oval 2264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6" name="Oval 2265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7" name="Oval 2266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8" name="Oval 2267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" name="Oval 2268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0" name="Oval 2269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1" name="Oval 2270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2" name="Oval 2271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3" name="Oval 2272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4" name="Oval 2273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5" name="Oval 2274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6" name="Oval 2275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7" name="Oval 2276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8" name="Oval 2277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9" name="Oval 2278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0" name="Oval 2279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1" name="Oval 2280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2" name="Oval 2281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3" name="Oval 2282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4" name="Oval 2283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5" name="Oval 2284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6" name="Oval 2285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7" name="Oval 2286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8" name="Oval 2287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9" name="Oval 2288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0" name="Oval 2289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1" name="Oval 2290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2" name="Oval 2291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3" name="Oval 2292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4" name="Oval 2293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5" name="Oval 2294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6" name="Oval 2295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7" name="Oval 2296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8" name="Oval 2297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9" name="Oval 2298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0" name="Oval 2299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1" name="Oval 2300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2" name="Oval 2301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3" name="Oval 2302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4" name="Oval 2303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5" name="Oval 2304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6" name="Oval 2305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7" name="Oval 2306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8" name="Oval 2307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9" name="Oval 2308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0" name="Oval 2309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1" name="Oval 2310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2" name="Oval 2311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3" name="Oval 2312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4" name="Oval 2313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5" name="Oval 2314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6" name="Oval 2315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7" name="Oval 2316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8" name="Oval 2317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9" name="Oval 2318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0" name="Oval 2319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1" name="Oval 2320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2" name="Oval 2321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3" name="Oval 2322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4" name="Oval 2323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5" name="Oval 2324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6" name="Oval 2325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7" name="Oval 2326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8" name="Oval 2327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9" name="Oval 2328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0" name="Oval 2329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1" name="Oval 2330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2" name="Oval 2331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3" name="Oval 2332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4" name="Oval 2333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5" name="Oval 2334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6" name="Oval 2335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7" name="Oval 2336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8" name="Oval 2337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9" name="Oval 2338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0" name="Oval 2339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1" name="Oval 2340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2" name="Oval 2341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3" name="Oval 2342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4" name="Oval 2343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5" name="Oval 2344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6" name="Oval 2345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7" name="Oval 2346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8" name="Oval 2347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9" name="Oval 2348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0" name="Oval 2349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1" name="Oval 2350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2" name="Oval 2351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3" name="Oval 2352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4" name="Oval 2353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5" name="Oval 2354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6" name="Oval 2355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7" name="Oval 2356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8" name="Oval 2357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9" name="Oval 2358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0" name="Oval 2359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1" name="Oval 2360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2" name="Oval 2361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3" name="Oval 2362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4" name="Oval 2363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5" name="Oval 2364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6" name="Oval 2365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7" name="Oval 2366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8" name="Oval 2367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9" name="Oval 2368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0" name="Oval 2369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1" name="Oval 2370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2" name="Oval 2371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3" name="Oval 2372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4" name="Oval 2373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5" name="Oval 2374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6" name="Oval 2375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7" name="Oval 2376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8" name="Oval 2377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9" name="Oval 2378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0" name="Oval 2379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1" name="Oval 2380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2" name="Oval 2381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3" name="Oval 2382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4" name="Oval 2383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5" name="Oval 2384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6" name="Oval 2385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7" name="Oval 2386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8" name="Oval 2387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9" name="Oval 2388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0" name="Oval 2389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1" name="Oval 2390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2" name="Oval 2391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3" name="Oval 2392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4" name="Oval 2393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5" name="Oval 2394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6" name="Oval 2395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7" name="Oval 2396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8" name="Oval 2397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9" name="Oval 2398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0" name="Oval 2399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1" name="Oval 2400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2" name="Oval 2401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3" name="Oval 2402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4" name="Oval 2403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5" name="Oval 2404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6" name="Oval 2405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7" name="Oval 2406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8" name="Oval 2407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9" name="Oval 2408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0" name="Oval 2409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1" name="Oval 2410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2" name="Oval 2411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3" name="Oval 2412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4" name="Oval 2413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5" name="Oval 2414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6" name="Oval 2415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7" name="Oval 2416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8" name="Oval 2417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9" name="Oval 2418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0" name="Oval 2419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1" name="Oval 2420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2" name="Oval 2421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3" name="Oval 2422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4" name="Oval 2423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5" name="Oval 2424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6" name="Oval 2425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7" name="Oval 2426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8" name="Oval 2427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9" name="Oval 2428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0" name="Oval 2429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1" name="Oval 2430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2" name="Oval 2431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3" name="Oval 2432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4" name="Oval 2433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5" name="Oval 2434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6" name="Oval 2435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7" name="Oval 2436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8" name="Oval 2437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9" name="Oval 2438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0" name="Oval 2439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1" name="Oval 2440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2" name="Oval 2441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3" name="Oval 2442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4" name="Oval 2443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5" name="Oval 2444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6" name="Oval 2445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7" name="Oval 2446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8" name="Oval 2447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9" name="Oval 2448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0" name="Oval 2449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1" name="Oval 2450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2" name="Oval 2451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3" name="Oval 2452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4" name="Oval 2453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5" name="Oval 2454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6" name="Oval 2455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7" name="Oval 2456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8" name="Oval 2457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9" name="Oval 2458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0" name="Oval 2459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1" name="Oval 2460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2" name="Oval 2461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3" name="Oval 2462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4" name="Oval 2463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5" name="Oval 2464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6" name="Oval 2465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7" name="Oval 2466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8" name="Oval 2467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9" name="Oval 2468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0" name="Oval 2469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1" name="Oval 2470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2" name="Oval 2471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3" name="Oval 2472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4" name="Oval 2473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5" name="Oval 2474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6" name="Oval 2475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7" name="Oval 2476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8" name="Oval 2477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9" name="Oval 2478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0" name="Oval 2479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1" name="Oval 2480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2" name="Oval 2481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3" name="Oval 2482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4" name="Oval 2483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5" name="Oval 2484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6" name="Oval 2485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7" name="Oval 2486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8" name="Oval 2487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9" name="Oval 2488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0" name="Oval 2489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1" name="Oval 2490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2" name="Oval 2491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3" name="Oval 2492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4" name="Oval 2493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5" name="Oval 2494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6" name="Oval 2495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7" name="Oval 2496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8" name="Oval 2497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9" name="Oval 2498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0" name="Oval 2499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1" name="Oval 2500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2" name="Oval 2501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3" name="Oval 2502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4" name="Oval 2503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5" name="Oval 2504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6" name="Oval 2505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7" name="Oval 2506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8" name="Oval 2507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9" name="Oval 2508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0" name="Oval 2509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1" name="Oval 2510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2" name="Oval 2511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3" name="Oval 2512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4" name="Oval 2513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5" name="Oval 2514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6" name="Oval 2515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7" name="Oval 2516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8" name="Oval 2517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9" name="Oval 2518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0" name="Oval 2519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1" name="Oval 2520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2" name="Oval 2521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3" name="Oval 2522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4" name="Oval 2523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5" name="Oval 2524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6" name="Oval 2525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7" name="Oval 2526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8" name="Oval 2527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9" name="Oval 2528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0" name="Oval 2529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1" name="Oval 2530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2" name="Oval 2531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3" name="Oval 2532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4" name="Oval 2533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5" name="Oval 2534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6" name="Oval 2535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7" name="Oval 2536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8" name="Oval 2537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9" name="Oval 2538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0" name="Oval 2539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1" name="Oval 2540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2" name="Oval 2541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3" name="Oval 2542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4" name="Oval 2543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5" name="Oval 2544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6" name="Oval 2545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7" name="Oval 2546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8" name="Oval 2547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9" name="Oval 2548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0" name="Oval 2549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1" name="Oval 2550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2" name="Oval 2551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3" name="Oval 2552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4" name="Oval 2553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5" name="Oval 2554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6" name="Oval 2555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7" name="Oval 2556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8" name="Oval 2557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9" name="Oval 2558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0" name="Oval 2559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1" name="Oval 2560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2" name="Oval 2561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3" name="Oval 2562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4" name="Oval 2563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5" name="Oval 2564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6" name="Oval 2565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7" name="Oval 2566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8" name="Oval 2567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9" name="Oval 2568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0" name="Oval 2569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1" name="Oval 2570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2" name="Oval 2571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3" name="Oval 2572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4" name="Oval 2573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5" name="Oval 2574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6" name="Oval 2575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7" name="Oval 2576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8" name="Oval 2577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9" name="Oval 2578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0" name="Oval 2579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1" name="Oval 2580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2" name="Oval 2581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3" name="Oval 2582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4" name="Oval 2583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5" name="Oval 2584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6" name="Oval 2585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7" name="Oval 2586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8" name="Oval 2587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9" name="Oval 2588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0" name="Oval 2589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1" name="Oval 2590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2" name="Oval 2591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3" name="Oval 2592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4" name="Oval 2593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5" name="Oval 2594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6" name="Oval 2595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7" name="Oval 2596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8" name="Oval 2597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9" name="Oval 2598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0" name="Oval 2599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1" name="Oval 2600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2" name="Oval 2601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3" name="Oval 2602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4" name="Oval 2603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5" name="Oval 2604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6" name="Oval 2605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7" name="Oval 2606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8" name="Oval 2607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9" name="Oval 2608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0" name="Oval 2609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1" name="Oval 2610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2" name="Oval 2611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3" name="Oval 2612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4" name="Oval 2613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5" name="Oval 2614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6" name="Oval 2615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7" name="Oval 2616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8" name="Oval 2617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9" name="Oval 2618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0" name="Oval 2619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1" name="Oval 2620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2" name="Oval 2621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3" name="Oval 2622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4" name="Oval 2623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5" name="Oval 2624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6" name="Oval 2625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7" name="Oval 2626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8" name="Oval 2627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9" name="Oval 2628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0" name="Oval 2629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1" name="Oval 2630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2" name="Oval 2631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3" name="Oval 2632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4" name="Oval 2633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5" name="Oval 2634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6" name="Oval 2635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7" name="Oval 2636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8" name="Oval 2637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9" name="Oval 2638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0" name="Oval 2639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1" name="Oval 2640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2" name="Oval 2641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3" name="Oval 2642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4" name="Oval 2643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5" name="Oval 2644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6" name="Oval 2645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7" name="Oval 2646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8" name="Oval 2647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9" name="Oval 2648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0" name="Oval 2649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1" name="Oval 2650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2" name="Oval 2651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3" name="Oval 2652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4" name="Oval 2653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5" name="Oval 2654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6" name="Oval 2655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7" name="Oval 2656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8" name="Oval 2657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9" name="Oval 2658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0" name="Oval 2659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1" name="Oval 2660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2" name="Oval 2661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3" name="Oval 2662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4" name="Oval 2663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5" name="Oval 2664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6" name="Oval 2665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7" name="Oval 2666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8" name="Oval 2667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9" name="Oval 2668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0" name="Oval 2669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1" name="Oval 2670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2" name="Oval 2671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3" name="Oval 2672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4" name="Oval 2673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5" name="Oval 2674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6" name="Oval 2675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7" name="Oval 2676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8" name="Oval 2677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9" name="Oval 2678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0" name="Oval 2679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1" name="Oval 2680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2" name="Oval 2681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3" name="Oval 2682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4" name="Oval 2683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5" name="Oval 2684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6" name="Oval 2685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7" name="Oval 2686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8" name="Oval 2687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9" name="Oval 2688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0" name="Oval 2689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1" name="Oval 2690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2" name="Oval 2691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3" name="Oval 2692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4" name="Oval 2693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5" name="Oval 2694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6" name="Oval 2695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7" name="Oval 2696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8" name="Oval 2697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9" name="Oval 2698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0" name="Oval 2699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1" name="Oval 2700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2" name="Oval 2701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3" name="Oval 2702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4" name="Oval 2703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5" name="Oval 2704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6" name="Oval 2705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7" name="Oval 2706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8" name="Oval 2707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9" name="Oval 2708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0" name="Oval 2709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1" name="Oval 2710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2" name="Oval 2711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3" name="Oval 2712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4" name="Oval 2713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5" name="Oval 2714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6" name="Oval 2715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7" name="Oval 2716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8" name="Oval 2717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9" name="Oval 2718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0" name="Oval 2719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1" name="Oval 2720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2" name="Oval 2721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3" name="Oval 2722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4" name="Oval 2723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5" name="Oval 2724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6" name="Oval 2725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7" name="Oval 2726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8" name="Oval 2727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9" name="Oval 2728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0" name="Oval 2729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1" name="Oval 2730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2" name="Oval 2731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3" name="Oval 2732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4" name="Oval 2733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5" name="Oval 2734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6" name="Oval 2735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7" name="Oval 2736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8" name="Oval 2737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9" name="Oval 2738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0" name="Oval 2739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1" name="Oval 2740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2" name="Oval 2741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3" name="Oval 2742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4" name="Oval 2743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5" name="Oval 2744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6" name="Oval 2745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7" name="Oval 2746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8" name="Oval 2747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9" name="Oval 2748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0" name="Oval 2749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1" name="Oval 2750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2" name="Oval 2751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3" name="Oval 2752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4" name="Oval 2753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5" name="Oval 2754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6" name="Oval 2755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7" name="Oval 2756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8" name="Oval 2757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9" name="Oval 2758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0" name="Oval 2759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1" name="Oval 2760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2" name="Oval 2761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3" name="Oval 2762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4" name="Oval 2763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5" name="Oval 2764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6" name="Oval 2765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7" name="Oval 2766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8" name="Oval 2767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9" name="Oval 2768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0" name="Oval 2769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1" name="Oval 2770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2" name="Oval 2771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3" name="Oval 2772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4" name="Oval 2773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5" name="Oval 2774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6" name="Oval 2775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7" name="Oval 2776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8" name="Oval 2777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9" name="Oval 2778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0" name="Oval 2779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1" name="Oval 2780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2" name="Oval 2781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3" name="Oval 2782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4" name="Oval 2783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5" name="Oval 2784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6" name="Oval 2785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7" name="Oval 2786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8" name="Oval 2787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9" name="Oval 2788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0" name="Oval 2789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1" name="Oval 2790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2" name="Oval 2791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3" name="Oval 2792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4" name="Oval 2793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5" name="Oval 2794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6" name="Oval 2795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7" name="Oval 2796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8" name="Oval 2797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9" name="Oval 2798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0" name="Oval 2799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1" name="Oval 2800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2" name="Oval 2801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3" name="Oval 2802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4" name="Oval 2803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5" name="Oval 2804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6" name="Oval 2805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7" name="Oval 2806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8" name="Oval 2807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9" name="Oval 2808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0" name="Oval 2809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1" name="Oval 2810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2" name="Oval 2811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3" name="Oval 2812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4" name="Oval 2813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5" name="Oval 2814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6" name="Oval 2815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7" name="Oval 2816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8" name="Oval 2817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9" name="Oval 2818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0" name="Oval 2819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1" name="Oval 2820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2" name="Oval 2821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3" name="Oval 2822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4" name="Oval 2823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5" name="Oval 2824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6" name="Oval 2825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7" name="Oval 2826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8" name="Oval 2827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9" name="Oval 2828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0" name="Oval 2829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1" name="Oval 2830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2" name="Oval 2831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3" name="Oval 2832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4" name="Oval 2833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5" name="Oval 2834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6" name="Oval 2835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7" name="Oval 2836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8" name="Oval 2837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9" name="Oval 2838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0" name="Oval 2839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1" name="Oval 2840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2" name="Oval 2841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3" name="Oval 2842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4" name="Oval 2843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5" name="Oval 2844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6" name="Oval 2845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7" name="Oval 2846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8" name="Oval 2847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9" name="Oval 2848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0" name="Oval 2849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1" name="Oval 2850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2" name="Oval 2851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3" name="Oval 2852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4" name="Oval 2853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5" name="Oval 2854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6" name="Oval 2855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7" name="Oval 2856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8" name="Oval 2857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9" name="Oval 2858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0" name="Oval 2859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1" name="Oval 2860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2" name="Oval 2861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3" name="Oval 2862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4" name="Oval 2863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5" name="Oval 2864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6" name="Oval 2865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7" name="Oval 2866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8" name="Oval 2867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9" name="Oval 2868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0" name="Oval 2869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1" name="Oval 2870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2" name="Oval 2871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3" name="Oval 2872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4" name="Oval 2873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5" name="Oval 2874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6" name="Oval 2875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7" name="Oval 2876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8" name="Oval 2877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9" name="Oval 2878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0" name="Oval 2879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1" name="Oval 2880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2" name="Oval 2881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3" name="Oval 2882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4" name="Oval 2883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5" name="Oval 2884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6" name="Oval 2885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7" name="Oval 2886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8" name="Oval 2887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9" name="Oval 2888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0" name="Oval 2889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1" name="Oval 2890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2" name="Oval 2891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3" name="Oval 2892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4" name="Oval 2893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5" name="Oval 2894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6" name="Oval 2895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7" name="Oval 2896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8" name="Oval 2897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9" name="Oval 2898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0" name="Oval 2899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1" name="Oval 2900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2" name="Oval 2901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3" name="Oval 2902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4" name="Oval 2903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5" name="Oval 2904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6" name="Oval 2905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7" name="Oval 2906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8" name="Oval 2907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9" name="Oval 2908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0" name="Oval 2909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1" name="Oval 2910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2" name="Oval 2911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3" name="Oval 2912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4" name="Oval 2913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5" name="Oval 2914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6" name="Oval 2915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7" name="Oval 2916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8" name="Oval 2917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9" name="Oval 2918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0" name="Oval 2919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1" name="Oval 2920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2" name="Oval 2921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3" name="Oval 2922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4" name="Oval 2923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5" name="Oval 2924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6" name="Oval 2925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7" name="Oval 2926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8" name="Oval 2927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9" name="Oval 2928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0" name="Oval 2929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1" name="Oval 2930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2" name="Oval 2931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3" name="Oval 2932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4" name="Oval 2933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5" name="Oval 2934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6" name="Oval 2935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7" name="Oval 2936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8" name="Oval 2937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9" name="Oval 2938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0" name="Oval 2939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1" name="Oval 2940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2" name="Oval 2941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3" name="Oval 2942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4" name="Oval 2943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5" name="Oval 2944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6" name="Oval 2945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7" name="Oval 2946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8" name="Oval 2947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9" name="Oval 2948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0" name="Oval 2949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1" name="Oval 2950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2" name="Oval 2951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3" name="Oval 2952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4" name="Oval 2953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5" name="Oval 2954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6" name="Oval 2955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7" name="Oval 2956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8" name="Oval 2957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9" name="Oval 2958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0" name="Oval 2959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1" name="Oval 2960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2" name="Oval 2961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3" name="Oval 2962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4" name="Oval 2963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5" name="Oval 2964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6" name="Oval 2965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7" name="Oval 2966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8" name="Oval 2967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9" name="Oval 2968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0" name="Oval 2969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1" name="Oval 2970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2" name="Oval 2971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3" name="Oval 2972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4" name="Oval 2973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5" name="Oval 2974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6" name="Oval 2975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7" name="Oval 2976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8" name="Oval 2977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9" name="Oval 2978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0" name="Oval 2979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1" name="Oval 2980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2" name="Oval 2981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3" name="Oval 2982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4" name="Oval 2983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5" name="Oval 2984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6" name="Oval 2985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7" name="Oval 2986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8" name="Oval 2987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9" name="Oval 2988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0" name="Oval 2989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1" name="Oval 2990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2" name="Oval 2991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3" name="Oval 2992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4" name="Oval 2993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5" name="Oval 2994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6" name="Oval 2995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7" name="Oval 2996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8" name="Oval 2997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9" name="Oval 2998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0" name="Oval 2999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1" name="Oval 3000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2" name="Oval 3001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3" name="Oval 3002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4" name="Oval 3003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5" name="Oval 3004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6" name="Oval 3005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7" name="Oval 3006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8" name="Oval 3007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9" name="Oval 3008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0" name="Oval 3009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1" name="Oval 3010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2" name="Oval 3011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3" name="Oval 3012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4" name="Oval 3013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5" name="Oval 3014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6" name="Oval 3015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7" name="Oval 3016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8" name="Oval 3017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9" name="Oval 3018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0" name="Oval 3019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1" name="Oval 3020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2" name="Oval 3021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3" name="Rectangle 3022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15" name="Picture 101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3" r="50387"/>
          <a:stretch/>
        </p:blipFill>
        <p:spPr>
          <a:xfrm>
            <a:off x="551384" y="1124744"/>
            <a:ext cx="3369974" cy="3634283"/>
          </a:xfrm>
          <a:prstGeom prst="rect">
            <a:avLst/>
          </a:prstGeom>
        </p:spPr>
      </p:pic>
      <p:sp>
        <p:nvSpPr>
          <p:cNvPr id="1014" name="Oval 1013"/>
          <p:cNvSpPr/>
          <p:nvPr userDrawn="1"/>
        </p:nvSpPr>
        <p:spPr>
          <a:xfrm>
            <a:off x="1493168" y="908720"/>
            <a:ext cx="4392488" cy="4392488"/>
          </a:xfrm>
          <a:prstGeom prst="ellipse">
            <a:avLst/>
          </a:prstGeom>
          <a:solidFill>
            <a:srgbClr val="233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18601" y="4581128"/>
            <a:ext cx="4788024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</a:t>
            </a:r>
          </a:p>
          <a:p>
            <a:r>
              <a:rPr lang="tr-TR" dirty="0" smtClean="0"/>
              <a:t>Master </a:t>
            </a:r>
            <a:r>
              <a:rPr lang="tr-TR" dirty="0" err="1" smtClean="0"/>
              <a:t>subtitle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4" name="Group 2013"/>
          <p:cNvGrpSpPr/>
          <p:nvPr userDrawn="1"/>
        </p:nvGrpSpPr>
        <p:grpSpPr>
          <a:xfrm>
            <a:off x="17201" y="7432"/>
            <a:ext cx="7226066" cy="4680520"/>
            <a:chOff x="2495600" y="908720"/>
            <a:chExt cx="6336704" cy="4104456"/>
          </a:xfrm>
        </p:grpSpPr>
        <p:sp>
          <p:nvSpPr>
            <p:cNvPr id="2015" name="Oval 2014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6" name="Oval 2015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7" name="Oval 2016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8" name="Oval 2017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9" name="Oval 2018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0" name="Oval 2019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1" name="Oval 2020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2" name="Oval 2021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3" name="Oval 2022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4" name="Oval 2023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" name="Oval 2024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6" name="Oval 2025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7" name="Oval 2026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8" name="Oval 2027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9" name="Oval 2028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0" name="Oval 2029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1" name="Oval 2030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2" name="Oval 2031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3" name="Oval 2032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4" name="Oval 2033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5" name="Oval 2034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6" name="Oval 2035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7" name="Oval 2036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8" name="Oval 2037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9" name="Oval 2038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0" name="Oval 2039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1" name="Oval 2040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2" name="Oval 2041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3" name="Oval 2042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4" name="Oval 2043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5" name="Oval 2044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6" name="Oval 2045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7" name="Oval 2046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8" name="Oval 2047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9" name="Oval 2048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" name="Oval 2049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" name="Oval 2050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2" name="Oval 2051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Oval 2052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4" name="Oval 2053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5" name="Oval 2054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6" name="Oval 2055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7" name="Oval 2056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8" name="Oval 2057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9" name="Oval 2058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0" name="Oval 2059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1" name="Oval 2060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Oval 2061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3" name="Oval 2062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4" name="Oval 2063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5" name="Oval 2064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6" name="Oval 2065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7" name="Oval 2066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8" name="Oval 2067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9" name="Oval 2068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0" name="Oval 2069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1" name="Oval 2070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2" name="Oval 2071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3" name="Oval 2072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Oval 2073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Oval 2074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Oval 2075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7" name="Oval 2076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8" name="Oval 2077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9" name="Oval 2078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0" name="Oval 2079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1" name="Oval 2080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2" name="Oval 2081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3" name="Oval 2082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4" name="Oval 2083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5" name="Oval 2084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6" name="Oval 2085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Oval 2086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8" name="Oval 2087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9" name="Oval 2088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0" name="Oval 2089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1" name="Oval 2090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2" name="Oval 2091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3" name="Oval 2092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4" name="Oval 2093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5" name="Oval 2094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6" name="Oval 2095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7" name="Oval 2096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8" name="Oval 2097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Oval 2098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0" name="Oval 2099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1" name="Oval 2100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2" name="Oval 2101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3" name="Oval 2102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4" name="Oval 2103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5" name="Oval 2104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6" name="Oval 2105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7" name="Oval 2106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8" name="Oval 2107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9" name="Oval 2108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0" name="Oval 2109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1" name="Oval 2110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2" name="Oval 2111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3" name="Oval 2112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4" name="Oval 2113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5" name="Oval 2114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6" name="Oval 2115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7" name="Oval 2116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8" name="Oval 2117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9" name="Oval 2118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0" name="Oval 2119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1" name="Oval 2120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2" name="Oval 2121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3" name="Oval 2122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4" name="Oval 2123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5" name="Oval 2124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6" name="Oval 2125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7" name="Oval 2126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8" name="Oval 2127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9" name="Oval 2128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0" name="Oval 2129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1" name="Oval 2130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2" name="Oval 2131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3" name="Oval 2132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4" name="Oval 2133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5" name="Oval 2134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6" name="Oval 2135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7" name="Oval 2136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8" name="Oval 2137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9" name="Oval 2138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0" name="Oval 2139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1" name="Oval 2140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2" name="Oval 2141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3" name="Oval 2142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4" name="Oval 2143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5" name="Oval 2144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6" name="Oval 2145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7" name="Oval 2146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8" name="Oval 2147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9" name="Oval 2148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0" name="Oval 2149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1" name="Oval 2150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2" name="Oval 2151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3" name="Oval 2152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4" name="Oval 2153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5" name="Oval 2154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6" name="Oval 2155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7" name="Oval 2156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8" name="Oval 2157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9" name="Oval 2158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0" name="Oval 2159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1" name="Oval 2160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2" name="Oval 2161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3" name="Oval 2162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4" name="Oval 2163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5" name="Oval 2164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6" name="Oval 2165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7" name="Oval 2166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8" name="Oval 2167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9" name="Oval 2168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0" name="Oval 2169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1" name="Oval 2170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2" name="Oval 2171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3" name="Oval 2172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4" name="Oval 2173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5" name="Oval 2174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6" name="Oval 2175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7" name="Oval 2176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8" name="Oval 2177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9" name="Oval 2178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0" name="Oval 2179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1" name="Oval 2180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2" name="Oval 2181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3" name="Oval 2182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4" name="Oval 2183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5" name="Oval 2184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6" name="Oval 2185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7" name="Oval 2186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8" name="Oval 2187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9" name="Oval 2188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0" name="Oval 2189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1" name="Oval 2190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2" name="Oval 2191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3" name="Oval 2192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4" name="Oval 2193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5" name="Oval 2194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6" name="Oval 2195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7" name="Oval 2196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8" name="Oval 2197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9" name="Oval 2198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0" name="Oval 2199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1" name="Oval 2200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2" name="Oval 2201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3" name="Oval 2202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4" name="Oval 2203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5" name="Oval 2204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6" name="Oval 2205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7" name="Oval 2206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8" name="Oval 2207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9" name="Oval 2208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Oval 2209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" name="Oval 2210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" name="Oval 2211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3" name="Oval 2212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4" name="Oval 2213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5" name="Oval 2214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6" name="Oval 2215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7" name="Oval 2216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8" name="Oval 2217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9" name="Oval 2218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0" name="Oval 2219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1" name="Oval 2220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2" name="Oval 2221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3" name="Oval 2222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4" name="Oval 2223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5" name="Oval 2224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6" name="Oval 2225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7" name="Oval 2226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8" name="Oval 2227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9" name="Oval 2228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0" name="Oval 2229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1" name="Oval 2230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2" name="Oval 2231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3" name="Oval 2232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4" name="Oval 2233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5" name="Oval 2234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6" name="Oval 2235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7" name="Oval 2236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8" name="Oval 2237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9" name="Oval 2238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0" name="Oval 2239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1" name="Oval 2240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2" name="Oval 2241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3" name="Oval 2242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4" name="Oval 2243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5" name="Oval 2244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6" name="Oval 2245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7" name="Oval 2246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8" name="Oval 2247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9" name="Oval 2248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0" name="Oval 2249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1" name="Oval 2250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2" name="Oval 2251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" name="Oval 2252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" name="Oval 2253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5" name="Oval 2254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6" name="Oval 2255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7" name="Oval 2256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8" name="Oval 2257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9" name="Oval 2258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0" name="Oval 2259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1" name="Oval 2260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2" name="Oval 2261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3" name="Oval 2262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4" name="Oval 2263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5" name="Oval 2264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6" name="Oval 2265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7" name="Oval 2266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8" name="Oval 2267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9" name="Oval 2268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0" name="Oval 2269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1" name="Oval 2270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2" name="Oval 2271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3" name="Oval 2272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4" name="Oval 2273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" name="Oval 2274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6" name="Oval 2275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7" name="Oval 2276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8" name="Oval 2277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9" name="Oval 2278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0" name="Oval 2279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1" name="Oval 2280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2" name="Oval 2281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3" name="Oval 2282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4" name="Oval 2283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5" name="Oval 2284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6" name="Oval 2285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7" name="Oval 2286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8" name="Oval 2287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9" name="Oval 2288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0" name="Oval 2289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1" name="Oval 2290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2" name="Oval 2291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3" name="Oval 2292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4" name="Oval 2293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5" name="Oval 2294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6" name="Oval 2295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7" name="Oval 2296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8" name="Oval 2297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9" name="Oval 2298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0" name="Oval 2299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1" name="Oval 2300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2" name="Oval 2301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3" name="Oval 2302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4" name="Oval 2303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5" name="Oval 2304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6" name="Oval 2305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7" name="Oval 2306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8" name="Oval 2307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9" name="Oval 2308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0" name="Oval 2309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1" name="Oval 2310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2" name="Oval 2311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3" name="Oval 2312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4" name="Oval 2313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5" name="Oval 2314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6" name="Oval 2315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7" name="Oval 2316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8" name="Oval 2317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" name="Oval 2318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0" name="Oval 2319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1" name="Oval 2320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2" name="Oval 2321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3" name="Oval 2322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4" name="Oval 2323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5" name="Oval 2324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6" name="Oval 2325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7" name="Oval 2326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8" name="Oval 2327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9" name="Oval 2328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0" name="Oval 2329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1" name="Oval 2330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2" name="Oval 2331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3" name="Oval 2332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4" name="Oval 2333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5" name="Oval 2334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6" name="Oval 2335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7" name="Oval 2336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8" name="Oval 2337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9" name="Oval 2338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0" name="Oval 2339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1" name="Oval 2340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2" name="Oval 2341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3" name="Oval 2342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4" name="Oval 2343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5" name="Oval 2344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6" name="Oval 2345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7" name="Oval 2346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8" name="Oval 2347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9" name="Oval 2348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0" name="Oval 2349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1" name="Oval 2350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2" name="Oval 2351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3" name="Oval 2352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4" name="Oval 2353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5" name="Oval 2354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6" name="Oval 2355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" name="Oval 2356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8" name="Oval 2357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9" name="Oval 2358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0" name="Oval 2359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1" name="Oval 2360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2" name="Oval 2361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3" name="Oval 2362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4" name="Oval 2363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5" name="Oval 2364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6" name="Oval 2365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7" name="Oval 2366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8" name="Oval 2367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9" name="Oval 2368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" name="Oval 2369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" name="Oval 2370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2" name="Oval 2371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3" name="Oval 2372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4" name="Oval 2373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5" name="Oval 2374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6" name="Oval 2375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7" name="Oval 2376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8" name="Oval 2377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9" name="Oval 2378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0" name="Oval 2379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1" name="Oval 2380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2" name="Oval 2381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3" name="Oval 2382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4" name="Oval 2383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5" name="Oval 2384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6" name="Oval 2385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7" name="Oval 2386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8" name="Oval 2387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9" name="Oval 2388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0" name="Oval 2389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1" name="Oval 2390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2" name="Oval 2391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3" name="Oval 2392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4" name="Oval 2393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5" name="Oval 2394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6" name="Oval 2395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7" name="Oval 2396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8" name="Oval 2397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9" name="Oval 2398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0" name="Oval 2399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1" name="Oval 2400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2" name="Oval 2401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3" name="Oval 2402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4" name="Oval 2403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5" name="Oval 2404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6" name="Oval 2405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7" name="Oval 2406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8" name="Oval 2407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9" name="Oval 2408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0" name="Oval 2409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1" name="Oval 2410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2" name="Oval 2411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3" name="Oval 2412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4" name="Oval 2413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5" name="Oval 2414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6" name="Oval 2415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7" name="Oval 2416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8" name="Oval 2417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9" name="Oval 2418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0" name="Oval 2419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1" name="Oval 2420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2" name="Oval 2421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3" name="Oval 2422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4" name="Oval 2423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5" name="Oval 2424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6" name="Oval 2425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7" name="Oval 2426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8" name="Oval 2427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9" name="Oval 2428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0" name="Oval 2429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1" name="Oval 2430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2" name="Oval 2431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3" name="Oval 2432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4" name="Oval 2433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5" name="Oval 2434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6" name="Oval 2435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7" name="Oval 2436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8" name="Oval 2437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9" name="Oval 2438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0" name="Oval 2439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1" name="Oval 2440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2" name="Oval 2441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3" name="Oval 2442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4" name="Oval 2443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5" name="Oval 2444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6" name="Oval 2445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7" name="Oval 2446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8" name="Oval 2447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9" name="Oval 2448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0" name="Oval 2449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1" name="Oval 2450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2" name="Oval 2451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3" name="Oval 2452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4" name="Oval 2453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5" name="Oval 2454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6" name="Oval 2455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7" name="Oval 2456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8" name="Oval 2457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9" name="Oval 2458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0" name="Oval 2459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1" name="Oval 2460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2" name="Oval 2461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3" name="Oval 2462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4" name="Oval 2463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5" name="Oval 2464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6" name="Oval 2465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7" name="Oval 2466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8" name="Oval 2467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9" name="Oval 2468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0" name="Oval 2469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1" name="Oval 2470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2" name="Oval 2471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3" name="Oval 2472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4" name="Oval 2473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5" name="Oval 2474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6" name="Oval 2475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7" name="Oval 2476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8" name="Oval 2477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9" name="Oval 2478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0" name="Oval 2479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1" name="Oval 2480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2" name="Oval 2481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3" name="Oval 2482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4" name="Oval 2483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5" name="Oval 2484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6" name="Oval 2485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7" name="Oval 2486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8" name="Oval 2487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9" name="Oval 2488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0" name="Oval 2489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1" name="Oval 2490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2" name="Oval 2491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3" name="Oval 2492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4" name="Oval 2493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5" name="Oval 2494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6" name="Oval 2495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7" name="Oval 2496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8" name="Oval 2497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9" name="Oval 2498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0" name="Oval 2499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1" name="Oval 2500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2" name="Oval 2501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3" name="Oval 2502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4" name="Oval 2503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5" name="Oval 2504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6" name="Oval 2505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7" name="Oval 2506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8" name="Oval 2507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9" name="Oval 2508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0" name="Oval 2509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1" name="Oval 2510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2" name="Oval 2511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3" name="Oval 2512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4" name="Oval 2513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5" name="Oval 2514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6" name="Oval 2515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7" name="Oval 2516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8" name="Oval 2517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9" name="Oval 2518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0" name="Oval 2519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1" name="Oval 2520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2" name="Oval 2521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3" name="Oval 2522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4" name="Oval 2523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5" name="Oval 2524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6" name="Oval 2525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7" name="Oval 2526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8" name="Oval 2527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9" name="Oval 2528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0" name="Oval 2529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1" name="Oval 2530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2" name="Oval 2531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3" name="Oval 2532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4" name="Oval 2533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5" name="Oval 2534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6" name="Oval 2535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7" name="Oval 2536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8" name="Oval 2537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9" name="Oval 2538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0" name="Oval 2539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1" name="Oval 2540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2" name="Oval 2541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3" name="Oval 2542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4" name="Oval 2543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5" name="Oval 2544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6" name="Oval 2545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7" name="Oval 2546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8" name="Oval 2547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9" name="Oval 2548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0" name="Oval 2549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1" name="Oval 2550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2" name="Oval 2551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3" name="Oval 2552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4" name="Oval 2553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5" name="Oval 2554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6" name="Oval 2555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7" name="Oval 2556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8" name="Oval 2557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9" name="Oval 2558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0" name="Oval 2559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1" name="Oval 2560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2" name="Oval 2561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3" name="Oval 2562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4" name="Oval 2563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5" name="Oval 2564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6" name="Oval 2565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7" name="Oval 2566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8" name="Oval 2567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9" name="Oval 2568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0" name="Oval 2569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1" name="Oval 2570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2" name="Oval 2571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3" name="Oval 2572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4" name="Oval 2573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5" name="Oval 2574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6" name="Oval 2575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7" name="Oval 2576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8" name="Oval 2577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9" name="Oval 2578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0" name="Oval 2579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1" name="Oval 2580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2" name="Oval 2581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3" name="Oval 2582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4" name="Oval 2583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5" name="Oval 2584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6" name="Oval 2585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7" name="Oval 2586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8" name="Oval 2587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9" name="Oval 2588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0" name="Oval 2589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1" name="Oval 2590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2" name="Oval 2591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3" name="Oval 2592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4" name="Oval 2593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5" name="Oval 2594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6" name="Oval 2595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7" name="Oval 2596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8" name="Oval 2597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9" name="Oval 2598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0" name="Oval 2599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1" name="Oval 2600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2" name="Oval 2601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3" name="Oval 2602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4" name="Oval 2603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5" name="Oval 2604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6" name="Oval 2605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7" name="Oval 2606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8" name="Oval 2607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9" name="Oval 2608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0" name="Oval 2609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1" name="Oval 2610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2" name="Oval 2611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3" name="Oval 2612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4" name="Oval 2613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5" name="Oval 2614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6" name="Oval 2615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7" name="Oval 2616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8" name="Oval 2617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9" name="Oval 2618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0" name="Oval 2619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1" name="Oval 2620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2" name="Oval 2621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3" name="Oval 2622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4" name="Oval 2623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5" name="Oval 2624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6" name="Oval 2625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7" name="Oval 2626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8" name="Oval 2627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9" name="Oval 2628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0" name="Oval 2629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1" name="Oval 2630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2" name="Oval 2631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3" name="Oval 2632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4" name="Oval 2633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5" name="Oval 2634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6" name="Oval 2635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7" name="Oval 2636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8" name="Oval 2637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9" name="Oval 2638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0" name="Oval 2639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1" name="Oval 2640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2" name="Oval 2641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3" name="Oval 2642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4" name="Oval 2643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5" name="Oval 2644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6" name="Oval 2645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7" name="Oval 2646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8" name="Oval 2647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9" name="Oval 2648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0" name="Oval 2649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1" name="Oval 2650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2" name="Oval 2651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3" name="Oval 2652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4" name="Oval 2653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5" name="Oval 2654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6" name="Oval 2655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7" name="Oval 2656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8" name="Oval 2657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9" name="Oval 2658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0" name="Oval 2659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1" name="Oval 2660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2" name="Oval 2661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3" name="Oval 2662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4" name="Oval 2663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5" name="Oval 2664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6" name="Oval 2665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7" name="Oval 2666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8" name="Oval 2667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9" name="Oval 2668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0" name="Oval 2669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1" name="Oval 2670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2" name="Oval 2671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3" name="Oval 2672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4" name="Oval 2673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5" name="Oval 2674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6" name="Oval 2675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7" name="Oval 2676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8" name="Oval 2677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9" name="Oval 2678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0" name="Oval 2679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1" name="Oval 2680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2" name="Oval 2681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3" name="Oval 2682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4" name="Oval 2683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5" name="Oval 2684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6" name="Oval 2685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7" name="Oval 2686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8" name="Oval 2687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9" name="Oval 2688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0" name="Oval 2689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1" name="Oval 2690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2" name="Oval 2691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3" name="Oval 2692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4" name="Oval 2693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5" name="Oval 2694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6" name="Oval 2695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7" name="Oval 2696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8" name="Oval 2697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9" name="Oval 2698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0" name="Oval 2699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1" name="Oval 2700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2" name="Oval 2701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3" name="Oval 2702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4" name="Oval 2703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5" name="Oval 2704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6" name="Oval 2705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7" name="Oval 2706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8" name="Oval 2707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9" name="Oval 2708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0" name="Oval 2709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1" name="Oval 2710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2" name="Oval 2711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3" name="Oval 2712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4" name="Oval 2713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5" name="Oval 2714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6" name="Oval 2715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7" name="Oval 2716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8" name="Oval 2717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9" name="Oval 2718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0" name="Oval 2719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1" name="Oval 2720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2" name="Oval 2721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3" name="Oval 2722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4" name="Oval 2723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5" name="Oval 2724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6" name="Oval 2725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7" name="Oval 2726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8" name="Oval 2727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9" name="Oval 2728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0" name="Oval 2729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1" name="Oval 2730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2" name="Oval 2731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3" name="Oval 2732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4" name="Oval 2733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5" name="Oval 2734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6" name="Oval 2735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7" name="Oval 2736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8" name="Oval 2737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9" name="Oval 2738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0" name="Oval 2739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1" name="Oval 2740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2" name="Oval 2741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3" name="Oval 2742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4" name="Oval 2743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5" name="Oval 2744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6" name="Oval 2745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7" name="Oval 2746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8" name="Oval 2747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9" name="Oval 2748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0" name="Oval 2749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1" name="Oval 2750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2" name="Oval 2751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3" name="Oval 2752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4" name="Oval 2753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5" name="Oval 2754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6" name="Oval 2755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7" name="Oval 2756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8" name="Oval 2757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9" name="Oval 2758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0" name="Oval 2759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1" name="Oval 2760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2" name="Oval 2761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3" name="Oval 2762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4" name="Oval 2763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5" name="Oval 2764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6" name="Oval 2765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7" name="Oval 2766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8" name="Oval 2767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9" name="Oval 2768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0" name="Oval 2769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1" name="Oval 2770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2" name="Oval 2771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3" name="Oval 2772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4" name="Oval 2773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5" name="Oval 2774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6" name="Oval 2775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7" name="Oval 2776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8" name="Oval 2777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9" name="Oval 2778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0" name="Oval 2779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1" name="Oval 2780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2" name="Oval 2781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3" name="Oval 2782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4" name="Oval 2783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5" name="Oval 2784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6" name="Oval 2785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7" name="Oval 2786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8" name="Oval 2787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9" name="Oval 2788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0" name="Oval 2789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1" name="Oval 2790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2" name="Oval 2791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3" name="Oval 2792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4" name="Oval 2793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5" name="Oval 2794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6" name="Oval 2795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7" name="Oval 2796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8" name="Oval 2797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9" name="Oval 2798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0" name="Oval 2799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1" name="Oval 2800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2" name="Oval 2801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3" name="Oval 2802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4" name="Oval 2803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5" name="Oval 2804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6" name="Oval 2805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7" name="Oval 2806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8" name="Oval 2807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9" name="Oval 2808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0" name="Oval 2809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1" name="Oval 2810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2" name="Oval 2811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3" name="Oval 2812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4" name="Oval 2813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5" name="Oval 2814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6" name="Oval 2815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7" name="Oval 2816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8" name="Oval 2817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9" name="Oval 2818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0" name="Oval 2819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1" name="Oval 2820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2" name="Oval 2821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3" name="Oval 2822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4" name="Oval 2823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5" name="Oval 2824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6" name="Oval 2825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7" name="Oval 2826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8" name="Oval 2827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9" name="Oval 2828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0" name="Oval 2829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1" name="Oval 2830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2" name="Oval 2831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3" name="Oval 2832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4" name="Oval 2833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5" name="Oval 2834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6" name="Oval 2835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7" name="Oval 2836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8" name="Oval 2837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9" name="Oval 2838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0" name="Oval 2839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1" name="Oval 2840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2" name="Oval 2841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3" name="Oval 2842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4" name="Oval 2843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5" name="Oval 2844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6" name="Oval 2845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7" name="Oval 2846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8" name="Oval 2847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9" name="Oval 2848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0" name="Oval 2849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1" name="Oval 2850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2" name="Oval 2851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3" name="Oval 2852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4" name="Oval 2853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5" name="Oval 2854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6" name="Oval 2855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7" name="Oval 2856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8" name="Oval 2857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9" name="Oval 2858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0" name="Oval 2859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1" name="Oval 2860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2" name="Oval 2861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3" name="Oval 2862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4" name="Oval 2863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5" name="Oval 2864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6" name="Oval 2865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7" name="Oval 2866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8" name="Oval 2867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9" name="Oval 2868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0" name="Oval 2869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1" name="Oval 2870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2" name="Oval 2871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3" name="Oval 2872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4" name="Oval 2873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5" name="Oval 2874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6" name="Oval 2875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7" name="Oval 2876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8" name="Oval 2877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9" name="Oval 2878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0" name="Oval 2879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1" name="Oval 2880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2" name="Oval 2881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3" name="Oval 2882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4" name="Oval 2883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5" name="Oval 2884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6" name="Oval 2885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7" name="Oval 2886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8" name="Oval 2887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9" name="Oval 2888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0" name="Oval 2889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1" name="Oval 2890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2" name="Oval 2891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3" name="Oval 2892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4" name="Oval 2893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5" name="Oval 2894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6" name="Oval 2895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7" name="Oval 2896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8" name="Oval 2897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9" name="Oval 2898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0" name="Oval 2899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1" name="Oval 2900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2" name="Oval 2901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3" name="Oval 2902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4" name="Oval 2903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5" name="Oval 2904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6" name="Oval 2905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7" name="Oval 2906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8" name="Oval 2907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9" name="Oval 2908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0" name="Oval 2909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1" name="Oval 2910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2" name="Oval 2911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3" name="Oval 2912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4" name="Oval 2913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5" name="Oval 2914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6" name="Oval 2915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7" name="Oval 2916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8" name="Oval 2917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9" name="Oval 2918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0" name="Oval 2919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1" name="Oval 2920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2" name="Oval 2921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3" name="Oval 2922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4" name="Oval 2923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5" name="Oval 2924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6" name="Oval 2925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7" name="Oval 2926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8" name="Oval 2927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9" name="Oval 2928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0" name="Oval 2929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1" name="Oval 2930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2" name="Oval 2931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3" name="Oval 2932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4" name="Oval 2933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5" name="Oval 2934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6" name="Oval 2935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7" name="Oval 2936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8" name="Oval 2937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9" name="Oval 2938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0" name="Oval 2939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1" name="Oval 2940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2" name="Oval 2941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3" name="Oval 2942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4" name="Oval 2943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5" name="Oval 2944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6" name="Oval 2945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7" name="Oval 2946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8" name="Oval 2947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9" name="Oval 2948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0" name="Oval 2949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1" name="Oval 2950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2" name="Oval 2951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3" name="Oval 2952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4" name="Oval 2953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5" name="Oval 2954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6" name="Oval 2955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7" name="Oval 2956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8" name="Oval 2957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9" name="Oval 2958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0" name="Oval 2959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1" name="Oval 2960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2" name="Oval 2961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3" name="Oval 2962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4" name="Oval 2963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5" name="Oval 2964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6" name="Oval 2965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7" name="Oval 2966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8" name="Oval 2967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9" name="Oval 2968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0" name="Oval 2969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1" name="Oval 2970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2" name="Oval 2971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3" name="Oval 2972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4" name="Oval 2973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5" name="Oval 2974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6" name="Oval 2975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7" name="Oval 2976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8" name="Oval 2977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9" name="Oval 2978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0" name="Oval 2979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1" name="Oval 2980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2" name="Oval 2981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3" name="Oval 2982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4" name="Oval 2983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5" name="Oval 2984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6" name="Oval 2985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7" name="Oval 2986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8" name="Oval 2987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9" name="Oval 2988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0" name="Oval 2989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1" name="Oval 2990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2" name="Oval 2991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3" name="Oval 2992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4" name="Oval 2993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5" name="Oval 2994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6" name="Oval 2995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7" name="Oval 2996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8" name="Oval 2997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9" name="Oval 2998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0" name="Oval 2999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1" name="Oval 3000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2" name="Oval 3001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3" name="Oval 3002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4" name="Oval 3003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5" name="Oval 3004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6" name="Oval 3005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7" name="Oval 3006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8" name="Oval 3007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9" name="Oval 3008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0" name="Oval 3009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1" name="Oval 3010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2" name="Oval 3011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3" name="Oval 3012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4" name="Oval 3013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5" name="Oval 3014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6" name="Oval 3015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7" name="Rectangle 3016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  <p:pic>
        <p:nvPicPr>
          <p:cNvPr id="2013" name="Picture 2012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66976" r="57030" b="-1"/>
          <a:stretch/>
        </p:blipFill>
        <p:spPr>
          <a:xfrm>
            <a:off x="-24680" y="-27384"/>
            <a:ext cx="4320480" cy="40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1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66976" r="57030" b="-1"/>
          <a:stretch/>
        </p:blipFill>
        <p:spPr>
          <a:xfrm>
            <a:off x="-24680" y="-27384"/>
            <a:ext cx="4320480" cy="4037446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7201" y="7432"/>
            <a:ext cx="7226066" cy="4680520"/>
            <a:chOff x="2495600" y="908720"/>
            <a:chExt cx="6336704" cy="4104456"/>
          </a:xfrm>
        </p:grpSpPr>
        <p:sp>
          <p:nvSpPr>
            <p:cNvPr id="7" name="Oval 6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Oval 158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Oval 163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Oval 166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Oval 170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Oval 171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Oval 172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Oval 175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178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Oval 179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Oval 180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182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Oval 184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186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Oval 187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Oval 192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Oval 194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Oval 195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196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Oval 197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Oval 198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Oval 199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Oval 200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Oval 204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Oval 211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Oval 212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Oval 216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Oval 217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Oval 233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Oval 235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Oval 236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Oval 239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240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Oval 242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Oval 247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Oval 249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Oval 250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Oval 251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Oval 252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" name="Oval 255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Oval 256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Oval 257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Oval 259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Oval 262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Oval 263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Oval 264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Oval 265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Oval 267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Oval 268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Oval 274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" name="Oval 275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Oval 277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Oval 279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Oval 282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Oval 283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Oval 285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Oval 286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Oval 288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Oval 289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Oval 290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Oval 292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Oval 295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" name="Oval 296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Oval 297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Oval 298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Oval 299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Oval 300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Oval 302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Oval 304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" name="Oval 309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5" name="Oval 314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Oval 315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Oval 318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0" name="Oval 319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Oval 322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Oval 323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Oval 324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Oval 325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Oval 326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Oval 329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2" name="Oval 331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Oval 333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5" name="Oval 334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6" name="Oval 335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Oval 336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8" name="Oval 337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1" name="Oval 340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2" name="Oval 341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3" name="Oval 342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4" name="Oval 343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5" name="Oval 344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Oval 346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Oval 347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Oval 349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Oval 350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Oval 352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Oval 353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Oval 354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7" name="Oval 356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8" name="Oval 357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9" name="Oval 358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0" name="Oval 359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4" name="Oval 363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5" name="Oval 364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6" name="Oval 365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8" name="Oval 367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9" name="Oval 368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1" name="Oval 370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2" name="Oval 371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Oval 372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4" name="Oval 373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Oval 375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7" name="Oval 376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8" name="Oval 377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Oval 380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2" name="Oval 381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Oval 382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4" name="Oval 383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5" name="Oval 384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6" name="Oval 385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Oval 386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9" name="Oval 388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1" name="Oval 390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Oval 391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Oval 392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6" name="Oval 395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9" name="Oval 398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2" name="Oval 401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3" name="Oval 402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5" name="Oval 404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6" name="Oval 405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Oval 406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8" name="Oval 407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" name="Oval 408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" name="Oval 409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Oval 410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2" name="Oval 411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3" name="Oval 412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4" name="Oval 413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9" name="Oval 418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0" name="Oval 419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1" name="Oval 420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3" name="Oval 422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Oval 423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6" name="Oval 425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7" name="Oval 426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8" name="Oval 427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9" name="Oval 428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1" name="Oval 430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2" name="Oval 431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Oval 432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Oval 433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6" name="Oval 435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7" name="Oval 436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8" name="Oval 437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9" name="Oval 438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0" name="Oval 439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1" name="Oval 440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2" name="Oval 441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" name="Oval 442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" name="Oval 445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" name="Oval 446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" name="Oval 447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Oval 448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" name="Oval 449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Oval 450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" name="Oval 451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" name="Oval 453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" name="Oval 454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" name="Oval 455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" name="Oval 456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" name="Oval 457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" name="Oval 458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" name="Oval 459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" name="Oval 460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" name="Oval 463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" name="Oval 464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" name="Oval 465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" name="Oval 466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" name="Oval 467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" name="Oval 468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" name="Oval 471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" name="Oval 472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" name="Oval 473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" name="Oval 475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" name="Oval 476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" name="Oval 477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" name="Oval 478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" name="Oval 480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" name="Oval 483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" name="Oval 484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" name="Oval 485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" name="Oval 487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" name="Oval 488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" name="Oval 489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Oval 491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" name="Oval 493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" name="Oval 494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" name="Oval 497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" name="Oval 498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" name="Oval 499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" name="Oval 500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" name="Oval 504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" name="Oval 505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" name="Oval 508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" name="Oval 509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" name="Oval 511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" name="Oval 513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" name="Oval 514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" name="Oval 515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" name="Oval 516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" name="Oval 517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" name="Oval 518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" name="Oval 519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" name="Oval 521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" name="Oval 522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" name="Oval 524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" name="Oval 525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Oval 526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" name="Oval 527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" name="Oval 528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Oval 529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" name="Oval 530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" name="Oval 531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" name="Oval 535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" name="Oval 536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" name="Oval 537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Oval 538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" name="Oval 539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" name="Oval 540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" name="Oval 543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" name="Oval 545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" name="Oval 547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" name="Oval 548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" name="Oval 549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" name="Oval 550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" name="Oval 551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" name="Oval 552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" name="Oval 554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" name="Oval 555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Oval 556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" name="Oval 557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" name="Oval 558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" name="Oval 560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Oval 561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Oval 563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Oval 564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Oval 565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" name="Oval 566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" name="Oval 569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" name="Oval 570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" name="Oval 572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" name="Oval 574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" name="Oval 575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" name="Oval 576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" name="Oval 577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" name="Oval 578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" name="Oval 580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" name="Oval 581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" name="Oval 582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" name="Oval 583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" name="Oval 584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" name="Oval 585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" name="Oval 586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" name="Oval 587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" name="Oval 588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" name="Oval 590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" name="Oval 592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" name="Oval 594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" name="Oval 595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" name="Oval 596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" name="Oval 597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" name="Oval 600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" name="Oval 601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" name="Oval 602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" name="Oval 603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" name="Oval 604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" name="Oval 605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" name="Oval 606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" name="Oval 607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" name="Oval 608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" name="Oval 609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" name="Oval 611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" name="Oval 612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" name="Oval 613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" name="Oval 614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" name="Oval 615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" name="Oval 616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" name="Oval 617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" name="Oval 618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" name="Oval 619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" name="Oval 623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" name="Oval 624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" name="Oval 625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" name="Oval 627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" name="Oval 628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" name="Oval 630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" name="Oval 631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" name="Oval 632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" name="Oval 633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" name="Oval 635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" name="Oval 636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" name="Oval 638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" name="Oval 639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" name="Oval 640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" name="Oval 641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" name="Oval 642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" name="Oval 644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" name="Oval 645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" name="Oval 646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" name="Oval 648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" name="Oval 649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" name="Oval 650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" name="Oval 652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" name="Oval 654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" name="Oval 655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" name="Oval 658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" name="Oval 659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" name="Oval 661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" name="Oval 662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" name="Oval 663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" name="Oval 664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" name="Oval 665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" name="Oval 666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" name="Oval 667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" name="Oval 668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" name="Oval 669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" name="Oval 670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" name="Oval 671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6" name="Oval 675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7" name="Oval 676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8" name="Oval 677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0" name="Oval 679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1" name="Oval 680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3" name="Oval 682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4" name="Oval 683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5" name="Oval 684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6" name="Oval 685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8" name="Oval 687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9" name="Oval 688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0" name="Oval 689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1" name="Oval 690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3" name="Oval 692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4" name="Oval 693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5" name="Oval 694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6" name="Oval 695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7" name="Oval 696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8" name="Oval 697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9" name="Oval 698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0" name="Oval 699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2" name="Oval 701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3" name="Oval 702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4" name="Oval 703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5" name="Oval 704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6" name="Oval 705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7" name="Oval 706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0" name="Oval 709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1" name="Oval 710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2" name="Oval 711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3" name="Oval 712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4" name="Oval 713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5" name="Oval 714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8" name="Oval 717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9" name="Oval 718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0" name="Oval 719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1" name="Oval 720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2" name="Oval 721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3" name="Oval 722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4" name="Oval 723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5" name="Oval 724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6" name="Oval 725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7" name="Oval 726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0" name="Oval 729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1" name="Oval 730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2" name="Oval 731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3" name="Oval 732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7" name="Oval 736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8" name="Oval 737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9" name="Oval 738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0" name="Oval 739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2" name="Oval 741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5" name="Oval 744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6" name="Oval 745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7" name="Oval 746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8" name="Oval 747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9" name="Oval 748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1" name="Oval 750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2" name="Oval 751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3" name="Oval 752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4" name="Oval 753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5" name="Oval 754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6" name="Oval 755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7" name="Oval 756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8" name="Oval 757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9" name="Oval 758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0" name="Oval 759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1" name="Oval 760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2" name="Oval 761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5" name="Oval 764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7" name="Oval 766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8" name="Oval 767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0" name="Oval 769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1" name="Oval 770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2" name="Oval 771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3" name="Oval 772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4" name="Oval 773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9" name="Oval 778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0" name="Oval 779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1" name="Oval 780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2" name="Oval 781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3" name="Oval 782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4" name="Oval 783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7" name="Oval 786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8" name="Oval 787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9" name="Oval 788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0" name="Oval 789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1" name="Oval 790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2" name="Oval 791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3" name="Oval 792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5" name="Oval 794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6" name="Oval 795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8" name="Oval 797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9" name="Oval 798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Oval 799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1" name="Oval 800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4" name="Oval 803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5" name="Oval 804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Oval 805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7" name="Oval 806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8" name="Oval 807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Oval 808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0" name="Oval 809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1" name="Oval 810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2" name="Oval 811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3" name="Oval 812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5" name="Oval 814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6" name="Oval 815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7" name="Oval 816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9" name="Oval 818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0" name="Oval 819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2" name="Oval 821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3" name="Oval 822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4" name="Oval 823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5" name="Oval 824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6" name="Oval 825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7" name="Oval 826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8" name="Oval 827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0" name="Oval 829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1" name="Oval 830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2" name="Oval 831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3" name="Oval 832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4" name="Oval 833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5" name="Oval 834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6" name="Oval 835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7" name="Oval 836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8" name="Oval 837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0" name="Oval 839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1" name="Oval 840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2" name="Oval 841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3" name="Oval 842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5" name="Oval 844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7" name="Oval 846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8" name="Oval 847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1" name="Oval 850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2" name="Oval 851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5" name="Oval 854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6" name="Oval 855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7" name="Oval 856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8" name="Oval 857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9" name="Oval 858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0" name="Oval 859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1" name="Oval 860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2" name="Oval 861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3" name="Oval 862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4" name="Oval 863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8" name="Oval 867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9" name="Oval 868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0" name="Oval 869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2" name="Oval 871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3" name="Oval 872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5" name="Oval 874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6" name="Oval 875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7" name="Oval 876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8" name="Oval 877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0" name="Oval 879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1" name="Oval 880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2" name="Oval 881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3" name="Oval 882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5" name="Oval 884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6" name="Oval 885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7" name="Oval 886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8" name="Oval 887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9" name="Oval 888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0" name="Oval 889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1" name="Oval 890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2" name="Oval 891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5" name="Oval 894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6" name="Oval 895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8" name="Oval 897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9" name="Oval 898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0" name="Oval 899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1" name="Oval 900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2" name="Oval 901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3" name="Oval 902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5" name="Oval 904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6" name="Oval 905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8" name="Oval 907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0" name="Oval 909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2" name="Oval 911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3" name="Oval 912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5" name="Oval 914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6" name="Oval 915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8" name="Oval 917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9" name="Oval 918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0" name="Oval 919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1" name="Oval 920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2" name="Oval 921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3" name="Oval 922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5" name="Oval 924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6" name="Oval 925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7" name="Oval 926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8" name="Oval 927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9" name="Oval 928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0" name="Oval 929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1" name="Oval 930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2" name="Oval 931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5" name="Oval 934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6" name="Oval 935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8" name="Oval 937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9" name="Oval 938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1" name="Oval 940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2" name="Oval 941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3" name="Oval 942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5" name="Oval 944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6" name="Oval 945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7" name="Oval 946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9" name="Oval 948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0" name="Oval 949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1" name="Oval 950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2" name="Oval 951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3" name="Oval 952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5" name="Oval 954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6" name="Oval 955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7" name="Oval 956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9" name="Oval 958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0" name="Oval 959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1" name="Oval 960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2" name="Oval 961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6" name="Oval 965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7" name="Oval 966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0" name="Oval 969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1" name="Oval 970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3" name="Oval 972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4" name="Oval 973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5" name="Oval 974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6" name="Oval 975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7" name="Oval 976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8" name="Oval 977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9" name="Oval 978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0" name="Oval 979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1" name="Oval 980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2" name="Oval 981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3" name="Oval 982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7" name="Oval 986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8" name="Oval 987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9" name="Oval 988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1" name="Oval 990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2" name="Oval 991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4" name="Oval 993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5" name="Oval 994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6" name="Oval 995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7" name="Oval 996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9" name="Oval 998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0" name="Oval 999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1" name="Oval 1000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2" name="Oval 1001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3" name="Oval 1002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5" name="Oval 1004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6" name="Oval 1005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7" name="Oval 1006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57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7201" y="7432"/>
            <a:ext cx="7226066" cy="4680520"/>
            <a:chOff x="2495600" y="908720"/>
            <a:chExt cx="6336704" cy="4104456"/>
          </a:xfrm>
        </p:grpSpPr>
        <p:sp>
          <p:nvSpPr>
            <p:cNvPr id="9" name="Oval 8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Oval 163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Oval 164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Oval 165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Oval 170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Oval 172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Oval 175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Oval 177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Oval 180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182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Oval 183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Oval 184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186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Oval 190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Oval 194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196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Oval 197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Oval 198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Oval 199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Oval 200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Oval 201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Oval 202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Oval 211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Oval 212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Oval 213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Oval 214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Oval 233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234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Oval 235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Oval 239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240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Oval 242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Oval 243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Oval 244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Oval 249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Oval 251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Oval 252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Oval 253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Oval 254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Oval 257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Oval 259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Oval 260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Oval 263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Oval 264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Oval 265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Oval 266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Oval 267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Oval 272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Oval 273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Oval 277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Oval 278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Oval 279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" name="Oval 281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Oval 285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Oval 286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Oval 287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Oval 290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Oval 292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Oval 295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" name="Oval 296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Oval 297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Oval 298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Oval 299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Oval 300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Oval 301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Oval 302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Oval 304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" name="Oval 309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Oval 310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" name="Oval 311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Oval 318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0" name="Oval 319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1" name="Oval 320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Oval 321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Oval 324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Oval 325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Oval 326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Oval 329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2" name="Oval 331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3" name="Oval 332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Oval 333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6" name="Oval 335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Oval 336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8" name="Oval 337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0" name="Oval 339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3" name="Oval 342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4" name="Oval 343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5" name="Oval 344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6" name="Oval 345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Oval 346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Oval 349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Oval 352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Oval 353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Oval 354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7" name="Oval 356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8" name="Oval 357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9" name="Oval 358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0" name="Oval 359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2" name="Oval 361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6" name="Oval 365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Oval 366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8" name="Oval 367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1" name="Oval 370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Oval 372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4" name="Oval 373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5" name="Oval 374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Oval 375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8" name="Oval 377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Oval 379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Oval 380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Oval 382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4" name="Oval 383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5" name="Oval 384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6" name="Oval 385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Oval 386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9" name="Oval 388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0" name="Oval 389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1" name="Oval 390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Oval 392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5" name="Oval 394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6" name="Oval 395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0" name="Oval 399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1" name="Oval 400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4" name="Oval 403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5" name="Oval 404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Oval 406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8" name="Oval 407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" name="Oval 408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" name="Oval 409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Oval 410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2" name="Oval 411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3" name="Oval 412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4" name="Oval 413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6" name="Oval 415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7" name="Oval 416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1" name="Oval 420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2" name="Oval 421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3" name="Oval 422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5" name="Oval 424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6" name="Oval 425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8" name="Oval 427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9" name="Oval 428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0" name="Oval 429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1" name="Oval 430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Oval 432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Oval 433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Oval 434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6" name="Oval 435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8" name="Oval 437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9" name="Oval 438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0" name="Oval 439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1" name="Oval 440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2" name="Oval 441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" name="Oval 442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" name="Oval 444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" name="Oval 445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" name="Oval 447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Oval 448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" name="Oval 449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Oval 450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" name="Oval 451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" name="Oval 453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" name="Oval 454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" name="Oval 455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" name="Oval 456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" name="Oval 457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" name="Oval 458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" name="Oval 459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" name="Oval 460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" name="Oval 462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" name="Oval 465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" name="Oval 466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" name="Oval 467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" name="Oval 468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" name="Oval 469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" name="Oval 473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" name="Oval 475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" name="Oval 477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" name="Oval 478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" name="Oval 480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" name="Oval 481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" name="Oval 484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" name="Oval 485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" name="Oval 486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" name="Oval 487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" name="Oval 489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Oval 491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" name="Oval 493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" name="Oval 494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" name="Oval 495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" name="Oval 496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" name="Oval 499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" name="Oval 500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" name="Oval 501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" name="Oval 504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" name="Oval 507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Oval 510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" name="Oval 511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" name="Oval 513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" name="Oval 514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" name="Oval 515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" name="Oval 516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" name="Oval 517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" name="Oval 518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" name="Oval 519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" name="Oval 520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" name="Oval 521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" name="Oval 524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" name="Oval 525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Oval 526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" name="Oval 527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" name="Oval 528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Oval 529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" name="Oval 530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" name="Oval 531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" name="Oval 532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" name="Oval 533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" name="Oval 537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Oval 538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" name="Oval 539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" name="Oval 540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Oval 541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" name="Oval 542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" name="Oval 545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" name="Oval 546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" name="Oval 547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" name="Oval 549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" name="Oval 550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" name="Oval 551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" name="Oval 552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" name="Oval 554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Oval 556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" name="Oval 557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" name="Oval 558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Oval 559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" name="Oval 560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Oval 563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Oval 564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Oval 565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" name="Oval 566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" name="Oval 567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" name="Oval 568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" name="Oval 572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" name="Oval 574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" name="Oval 576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" name="Oval 577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" name="Oval 578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" name="Oval 579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" name="Oval 580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" name="Oval 582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" name="Oval 584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" name="Oval 585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" name="Oval 586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" name="Oval 587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" name="Oval 588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" name="Oval 590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" name="Oval 592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" name="Oval 594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" name="Oval 596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" name="Oval 597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" name="Oval 599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" name="Oval 600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" name="Oval 602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" name="Oval 603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" name="Oval 604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" name="Oval 605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" name="Oval 606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" name="Oval 607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" name="Oval 608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" name="Oval 609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" name="Oval 610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" name="Oval 611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" name="Oval 613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" name="Oval 614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" name="Oval 615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" name="Oval 616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" name="Oval 617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" name="Oval 618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" name="Oval 619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" name="Oval 620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" name="Oval 621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" name="Oval 625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" name="Oval 626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" name="Oval 627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" name="Oval 629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" name="Oval 630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" name="Oval 632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" name="Oval 633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" name="Oval 634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" name="Oval 635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" name="Oval 637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" name="Oval 638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" name="Oval 640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" name="Oval 641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" name="Oval 642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" name="Oval 644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" name="Oval 645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" name="Oval 646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" name="Oval 647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" name="Oval 648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" name="Oval 650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" name="Oval 651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" name="Oval 652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" name="Oval 654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" name="Oval 656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" name="Oval 657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" name="Oval 660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" name="Oval 661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" name="Oval 663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" name="Oval 664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" name="Oval 665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" name="Oval 666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" name="Oval 667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" name="Oval 668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" name="Oval 669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" name="Oval 670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" name="Oval 671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" name="Oval 672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4" name="Oval 673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8" name="Oval 677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9" name="Oval 678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0" name="Oval 679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2" name="Oval 681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3" name="Oval 682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5" name="Oval 684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6" name="Oval 685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7" name="Oval 686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8" name="Oval 687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0" name="Oval 689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1" name="Oval 690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2" name="Oval 691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3" name="Oval 692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5" name="Oval 694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6" name="Oval 695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7" name="Oval 696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8" name="Oval 697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9" name="Oval 698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0" name="Oval 699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1" name="Oval 700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2" name="Oval 701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4" name="Oval 703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5" name="Oval 704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6" name="Oval 705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7" name="Oval 706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8" name="Oval 707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9" name="Oval 708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2" name="Oval 711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3" name="Oval 712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4" name="Oval 713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5" name="Oval 714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6" name="Oval 715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7" name="Oval 716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0" name="Oval 719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1" name="Oval 720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2" name="Oval 721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3" name="Oval 722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4" name="Oval 723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5" name="Oval 724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6" name="Oval 725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7" name="Oval 726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8" name="Oval 727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9" name="Oval 728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2" name="Oval 731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3" name="Oval 732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5" name="Oval 734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6" name="Oval 735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9" name="Oval 738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0" name="Oval 739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1" name="Oval 740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2" name="Oval 741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4" name="Oval 743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7" name="Oval 746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8" name="Oval 747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9" name="Oval 748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0" name="Oval 749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1" name="Oval 750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3" name="Oval 752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4" name="Oval 753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5" name="Oval 754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6" name="Oval 755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7" name="Oval 756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8" name="Oval 757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9" name="Oval 758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0" name="Oval 759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1" name="Oval 760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2" name="Oval 761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5" name="Oval 764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765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7" name="Oval 766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0" name="Oval 769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1" name="Oval 770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2" name="Oval 771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3" name="Oval 772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4" name="Oval 773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5" name="Oval 774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6" name="Oval 775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1" name="Oval 780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2" name="Oval 781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3" name="Oval 782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4" name="Oval 783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5" name="Oval 784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6" name="Oval 785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9" name="Oval 788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0" name="Oval 789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1" name="Oval 790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2" name="Oval 791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3" name="Oval 792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5" name="Oval 794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6" name="Oval 795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7" name="Oval 796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8" name="Oval 797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Oval 799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1" name="Oval 800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2" name="Oval 801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3" name="Oval 802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Oval 805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7" name="Oval 806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8" name="Oval 807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Oval 808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0" name="Oval 809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1" name="Oval 810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2" name="Oval 811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3" name="Oval 812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4" name="Oval 813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5" name="Oval 814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7" name="Oval 816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8" name="Oval 817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9" name="Oval 818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1" name="Oval 820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2" name="Oval 821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4" name="Oval 823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5" name="Oval 824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6" name="Oval 825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7" name="Oval 826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8" name="Oval 827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9" name="Oval 828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0" name="Oval 829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2" name="Oval 831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3" name="Oval 832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4" name="Oval 833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5" name="Oval 834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6" name="Oval 835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7" name="Oval 836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8" name="Oval 837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9" name="Oval 838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0" name="Oval 839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2" name="Oval 841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3" name="Oval 842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4" name="Oval 843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5" name="Oval 844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7" name="Oval 846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9" name="Oval 848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0" name="Oval 849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3" name="Oval 852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6" name="Oval 855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7" name="Oval 856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8" name="Oval 857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9" name="Oval 858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0" name="Oval 859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1" name="Oval 860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2" name="Oval 861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3" name="Oval 862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4" name="Oval 863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5" name="Oval 864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6" name="Oval 865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0" name="Oval 869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1" name="Oval 870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2" name="Oval 871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4" name="Oval 873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5" name="Oval 874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7" name="Oval 876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8" name="Oval 877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9" name="Oval 878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0" name="Oval 879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2" name="Oval 881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3" name="Oval 882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4" name="Oval 883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5" name="Oval 884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7" name="Oval 886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8" name="Oval 887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9" name="Oval 888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0" name="Oval 889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1" name="Oval 890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2" name="Oval 891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3" name="Oval 892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6" name="Oval 895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7" name="Oval 896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8" name="Oval 897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0" name="Oval 899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1" name="Oval 900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2" name="Oval 901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3" name="Oval 902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4" name="Oval 903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5" name="Oval 904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6" name="Oval 905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7" name="Oval 906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8" name="Oval 907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0" name="Oval 909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2" name="Oval 911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5" name="Oval 914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6" name="Oval 915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7" name="Oval 916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8" name="Oval 917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0" name="Oval 919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1" name="Oval 920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2" name="Oval 921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3" name="Oval 922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4" name="Oval 923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5" name="Oval 924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6" name="Oval 925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7" name="Oval 926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8" name="Oval 927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9" name="Oval 928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0" name="Oval 929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1" name="Oval 930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2" name="Oval 931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3" name="Oval 932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6" name="Oval 935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7" name="Oval 936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8" name="Oval 937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0" name="Oval 939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1" name="Oval 940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3" name="Oval 942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5" name="Oval 944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6" name="Oval 945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7" name="Oval 946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8" name="Oval 947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9" name="Oval 948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1" name="Oval 950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2" name="Oval 951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3" name="Oval 952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5" name="Oval 954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6" name="Oval 955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7" name="Oval 956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8" name="Oval 957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9" name="Oval 958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1" name="Oval 960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2" name="Oval 961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3" name="Oval 962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6" name="Oval 965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8" name="Oval 967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9" name="Oval 968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2" name="Oval 971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3" name="Oval 972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5" name="Oval 974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6" name="Oval 975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7" name="Oval 976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8" name="Oval 977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9" name="Oval 978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0" name="Oval 979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1" name="Oval 980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2" name="Oval 981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3" name="Oval 982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5" name="Oval 984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9" name="Oval 988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0" name="Oval 989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1" name="Oval 990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3" name="Oval 992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6" name="Oval 995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7" name="Oval 996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8" name="Oval 997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9" name="Oval 998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1" name="Oval 1000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2" name="Oval 1001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3" name="Oval 1002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5" name="Oval 1004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6" name="Oval 1005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7" name="Oval 1006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8" name="Oval 1007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9" name="Oval 1008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7201" y="7432"/>
            <a:ext cx="7226066" cy="4680520"/>
            <a:chOff x="2495600" y="908720"/>
            <a:chExt cx="6336704" cy="4104456"/>
          </a:xfrm>
        </p:grpSpPr>
        <p:sp>
          <p:nvSpPr>
            <p:cNvPr id="9" name="Oval 8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Oval 163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Oval 164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Oval 165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Oval 170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Oval 172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Oval 175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Oval 177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Oval 180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182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Oval 183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Oval 184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186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Oval 190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Oval 194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196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Oval 197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Oval 198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Oval 199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Oval 200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Oval 201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Oval 202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Oval 211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Oval 212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Oval 213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Oval 214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Oval 233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234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Oval 235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Oval 239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240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Oval 242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Oval 243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Oval 244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Oval 249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Oval 251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Oval 252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Oval 253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Oval 254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Oval 257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Oval 259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Oval 260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Oval 263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Oval 264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Oval 265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Oval 266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Oval 267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Oval 272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Oval 273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Oval 277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Oval 278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Oval 279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" name="Oval 281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Oval 285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Oval 286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Oval 287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Oval 290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Oval 292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Oval 295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" name="Oval 296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Oval 297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Oval 298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Oval 299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Oval 300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Oval 301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Oval 302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Oval 304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" name="Oval 309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Oval 310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" name="Oval 311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Oval 318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0" name="Oval 319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1" name="Oval 320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Oval 321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Oval 324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Oval 325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Oval 326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Oval 329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2" name="Oval 331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3" name="Oval 332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Oval 333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6" name="Oval 335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Oval 336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8" name="Oval 337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0" name="Oval 339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3" name="Oval 342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4" name="Oval 343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5" name="Oval 344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6" name="Oval 345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Oval 346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Oval 349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Oval 352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Oval 353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Oval 354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7" name="Oval 356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8" name="Oval 357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9" name="Oval 358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0" name="Oval 359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2" name="Oval 361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6" name="Oval 365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Oval 366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8" name="Oval 367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1" name="Oval 370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Oval 372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4" name="Oval 373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5" name="Oval 374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Oval 375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8" name="Oval 377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Oval 379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Oval 380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Oval 382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4" name="Oval 383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5" name="Oval 384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6" name="Oval 385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Oval 386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9" name="Oval 388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0" name="Oval 389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1" name="Oval 390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Oval 392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5" name="Oval 394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6" name="Oval 395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0" name="Oval 399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1" name="Oval 400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4" name="Oval 403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5" name="Oval 404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Oval 406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8" name="Oval 407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" name="Oval 408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" name="Oval 409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Oval 410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2" name="Oval 411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3" name="Oval 412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4" name="Oval 413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6" name="Oval 415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7" name="Oval 416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1" name="Oval 420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2" name="Oval 421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3" name="Oval 422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5" name="Oval 424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6" name="Oval 425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8" name="Oval 427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9" name="Oval 428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0" name="Oval 429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1" name="Oval 430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Oval 432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Oval 433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Oval 434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6" name="Oval 435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8" name="Oval 437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9" name="Oval 438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0" name="Oval 439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1" name="Oval 440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2" name="Oval 441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" name="Oval 442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" name="Oval 444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" name="Oval 445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" name="Oval 447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Oval 448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" name="Oval 449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Oval 450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" name="Oval 451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" name="Oval 453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" name="Oval 454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" name="Oval 455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" name="Oval 456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" name="Oval 457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" name="Oval 458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" name="Oval 459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" name="Oval 460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" name="Oval 462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" name="Oval 465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" name="Oval 466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" name="Oval 467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" name="Oval 468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" name="Oval 469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" name="Oval 473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" name="Oval 475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" name="Oval 477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" name="Oval 478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" name="Oval 480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" name="Oval 481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" name="Oval 484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" name="Oval 485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" name="Oval 486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" name="Oval 487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" name="Oval 489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Oval 491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" name="Oval 493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" name="Oval 494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" name="Oval 495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" name="Oval 496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" name="Oval 499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" name="Oval 500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" name="Oval 501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" name="Oval 504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" name="Oval 507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Oval 510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" name="Oval 511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" name="Oval 513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" name="Oval 514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" name="Oval 515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" name="Oval 516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" name="Oval 517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" name="Oval 518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" name="Oval 519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" name="Oval 520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" name="Oval 521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" name="Oval 524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" name="Oval 525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Oval 526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" name="Oval 527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" name="Oval 528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Oval 529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" name="Oval 530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" name="Oval 531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" name="Oval 532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4" name="Oval 533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" name="Oval 537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Oval 538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" name="Oval 539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" name="Oval 540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Oval 541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" name="Oval 542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" name="Oval 545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" name="Oval 546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" name="Oval 547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" name="Oval 549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" name="Oval 550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" name="Oval 551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" name="Oval 552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" name="Oval 554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Oval 556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" name="Oval 557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" name="Oval 558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Oval 559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" name="Oval 560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Oval 563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Oval 564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Oval 565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" name="Oval 566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" name="Oval 567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" name="Oval 568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" name="Oval 572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" name="Oval 574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" name="Oval 576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" name="Oval 577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" name="Oval 578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" name="Oval 579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" name="Oval 580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" name="Oval 582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" name="Oval 584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" name="Oval 585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" name="Oval 586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" name="Oval 587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" name="Oval 588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" name="Oval 590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" name="Oval 592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" name="Oval 594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" name="Oval 596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" name="Oval 597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" name="Oval 599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" name="Oval 600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" name="Oval 602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" name="Oval 603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" name="Oval 604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" name="Oval 605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" name="Oval 606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" name="Oval 607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" name="Oval 608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" name="Oval 609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" name="Oval 610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" name="Oval 611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" name="Oval 613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" name="Oval 614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" name="Oval 615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" name="Oval 616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" name="Oval 617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" name="Oval 618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" name="Oval 619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" name="Oval 620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" name="Oval 621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" name="Oval 625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" name="Oval 626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" name="Oval 627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" name="Oval 629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" name="Oval 630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" name="Oval 632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" name="Oval 633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" name="Oval 634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" name="Oval 635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" name="Oval 637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" name="Oval 638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" name="Oval 640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" name="Oval 641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" name="Oval 642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" name="Oval 644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" name="Oval 645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" name="Oval 646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" name="Oval 647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" name="Oval 648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" name="Oval 650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" name="Oval 651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3" name="Oval 652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" name="Oval 654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" name="Oval 656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" name="Oval 657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" name="Oval 660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" name="Oval 661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" name="Oval 663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" name="Oval 664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" name="Oval 665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" name="Oval 666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" name="Oval 667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" name="Oval 668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" name="Oval 669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" name="Oval 670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" name="Oval 671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" name="Oval 672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4" name="Oval 673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8" name="Oval 677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9" name="Oval 678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0" name="Oval 679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2" name="Oval 681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3" name="Oval 682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5" name="Oval 684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6" name="Oval 685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7" name="Oval 686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8" name="Oval 687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0" name="Oval 689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1" name="Oval 690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2" name="Oval 691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3" name="Oval 692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5" name="Oval 694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6" name="Oval 695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7" name="Oval 696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8" name="Oval 697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9" name="Oval 698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0" name="Oval 699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1" name="Oval 700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2" name="Oval 701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4" name="Oval 703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5" name="Oval 704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6" name="Oval 705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7" name="Oval 706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8" name="Oval 707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9" name="Oval 708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2" name="Oval 711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3" name="Oval 712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4" name="Oval 713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5" name="Oval 714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6" name="Oval 715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7" name="Oval 716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0" name="Oval 719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1" name="Oval 720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2" name="Oval 721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3" name="Oval 722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4" name="Oval 723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5" name="Oval 724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6" name="Oval 725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7" name="Oval 726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8" name="Oval 727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9" name="Oval 728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2" name="Oval 731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3" name="Oval 732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5" name="Oval 734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6" name="Oval 735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9" name="Oval 738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0" name="Oval 739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1" name="Oval 740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2" name="Oval 741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4" name="Oval 743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7" name="Oval 746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8" name="Oval 747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9" name="Oval 748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0" name="Oval 749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1" name="Oval 750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3" name="Oval 752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4" name="Oval 753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5" name="Oval 754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6" name="Oval 755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7" name="Oval 756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8" name="Oval 757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9" name="Oval 758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0" name="Oval 759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1" name="Oval 760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2" name="Oval 761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5" name="Oval 764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765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7" name="Oval 766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0" name="Oval 769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1" name="Oval 770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2" name="Oval 771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3" name="Oval 772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4" name="Oval 773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5" name="Oval 774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6" name="Oval 775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1" name="Oval 780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2" name="Oval 781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3" name="Oval 782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4" name="Oval 783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5" name="Oval 784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6" name="Oval 785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9" name="Oval 788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0" name="Oval 789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1" name="Oval 790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2" name="Oval 791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3" name="Oval 792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5" name="Oval 794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6" name="Oval 795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7" name="Oval 796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8" name="Oval 797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Oval 799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1" name="Oval 800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2" name="Oval 801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3" name="Oval 802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Oval 805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7" name="Oval 806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8" name="Oval 807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Oval 808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0" name="Oval 809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1" name="Oval 810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2" name="Oval 811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3" name="Oval 812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4" name="Oval 813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5" name="Oval 814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7" name="Oval 816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8" name="Oval 817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9" name="Oval 818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1" name="Oval 820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2" name="Oval 821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4" name="Oval 823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5" name="Oval 824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6" name="Oval 825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7" name="Oval 826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8" name="Oval 827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9" name="Oval 828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0" name="Oval 829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2" name="Oval 831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3" name="Oval 832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4" name="Oval 833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5" name="Oval 834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6" name="Oval 835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7" name="Oval 836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8" name="Oval 837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9" name="Oval 838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0" name="Oval 839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2" name="Oval 841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3" name="Oval 842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4" name="Oval 843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5" name="Oval 844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7" name="Oval 846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9" name="Oval 848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0" name="Oval 849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3" name="Oval 852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6" name="Oval 855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7" name="Oval 856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8" name="Oval 857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9" name="Oval 858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0" name="Oval 859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1" name="Oval 860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2" name="Oval 861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3" name="Oval 862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4" name="Oval 863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5" name="Oval 864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6" name="Oval 865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0" name="Oval 869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1" name="Oval 870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2" name="Oval 871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4" name="Oval 873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5" name="Oval 874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7" name="Oval 876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8" name="Oval 877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9" name="Oval 878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0" name="Oval 879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2" name="Oval 881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3" name="Oval 882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4" name="Oval 883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5" name="Oval 884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7" name="Oval 886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8" name="Oval 887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9" name="Oval 888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0" name="Oval 889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1" name="Oval 890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2" name="Oval 891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3" name="Oval 892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6" name="Oval 895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7" name="Oval 896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8" name="Oval 897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0" name="Oval 899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1" name="Oval 900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2" name="Oval 901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3" name="Oval 902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4" name="Oval 903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5" name="Oval 904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6" name="Oval 905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7" name="Oval 906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8" name="Oval 907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0" name="Oval 909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2" name="Oval 911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5" name="Oval 914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6" name="Oval 915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7" name="Oval 916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8" name="Oval 917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0" name="Oval 919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1" name="Oval 920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2" name="Oval 921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3" name="Oval 922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4" name="Oval 923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5" name="Oval 924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6" name="Oval 925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7" name="Oval 926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8" name="Oval 927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9" name="Oval 928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0" name="Oval 929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1" name="Oval 930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2" name="Oval 931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3" name="Oval 932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6" name="Oval 935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7" name="Oval 936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8" name="Oval 937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0" name="Oval 939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1" name="Oval 940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3" name="Oval 942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5" name="Oval 944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6" name="Oval 945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7" name="Oval 946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8" name="Oval 947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9" name="Oval 948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1" name="Oval 950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2" name="Oval 951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3" name="Oval 952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5" name="Oval 954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6" name="Oval 955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7" name="Oval 956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8" name="Oval 957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9" name="Oval 958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1" name="Oval 960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2" name="Oval 961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3" name="Oval 962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6" name="Oval 965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8" name="Oval 967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9" name="Oval 968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2" name="Oval 971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3" name="Oval 972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5" name="Oval 974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6" name="Oval 975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7" name="Oval 976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8" name="Oval 977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9" name="Oval 978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0" name="Oval 979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1" name="Oval 980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2" name="Oval 981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3" name="Oval 982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5" name="Oval 984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9" name="Oval 988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0" name="Oval 989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1" name="Oval 990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3" name="Oval 992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6" name="Oval 995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7" name="Oval 996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8" name="Oval 997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9" name="Oval 998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1" name="Oval 1000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2" name="Oval 1001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3" name="Oval 1002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5" name="Oval 1004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6" name="Oval 1005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7" name="Oval 1006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8" name="Oval 1007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9" name="Oval 1008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2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5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4956152" y="1018"/>
            <a:ext cx="7226066" cy="4680520"/>
            <a:chOff x="2495600" y="908720"/>
            <a:chExt cx="6336704" cy="4104456"/>
          </a:xfrm>
        </p:grpSpPr>
        <p:sp>
          <p:nvSpPr>
            <p:cNvPr id="8" name="Oval 7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Oval 163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Oval 164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Oval 171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Oval 172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Oval 175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Oval 179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Oval 180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182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Oval 183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85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Oval 187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Oval 193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Oval 195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196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Oval 197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Oval 198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Oval 199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Oval 200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Oval 201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Oval 211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Oval 212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Oval 213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Oval 217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Oval 233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234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Oval 236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Oval 239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240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Oval 242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Oval 243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Oval 248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Oval 250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Oval 251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Oval 252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Oval 253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Oval 256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Oval 257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Oval 259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Oval 260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Oval 262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Oval 263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Oval 264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Oval 265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Oval 266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Oval 268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Oval 272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" name="Oval 275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Oval 277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Oval 278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Oval 280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Oval 283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Oval 285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Oval 286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Oval 287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Oval 289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Oval 290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Oval 292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Oval 295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" name="Oval 296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Oval 297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Oval 298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Oval 299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Oval 300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Oval 301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Oval 304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" name="Oval 309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Oval 310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Oval 315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Oval 318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0" name="Oval 319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1" name="Oval 320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Oval 323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Oval 324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Oval 325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Oval 326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Oval 329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2" name="Oval 331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3" name="Oval 332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5" name="Oval 334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6" name="Oval 335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Oval 336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8" name="Oval 337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2" name="Oval 341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3" name="Oval 342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4" name="Oval 343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5" name="Oval 344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6" name="Oval 345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Oval 347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Oval 350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Oval 351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Oval 352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Oval 353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Oval 354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7" name="Oval 356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8" name="Oval 357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9" name="Oval 358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0" name="Oval 359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5" name="Oval 364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6" name="Oval 365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Oval 366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9" name="Oval 368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2" name="Oval 371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Oval 372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4" name="Oval 373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5" name="Oval 374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7" name="Oval 376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8" name="Oval 377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Oval 379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2" name="Oval 381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Oval 382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4" name="Oval 383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5" name="Oval 384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6" name="Oval 385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Oval 386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9" name="Oval 388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0" name="Oval 389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Oval 391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Oval 392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5" name="Oval 394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9" name="Oval 398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0" name="Oval 399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3" name="Oval 402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4" name="Oval 403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Oval 406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8" name="Oval 407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" name="Oval 408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" name="Oval 409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Oval 410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2" name="Oval 411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3" name="Oval 412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4" name="Oval 413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6" name="Oval 415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0" name="Oval 419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1" name="Oval 420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2" name="Oval 421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Oval 423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5" name="Oval 424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7" name="Oval 426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8" name="Oval 427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9" name="Oval 428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0" name="Oval 429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2" name="Oval 431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Oval 432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Oval 433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Oval 434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7" name="Oval 436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8" name="Oval 437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9" name="Oval 438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0" name="Oval 439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1" name="Oval 440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2" name="Oval 441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" name="Oval 442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" name="Oval 444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" name="Oval 446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" name="Oval 447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Oval 448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" name="Oval 449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Oval 450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" name="Oval 451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" name="Oval 452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" name="Oval 453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" name="Oval 454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" name="Oval 455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" name="Oval 456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" name="Oval 457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" name="Oval 458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" name="Oval 459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" name="Oval 460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" name="Oval 464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" name="Oval 465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" name="Oval 466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" name="Oval 467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" name="Oval 468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" name="Oval 469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" name="Oval 472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" name="Oval 473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" name="Oval 476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" name="Oval 477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" name="Oval 478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" name="Oval 480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" name="Oval 481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" name="Oval 483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" name="Oval 484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" name="Oval 485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" name="Oval 486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" name="Oval 489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Oval 491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" name="Oval 493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" name="Oval 494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" name="Oval 495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" name="Oval 498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" name="Oval 499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" name="Oval 500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" name="Oval 501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" name="Oval 503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" name="Oval 505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" name="Oval 509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Oval 510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" name="Oval 513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" name="Oval 514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" name="Oval 515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" name="Oval 516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" name="Oval 517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" name="Oval 518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" name="Oval 519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" name="Oval 520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" name="Oval 522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" name="Oval 524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" name="Oval 525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Oval 526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" name="Oval 527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" name="Oval 528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Oval 529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" name="Oval 530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" name="Oval 531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" name="Oval 532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" name="Oval 536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" name="Oval 537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Oval 538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" name="Oval 539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" name="Oval 540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Oval 541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" name="Oval 545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" name="Oval 546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" name="Oval 548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" name="Oval 549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" name="Oval 550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" name="Oval 551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" name="Oval 552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" name="Oval 555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Oval 556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" name="Oval 557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" name="Oval 558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Oval 559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Oval 561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" name="Oval 562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Oval 563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Oval 564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Oval 565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" name="Oval 566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" name="Oval 567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" name="Oval 570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" name="Oval 573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" name="Oval 575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" name="Oval 576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" name="Oval 577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" name="Oval 578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" name="Oval 579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" name="Oval 581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" name="Oval 582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" name="Oval 583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" name="Oval 584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" name="Oval 585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" name="Oval 586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" name="Oval 587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" name="Oval 588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" name="Oval 591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" name="Oval 593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" name="Oval 595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" name="Oval 596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" name="Oval 597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" name="Oval 599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" name="Oval 601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" name="Oval 602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" name="Oval 603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" name="Oval 604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" name="Oval 605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" name="Oval 606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" name="Oval 607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" name="Oval 608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" name="Oval 609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" name="Oval 610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" name="Oval 612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" name="Oval 613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" name="Oval 614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" name="Oval 615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" name="Oval 616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" name="Oval 617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" name="Oval 618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" name="Oval 619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" name="Oval 620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" name="Oval 624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" name="Oval 625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" name="Oval 626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" name="Oval 628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" name="Oval 629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" name="Oval 631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" name="Oval 632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" name="Oval 633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" name="Oval 634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" name="Oval 636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" name="Oval 637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" name="Oval 639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" name="Oval 640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" name="Oval 641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" name="Oval 642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" name="Oval 644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" name="Oval 645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" name="Oval 646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" name="Oval 647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" name="Oval 649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" name="Oval 650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" name="Oval 651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" name="Oval 653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" name="Oval 655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" name="Oval 656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" name="Oval 659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" name="Oval 660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" name="Oval 662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" name="Oval 663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" name="Oval 664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" name="Oval 665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" name="Oval 666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" name="Oval 667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" name="Oval 668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" name="Oval 669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" name="Oval 670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" name="Oval 671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" name="Oval 672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7" name="Oval 676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8" name="Oval 677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9" name="Oval 678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1" name="Oval 680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2" name="Oval 681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4" name="Oval 683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5" name="Oval 684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6" name="Oval 685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7" name="Oval 686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9" name="Oval 688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0" name="Oval 689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1" name="Oval 690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2" name="Oval 691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4" name="Oval 693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5" name="Oval 694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6" name="Oval 695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7" name="Oval 696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8" name="Oval 697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9" name="Oval 698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0" name="Oval 699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1" name="Oval 700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3" name="Oval 702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4" name="Oval 703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5" name="Oval 704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6" name="Oval 705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7" name="Oval 706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8" name="Oval 707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1" name="Oval 710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2" name="Oval 711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3" name="Oval 712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4" name="Oval 713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5" name="Oval 714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6" name="Oval 715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9" name="Oval 718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0" name="Oval 719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1" name="Oval 720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2" name="Oval 721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3" name="Oval 722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4" name="Oval 723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5" name="Oval 724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6" name="Oval 725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7" name="Oval 726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8" name="Oval 727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1" name="Oval 730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2" name="Oval 731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3" name="Oval 732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5" name="Oval 734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8" name="Oval 737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9" name="Oval 738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0" name="Oval 739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1" name="Oval 740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3" name="Oval 742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6" name="Oval 745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7" name="Oval 746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8" name="Oval 747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9" name="Oval 748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0" name="Oval 749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2" name="Oval 751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3" name="Oval 752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4" name="Oval 753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5" name="Oval 754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6" name="Oval 755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7" name="Oval 756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8" name="Oval 757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9" name="Oval 758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0" name="Oval 759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1" name="Oval 760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2" name="Oval 761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5" name="Oval 764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765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8" name="Oval 767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0" name="Oval 769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1" name="Oval 770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2" name="Oval 771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3" name="Oval 772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4" name="Oval 773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5" name="Oval 774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0" name="Oval 779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1" name="Oval 780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2" name="Oval 781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3" name="Oval 782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4" name="Oval 783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5" name="Oval 784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8" name="Oval 787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9" name="Oval 788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0" name="Oval 789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1" name="Oval 790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2" name="Oval 791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3" name="Oval 792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5" name="Oval 794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6" name="Oval 795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7" name="Oval 796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9" name="Oval 798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Oval 799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1" name="Oval 800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2" name="Oval 801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5" name="Oval 804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Oval 805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7" name="Oval 806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8" name="Oval 807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Oval 808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0" name="Oval 809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1" name="Oval 810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2" name="Oval 811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3" name="Oval 812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4" name="Oval 813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6" name="Oval 815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7" name="Oval 816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8" name="Oval 817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0" name="Oval 819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1" name="Oval 820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3" name="Oval 822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4" name="Oval 823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5" name="Oval 824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6" name="Oval 825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7" name="Oval 826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8" name="Oval 827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9" name="Oval 828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1" name="Oval 830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2" name="Oval 831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3" name="Oval 832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4" name="Oval 833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5" name="Oval 834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6" name="Oval 835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7" name="Oval 836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8" name="Oval 837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9" name="Oval 838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1" name="Oval 840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2" name="Oval 841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3" name="Oval 842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4" name="Oval 843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6" name="Oval 845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8" name="Oval 847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9" name="Oval 848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2" name="Oval 851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3" name="Oval 852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5" name="Oval 854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6" name="Oval 855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7" name="Oval 856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8" name="Oval 857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9" name="Oval 858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0" name="Oval 859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1" name="Oval 860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2" name="Oval 861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3" name="Oval 862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4" name="Oval 863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5" name="Oval 864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9" name="Oval 868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0" name="Oval 869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1" name="Oval 870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3" name="Oval 872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4" name="Oval 873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6" name="Oval 875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7" name="Oval 876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8" name="Oval 877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9" name="Oval 878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1" name="Oval 880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2" name="Oval 881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3" name="Oval 882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4" name="Oval 883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6" name="Oval 885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7" name="Oval 886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8" name="Oval 887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9" name="Oval 888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0" name="Oval 889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1" name="Oval 890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2" name="Oval 891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3" name="Oval 892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5" name="Oval 894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6" name="Oval 895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7" name="Oval 896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9" name="Oval 898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0" name="Oval 899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1" name="Oval 900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2" name="Oval 901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3" name="Oval 902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5" name="Oval 904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6" name="Oval 905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7" name="Oval 906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9" name="Oval 908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1" name="Oval 910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3" name="Oval 912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4" name="Oval 913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5" name="Oval 914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6" name="Oval 915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7" name="Oval 916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9" name="Oval 918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0" name="Oval 919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1" name="Oval 920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2" name="Oval 921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3" name="Oval 922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5" name="Oval 924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6" name="Oval 925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7" name="Oval 926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8" name="Oval 927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9" name="Oval 928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0" name="Oval 929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1" name="Oval 930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2" name="Oval 931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3" name="Oval 932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5" name="Oval 934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6" name="Oval 935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7" name="Oval 936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9" name="Oval 938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0" name="Oval 939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2" name="Oval 941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3" name="Oval 942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5" name="Oval 944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6" name="Oval 945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7" name="Oval 946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8" name="Oval 947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0" name="Oval 949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1" name="Oval 950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2" name="Oval 951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3" name="Oval 952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5" name="Oval 954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6" name="Oval 955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7" name="Oval 956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8" name="Oval 957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0" name="Oval 959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1" name="Oval 960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2" name="Oval 961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3" name="Oval 962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5" name="Oval 964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7" name="Oval 966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8" name="Oval 967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1" name="Oval 970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2" name="Oval 971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5" name="Oval 974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6" name="Oval 975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7" name="Oval 976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8" name="Oval 977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9" name="Oval 978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0" name="Oval 979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1" name="Oval 980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2" name="Oval 981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3" name="Oval 982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8" name="Oval 987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9" name="Oval 988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0" name="Oval 989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2" name="Oval 991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3" name="Oval 992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5" name="Oval 994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6" name="Oval 995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7" name="Oval 996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8" name="Oval 997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0" name="Oval 999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1" name="Oval 1000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2" name="Oval 1001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3" name="Oval 1002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4" name="Oval 1003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5" name="Oval 1004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6" name="Oval 1005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7" name="Oval 1006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8" name="Oval 1007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4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3759" y="1118962"/>
            <a:ext cx="10363200" cy="2166022"/>
          </a:xfrm>
        </p:spPr>
        <p:txBody>
          <a:bodyPr anchor="t"/>
          <a:lstStyle>
            <a:lvl1pPr algn="l">
              <a:defRPr sz="3600" b="0" cap="all">
                <a:latin typeface="+mn-lt"/>
              </a:defRPr>
            </a:lvl1pPr>
          </a:lstStyle>
          <a:p>
            <a:r>
              <a:rPr lang="tr-TR" sz="6000" dirty="0" smtClean="0"/>
              <a:t>Section heading 1</a:t>
            </a:r>
            <a:br>
              <a:rPr lang="tr-TR" sz="6000" dirty="0" smtClean="0"/>
            </a:br>
            <a:r>
              <a:rPr lang="tr-TR" sz="6000" dirty="0" smtClean="0"/>
              <a:t>60/0.8pt </a:t>
            </a:r>
            <a:endParaRPr lang="tr-TR" sz="60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916517" y="1"/>
            <a:ext cx="4891451" cy="4046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200" b="0" i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tr-TR" sz="12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68191" y="6328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C6ED1E-8FF3-456D-B6E1-FDF17E4BBA9B}" type="slidenum">
              <a:rPr lang="tr-TR" sz="1200" smtClean="0"/>
              <a:pPr algn="r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57788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3" y="1125538"/>
            <a:ext cx="10367435" cy="1143000"/>
          </a:xfrm>
        </p:spPr>
        <p:txBody>
          <a:bodyPr anchor="t" anchorCtr="0">
            <a:noAutofit/>
          </a:bodyPr>
          <a:lstStyle>
            <a:lvl1pPr algn="l">
              <a:defRPr sz="4400" baseline="0"/>
            </a:lvl1pPr>
          </a:lstStyle>
          <a:p>
            <a:r>
              <a:rPr lang="tr-TR" sz="3600" b="1" dirty="0" smtClean="0"/>
              <a:t>Spot</a:t>
            </a:r>
            <a:r>
              <a:rPr lang="tr-TR" sz="3600" b="0" dirty="0" smtClean="0"/>
              <a:t> </a:t>
            </a:r>
            <a:br>
              <a:rPr lang="tr-TR" sz="3600" b="0" dirty="0" smtClean="0"/>
            </a:br>
            <a:r>
              <a:rPr lang="tr-TR" sz="3600" b="1" dirty="0" smtClean="0"/>
              <a:t>36/0.8pt </a:t>
            </a:r>
            <a:endParaRPr lang="tr-T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916518" y="1"/>
            <a:ext cx="4987461" cy="4046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200" b="0" i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tr-TR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68191" y="6328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C6ED1E-8FF3-456D-B6E1-FDF17E4BBA9B}" type="slidenum">
              <a:rPr lang="tr-TR" sz="1200" smtClean="0"/>
              <a:pPr algn="r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19134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3" y="1125538"/>
            <a:ext cx="10367435" cy="1143000"/>
          </a:xfrm>
        </p:spPr>
        <p:txBody>
          <a:bodyPr anchor="t" anchorCtr="0">
            <a:noAutofit/>
          </a:bodyPr>
          <a:lstStyle>
            <a:lvl1pPr algn="l">
              <a:defRPr sz="4400" baseline="0"/>
            </a:lvl1pPr>
          </a:lstStyle>
          <a:p>
            <a:r>
              <a:rPr lang="tr-TR" sz="3600" b="1" dirty="0" smtClean="0"/>
              <a:t>Spot</a:t>
            </a:r>
            <a:r>
              <a:rPr lang="tr-TR" sz="3600" b="0" dirty="0" smtClean="0"/>
              <a:t> </a:t>
            </a:r>
            <a:br>
              <a:rPr lang="tr-TR" sz="3600" b="0" dirty="0" smtClean="0"/>
            </a:br>
            <a:r>
              <a:rPr lang="tr-TR" sz="3600" b="1" dirty="0" smtClean="0"/>
              <a:t>36/0.8pt </a:t>
            </a:r>
            <a:endParaRPr lang="tr-T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916518" y="1"/>
            <a:ext cx="4987461" cy="4046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200" b="0" i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tr-TR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68191" y="6328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C6ED1E-8FF3-456D-B6E1-FDF17E4BBA9B}" type="slidenum">
              <a:rPr lang="tr-TR" sz="1200" smtClean="0"/>
              <a:pPr algn="r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59360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3" y="1125538"/>
            <a:ext cx="10367435" cy="1143000"/>
          </a:xfrm>
        </p:spPr>
        <p:txBody>
          <a:bodyPr anchor="t" anchorCtr="0">
            <a:noAutofit/>
          </a:bodyPr>
          <a:lstStyle>
            <a:lvl1pPr algn="l">
              <a:defRPr sz="4400" baseline="0"/>
            </a:lvl1pPr>
          </a:lstStyle>
          <a:p>
            <a:r>
              <a:rPr lang="tr-TR" sz="3600" b="1" dirty="0" smtClean="0"/>
              <a:t>Spot</a:t>
            </a:r>
            <a:r>
              <a:rPr lang="tr-TR" sz="3600" b="0" dirty="0" smtClean="0"/>
              <a:t> </a:t>
            </a:r>
            <a:br>
              <a:rPr lang="tr-TR" sz="3600" b="0" dirty="0" smtClean="0"/>
            </a:br>
            <a:r>
              <a:rPr lang="tr-TR" sz="3600" b="1" dirty="0" smtClean="0"/>
              <a:t>36/0.8pt </a:t>
            </a:r>
            <a:endParaRPr lang="tr-T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916518" y="1"/>
            <a:ext cx="4987461" cy="4046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200" b="0" i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tr-TR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68191" y="6328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C6ED1E-8FF3-456D-B6E1-FDF17E4BBA9B}" type="slidenum">
              <a:rPr lang="tr-TR" sz="1200" smtClean="0"/>
              <a:pPr algn="r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49646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4956152" y="1018"/>
            <a:ext cx="7226066" cy="4680520"/>
            <a:chOff x="2495600" y="908720"/>
            <a:chExt cx="6336704" cy="4104456"/>
          </a:xfrm>
        </p:grpSpPr>
        <p:sp>
          <p:nvSpPr>
            <p:cNvPr id="8" name="Oval 7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Oval 163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Oval 164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Oval 171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Oval 172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Oval 175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Oval 179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Oval 180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182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Oval 183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85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Oval 187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Oval 193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Oval 195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196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Oval 197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Oval 198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Oval 199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Oval 200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Oval 201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Oval 211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Oval 212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Oval 213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Oval 217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Oval 233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234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Oval 236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Oval 239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240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Oval 242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Oval 243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Oval 248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Oval 250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Oval 251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Oval 252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Oval 253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Oval 256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Oval 257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Oval 259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Oval 260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Oval 262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Oval 263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Oval 264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Oval 265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Oval 266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Oval 268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Oval 272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" name="Oval 275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Oval 277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Oval 278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Oval 280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Oval 283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Oval 285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Oval 286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Oval 287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Oval 289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Oval 290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Oval 292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Oval 295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" name="Oval 296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Oval 297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Oval 298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Oval 299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Oval 300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Oval 301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Oval 304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" name="Oval 309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Oval 310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Oval 315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Oval 318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0" name="Oval 319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1" name="Oval 320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Oval 323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Oval 324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Oval 325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Oval 326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Oval 329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2" name="Oval 331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3" name="Oval 332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5" name="Oval 334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6" name="Oval 335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Oval 336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8" name="Oval 337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2" name="Oval 341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3" name="Oval 342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4" name="Oval 343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5" name="Oval 344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6" name="Oval 345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Oval 347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Oval 350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Oval 351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Oval 352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Oval 353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Oval 354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7" name="Oval 356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8" name="Oval 357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9" name="Oval 358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0" name="Oval 359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5" name="Oval 364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6" name="Oval 365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Oval 366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9" name="Oval 368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2" name="Oval 371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Oval 372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4" name="Oval 373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5" name="Oval 374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7" name="Oval 376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8" name="Oval 377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Oval 379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2" name="Oval 381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Oval 382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4" name="Oval 383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5" name="Oval 384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6" name="Oval 385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Oval 386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9" name="Oval 388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0" name="Oval 389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Oval 391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Oval 392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5" name="Oval 394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9" name="Oval 398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0" name="Oval 399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3" name="Oval 402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4" name="Oval 403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Oval 406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8" name="Oval 407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" name="Oval 408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" name="Oval 409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Oval 410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2" name="Oval 411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3" name="Oval 412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4" name="Oval 413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6" name="Oval 415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0" name="Oval 419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1" name="Oval 420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2" name="Oval 421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Oval 423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5" name="Oval 424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7" name="Oval 426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8" name="Oval 427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9" name="Oval 428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0" name="Oval 429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2" name="Oval 431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Oval 432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Oval 433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Oval 434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7" name="Oval 436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8" name="Oval 437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9" name="Oval 438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0" name="Oval 439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1" name="Oval 440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2" name="Oval 441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" name="Oval 442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" name="Oval 444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" name="Oval 446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" name="Oval 447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Oval 448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" name="Oval 449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Oval 450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" name="Oval 451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" name="Oval 452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" name="Oval 453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" name="Oval 454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" name="Oval 455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" name="Oval 456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" name="Oval 457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" name="Oval 458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" name="Oval 459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" name="Oval 460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" name="Oval 464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" name="Oval 465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" name="Oval 466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" name="Oval 467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9" name="Oval 468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" name="Oval 469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" name="Oval 472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" name="Oval 473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" name="Oval 476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" name="Oval 477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" name="Oval 478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1" name="Oval 480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" name="Oval 481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" name="Oval 483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" name="Oval 484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6" name="Oval 485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" name="Oval 486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" name="Oval 489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Oval 491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" name="Oval 493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" name="Oval 494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" name="Oval 495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" name="Oval 498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" name="Oval 499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" name="Oval 500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" name="Oval 501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" name="Oval 503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" name="Oval 505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" name="Oval 509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Oval 510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" name="Oval 513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" name="Oval 514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" name="Oval 515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" name="Oval 516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" name="Oval 517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" name="Oval 518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" name="Oval 519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" name="Oval 520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" name="Oval 522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" name="Oval 524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" name="Oval 525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Oval 526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" name="Oval 527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" name="Oval 528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Oval 529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" name="Oval 530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2" name="Oval 531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3" name="Oval 532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" name="Oval 536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" name="Oval 537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Oval 538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" name="Oval 539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" name="Oval 540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Oval 541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" name="Oval 545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" name="Oval 546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" name="Oval 548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" name="Oval 549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" name="Oval 550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" name="Oval 551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" name="Oval 552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" name="Oval 555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Oval 556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" name="Oval 557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" name="Oval 558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Oval 559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Oval 561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" name="Oval 562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Oval 563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Oval 564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Oval 565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" name="Oval 566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" name="Oval 567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" name="Oval 570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" name="Oval 573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" name="Oval 575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" name="Oval 576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" name="Oval 577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9" name="Oval 578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" name="Oval 579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" name="Oval 581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" name="Oval 582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" name="Oval 583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" name="Oval 584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" name="Oval 585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" name="Oval 586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" name="Oval 587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9" name="Oval 588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" name="Oval 591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" name="Oval 593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" name="Oval 595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" name="Oval 596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" name="Oval 597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" name="Oval 599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" name="Oval 601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" name="Oval 602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" name="Oval 603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" name="Oval 604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" name="Oval 605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" name="Oval 606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" name="Oval 607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" name="Oval 608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" name="Oval 609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" name="Oval 610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" name="Oval 612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" name="Oval 613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" name="Oval 614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" name="Oval 615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" name="Oval 616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" name="Oval 617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" name="Oval 618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" name="Oval 619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" name="Oval 620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" name="Oval 624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6" name="Oval 625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" name="Oval 626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9" name="Oval 628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" name="Oval 629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" name="Oval 631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" name="Oval 632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4" name="Oval 633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" name="Oval 634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7" name="Oval 636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" name="Oval 637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" name="Oval 639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" name="Oval 640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" name="Oval 641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" name="Oval 642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" name="Oval 644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" name="Oval 645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7" name="Oval 646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" name="Oval 647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" name="Oval 649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" name="Oval 650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" name="Oval 651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" name="Oval 653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6" name="Oval 655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7" name="Oval 656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" name="Oval 659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" name="Oval 660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" name="Oval 662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" name="Oval 663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" name="Oval 664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" name="Oval 665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" name="Oval 666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" name="Oval 667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" name="Oval 668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" name="Oval 669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" name="Oval 670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2" name="Oval 671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3" name="Oval 672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7" name="Oval 676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8" name="Oval 677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9" name="Oval 678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1" name="Oval 680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2" name="Oval 681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4" name="Oval 683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5" name="Oval 684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6" name="Oval 685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7" name="Oval 686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9" name="Oval 688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0" name="Oval 689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1" name="Oval 690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2" name="Oval 691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4" name="Oval 693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5" name="Oval 694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6" name="Oval 695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7" name="Oval 696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8" name="Oval 697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9" name="Oval 698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0" name="Oval 699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1" name="Oval 700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3" name="Oval 702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4" name="Oval 703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5" name="Oval 704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6" name="Oval 705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7" name="Oval 706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8" name="Oval 707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1" name="Oval 710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2" name="Oval 711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3" name="Oval 712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4" name="Oval 713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5" name="Oval 714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6" name="Oval 715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9" name="Oval 718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0" name="Oval 719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1" name="Oval 720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2" name="Oval 721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3" name="Oval 722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4" name="Oval 723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5" name="Oval 724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6" name="Oval 725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7" name="Oval 726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8" name="Oval 727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1" name="Oval 730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2" name="Oval 731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3" name="Oval 732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Oval 733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5" name="Oval 734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8" name="Oval 737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9" name="Oval 738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0" name="Oval 739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1" name="Oval 740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3" name="Oval 742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6" name="Oval 745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7" name="Oval 746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8" name="Oval 747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9" name="Oval 748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0" name="Oval 749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2" name="Oval 751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3" name="Oval 752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4" name="Oval 753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5" name="Oval 754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6" name="Oval 755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7" name="Oval 756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8" name="Oval 757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9" name="Oval 758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0" name="Oval 759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1" name="Oval 760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2" name="Oval 761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5" name="Oval 764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765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8" name="Oval 767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0" name="Oval 769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1" name="Oval 770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2" name="Oval 771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3" name="Oval 772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4" name="Oval 773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5" name="Oval 774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0" name="Oval 779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1" name="Oval 780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2" name="Oval 781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3" name="Oval 782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4" name="Oval 783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5" name="Oval 784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8" name="Oval 787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9" name="Oval 788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0" name="Oval 789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1" name="Oval 790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2" name="Oval 791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3" name="Oval 792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5" name="Oval 794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6" name="Oval 795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7" name="Oval 796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9" name="Oval 798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Oval 799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1" name="Oval 800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2" name="Oval 801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5" name="Oval 804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Oval 805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7" name="Oval 806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8" name="Oval 807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Oval 808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0" name="Oval 809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1" name="Oval 810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2" name="Oval 811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3" name="Oval 812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4" name="Oval 813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6" name="Oval 815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7" name="Oval 816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8" name="Oval 817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0" name="Oval 819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1" name="Oval 820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3" name="Oval 822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4" name="Oval 823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5" name="Oval 824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6" name="Oval 825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7" name="Oval 826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8" name="Oval 827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9" name="Oval 828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1" name="Oval 830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2" name="Oval 831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3" name="Oval 832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4" name="Oval 833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5" name="Oval 834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6" name="Oval 835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7" name="Oval 836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8" name="Oval 837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9" name="Oval 838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1" name="Oval 840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2" name="Oval 841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3" name="Oval 842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4" name="Oval 843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6" name="Oval 845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8" name="Oval 847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9" name="Oval 848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2" name="Oval 851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3" name="Oval 852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5" name="Oval 854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6" name="Oval 855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7" name="Oval 856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8" name="Oval 857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9" name="Oval 858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0" name="Oval 859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1" name="Oval 860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2" name="Oval 861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3" name="Oval 862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4" name="Oval 863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5" name="Oval 864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9" name="Oval 868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0" name="Oval 869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1" name="Oval 870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3" name="Oval 872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4" name="Oval 873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6" name="Oval 875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7" name="Oval 876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8" name="Oval 877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9" name="Oval 878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1" name="Oval 880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2" name="Oval 881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3" name="Oval 882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4" name="Oval 883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6" name="Oval 885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7" name="Oval 886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8" name="Oval 887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9" name="Oval 888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0" name="Oval 889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1" name="Oval 890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2" name="Oval 891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3" name="Oval 892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5" name="Oval 894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6" name="Oval 895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7" name="Oval 896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9" name="Oval 898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0" name="Oval 899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1" name="Oval 900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2" name="Oval 901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3" name="Oval 902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5" name="Oval 904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6" name="Oval 905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7" name="Oval 906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9" name="Oval 908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1" name="Oval 910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3" name="Oval 912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4" name="Oval 913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5" name="Oval 914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6" name="Oval 915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7" name="Oval 916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9" name="Oval 918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0" name="Oval 919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1" name="Oval 920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2" name="Oval 921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3" name="Oval 922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5" name="Oval 924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6" name="Oval 925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7" name="Oval 926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8" name="Oval 927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9" name="Oval 928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0" name="Oval 929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1" name="Oval 930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2" name="Oval 931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3" name="Oval 932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5" name="Oval 934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6" name="Oval 935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7" name="Oval 936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9" name="Oval 938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0" name="Oval 939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2" name="Oval 941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3" name="Oval 942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5" name="Oval 944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6" name="Oval 945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7" name="Oval 946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8" name="Oval 947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0" name="Oval 949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1" name="Oval 950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2" name="Oval 951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3" name="Oval 952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5" name="Oval 954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6" name="Oval 955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7" name="Oval 956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8" name="Oval 957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0" name="Oval 959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1" name="Oval 960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2" name="Oval 961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3" name="Oval 962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5" name="Oval 964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7" name="Oval 966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8" name="Oval 967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1" name="Oval 970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2" name="Oval 971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5" name="Oval 974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6" name="Oval 975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7" name="Oval 976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8" name="Oval 977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9" name="Oval 978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0" name="Oval 979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1" name="Oval 980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2" name="Oval 981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3" name="Oval 982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8" name="Oval 987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9" name="Oval 988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0" name="Oval 989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2" name="Oval 991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3" name="Oval 992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5" name="Oval 994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6" name="Oval 995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7" name="Oval 996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8" name="Oval 997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0" name="Oval 999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1" name="Oval 1000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2" name="Oval 1001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3" name="Oval 1002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4" name="Oval 1003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5" name="Oval 1004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6" name="Oval 1005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7" name="Oval 1006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8" name="Oval 1007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12" name="Picture 101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3" r="50387"/>
          <a:stretch/>
        </p:blipFill>
        <p:spPr>
          <a:xfrm>
            <a:off x="551384" y="1124744"/>
            <a:ext cx="3369974" cy="3634283"/>
          </a:xfrm>
          <a:prstGeom prst="rect">
            <a:avLst/>
          </a:prstGeom>
        </p:spPr>
      </p:pic>
      <p:sp>
        <p:nvSpPr>
          <p:cNvPr id="1015" name="Oval 1014"/>
          <p:cNvSpPr/>
          <p:nvPr userDrawn="1"/>
        </p:nvSpPr>
        <p:spPr>
          <a:xfrm>
            <a:off x="1493168" y="908720"/>
            <a:ext cx="4392488" cy="4392488"/>
          </a:xfrm>
          <a:prstGeom prst="ellipse">
            <a:avLst/>
          </a:prstGeom>
          <a:solidFill>
            <a:srgbClr val="233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919536" y="2060848"/>
            <a:ext cx="4218285" cy="156552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1016" name="Subtitle 2"/>
          <p:cNvSpPr>
            <a:spLocks noGrp="1"/>
          </p:cNvSpPr>
          <p:nvPr userDrawn="1">
            <p:ph type="subTitle" idx="13"/>
          </p:nvPr>
        </p:nvSpPr>
        <p:spPr>
          <a:xfrm>
            <a:off x="6118601" y="4581128"/>
            <a:ext cx="4788024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5E5E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</a:t>
            </a:r>
          </a:p>
          <a:p>
            <a:r>
              <a:rPr lang="tr-TR" dirty="0" smtClean="0"/>
              <a:t>Master </a:t>
            </a:r>
            <a:r>
              <a:rPr lang="tr-TR" dirty="0" err="1" smtClean="0"/>
              <a:t>subtitle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6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3" y="1125538"/>
            <a:ext cx="10367435" cy="1143000"/>
          </a:xfrm>
        </p:spPr>
        <p:txBody>
          <a:bodyPr anchor="t" anchorCtr="0">
            <a:noAutofit/>
          </a:bodyPr>
          <a:lstStyle>
            <a:lvl1pPr algn="l">
              <a:defRPr sz="4400" baseline="0"/>
            </a:lvl1pPr>
          </a:lstStyle>
          <a:p>
            <a:r>
              <a:rPr lang="tr-TR" sz="3600" b="1" dirty="0" smtClean="0"/>
              <a:t>Spot</a:t>
            </a:r>
            <a:r>
              <a:rPr lang="tr-TR" sz="3600" b="0" dirty="0" smtClean="0"/>
              <a:t> </a:t>
            </a:r>
            <a:br>
              <a:rPr lang="tr-TR" sz="3600" b="0" dirty="0" smtClean="0"/>
            </a:br>
            <a:r>
              <a:rPr lang="tr-TR" sz="3600" b="1" dirty="0" smtClean="0"/>
              <a:t>36/0.8pt </a:t>
            </a:r>
            <a:endParaRPr lang="tr-T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916518" y="1"/>
            <a:ext cx="4987461" cy="4046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200" b="0" i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tr-TR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68191" y="6328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C6ED1E-8FF3-456D-B6E1-FDF17E4BBA9B}" type="slidenum">
              <a:rPr lang="tr-TR" sz="1200" smtClean="0"/>
              <a:pPr algn="r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72697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3" y="1125538"/>
            <a:ext cx="10367435" cy="1143000"/>
          </a:xfrm>
        </p:spPr>
        <p:txBody>
          <a:bodyPr anchor="t" anchorCtr="0">
            <a:noAutofit/>
          </a:bodyPr>
          <a:lstStyle>
            <a:lvl1pPr algn="l">
              <a:defRPr sz="4400" baseline="0"/>
            </a:lvl1pPr>
          </a:lstStyle>
          <a:p>
            <a:r>
              <a:rPr lang="tr-TR" sz="3600" b="1" dirty="0" smtClean="0"/>
              <a:t>Spot</a:t>
            </a:r>
            <a:r>
              <a:rPr lang="tr-TR" sz="3600" b="0" dirty="0" smtClean="0"/>
              <a:t> </a:t>
            </a:r>
            <a:br>
              <a:rPr lang="tr-TR" sz="3600" b="0" dirty="0" smtClean="0"/>
            </a:br>
            <a:r>
              <a:rPr lang="tr-TR" sz="3600" b="1" dirty="0" smtClean="0"/>
              <a:t>36/0.8pt </a:t>
            </a:r>
            <a:endParaRPr lang="tr-T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916518" y="1"/>
            <a:ext cx="4987461" cy="4046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200" b="0" i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tr-TR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68191" y="6328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C6ED1E-8FF3-456D-B6E1-FDF17E4BBA9B}" type="slidenum">
              <a:rPr lang="tr-TR" sz="1200" smtClean="0"/>
              <a:pPr algn="r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8585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3" y="1125538"/>
            <a:ext cx="10367435" cy="1143000"/>
          </a:xfrm>
        </p:spPr>
        <p:txBody>
          <a:bodyPr anchor="t" anchorCtr="0">
            <a:noAutofit/>
          </a:bodyPr>
          <a:lstStyle>
            <a:lvl1pPr algn="l">
              <a:defRPr sz="4400" baseline="0"/>
            </a:lvl1pPr>
          </a:lstStyle>
          <a:p>
            <a:r>
              <a:rPr lang="tr-TR" sz="3600" b="1" dirty="0" smtClean="0"/>
              <a:t>Spot</a:t>
            </a:r>
            <a:r>
              <a:rPr lang="tr-TR" sz="3600" b="0" dirty="0" smtClean="0"/>
              <a:t> </a:t>
            </a:r>
            <a:br>
              <a:rPr lang="tr-TR" sz="3600" b="0" dirty="0" smtClean="0"/>
            </a:br>
            <a:r>
              <a:rPr lang="tr-TR" sz="3600" b="1" dirty="0" smtClean="0"/>
              <a:t>36/0.8pt </a:t>
            </a:r>
            <a:endParaRPr lang="tr-T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916518" y="1"/>
            <a:ext cx="4987461" cy="4046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200" b="0" i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tr-TR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68191" y="6328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C6ED1E-8FF3-456D-B6E1-FDF17E4BBA9B}" type="slidenum">
              <a:rPr lang="tr-TR" sz="1200" smtClean="0"/>
              <a:pPr algn="r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9322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3" y="1125538"/>
            <a:ext cx="10367435" cy="1143000"/>
          </a:xfrm>
        </p:spPr>
        <p:txBody>
          <a:bodyPr anchor="t" anchorCtr="0">
            <a:noAutofit/>
          </a:bodyPr>
          <a:lstStyle>
            <a:lvl1pPr algn="l">
              <a:defRPr sz="4400" baseline="0"/>
            </a:lvl1pPr>
          </a:lstStyle>
          <a:p>
            <a:r>
              <a:rPr lang="tr-TR" sz="3600" b="1" dirty="0" smtClean="0"/>
              <a:t>Spot</a:t>
            </a:r>
            <a:r>
              <a:rPr lang="tr-TR" sz="3600" b="0" dirty="0" smtClean="0"/>
              <a:t> </a:t>
            </a:r>
            <a:br>
              <a:rPr lang="tr-TR" sz="3600" b="0" dirty="0" smtClean="0"/>
            </a:br>
            <a:r>
              <a:rPr lang="tr-TR" sz="3600" b="1" dirty="0" smtClean="0"/>
              <a:t>36/0.8pt </a:t>
            </a:r>
            <a:endParaRPr lang="tr-T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916518" y="1"/>
            <a:ext cx="4987461" cy="4046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200" b="0" i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tr-TR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68191" y="6328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C6ED1E-8FF3-456D-B6E1-FDF17E4BBA9B}" type="slidenum">
              <a:rPr lang="tr-TR" sz="1200" smtClean="0"/>
              <a:pPr algn="r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338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3" y="1125538"/>
            <a:ext cx="10367435" cy="1143000"/>
          </a:xfrm>
        </p:spPr>
        <p:txBody>
          <a:bodyPr anchor="t" anchorCtr="0">
            <a:noAutofit/>
          </a:bodyPr>
          <a:lstStyle>
            <a:lvl1pPr algn="l">
              <a:defRPr sz="4400" baseline="0"/>
            </a:lvl1pPr>
          </a:lstStyle>
          <a:p>
            <a:r>
              <a:rPr lang="tr-TR" sz="3600" b="1" dirty="0" smtClean="0"/>
              <a:t>Spot</a:t>
            </a:r>
            <a:r>
              <a:rPr lang="tr-TR" sz="3600" b="0" dirty="0" smtClean="0"/>
              <a:t> </a:t>
            </a:r>
            <a:br>
              <a:rPr lang="tr-TR" sz="3600" b="0" dirty="0" smtClean="0"/>
            </a:br>
            <a:r>
              <a:rPr lang="tr-TR" sz="3600" b="1" dirty="0" smtClean="0"/>
              <a:t>36/0.8pt </a:t>
            </a:r>
            <a:endParaRPr lang="tr-T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916518" y="1"/>
            <a:ext cx="4987461" cy="4046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200" b="0" i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tr-TR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68191" y="6328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C6ED1E-8FF3-456D-B6E1-FDF17E4BBA9B}" type="slidenum">
              <a:rPr lang="tr-TR" sz="1200" smtClean="0"/>
              <a:pPr algn="r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67604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3" y="1125538"/>
            <a:ext cx="10367435" cy="1143000"/>
          </a:xfrm>
        </p:spPr>
        <p:txBody>
          <a:bodyPr anchor="t" anchorCtr="0">
            <a:noAutofit/>
          </a:bodyPr>
          <a:lstStyle>
            <a:lvl1pPr algn="l">
              <a:defRPr sz="4400" baseline="0"/>
            </a:lvl1pPr>
          </a:lstStyle>
          <a:p>
            <a:r>
              <a:rPr lang="tr-TR" sz="3600" b="1" dirty="0" smtClean="0"/>
              <a:t>Spot</a:t>
            </a:r>
            <a:r>
              <a:rPr lang="tr-TR" sz="3600" b="0" dirty="0" smtClean="0"/>
              <a:t> </a:t>
            </a:r>
            <a:br>
              <a:rPr lang="tr-TR" sz="3600" b="0" dirty="0" smtClean="0"/>
            </a:br>
            <a:r>
              <a:rPr lang="tr-TR" sz="3600" b="1" dirty="0" smtClean="0"/>
              <a:t>36/0.8pt </a:t>
            </a:r>
            <a:endParaRPr lang="tr-T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916518" y="1"/>
            <a:ext cx="4987461" cy="4046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200" b="0" i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tr-TR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68191" y="6328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C6ED1E-8FF3-456D-B6E1-FDF17E4BBA9B}" type="slidenum">
              <a:rPr lang="tr-TR" sz="1200" smtClean="0"/>
              <a:pPr algn="r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74631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3" y="1125538"/>
            <a:ext cx="10367435" cy="1143000"/>
          </a:xfrm>
        </p:spPr>
        <p:txBody>
          <a:bodyPr anchor="t" anchorCtr="0">
            <a:noAutofit/>
          </a:bodyPr>
          <a:lstStyle>
            <a:lvl1pPr algn="l">
              <a:defRPr sz="4400" baseline="0"/>
            </a:lvl1pPr>
          </a:lstStyle>
          <a:p>
            <a:r>
              <a:rPr lang="tr-TR" sz="3600" b="1" dirty="0" smtClean="0"/>
              <a:t>Spot</a:t>
            </a:r>
            <a:r>
              <a:rPr lang="tr-TR" sz="3600" b="0" dirty="0" smtClean="0"/>
              <a:t> </a:t>
            </a:r>
            <a:br>
              <a:rPr lang="tr-TR" sz="3600" b="0" dirty="0" smtClean="0"/>
            </a:br>
            <a:r>
              <a:rPr lang="tr-TR" sz="3600" b="1" dirty="0" smtClean="0"/>
              <a:t>36/0.8pt </a:t>
            </a:r>
            <a:endParaRPr lang="tr-T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916518" y="1"/>
            <a:ext cx="4987461" cy="4046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200" b="0" i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tr-TR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68191" y="6328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C6ED1E-8FF3-456D-B6E1-FDF17E4BBA9B}" type="slidenum">
              <a:rPr lang="tr-TR" sz="1200" smtClean="0"/>
              <a:pPr algn="r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08120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39912"/>
            <a:ext cx="10896600" cy="41481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90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3" y="1125538"/>
            <a:ext cx="10367435" cy="1143000"/>
          </a:xfrm>
        </p:spPr>
        <p:txBody>
          <a:bodyPr anchor="t" anchorCtr="0">
            <a:noAutofit/>
          </a:bodyPr>
          <a:lstStyle>
            <a:lvl1pPr algn="l">
              <a:defRPr sz="4400" baseline="0"/>
            </a:lvl1pPr>
          </a:lstStyle>
          <a:p>
            <a:r>
              <a:rPr lang="tr-TR" sz="3600" b="1" dirty="0" smtClean="0"/>
              <a:t>Spot</a:t>
            </a:r>
            <a:r>
              <a:rPr lang="tr-TR" sz="3600" b="0" dirty="0" smtClean="0"/>
              <a:t> </a:t>
            </a:r>
            <a:br>
              <a:rPr lang="tr-TR" sz="3600" b="0" dirty="0" smtClean="0"/>
            </a:br>
            <a:r>
              <a:rPr lang="tr-TR" sz="3600" b="1" dirty="0" smtClean="0"/>
              <a:t>36/0.8pt </a:t>
            </a:r>
            <a:endParaRPr lang="tr-TR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916518" y="1"/>
            <a:ext cx="4987461" cy="40466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200" b="0" i="0" smtClean="0"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tr-TR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68191" y="6328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C6ED1E-8FF3-456D-B6E1-FDF17E4BBA9B}" type="slidenum">
              <a:rPr lang="tr-TR" sz="1200" smtClean="0"/>
              <a:pPr algn="r"/>
              <a:t>‹#›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185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39912"/>
            <a:ext cx="10896600" cy="41481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649137" y="6395510"/>
            <a:ext cx="5446863" cy="2989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1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roup 1009"/>
          <p:cNvGrpSpPr/>
          <p:nvPr userDrawn="1"/>
        </p:nvGrpSpPr>
        <p:grpSpPr>
          <a:xfrm>
            <a:off x="17201" y="7432"/>
            <a:ext cx="7226066" cy="4680520"/>
            <a:chOff x="2495600" y="908720"/>
            <a:chExt cx="6336704" cy="4104456"/>
          </a:xfrm>
        </p:grpSpPr>
        <p:sp>
          <p:nvSpPr>
            <p:cNvPr id="2015" name="Oval 2014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7" name="Oval 2016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8" name="Oval 2017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9" name="Oval 2018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0" name="Oval 2019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1" name="Oval 2020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2" name="Oval 2021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3" name="Oval 2022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4" name="Oval 2023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5" name="Oval 2024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6" name="Oval 2025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7" name="Oval 2026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8" name="Oval 2027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9" name="Oval 2028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0" name="Oval 2029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1" name="Oval 2030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2" name="Oval 2031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3" name="Oval 2032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4" name="Oval 2033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5" name="Oval 2034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6" name="Oval 2035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7" name="Oval 2036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8" name="Oval 2037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9" name="Oval 2038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0" name="Oval 2039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1" name="Oval 2040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2" name="Oval 2041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3" name="Oval 2042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4" name="Oval 2043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5" name="Oval 2044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6" name="Oval 2045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7" name="Oval 2046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8" name="Oval 2047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9" name="Oval 2048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0" name="Oval 2049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" name="Oval 2050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Oval 2051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3" name="Oval 2052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Oval 2053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5" name="Oval 2054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6" name="Oval 2055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7" name="Oval 2056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8" name="Oval 2057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9" name="Oval 2058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0" name="Oval 2059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1" name="Oval 2060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2" name="Oval 2061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Oval 2062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4" name="Oval 2063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5" name="Oval 2064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6" name="Oval 2065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7" name="Oval 2066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8" name="Oval 2067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9" name="Oval 2068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0" name="Oval 2069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1" name="Oval 2070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2" name="Oval 2071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3" name="Oval 2072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4" name="Oval 2073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Oval 2074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Oval 2075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Oval 2076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8" name="Oval 2077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9" name="Oval 2078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0" name="Oval 2079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1" name="Oval 2080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2" name="Oval 2081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3" name="Oval 2082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4" name="Oval 2083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5" name="Oval 2084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6" name="Oval 2085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Oval 2086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Oval 2087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9" name="Oval 2088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0" name="Oval 2089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1" name="Oval 2090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2" name="Oval 2091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3" name="Oval 2092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4" name="Oval 2093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5" name="Oval 2094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Oval 2095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7" name="Oval 2096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8" name="Oval 2097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Oval 2098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0" name="Oval 2099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Oval 2100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2" name="Oval 2101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3" name="Oval 2102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4" name="Oval 2103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5" name="Oval 2104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6" name="Oval 2105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7" name="Oval 2106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8" name="Oval 2107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9" name="Oval 2108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0" name="Oval 2109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1" name="Oval 2110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2" name="Oval 2111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3" name="Oval 2112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4" name="Oval 2113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5" name="Oval 2114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6" name="Oval 2115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7" name="Oval 2116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8" name="Oval 2117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9" name="Oval 2118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0" name="Oval 2119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1" name="Oval 2120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2" name="Oval 2121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3" name="Oval 2122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4" name="Oval 2123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5" name="Oval 2124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6" name="Oval 2125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7" name="Oval 2126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8" name="Oval 2127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9" name="Oval 2128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0" name="Oval 2129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1" name="Oval 2130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2" name="Oval 2131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3" name="Oval 2132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4" name="Oval 2133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5" name="Oval 2134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6" name="Oval 2135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7" name="Oval 2136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8" name="Oval 2137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9" name="Oval 2138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0" name="Oval 2139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1" name="Oval 2140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2" name="Oval 2141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3" name="Oval 2142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4" name="Oval 2143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5" name="Oval 2144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6" name="Oval 2145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7" name="Oval 2146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8" name="Oval 2147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9" name="Oval 2148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0" name="Oval 2149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1" name="Oval 2150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2" name="Oval 2151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3" name="Oval 2152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4" name="Oval 2153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5" name="Oval 2154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6" name="Oval 2155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7" name="Oval 2156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8" name="Oval 2157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9" name="Oval 2158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0" name="Oval 2159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1" name="Oval 2160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2" name="Oval 2161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3" name="Oval 2162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4" name="Oval 2163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5" name="Oval 2164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6" name="Oval 2165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7" name="Oval 2166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8" name="Oval 2167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9" name="Oval 2168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0" name="Oval 2169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1" name="Oval 2170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2" name="Oval 2171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3" name="Oval 2172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4" name="Oval 2173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5" name="Oval 2174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6" name="Oval 2175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7" name="Oval 2176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8" name="Oval 2177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9" name="Oval 2178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0" name="Oval 2179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1" name="Oval 2180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2" name="Oval 2181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3" name="Oval 2182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4" name="Oval 2183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5" name="Oval 2184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6" name="Oval 2185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7" name="Oval 2186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8" name="Oval 2187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9" name="Oval 2188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0" name="Oval 2189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1" name="Oval 2190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2" name="Oval 2191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3" name="Oval 2192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4" name="Oval 2193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5" name="Oval 2194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6" name="Oval 2195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7" name="Oval 2196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8" name="Oval 2197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9" name="Oval 2198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0" name="Oval 2199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" name="Oval 2200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2" name="Oval 2201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3" name="Oval 2202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4" name="Oval 2203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5" name="Oval 2204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6" name="Oval 2205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7" name="Oval 2206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8" name="Oval 2207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9" name="Oval 2208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0" name="Oval 2209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" name="Oval 2210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" name="Oval 2211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Oval 2212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4" name="Oval 2213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5" name="Oval 2214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6" name="Oval 2215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7" name="Oval 2216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8" name="Oval 2217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9" name="Oval 2218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0" name="Oval 2219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1" name="Oval 2220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2" name="Oval 2221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3" name="Oval 2222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4" name="Oval 2223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5" name="Oval 2224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6" name="Oval 2225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7" name="Oval 2226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8" name="Oval 2227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9" name="Oval 2228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0" name="Oval 2229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1" name="Oval 2230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2" name="Oval 2231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3" name="Oval 2232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4" name="Oval 2233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5" name="Oval 2234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6" name="Oval 2235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7" name="Oval 2236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8" name="Oval 2237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9" name="Oval 2238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0" name="Oval 2239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1" name="Oval 2240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2" name="Oval 2241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3" name="Oval 2242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4" name="Oval 2243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5" name="Oval 2244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6" name="Oval 2245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7" name="Oval 2246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8" name="Oval 2247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9" name="Oval 2248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0" name="Oval 2249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1" name="Oval 2250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2" name="Oval 2251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" name="Oval 2252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" name="Oval 2253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5" name="Oval 2254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6" name="Oval 2255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7" name="Oval 2256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8" name="Oval 2257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9" name="Oval 2258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0" name="Oval 2259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1" name="Oval 2260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2" name="Oval 2261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3" name="Oval 2262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4" name="Oval 2263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5" name="Oval 2264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6" name="Oval 2265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7" name="Oval 2266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8" name="Oval 2267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9" name="Oval 2268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0" name="Oval 2269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1" name="Oval 2270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2" name="Oval 2271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3" name="Oval 2272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4" name="Oval 2273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5" name="Oval 2274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6" name="Oval 2275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7" name="Oval 2276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8" name="Oval 2277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9" name="Oval 2278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0" name="Oval 2279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1" name="Oval 2280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2" name="Oval 2281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3" name="Oval 2282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4" name="Oval 2283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5" name="Oval 2284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6" name="Oval 2285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7" name="Oval 2286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8" name="Oval 2287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9" name="Oval 2288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0" name="Oval 2289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1" name="Oval 2290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2" name="Oval 2291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3" name="Oval 2292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4" name="Oval 2293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5" name="Oval 2294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6" name="Oval 2295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7" name="Oval 2296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8" name="Oval 2297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9" name="Oval 2298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0" name="Oval 2299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1" name="Oval 2300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2" name="Oval 2301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3" name="Oval 2302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4" name="Oval 2303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5" name="Oval 2304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6" name="Oval 2305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7" name="Oval 2306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8" name="Oval 2307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9" name="Oval 2308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0" name="Oval 2309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1" name="Oval 2310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2" name="Oval 2311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3" name="Oval 2312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4" name="Oval 2313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5" name="Oval 2314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6" name="Oval 2315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7" name="Oval 2316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8" name="Oval 2317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9" name="Oval 2318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0" name="Oval 2319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1" name="Oval 2320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2" name="Oval 2321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3" name="Oval 2322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4" name="Oval 2323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5" name="Oval 2324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6" name="Oval 2325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7" name="Oval 2326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8" name="Oval 2327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9" name="Oval 2328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0" name="Oval 2329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1" name="Oval 2330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2" name="Oval 2331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3" name="Oval 2332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4" name="Oval 2333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5" name="Oval 2334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6" name="Oval 2335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7" name="Oval 2336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8" name="Oval 2337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9" name="Oval 2338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0" name="Oval 2339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1" name="Oval 2340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2" name="Oval 2341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3" name="Oval 2342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4" name="Oval 2343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5" name="Oval 2344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6" name="Oval 2345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7" name="Oval 2346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8" name="Oval 2347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9" name="Oval 2348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0" name="Oval 2349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1" name="Oval 2350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2" name="Oval 2351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3" name="Oval 2352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4" name="Oval 2353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" name="Oval 2354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6" name="Oval 2355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7" name="Oval 2356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" name="Oval 2357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9" name="Oval 2358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0" name="Oval 2359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1" name="Oval 2360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2" name="Oval 2361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3" name="Oval 2362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4" name="Oval 2363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5" name="Oval 2364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6" name="Oval 2365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7" name="Oval 2366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8" name="Oval 2367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9" name="Oval 2368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" name="Oval 2369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" name="Oval 2370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" name="Oval 2371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3" name="Oval 2372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4" name="Oval 2373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5" name="Oval 2374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6" name="Oval 2375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7" name="Oval 2376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8" name="Oval 2377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9" name="Oval 2378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0" name="Oval 2379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1" name="Oval 2380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2" name="Oval 2381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3" name="Oval 2382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4" name="Oval 2383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5" name="Oval 2384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6" name="Oval 2385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7" name="Oval 2386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8" name="Oval 2387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9" name="Oval 2388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0" name="Oval 2389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1" name="Oval 2390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2" name="Oval 2391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3" name="Oval 2392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4" name="Oval 2393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5" name="Oval 2394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6" name="Oval 2395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7" name="Oval 2396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8" name="Oval 2397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9" name="Oval 2398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0" name="Oval 2399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1" name="Oval 2400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2" name="Oval 2401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3" name="Oval 2402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4" name="Oval 2403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5" name="Oval 2404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6" name="Oval 2405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7" name="Oval 2406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8" name="Oval 2407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9" name="Oval 2408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0" name="Oval 2409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1" name="Oval 2410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2" name="Oval 2411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" name="Oval 2412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4" name="Oval 2413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5" name="Oval 2414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6" name="Oval 2415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7" name="Oval 2416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8" name="Oval 2417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9" name="Oval 2418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0" name="Oval 2419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1" name="Oval 2420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2" name="Oval 2421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3" name="Oval 2422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4" name="Oval 2423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5" name="Oval 2424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6" name="Oval 2425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7" name="Oval 2426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8" name="Oval 2427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9" name="Oval 2428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0" name="Oval 2429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1" name="Oval 2430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2" name="Oval 2431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3" name="Oval 2432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4" name="Oval 2433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5" name="Oval 2434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6" name="Oval 2435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7" name="Oval 2436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8" name="Oval 2437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9" name="Oval 2438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0" name="Oval 2439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1" name="Oval 2440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2" name="Oval 2441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3" name="Oval 2442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4" name="Oval 2443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5" name="Oval 2444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6" name="Oval 2445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7" name="Oval 2446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8" name="Oval 2447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9" name="Oval 2448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0" name="Oval 2449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1" name="Oval 2450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2" name="Oval 2451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3" name="Oval 2452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4" name="Oval 2453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5" name="Oval 2454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6" name="Oval 2455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7" name="Oval 2456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8" name="Oval 2457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9" name="Oval 2458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0" name="Oval 2459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1" name="Oval 2460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2" name="Oval 2461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3" name="Oval 2462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4" name="Oval 2463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5" name="Oval 2464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6" name="Oval 2465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7" name="Oval 2466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8" name="Oval 2467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9" name="Oval 2468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0" name="Oval 2469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1" name="Oval 2470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2" name="Oval 2471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3" name="Oval 2472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4" name="Oval 2473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5" name="Oval 2474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6" name="Oval 2475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7" name="Oval 2476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8" name="Oval 2477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9" name="Oval 2478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0" name="Oval 2479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1" name="Oval 2480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2" name="Oval 2481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3" name="Oval 2482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4" name="Oval 2483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5" name="Oval 2484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6" name="Oval 2485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7" name="Oval 2486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8" name="Oval 2487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9" name="Oval 2488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0" name="Oval 2489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1" name="Oval 2490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2" name="Oval 2491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3" name="Oval 2492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4" name="Oval 2493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5" name="Oval 2494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6" name="Oval 2495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7" name="Oval 2496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8" name="Oval 2497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9" name="Oval 2498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0" name="Oval 2499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1" name="Oval 2500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2" name="Oval 2501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3" name="Oval 2502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4" name="Oval 2503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5" name="Oval 2504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6" name="Oval 2505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7" name="Oval 2506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8" name="Oval 2507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9" name="Oval 2508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0" name="Oval 2509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1" name="Oval 2510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2" name="Oval 2511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3" name="Oval 2512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4" name="Oval 2513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5" name="Oval 2514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6" name="Oval 2515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7" name="Oval 2516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8" name="Oval 2517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9" name="Oval 2518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0" name="Oval 2519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1" name="Oval 2520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2" name="Oval 2521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3" name="Oval 2522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4" name="Oval 2523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5" name="Oval 2524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6" name="Oval 2525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7" name="Oval 2526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8" name="Oval 2527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9" name="Oval 2528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0" name="Oval 2529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1" name="Oval 2530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2" name="Oval 2531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3" name="Oval 2532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4" name="Oval 2533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5" name="Oval 2534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6" name="Oval 2535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7" name="Oval 2536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8" name="Oval 2537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9" name="Oval 2538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0" name="Oval 2539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1" name="Oval 2540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2" name="Oval 2541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3" name="Oval 2542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4" name="Oval 2543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5" name="Oval 2544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6" name="Oval 2545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7" name="Oval 2546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8" name="Oval 2547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9" name="Oval 2548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0" name="Oval 2549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1" name="Oval 2550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2" name="Oval 2551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3" name="Oval 2552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4" name="Oval 2553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5" name="Oval 2554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6" name="Oval 2555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7" name="Oval 2556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8" name="Oval 2557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9" name="Oval 2558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0" name="Oval 2559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1" name="Oval 2560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2" name="Oval 2561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3" name="Oval 2562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4" name="Oval 2563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5" name="Oval 2564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6" name="Oval 2565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7" name="Oval 2566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8" name="Oval 2567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9" name="Oval 2568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0" name="Oval 2569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1" name="Oval 2570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2" name="Oval 2571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3" name="Oval 2572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4" name="Oval 2573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5" name="Oval 2574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6" name="Oval 2575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7" name="Oval 2576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8" name="Oval 2577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9" name="Oval 2578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0" name="Oval 2579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1" name="Oval 2580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2" name="Oval 2581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3" name="Oval 2582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4" name="Oval 2583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5" name="Oval 2584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6" name="Oval 2585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7" name="Oval 2586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8" name="Oval 2587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9" name="Oval 2588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0" name="Oval 2589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1" name="Oval 2590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2" name="Oval 2591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3" name="Oval 2592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4" name="Oval 2593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5" name="Oval 2594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6" name="Oval 2595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7" name="Oval 2596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8" name="Oval 2597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9" name="Oval 2598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0" name="Oval 2599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1" name="Oval 2600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2" name="Oval 2601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3" name="Oval 2602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4" name="Oval 2603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5" name="Oval 2604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6" name="Oval 2605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7" name="Oval 2606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8" name="Oval 2607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9" name="Oval 2608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0" name="Oval 2609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1" name="Oval 2610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2" name="Oval 2611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3" name="Oval 2612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4" name="Oval 2613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5" name="Oval 2614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6" name="Oval 2615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7" name="Oval 2616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8" name="Oval 2617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9" name="Oval 2618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0" name="Oval 2619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1" name="Oval 2620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2" name="Oval 2621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3" name="Oval 2622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4" name="Oval 2623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5" name="Oval 2624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6" name="Oval 2625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7" name="Oval 2626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8" name="Oval 2627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9" name="Oval 2628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0" name="Oval 2629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1" name="Oval 2630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2" name="Oval 2631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3" name="Oval 2632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4" name="Oval 2633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5" name="Oval 2634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6" name="Oval 2635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7" name="Oval 2636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8" name="Oval 2637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9" name="Oval 2638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0" name="Oval 2639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1" name="Oval 2640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2" name="Oval 2641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3" name="Oval 2642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4" name="Oval 2643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5" name="Oval 2644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6" name="Oval 2645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7" name="Oval 2646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8" name="Oval 2647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9" name="Oval 2648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0" name="Oval 2649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1" name="Oval 2650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2" name="Oval 2651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3" name="Oval 2652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4" name="Oval 2653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5" name="Oval 2654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6" name="Oval 2655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7" name="Oval 2656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8" name="Oval 2657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9" name="Oval 2658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0" name="Oval 2659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1" name="Oval 2660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2" name="Oval 2661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3" name="Oval 2662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4" name="Oval 2663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5" name="Oval 2664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6" name="Oval 2665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7" name="Oval 2666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8" name="Oval 2667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9" name="Oval 2668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0" name="Oval 2669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1" name="Oval 2670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2" name="Oval 2671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3" name="Oval 2672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4" name="Oval 2673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5" name="Oval 2674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6" name="Oval 2675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7" name="Oval 2676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8" name="Oval 2677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9" name="Oval 2678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0" name="Oval 2679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1" name="Oval 2680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2" name="Oval 2681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3" name="Oval 2682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4" name="Oval 2683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5" name="Oval 2684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6" name="Oval 2685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7" name="Oval 2686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8" name="Oval 2687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9" name="Oval 2688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0" name="Oval 2689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1" name="Oval 2690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2" name="Oval 2691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3" name="Oval 2692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4" name="Oval 2693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5" name="Oval 2694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6" name="Oval 2695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7" name="Oval 2696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8" name="Oval 2697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9" name="Oval 2698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0" name="Oval 2699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1" name="Oval 2700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2" name="Oval 2701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3" name="Oval 2702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4" name="Oval 2703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5" name="Oval 2704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6" name="Oval 2705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7" name="Oval 2706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8" name="Oval 2707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9" name="Oval 2708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0" name="Oval 2709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1" name="Oval 2710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2" name="Oval 2711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3" name="Oval 2712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4" name="Oval 2713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5" name="Oval 2714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6" name="Oval 2715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7" name="Oval 2716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8" name="Oval 2717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9" name="Oval 2718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0" name="Oval 2719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1" name="Oval 2720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2" name="Oval 2721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3" name="Oval 2722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4" name="Oval 2723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5" name="Oval 2724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6" name="Oval 2725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7" name="Oval 2726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8" name="Oval 2727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9" name="Oval 2728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0" name="Oval 2729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1" name="Oval 2730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2" name="Oval 2731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3" name="Oval 2732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4" name="Oval 2733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5" name="Oval 2734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6" name="Oval 2735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7" name="Oval 2736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8" name="Oval 2737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9" name="Oval 2738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0" name="Oval 2739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1" name="Oval 2740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2" name="Oval 2741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3" name="Oval 2742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4" name="Oval 2743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5" name="Oval 2744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6" name="Oval 2745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7" name="Oval 2746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8" name="Oval 2747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9" name="Oval 2748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0" name="Oval 2749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1" name="Oval 2750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2" name="Oval 2751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3" name="Oval 2752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4" name="Oval 2753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5" name="Oval 2754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6" name="Oval 2755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7" name="Oval 2756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8" name="Oval 2757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9" name="Oval 2758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0" name="Oval 2759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1" name="Oval 2760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2" name="Oval 2761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3" name="Oval 2762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4" name="Oval 2763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5" name="Oval 2764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6" name="Oval 2765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7" name="Oval 2766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8" name="Oval 2767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9" name="Oval 2768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0" name="Oval 2769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1" name="Oval 2770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2" name="Oval 2771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3" name="Oval 2772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4" name="Oval 2773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5" name="Oval 2774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6" name="Oval 2775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7" name="Oval 2776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8" name="Oval 2777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9" name="Oval 2778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0" name="Oval 2779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1" name="Oval 2780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2" name="Oval 2781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3" name="Oval 2782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4" name="Oval 2783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5" name="Oval 2784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6" name="Oval 2785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7" name="Oval 2786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8" name="Oval 2787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9" name="Oval 2788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0" name="Oval 2789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1" name="Oval 2790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2" name="Oval 2791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3" name="Oval 2792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4" name="Oval 2793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5" name="Oval 2794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6" name="Oval 2795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7" name="Oval 2796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8" name="Oval 2797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9" name="Oval 2798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0" name="Oval 2799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1" name="Oval 2800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2" name="Oval 2801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3" name="Oval 2802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4" name="Oval 2803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5" name="Oval 2804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6" name="Oval 2805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7" name="Oval 2806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8" name="Oval 2807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9" name="Oval 2808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0" name="Oval 2809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1" name="Oval 2810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2" name="Oval 2811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3" name="Oval 2812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4" name="Oval 2813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5" name="Oval 2814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6" name="Oval 2815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7" name="Oval 2816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8" name="Oval 2817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9" name="Oval 2818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0" name="Oval 2819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1" name="Oval 2820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2" name="Oval 2821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3" name="Oval 2822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4" name="Oval 2823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5" name="Oval 2824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6" name="Oval 2825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7" name="Oval 2826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8" name="Oval 2827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9" name="Oval 2828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0" name="Oval 2829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1" name="Oval 2830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2" name="Oval 2831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3" name="Oval 2832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4" name="Oval 2833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5" name="Oval 2834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6" name="Oval 2835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7" name="Oval 2836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8" name="Oval 2837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9" name="Oval 2838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0" name="Oval 2839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1" name="Oval 2840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2" name="Oval 2841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3" name="Oval 2842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4" name="Oval 2843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5" name="Oval 2844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6" name="Oval 2845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7" name="Oval 2846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8" name="Oval 2847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9" name="Oval 2848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0" name="Oval 2849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1" name="Oval 2850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2" name="Oval 2851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3" name="Oval 2852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4" name="Oval 2853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5" name="Oval 2854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6" name="Oval 2855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7" name="Oval 2856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8" name="Oval 2857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9" name="Oval 2858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0" name="Oval 2859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1" name="Oval 2860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2" name="Oval 2861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3" name="Oval 2862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4" name="Oval 2863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5" name="Oval 2864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6" name="Oval 2865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7" name="Oval 2866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8" name="Oval 2867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9" name="Oval 2868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0" name="Oval 2869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1" name="Oval 2870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2" name="Oval 2871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3" name="Oval 2872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4" name="Oval 2873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5" name="Oval 2874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6" name="Oval 2875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7" name="Oval 2876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8" name="Oval 2877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9" name="Oval 2878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0" name="Oval 2879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1" name="Oval 2880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2" name="Oval 2881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3" name="Oval 2882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4" name="Oval 2883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5" name="Oval 2884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6" name="Oval 2885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7" name="Oval 2886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8" name="Oval 2887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9" name="Oval 2888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0" name="Oval 2889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1" name="Oval 2890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2" name="Oval 2891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3" name="Oval 2892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4" name="Oval 2893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5" name="Oval 2894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6" name="Oval 2895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7" name="Oval 2896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8" name="Oval 2897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9" name="Oval 2898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0" name="Oval 2899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1" name="Oval 2900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2" name="Oval 2901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3" name="Oval 2902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4" name="Oval 2903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5" name="Oval 2904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6" name="Oval 2905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7" name="Oval 2906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8" name="Oval 2907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9" name="Oval 2908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0" name="Oval 2909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1" name="Oval 2910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2" name="Oval 2911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3" name="Oval 2912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4" name="Oval 2913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5" name="Oval 2914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6" name="Oval 2915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7" name="Oval 2916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8" name="Oval 2917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9" name="Oval 2918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0" name="Oval 2919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1" name="Oval 2920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2" name="Oval 2921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3" name="Oval 2922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4" name="Oval 2923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5" name="Oval 2924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6" name="Oval 2925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7" name="Oval 2926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8" name="Oval 2927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9" name="Oval 2928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0" name="Oval 2929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1" name="Oval 2930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2" name="Oval 2931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3" name="Oval 2932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4" name="Oval 2933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5" name="Oval 2934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6" name="Oval 2935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7" name="Oval 2936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8" name="Oval 2937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9" name="Oval 2938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0" name="Oval 2939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1" name="Oval 2940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2" name="Oval 2941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3" name="Oval 2942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4" name="Oval 2943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5" name="Oval 2944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6" name="Oval 2945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7" name="Oval 2946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8" name="Oval 2947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9" name="Oval 2948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0" name="Oval 2949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1" name="Oval 2950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2" name="Oval 2951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3" name="Oval 2952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4" name="Oval 2953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5" name="Oval 2954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6" name="Oval 2955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7" name="Oval 2956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8" name="Oval 2957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9" name="Oval 2958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0" name="Oval 2959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1" name="Oval 2960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2" name="Oval 2961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3" name="Oval 2962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4" name="Oval 2963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5" name="Oval 2964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6" name="Oval 2965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7" name="Oval 2966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8" name="Oval 2967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9" name="Oval 2968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0" name="Oval 2969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1" name="Oval 2970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2" name="Oval 2971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3" name="Oval 2972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4" name="Oval 2973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5" name="Oval 2974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6" name="Oval 2975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7" name="Oval 2976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8" name="Oval 2977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9" name="Oval 2978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0" name="Oval 2979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1" name="Oval 2980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2" name="Oval 2981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3" name="Oval 2982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4" name="Oval 2983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5" name="Oval 2984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6" name="Oval 2985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7" name="Oval 2986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8" name="Oval 2987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9" name="Oval 2988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0" name="Oval 2989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1" name="Oval 2990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2" name="Oval 2991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3" name="Oval 2992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4" name="Oval 2993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5" name="Oval 2994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6" name="Oval 2995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7" name="Oval 2996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8" name="Oval 2997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9" name="Oval 2998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0" name="Oval 2999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1" name="Oval 3000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2" name="Oval 3001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3" name="Oval 3002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4" name="Oval 3003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5" name="Oval 3004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6" name="Oval 3005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7" name="Oval 3006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8" name="Oval 3007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9" name="Oval 3008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0" name="Oval 3009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1" name="Oval 3010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2" name="Oval 3011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3" name="Oval 3012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4" name="Oval 3013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5" name="Oval 3014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6" name="Oval 3015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7" name="Oval 3016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8" name="Rectangle 3017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6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roup 1010"/>
          <p:cNvGrpSpPr/>
          <p:nvPr userDrawn="1"/>
        </p:nvGrpSpPr>
        <p:grpSpPr>
          <a:xfrm>
            <a:off x="17201" y="7432"/>
            <a:ext cx="7226066" cy="4680520"/>
            <a:chOff x="2495600" y="908720"/>
            <a:chExt cx="6336704" cy="4104456"/>
          </a:xfrm>
        </p:grpSpPr>
        <p:sp>
          <p:nvSpPr>
            <p:cNvPr id="1012" name="Oval 1011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3" name="Oval 1012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4" name="Oval 1013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5" name="Oval 1014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6" name="Oval 1015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7" name="Oval 1016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8" name="Oval 1017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9" name="Oval 1018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0" name="Oval 1019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1" name="Oval 1020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3" name="Oval 1022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4" name="Oval 1023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5" name="Oval 1024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6" name="Oval 1025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7" name="Oval 1026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8" name="Oval 1027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9" name="Oval 1028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0" name="Oval 1029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1" name="Oval 1030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2" name="Oval 1031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3" name="Oval 1032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4" name="Oval 1033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5" name="Oval 1034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6" name="Oval 1035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7" name="Oval 1036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1" name="Oval 1040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2" name="Oval 1041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3" name="Oval 1042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Oval 1043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Oval 1044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6" name="Oval 1045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9" name="Oval 1048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1" name="Oval 1050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2" name="Oval 1051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3" name="Oval 1052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4" name="Oval 1053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5" name="Oval 1054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6" name="Oval 1055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7" name="Oval 1056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8" name="Oval 1057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0" name="Oval 1059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1" name="Oval 1060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2" name="Oval 1061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3" name="Oval 1062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4" name="Oval 1063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5" name="Oval 1064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6" name="Oval 1065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7" name="Oval 1066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8" name="Oval 1067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9" name="Oval 1068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0" name="Oval 1069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4" name="Oval 1073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5" name="Oval 1074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6" name="Oval 1075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7" name="Oval 1076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8" name="Oval 1077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9" name="Oval 1078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0" name="Oval 1079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1" name="Oval 1080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2" name="Oval 1081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5" name="Oval 1084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6" name="Oval 1085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7" name="Oval 1086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8" name="Oval 1087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9" name="Oval 1088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1" name="Oval 1090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3" name="Oval 1092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4" name="Oval 1093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8" name="Oval 1097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9" name="Oval 1098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0" name="Oval 1099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1" name="Oval 1100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2" name="Oval 1101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3" name="Oval 1102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4" name="Oval 1103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5" name="Oval 1104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6" name="Oval 1105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9" name="Oval 1108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0" name="Oval 1109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1" name="Oval 1110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2" name="Oval 1111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3" name="Oval 1112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7" name="Oval 1116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8" name="Oval 1117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9" name="Oval 1118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0" name="Oval 1119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1" name="Oval 1120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2" name="Oval 1121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3" name="Oval 1122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4" name="Oval 1123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5" name="Oval 1124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6" name="Oval 1125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7" name="Oval 1126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8" name="Oval 1127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9" name="Oval 1128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0" name="Oval 1129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Oval 1130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2" name="Oval 1131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3" name="Oval 1132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4" name="Oval 1133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5" name="Oval 1134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6" name="Oval 1135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7" name="Oval 1136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8" name="Oval 1137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9" name="Oval 1138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0" name="Oval 1139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1" name="Oval 1140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5" name="Oval 1144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6" name="Oval 1145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7" name="Oval 1146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8" name="Oval 1147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9" name="Oval 1148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0" name="Oval 1149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1" name="Oval 1150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2" name="Oval 1151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3" name="Oval 1152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4" name="Oval 1153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5" name="Oval 1154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6" name="Oval 1155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7" name="Oval 1156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8" name="Oval 1157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9" name="Oval 1158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Oval 1159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Oval 1160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Oval 1161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Oval 1162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4" name="Oval 1163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5" name="Oval 1164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6" name="Oval 1165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7" name="Oval 1166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8" name="Oval 1167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9" name="Oval 1168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Oval 1169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Oval 1170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2" name="Oval 1171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Oval 1172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4" name="Oval 1173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5" name="Oval 1174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6" name="Oval 1175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7" name="Oval 1176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8" name="Oval 1177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9" name="Oval 1178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0" name="Oval 1179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1" name="Oval 1180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Oval 1181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3" name="Oval 1182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4" name="Oval 1183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5" name="Oval 1184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6" name="Oval 1185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7" name="Oval 1186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8" name="Oval 1187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0" name="Oval 1189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1" name="Oval 1190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2" name="Oval 1191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3" name="Oval 1192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4" name="Oval 1193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Oval 1195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Oval 1196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8" name="Oval 1197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9" name="Oval 1198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0" name="Oval 1199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1" name="Oval 1200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2" name="Oval 1201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3" name="Oval 1202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4" name="Oval 1203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5" name="Oval 1204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6" name="Oval 1205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Oval 1206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Oval 1207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Oval 1208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0" name="Oval 1209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1" name="Oval 1210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2" name="Oval 1211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3" name="Oval 1212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4" name="Oval 1213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5" name="Oval 1214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6" name="Oval 1215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7" name="Oval 1216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8" name="Oval 1217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Oval 1218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Oval 1219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Oval 1220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2" name="Oval 1221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3" name="Oval 1222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4" name="Oval 1223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5" name="Oval 1224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Oval 1226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Oval 1227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Oval 1228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0" name="Oval 1229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1" name="Oval 1230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2" name="Oval 1231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3" name="Oval 1232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4" name="Oval 1233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5" name="Oval 1234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6" name="Oval 1235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7" name="Oval 1236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8" name="Oval 1237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9" name="Oval 1238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Oval 1239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1" name="Oval 1240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2" name="Oval 1241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3" name="Oval 1242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4" name="Oval 1243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5" name="Oval 1244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6" name="Oval 1245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7" name="Oval 1246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8" name="Oval 1247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Oval 1248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Oval 1249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Oval 1250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Oval 1251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3" name="Oval 1252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4" name="Oval 1253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5" name="Oval 1254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6" name="Oval 1255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7" name="Oval 1256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8" name="Oval 1257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Oval 1258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Oval 1259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1" name="Oval 1260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2" name="Oval 1261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3" name="Oval 1262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4" name="Oval 1263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5" name="Oval 1264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6" name="Oval 1265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7" name="Oval 1266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8" name="Oval 1267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9" name="Oval 1268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0" name="Oval 1269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1" name="Oval 1270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Oval 1271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3" name="Oval 1272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4" name="Oval 1273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5" name="Oval 1274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6" name="Oval 1275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7" name="Oval 1276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Oval 1277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Oval 1278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0" name="Oval 1279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1" name="Oval 1280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2" name="Oval 1281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3" name="Oval 1282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Oval 1283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5" name="Oval 1284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Oval 1285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Oval 1286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8" name="Oval 1287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9" name="Oval 1288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0" name="Oval 1289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1" name="Oval 1290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2" name="Oval 1291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Oval 1292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4" name="Oval 1293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5" name="Oval 1294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6" name="Oval 1295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7" name="Oval 1296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8" name="Oval 1297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9" name="Oval 1298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0" name="Oval 1299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1" name="Oval 1300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2" name="Oval 1301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3" name="Oval 1302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4" name="Oval 1303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5" name="Oval 1304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6" name="Oval 1305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Oval 1306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8" name="Oval 1307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9" name="Oval 1308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0" name="Oval 1309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1" name="Oval 1310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2" name="Oval 1311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3" name="Oval 1312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4" name="Oval 1313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5" name="Oval 1314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Oval 1315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Oval 1316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Oval 1317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Oval 1318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0" name="Oval 1319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1" name="Oval 1320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2" name="Oval 1321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3" name="Oval 1322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4" name="Oval 1323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5" name="Oval 1324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Oval 1325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Oval 1326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8" name="Oval 1327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9" name="Oval 1328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0" name="Oval 1329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1" name="Oval 1330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2" name="Oval 1331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3" name="Oval 1332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4" name="Oval 1333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5" name="Oval 1334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6" name="Oval 1335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7" name="Oval 1336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Oval 1337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9" name="Oval 1338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0" name="Oval 1339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1" name="Oval 1340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2" name="Oval 1341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3" name="Oval 1342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Oval 1343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Oval 1344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6" name="Oval 1345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7" name="Oval 1346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8" name="Oval 1347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9" name="Oval 1348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0" name="Oval 1349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Oval 1350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2" name="Oval 1351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3" name="Oval 1352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Oval 1353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5" name="Oval 1354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6" name="Oval 1355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7" name="Oval 1356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8" name="Oval 1357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9" name="Oval 1358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0" name="Oval 1359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1" name="Oval 1360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2" name="Oval 1361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3" name="Oval 1362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4" name="Oval 1363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5" name="Oval 1364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Oval 1365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Oval 1366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Oval 1367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9" name="Oval 1368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0" name="Oval 1369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1" name="Oval 1370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Oval 1371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3" name="Oval 1372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4" name="Oval 1373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Oval 1374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6" name="Oval 1375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7" name="Oval 1376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8" name="Oval 1377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9" name="Oval 1378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Oval 1379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1" name="Oval 1380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2" name="Oval 1381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3" name="Oval 1382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4" name="Oval 1383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Oval 1384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6" name="Oval 1385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7" name="Oval 1386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8" name="Oval 1387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9" name="Oval 1388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0" name="Oval 1389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1" name="Oval 1390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2" name="Oval 1391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3" name="Oval 1392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4" name="Oval 1393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Oval 1394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6" name="Oval 1395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7" name="Oval 1396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8" name="Oval 1397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9" name="Oval 1398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Oval 1399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1" name="Oval 1400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Oval 1401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3" name="Oval 1402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4" name="Oval 1403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Oval 1404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Oval 1405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7" name="Oval 1406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8" name="Oval 1407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Oval 1408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0" name="Oval 1409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1" name="Oval 1410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2" name="Oval 1411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3" name="Oval 1412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4" name="Oval 1413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5" name="Oval 1414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6" name="Oval 1415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7" name="Oval 1416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8" name="Oval 1417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9" name="Oval 1418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0" name="Oval 1419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Oval 1420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Oval 1421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Oval 1422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4" name="Oval 1423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5" name="Oval 1424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6" name="Oval 1425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Oval 1426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8" name="Oval 1427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9" name="Oval 1428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Oval 1429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1" name="Oval 1430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2" name="Oval 1431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3" name="Oval 1432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4" name="Oval 1433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Oval 1434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6" name="Oval 1435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7" name="Oval 1436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8" name="Oval 1437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9" name="Oval 1438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Oval 1439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1" name="Oval 1440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2" name="Oval 1441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3" name="Oval 1442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4" name="Oval 1443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5" name="Oval 1444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6" name="Oval 1445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7" name="Oval 1446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8" name="Oval 1447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9" name="Oval 1448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Oval 1449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1" name="Oval 1450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2" name="Oval 1451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3" name="Oval 1452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4" name="Oval 1453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5" name="Oval 1454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6" name="Oval 1455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7" name="Oval 1456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8" name="Oval 1457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9" name="Oval 1458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0" name="Oval 1459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1" name="Oval 1460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2" name="Oval 1461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3" name="Oval 1462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4" name="Oval 1463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5" name="Oval 1464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6" name="Oval 1465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Oval 1466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Oval 1467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9" name="Oval 1468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0" name="Oval 1469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1" name="Oval 1470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2" name="Oval 1471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3" name="Oval 1472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4" name="Oval 1473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Oval 1474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Oval 1475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7" name="Oval 1476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8" name="Oval 1477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9" name="Oval 1478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Oval 1479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1" name="Oval 1480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2" name="Oval 1481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3" name="Oval 1482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4" name="Oval 1483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5" name="Oval 1484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6" name="Oval 1485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Oval 1486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8" name="Oval 1487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9" name="Oval 1488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0" name="Oval 1489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1" name="Oval 1490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Oval 1491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3" name="Oval 1492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4" name="Oval 1493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5" name="Oval 1494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6" name="Oval 1495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7" name="Oval 1496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8" name="Oval 1497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9" name="Oval 1498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0" name="Oval 1499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Oval 1500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Oval 1501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3" name="Oval 1502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4" name="Oval 1503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5" name="Oval 1504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6" name="Oval 1505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Oval 1506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8" name="Oval 1507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Oval 1508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0" name="Oval 1509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1" name="Oval 1510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Oval 1511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Oval 1512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4" name="Oval 1513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5" name="Oval 1514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Oval 1515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7" name="Oval 1516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8" name="Oval 1517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9" name="Oval 1518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0" name="Oval 1519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1" name="Oval 1520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2" name="Oval 1521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3" name="Oval 1522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4" name="Oval 1523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5" name="Oval 1524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Oval 1525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7" name="Oval 1526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8" name="Oval 1527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9" name="Oval 1528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0" name="Oval 1529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1" name="Oval 1530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2" name="Oval 1531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3" name="Oval 1532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4" name="Oval 1533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5" name="Oval 1534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6" name="Oval 1535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7" name="Oval 1536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Oval 1537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Oval 1538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Oval 1539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1" name="Oval 1540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2" name="Oval 1541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3" name="Oval 1542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4" name="Oval 1543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5" name="Oval 1544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6" name="Oval 1545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Oval 1546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Oval 1547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9" name="Oval 1548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0" name="Oval 1549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1" name="Oval 1550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Oval 1551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3" name="Oval 1552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4" name="Oval 1553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5" name="Oval 1554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6" name="Oval 1555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7" name="Oval 1556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8" name="Oval 1557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Oval 1558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0" name="Oval 1559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1" name="Oval 1560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2" name="Oval 1561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3" name="Oval 1562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4" name="Oval 1563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Oval 1564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6" name="Oval 1565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7" name="Oval 1566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8" name="Oval 1567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9" name="Oval 1568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0" name="Oval 1569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1" name="Oval 1570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2" name="Oval 1571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Oval 1572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Oval 1573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5" name="Oval 1574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6" name="Oval 1575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Oval 1576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8" name="Oval 1577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Oval 1578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0" name="Oval 1579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1" name="Oval 1580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2" name="Oval 1581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3" name="Oval 1582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4" name="Oval 1583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Oval 1584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6" name="Oval 1585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7" name="Oval 1586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8" name="Oval 1587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9" name="Oval 1588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0" name="Oval 1589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1" name="Oval 1590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2" name="Oval 1591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3" name="Oval 1592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4" name="Oval 1593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Oval 1594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6" name="Oval 1595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Oval 1596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8" name="Oval 1597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Oval 1598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0" name="Oval 1599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1" name="Oval 1600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2" name="Oval 1601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3" name="Oval 1602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4" name="Oval 1603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Oval 1604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6" name="Oval 1605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7" name="Oval 1606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8" name="Oval 1607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9" name="Oval 1608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0" name="Oval 1609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1" name="Oval 1610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2" name="Oval 1611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3" name="Oval 1612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4" name="Oval 1613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5" name="Oval 1614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Oval 1615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7" name="Oval 1616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8" name="Oval 1617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9" name="Oval 1618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0" name="Oval 1619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1" name="Oval 1620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2" name="Oval 1621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3" name="Oval 1622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4" name="Oval 1623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5" name="Oval 1624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Oval 1625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7" name="Oval 1626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Oval 1627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9" name="Oval 1628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0" name="Oval 1629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1" name="Oval 1630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2" name="Oval 1631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3" name="Oval 1632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4" name="Oval 1633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Oval 1634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6" name="Oval 1635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7" name="Oval 1636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8" name="Oval 1637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9" name="Oval 1638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Oval 1639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1" name="Oval 1640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2" name="Oval 1641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Oval 1642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4" name="Oval 1643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5" name="Oval 1644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6" name="Oval 1645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7" name="Oval 1646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8" name="Oval 1647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9" name="Oval 1648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0" name="Oval 1649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1" name="Oval 1650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2" name="Oval 1651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Oval 1652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4" name="Oval 1653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5" name="Oval 1654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6" name="Oval 1655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Oval 1656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8" name="Oval 1657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Oval 1658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0" name="Oval 1659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1" name="Oval 1660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Oval 1661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Oval 1662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4" name="Oval 1663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5" name="Oval 1664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Oval 1665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7" name="Oval 1666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8" name="Oval 1667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9" name="Oval 1668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0" name="Oval 1669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1" name="Oval 1670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2" name="Oval 1671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3" name="Oval 1672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4" name="Oval 1673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5" name="Oval 1674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6" name="Oval 1675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7" name="Oval 1676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Oval 1677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Oval 1678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Oval 1679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1" name="Oval 1680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2" name="Oval 1681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3" name="Oval 1682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4" name="Oval 1683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5" name="Oval 1684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6" name="Oval 1685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Oval 1686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8" name="Oval 1687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9" name="Oval 1688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0" name="Oval 1689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1" name="Oval 1690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Oval 1691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3" name="Oval 1692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4" name="Oval 1693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5" name="Oval 1694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6" name="Oval 1695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Oval 1696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8" name="Oval 1697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9" name="Oval 1698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0" name="Oval 1699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1" name="Oval 1700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2" name="Oval 1701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3" name="Oval 1702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4" name="Oval 1703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5" name="Oval 1704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6" name="Oval 1705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7" name="Oval 1706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8" name="Oval 1707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9" name="Oval 1708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0" name="Oval 1709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1" name="Oval 1710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2" name="Oval 1711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Oval 1712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Oval 1713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5" name="Oval 1714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6" name="Oval 1715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7" name="Oval 1716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8" name="Oval 1717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9" name="Oval 1718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" name="Oval 1719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Oval 1720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2" name="Oval 1721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3" name="Oval 1722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4" name="Oval 1723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5" name="Oval 1724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6" name="Oval 1725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7" name="Oval 1726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8" name="Oval 1727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9" name="Oval 1728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0" name="Oval 1729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1" name="Oval 1730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2" name="Oval 1731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Oval 1732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4" name="Oval 1733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5" name="Oval 1734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6" name="Oval 1735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7" name="Oval 1736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8" name="Oval 1737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9" name="Oval 1738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Oval 1739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" name="Oval 1740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2" name="Oval 1741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3" name="Oval 1742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4" name="Oval 1743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5" name="Oval 1744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Oval 1745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7" name="Oval 1746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8" name="Oval 1747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9" name="Oval 1748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0" name="Oval 1749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1" name="Oval 1750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2" name="Oval 1751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3" name="Oval 1752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4" name="Oval 1753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Oval 1754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6" name="Oval 1755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7" name="Oval 1756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8" name="Oval 1757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9" name="Oval 1758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0" name="Oval 1759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1" name="Oval 1760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2" name="Oval 1761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3" name="Oval 1762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4" name="Oval 1763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5" name="Oval 1764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6" name="Oval 1765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7" name="Oval 1766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8" name="Oval 1767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9" name="Oval 1768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0" name="Oval 1769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Oval 1770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2" name="Oval 1771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3" name="Oval 1772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4" name="Oval 1773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5" name="Oval 1774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6" name="Oval 1775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7" name="Oval 1776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8" name="Oval 1777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9" name="Oval 1778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Oval 1779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1" name="Oval 1780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2" name="Oval 1781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3" name="Oval 1782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4" name="Oval 1783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5" name="Oval 1784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6" name="Oval 1785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7" name="Oval 1786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8" name="Oval 1787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9" name="Oval 1788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0" name="Oval 1789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1" name="Oval 1790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2" name="Oval 1791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3" name="Oval 1792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4" name="Oval 1793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5" name="Oval 1794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6" name="Oval 1795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7" name="Oval 1796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8" name="Oval 1797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9" name="Oval 1798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0" name="Oval 1799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1" name="Oval 1800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" name="Oval 1801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3" name="Oval 1802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4" name="Oval 1803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5" name="Oval 1804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6" name="Oval 1805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" name="Oval 1806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" name="Oval 1807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9" name="Oval 1808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0" name="Oval 1809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1" name="Oval 1810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2" name="Oval 1811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3" name="Oval 1812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4" name="Oval 1813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5" name="Oval 1814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6" name="Oval 1815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7" name="Oval 1816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8" name="Oval 1817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9" name="Oval 1818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0" name="Oval 1819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1" name="Oval 1820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2" name="Oval 1821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3" name="Oval 1822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4" name="Oval 1823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5" name="Oval 1824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Oval 1825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7" name="Oval 1826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8" name="Oval 1827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9" name="Oval 1828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0" name="Oval 1829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1" name="Oval 1830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2" name="Oval 1831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3" name="Oval 1832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4" name="Oval 1833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5" name="Oval 1834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6" name="Oval 1835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7" name="Oval 1836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8" name="Oval 1837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9" name="Oval 1838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0" name="Oval 1839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1" name="Oval 1840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2" name="Oval 1841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3" name="Oval 1842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" name="Oval 1843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5" name="Oval 1844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6" name="Oval 1845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7" name="Oval 1846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8" name="Oval 1847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9" name="Oval 1848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0" name="Oval 1849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1" name="Oval 1850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2" name="Oval 1851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3" name="Oval 1852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Oval 1853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5" name="Oval 1854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6" name="Oval 1855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7" name="Oval 1856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8" name="Oval 1857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9" name="Oval 1858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0" name="Oval 1859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1" name="Oval 1860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2" name="Oval 1861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3" name="Oval 1862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4" name="Oval 1863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5" name="Oval 1864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6" name="Oval 1865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7" name="Oval 1866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8" name="Oval 1867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9" name="Oval 1868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0" name="Oval 1869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Oval 1870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Oval 1871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3" name="Oval 1872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4" name="Oval 1873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5" name="Oval 1874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6" name="Oval 1875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7" name="Oval 1876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8" name="Oval 1877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Oval 1878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0" name="Oval 1879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1" name="Oval 1880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2" name="Oval 1881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3" name="Oval 1882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" name="Oval 1883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5" name="Oval 1884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6" name="Oval 1885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7" name="Oval 1886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8" name="Oval 1887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9" name="Oval 1888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0" name="Oval 1889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1" name="Oval 1890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2" name="Oval 1891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3" name="Oval 1892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4" name="Oval 1893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5" name="Oval 1894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6" name="Oval 1895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7" name="Oval 1896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8" name="Oval 1897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9" name="Oval 1898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0" name="Oval 1899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1" name="Oval 1900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2" name="Oval 1901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3" name="Oval 1902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4" name="Oval 1903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5" name="Oval 1904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6" name="Oval 1905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7" name="Oval 1906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8" name="Oval 1907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9" name="Oval 1908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0" name="Oval 1909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1" name="Oval 1910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2" name="Oval 1911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3" name="Oval 1912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4" name="Oval 1913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5" name="Oval 1914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6" name="Oval 1915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7" name="Oval 1916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8" name="Oval 1917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9" name="Oval 1918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0" name="Oval 1919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1" name="Oval 1920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2" name="Oval 1921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3" name="Oval 1922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4" name="Oval 1923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5" name="Oval 1924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6" name="Oval 1925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7" name="Oval 1926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8" name="Oval 1927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9" name="Oval 1928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0" name="Oval 1929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1" name="Oval 1930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2" name="Oval 1931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3" name="Oval 1932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4" name="Oval 1933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5" name="Oval 1934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6" name="Oval 1935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7" name="Oval 1936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8" name="Oval 1937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9" name="Oval 1938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0" name="Oval 1939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1" name="Oval 1940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2" name="Oval 1941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3" name="Oval 1942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4" name="Oval 1943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5" name="Oval 1944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6" name="Oval 1945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7" name="Oval 1946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8" name="Oval 1947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9" name="Oval 1948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0" name="Oval 1949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1" name="Oval 1950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2" name="Oval 1951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3" name="Oval 1952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4" name="Oval 1953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5" name="Oval 1954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6" name="Oval 1955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7" name="Oval 1956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8" name="Oval 1957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9" name="Oval 1958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0" name="Oval 1959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1" name="Oval 1960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2" name="Oval 1961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" name="Oval 1962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4" name="Oval 1963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5" name="Oval 1964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6" name="Oval 1965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7" name="Oval 1966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" name="Oval 1967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9" name="Oval 1968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" name="Oval 1969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1" name="Oval 1970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2" name="Oval 1971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" name="Oval 1972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" name="Oval 1973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5" name="Oval 1974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6" name="Oval 1975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" name="Oval 1976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8" name="Oval 1977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9" name="Oval 1978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0" name="Oval 1979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1" name="Oval 1980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2" name="Oval 1981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3" name="Oval 1982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4" name="Oval 1983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5" name="Oval 1984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6" name="Oval 1985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7" name="Oval 1986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8" name="Oval 1987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9" name="Oval 1988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0" name="Oval 1989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1" name="Oval 1990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2" name="Oval 1991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3" name="Oval 1992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4" name="Oval 1993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5" name="Oval 1994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6" name="Oval 1995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7" name="Oval 1996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8" name="Oval 1997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9" name="Oval 1998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0" name="Oval 1999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1" name="Oval 2000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2" name="Oval 2001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3" name="Oval 2002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4" name="Oval 2003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5" name="Oval 2004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6" name="Oval 2005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7" name="Oval 2006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8" name="Oval 2007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9" name="Oval 2008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0" name="Oval 2009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1" name="Oval 2010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2" name="Oval 2011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3" name="Oval 2012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" name="Rectangle 2013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8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Group 1013"/>
          <p:cNvGrpSpPr/>
          <p:nvPr userDrawn="1"/>
        </p:nvGrpSpPr>
        <p:grpSpPr>
          <a:xfrm>
            <a:off x="17201" y="7432"/>
            <a:ext cx="7226066" cy="4680520"/>
            <a:chOff x="2495600" y="908720"/>
            <a:chExt cx="6336704" cy="4104456"/>
          </a:xfrm>
        </p:grpSpPr>
        <p:sp>
          <p:nvSpPr>
            <p:cNvPr id="1015" name="Oval 1014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6" name="Oval 1015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7" name="Oval 1016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8" name="Oval 1017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9" name="Oval 1018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0" name="Oval 1019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1" name="Oval 1020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2" name="Oval 1021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3" name="Oval 1022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4" name="Oval 1023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6" name="Oval 1025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7" name="Oval 1026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8" name="Oval 1027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9" name="Oval 1028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0" name="Oval 1029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1" name="Oval 1030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2" name="Oval 1031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3" name="Oval 1032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4" name="Oval 1033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5" name="Oval 1034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6" name="Oval 1035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7" name="Oval 1036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8" name="Oval 1037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9" name="Oval 1038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0" name="Oval 1039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Oval 1043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Oval 1044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6" name="Oval 1045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7" name="Oval 1046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8" name="Oval 1047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9" name="Oval 1048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2" name="Oval 1051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4" name="Oval 1053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5" name="Oval 1054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6" name="Oval 1055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7" name="Oval 1056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8" name="Oval 1057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9" name="Oval 1058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0" name="Oval 1059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1" name="Oval 1060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3" name="Oval 1062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4" name="Oval 1063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5" name="Oval 1064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6" name="Oval 1065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7" name="Oval 1066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8" name="Oval 1067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9" name="Oval 1068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0" name="Oval 1069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1" name="Oval 1070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2" name="Oval 1071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3" name="Oval 1072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7" name="Oval 1076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8" name="Oval 1077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9" name="Oval 1078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0" name="Oval 1079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1" name="Oval 1080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2" name="Oval 1081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3" name="Oval 1082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4" name="Oval 1083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5" name="Oval 1084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8" name="Oval 1087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9" name="Oval 1088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0" name="Oval 1089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1" name="Oval 1090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2" name="Oval 1091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4" name="Oval 1093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6" name="Oval 1095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7" name="Oval 1096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1" name="Oval 1100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2" name="Oval 1101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3" name="Oval 1102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4" name="Oval 1103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5" name="Oval 1104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6" name="Oval 1105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7" name="Oval 1106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8" name="Oval 1107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9" name="Oval 1108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2" name="Oval 1111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3" name="Oval 1112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4" name="Oval 1113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5" name="Oval 1114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6" name="Oval 1115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Oval 1117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0" name="Oval 1119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1" name="Oval 1120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2" name="Oval 1121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3" name="Oval 1122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4" name="Oval 1123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5" name="Oval 1124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6" name="Oval 1125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7" name="Oval 1126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8" name="Oval 1127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9" name="Oval 1128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0" name="Oval 1129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1" name="Oval 1130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2" name="Oval 1131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3" name="Oval 1132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Oval 1133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5" name="Oval 1134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6" name="Oval 1135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7" name="Oval 1136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8" name="Oval 1137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9" name="Oval 1138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0" name="Oval 1139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1" name="Oval 1140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2" name="Oval 1141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3" name="Oval 1142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4" name="Oval 1143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Oval 1144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Oval 1145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8" name="Oval 1147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9" name="Oval 1148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0" name="Oval 1149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1" name="Oval 1150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2" name="Oval 1151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3" name="Oval 1152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4" name="Oval 1153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5" name="Oval 1154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6" name="Oval 1155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7" name="Oval 1156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8" name="Oval 1157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9" name="Oval 1158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0" name="Oval 1159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2" name="Oval 1161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Oval 1162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Oval 1163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Oval 1164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Oval 1165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7" name="Oval 1166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8" name="Oval 1167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9" name="Oval 1168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0" name="Oval 1169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1" name="Oval 1170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2" name="Oval 1171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Oval 1172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Oval 1173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5" name="Oval 1174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Oval 1175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7" name="Oval 1176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8" name="Oval 1177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9" name="Oval 1178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0" name="Oval 1179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1" name="Oval 1180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2" name="Oval 1181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3" name="Oval 1182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4" name="Oval 1183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Oval 1184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6" name="Oval 1185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7" name="Oval 1186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8" name="Oval 1187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9" name="Oval 1188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0" name="Oval 1189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Oval 1191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3" name="Oval 1192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4" name="Oval 1193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5" name="Oval 1194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6" name="Oval 1195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7" name="Oval 1196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Oval 1197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Oval 1198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Oval 1199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1" name="Oval 1200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2" name="Oval 1201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3" name="Oval 1202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4" name="Oval 1203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5" name="Oval 1204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6" name="Oval 1205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7" name="Oval 1206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8" name="Oval 1207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9" name="Oval 1208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Oval 1209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Oval 1210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Oval 1211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3" name="Oval 1212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4" name="Oval 1213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5" name="Oval 1214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6" name="Oval 1215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7" name="Oval 1216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8" name="Oval 1217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9" name="Oval 1218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0" name="Oval 1219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1" name="Oval 1220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Oval 1221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Oval 1222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Oval 1223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5" name="Oval 1224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7" name="Oval 1226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8" name="Oval 1227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9" name="Oval 1228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Oval 1229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Oval 1230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Oval 1231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3" name="Oval 1232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4" name="Oval 1233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5" name="Oval 1234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6" name="Oval 1235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7" name="Oval 1236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8" name="Oval 1237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9" name="Oval 1238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0" name="Oval 1239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1" name="Oval 1240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2" name="Oval 1241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Oval 1242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4" name="Oval 1243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5" name="Oval 1244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6" name="Oval 1245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7" name="Oval 1246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8" name="Oval 1247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9" name="Oval 1248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0" name="Oval 1249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1" name="Oval 1250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Oval 1251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Oval 1252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Oval 1253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Oval 1254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6" name="Oval 1255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7" name="Oval 1256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8" name="Oval 1257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9" name="Oval 1258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0" name="Oval 1259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1" name="Oval 1260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Oval 1261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Oval 1262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4" name="Oval 1263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5" name="Oval 1264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6" name="Oval 1265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7" name="Oval 1266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8" name="Oval 1267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9" name="Oval 1268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0" name="Oval 1269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1" name="Oval 1270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2" name="Oval 1271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3" name="Oval 1272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4" name="Oval 1273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Oval 1274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6" name="Oval 1275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7" name="Oval 1276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8" name="Oval 1277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9" name="Oval 1278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0" name="Oval 1279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Oval 1280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Oval 1281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3" name="Oval 1282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4" name="Oval 1283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5" name="Oval 1284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6" name="Oval 1285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Oval 1286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8" name="Oval 1287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Oval 1288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Oval 1289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1" name="Oval 1290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2" name="Oval 1291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3" name="Oval 1292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4" name="Oval 1293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5" name="Oval 1294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Oval 1295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7" name="Oval 1296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8" name="Oval 1297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9" name="Oval 1298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0" name="Oval 1299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1" name="Oval 1300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2" name="Oval 1301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3" name="Oval 1302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4" name="Oval 1303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5" name="Oval 1304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6" name="Oval 1305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7" name="Oval 1306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8" name="Oval 1307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9" name="Oval 1308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Oval 1309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1" name="Oval 1310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2" name="Oval 1311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3" name="Oval 1312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4" name="Oval 1313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5" name="Oval 1314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6" name="Oval 1315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7" name="Oval 1316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8" name="Oval 1317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Oval 1318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Oval 1319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Oval 1320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Oval 1321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3" name="Oval 1322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4" name="Oval 1323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5" name="Oval 1324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6" name="Oval 1325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7" name="Oval 1326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8" name="Oval 1327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Oval 1328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Oval 1329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1" name="Oval 1330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2" name="Oval 1331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3" name="Oval 1332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4" name="Oval 1333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5" name="Oval 1334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6" name="Oval 1335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7" name="Oval 1336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8" name="Oval 1337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9" name="Oval 1338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0" name="Oval 1339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Oval 1340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2" name="Oval 1341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3" name="Oval 1342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4" name="Oval 1343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5" name="Oval 1344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6" name="Oval 1345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Oval 1346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Oval 1347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9" name="Oval 1348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0" name="Oval 1349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1" name="Oval 1350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2" name="Oval 1351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3" name="Oval 1352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Oval 1353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5" name="Oval 1354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6" name="Oval 1355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Oval 1356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8" name="Oval 1357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9" name="Oval 1358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0" name="Oval 1359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1" name="Oval 1360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2" name="Oval 1361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3" name="Oval 1362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4" name="Oval 1363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5" name="Oval 1364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6" name="Oval 1365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7" name="Oval 1366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8" name="Oval 1367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Oval 1368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Oval 1369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Oval 1370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2" name="Oval 1371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3" name="Oval 1372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4" name="Oval 1373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Oval 1374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6" name="Oval 1375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7" name="Oval 1376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Oval 1377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9" name="Oval 1378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0" name="Oval 1379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1" name="Oval 1380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2" name="Oval 1381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Oval 1382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4" name="Oval 1383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5" name="Oval 1384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6" name="Oval 1385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7" name="Oval 1386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Oval 1387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9" name="Oval 1388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0" name="Oval 1389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1" name="Oval 1390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2" name="Oval 1391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3" name="Oval 1392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4" name="Oval 1393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5" name="Oval 1394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6" name="Oval 1395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7" name="Oval 1396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Oval 1397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9" name="Oval 1398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0" name="Oval 1399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1" name="Oval 1400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2" name="Oval 1401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Oval 1402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4" name="Oval 1403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Oval 1404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6" name="Oval 1405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7" name="Oval 1406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Oval 1407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Oval 1408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0" name="Oval 1409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1" name="Oval 1410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Oval 1411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3" name="Oval 1412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4" name="Oval 1413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5" name="Oval 1414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6" name="Oval 1415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7" name="Oval 1416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8" name="Oval 1417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9" name="Oval 1418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0" name="Oval 1419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1" name="Oval 1420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2" name="Oval 1421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3" name="Oval 1422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Oval 1423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Oval 1424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Oval 1425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7" name="Oval 1426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8" name="Oval 1427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9" name="Oval 1428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Oval 1429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1" name="Oval 1430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2" name="Oval 1431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Oval 1432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4" name="Oval 1433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5" name="Oval 1434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6" name="Oval 1435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7" name="Oval 1436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Oval 1437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9" name="Oval 1438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0" name="Oval 1439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1" name="Oval 1440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2" name="Oval 1441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Oval 1442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4" name="Oval 1443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5" name="Oval 1444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6" name="Oval 1445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7" name="Oval 1446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8" name="Oval 1447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9" name="Oval 1448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0" name="Oval 1449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1" name="Oval 1450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2" name="Oval 1451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Oval 1452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4" name="Oval 1453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5" name="Oval 1454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6" name="Oval 1455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7" name="Oval 1456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8" name="Oval 1457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9" name="Oval 1458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0" name="Oval 1459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1" name="Oval 1460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2" name="Oval 1461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3" name="Oval 1462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4" name="Oval 1463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5" name="Oval 1464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6" name="Oval 1465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7" name="Oval 1466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8" name="Oval 1467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9" name="Oval 1468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Oval 1469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Oval 1470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2" name="Oval 1471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3" name="Oval 1472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4" name="Oval 1473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5" name="Oval 1474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6" name="Oval 1475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7" name="Oval 1476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Oval 1477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Oval 1478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0" name="Oval 1479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1" name="Oval 1480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2" name="Oval 1481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Oval 1482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4" name="Oval 1483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5" name="Oval 1484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6" name="Oval 1485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7" name="Oval 1486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8" name="Oval 1487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9" name="Oval 1488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Oval 1489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1" name="Oval 1490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2" name="Oval 1491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3" name="Oval 1492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4" name="Oval 1493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Oval 1494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6" name="Oval 1495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7" name="Oval 1496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8" name="Oval 1497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9" name="Oval 1498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0" name="Oval 1499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1" name="Oval 1500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2" name="Oval 1501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3" name="Oval 1502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Oval 1503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Oval 1504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6" name="Oval 1505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7" name="Oval 1506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8" name="Oval 1507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9" name="Oval 1508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Oval 1509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1" name="Oval 1510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Oval 1511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3" name="Oval 1512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4" name="Oval 1513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Oval 1514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Oval 1515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7" name="Oval 1516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8" name="Oval 1517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Oval 1518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0" name="Oval 1519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1" name="Oval 1520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2" name="Oval 1521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3" name="Oval 1522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4" name="Oval 1523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5" name="Oval 1524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6" name="Oval 1525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7" name="Oval 1526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8" name="Oval 1527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Oval 1528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0" name="Oval 1529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1" name="Oval 1530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2" name="Oval 1531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3" name="Oval 1532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4" name="Oval 1533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5" name="Oval 1534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6" name="Oval 1535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7" name="Oval 1536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8" name="Oval 1537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9" name="Oval 1538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0" name="Oval 1539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Oval 1540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Oval 1541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Oval 1542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4" name="Oval 1543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5" name="Oval 1544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6" name="Oval 1545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7" name="Oval 1546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8" name="Oval 1547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9" name="Oval 1548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Oval 1549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Oval 1550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2" name="Oval 1551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3" name="Oval 1552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4" name="Oval 1553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Oval 1554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6" name="Oval 1555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7" name="Oval 1556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8" name="Oval 1557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9" name="Oval 1558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0" name="Oval 1559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1" name="Oval 1560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Oval 1561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3" name="Oval 1562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4" name="Oval 1563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5" name="Oval 1564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6" name="Oval 1565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7" name="Oval 1566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Oval 1567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9" name="Oval 1568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0" name="Oval 1569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1" name="Oval 1570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2" name="Oval 1571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3" name="Oval 1572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4" name="Oval 1573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5" name="Oval 1574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Oval 1575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Oval 1576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8" name="Oval 1577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9" name="Oval 1578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Oval 1579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1" name="Oval 1580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Oval 1581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3" name="Oval 1582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4" name="Oval 1583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5" name="Oval 1584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6" name="Oval 1585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7" name="Oval 1586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Oval 1587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9" name="Oval 1588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0" name="Oval 1589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1" name="Oval 1590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2" name="Oval 1591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3" name="Oval 1592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4" name="Oval 1593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5" name="Oval 1594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6" name="Oval 1595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7" name="Oval 1596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Oval 1597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9" name="Oval 1598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Oval 1599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1" name="Oval 1600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Oval 1601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3" name="Oval 1602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4" name="Oval 1603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5" name="Oval 1604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6" name="Oval 1605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7" name="Oval 1606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Oval 1607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9" name="Oval 1608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0" name="Oval 1609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1" name="Oval 1610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2" name="Oval 1611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3" name="Oval 1612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4" name="Oval 1613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5" name="Oval 1614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6" name="Oval 1615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7" name="Oval 1616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8" name="Oval 1617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9" name="Oval 1618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0" name="Oval 1619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1" name="Oval 1620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2" name="Oval 1621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3" name="Oval 1622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4" name="Oval 1623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5" name="Oval 1624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6" name="Oval 1625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7" name="Oval 1626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8" name="Oval 1627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Oval 1628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Oval 1629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Oval 1630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2" name="Oval 1631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3" name="Oval 1632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4" name="Oval 1633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Oval 1634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6" name="Oval 1635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7" name="Oval 1636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Oval 1637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9" name="Oval 1638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0" name="Oval 1639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1" name="Oval 1640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2" name="Oval 1641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Oval 1642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4" name="Oval 1643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5" name="Oval 1644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Oval 1645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7" name="Oval 1646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8" name="Oval 1647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9" name="Oval 1648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0" name="Oval 1649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1" name="Oval 1650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2" name="Oval 1651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3" name="Oval 1652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4" name="Oval 1653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5" name="Oval 1654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Oval 1655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7" name="Oval 1656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8" name="Oval 1657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9" name="Oval 1658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Oval 1659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1" name="Oval 1660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Oval 1661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3" name="Oval 1662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4" name="Oval 1663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Oval 1664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Oval 1665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7" name="Oval 1666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8" name="Oval 1667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Oval 1668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0" name="Oval 1669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1" name="Oval 1670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2" name="Oval 1671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3" name="Oval 1672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4" name="Oval 1673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5" name="Oval 1674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6" name="Oval 1675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7" name="Oval 1676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8" name="Oval 1677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9" name="Oval 1678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0" name="Oval 1679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Oval 1680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Oval 1681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Oval 1682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4" name="Oval 1683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5" name="Oval 1684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6" name="Oval 1685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Oval 1686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8" name="Oval 1687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9" name="Oval 1688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Oval 1689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1" name="Oval 1690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2" name="Oval 1691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3" name="Oval 1692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4" name="Oval 1693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5" name="Oval 1694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6" name="Oval 1695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7" name="Oval 1696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8" name="Oval 1697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9" name="Oval 1698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Oval 1699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1" name="Oval 1700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2" name="Oval 1701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3" name="Oval 1702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4" name="Oval 1703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5" name="Oval 1704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6" name="Oval 1705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7" name="Oval 1706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8" name="Oval 1707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9" name="Oval 1708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0" name="Oval 1709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1" name="Oval 1710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2" name="Oval 1711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3" name="Oval 1712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4" name="Oval 1713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5" name="Oval 1714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6" name="Oval 1715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7" name="Oval 1716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8" name="Oval 1717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9" name="Oval 1718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" name="Oval 1719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1" name="Oval 1720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2" name="Oval 1721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3" name="Oval 1722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Oval 1723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5" name="Oval 1724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6" name="Oval 1725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7" name="Oval 1726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8" name="Oval 1727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9" name="Oval 1728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0" name="Oval 1729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1" name="Oval 1730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2" name="Oval 1731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3" name="Oval 1732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4" name="Oval 1733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5" name="Oval 1734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Oval 1735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Oval 1736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8" name="Oval 1737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9" name="Oval 1738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0" name="Oval 1739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" name="Oval 1740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2" name="Oval 1741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Oval 1742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Oval 1743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5" name="Oval 1744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6" name="Oval 1745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7" name="Oval 1746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8" name="Oval 1747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9" name="Oval 1748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0" name="Oval 1749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Oval 1750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Oval 1751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3" name="Oval 1752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4" name="Oval 1753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5" name="Oval 1754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6" name="Oval 1755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7" name="Oval 1756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Oval 1757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9" name="Oval 1758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0" name="Oval 1759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1" name="Oval 1760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2" name="Oval 1761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3" name="Oval 1762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4" name="Oval 1763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5" name="Oval 1764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6" name="Oval 1765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7" name="Oval 1766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8" name="Oval 1767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9" name="Oval 1768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0" name="Oval 1769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1" name="Oval 1770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2" name="Oval 1771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3" name="Oval 1772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4" name="Oval 1773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5" name="Oval 1774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6" name="Oval 1775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7" name="Oval 1776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8" name="Oval 1777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9" name="Oval 1778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0" name="Oval 1779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1" name="Oval 1780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2" name="Oval 1781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3" name="Oval 1782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4" name="Oval 1783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5" name="Oval 1784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6" name="Oval 1785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7" name="Oval 1786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8" name="Oval 1787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9" name="Oval 1788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0" name="Oval 1789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1" name="Oval 1790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2" name="Oval 1791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3" name="Oval 1792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4" name="Oval 1793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5" name="Oval 1794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6" name="Oval 1795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7" name="Oval 1796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8" name="Oval 1797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9" name="Oval 1798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0" name="Oval 1799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1" name="Oval 1800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2" name="Oval 1801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3" name="Oval 1802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4" name="Oval 1803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" name="Oval 1804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6" name="Oval 1805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7" name="Oval 1806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8" name="Oval 1807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9" name="Oval 1808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" name="Oval 1809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" name="Oval 1810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2" name="Oval 1811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3" name="Oval 1812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4" name="Oval 1813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5" name="Oval 1814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6" name="Oval 1815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7" name="Oval 1816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8" name="Oval 1817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9" name="Oval 1818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0" name="Oval 1819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1" name="Oval 1820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2" name="Oval 1821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3" name="Oval 1822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4" name="Oval 1823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5" name="Oval 1824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Oval 1825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7" name="Oval 1826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8" name="Oval 1827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9" name="Oval 1828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0" name="Oval 1829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1" name="Oval 1830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2" name="Oval 1831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3" name="Oval 1832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4" name="Oval 1833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5" name="Oval 1834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6" name="Oval 1835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7" name="Oval 1836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8" name="Oval 1837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9" name="Oval 1838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0" name="Oval 1839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1" name="Oval 1840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2" name="Oval 1841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3" name="Oval 1842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4" name="Oval 1843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5" name="Oval 1844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6" name="Oval 1845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7" name="Oval 1846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8" name="Oval 1847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9" name="Oval 1848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0" name="Oval 1849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1" name="Oval 1850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2" name="Oval 1851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3" name="Oval 1852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Oval 1853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5" name="Oval 1854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6" name="Oval 1855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Oval 1856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8" name="Oval 1857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9" name="Oval 1858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0" name="Oval 1859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1" name="Oval 1860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2" name="Oval 1861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3" name="Oval 1862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4" name="Oval 1863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5" name="Oval 1864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6" name="Oval 1865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7" name="Oval 1866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8" name="Oval 1867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9" name="Oval 1868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0" name="Oval 1869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1" name="Oval 1870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2" name="Oval 1871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3" name="Oval 1872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4" name="Oval 1873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5" name="Oval 1874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6" name="Oval 1875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7" name="Oval 1876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8" name="Oval 1877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Oval 1878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0" name="Oval 1879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1" name="Oval 1880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Oval 1881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3" name="Oval 1882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4" name="Oval 1883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5" name="Oval 1884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6" name="Oval 1885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7" name="Oval 1886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8" name="Oval 1887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9" name="Oval 1888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0" name="Oval 1889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1" name="Oval 1890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2" name="Oval 1891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3" name="Oval 1892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4" name="Oval 1893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5" name="Oval 1894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6" name="Oval 1895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7" name="Oval 1896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8" name="Oval 1897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9" name="Oval 1898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0" name="Oval 1899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1" name="Oval 1900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2" name="Oval 1901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3" name="Oval 1902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4" name="Oval 1903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5" name="Oval 1904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6" name="Oval 1905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7" name="Oval 1906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8" name="Oval 1907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9" name="Oval 1908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0" name="Oval 1909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1" name="Oval 1910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2" name="Oval 1911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3" name="Oval 1912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4" name="Oval 1913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5" name="Oval 1914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6" name="Oval 1915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7" name="Oval 1916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8" name="Oval 1917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9" name="Oval 1918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0" name="Oval 1919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1" name="Oval 1920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2" name="Oval 1921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3" name="Oval 1922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4" name="Oval 1923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5" name="Oval 1924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6" name="Oval 1925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7" name="Oval 1926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8" name="Oval 1927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9" name="Oval 1928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0" name="Oval 1929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1" name="Oval 1930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2" name="Oval 1931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3" name="Oval 1932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4" name="Oval 1933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5" name="Oval 1934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6" name="Oval 1935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7" name="Oval 1936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8" name="Oval 1937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9" name="Oval 1938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0" name="Oval 1939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1" name="Oval 1940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2" name="Oval 1941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3" name="Oval 1942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4" name="Oval 1943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5" name="Oval 1944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6" name="Oval 1945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7" name="Oval 1946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8" name="Oval 1947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9" name="Oval 1948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0" name="Oval 1949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1" name="Oval 1950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2" name="Oval 1951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3" name="Oval 1952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4" name="Oval 1953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5" name="Oval 1954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6" name="Oval 1955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7" name="Oval 1956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8" name="Oval 1957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9" name="Oval 1958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0" name="Oval 1959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1" name="Oval 1960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2" name="Oval 1961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3" name="Oval 1962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4" name="Oval 1963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5" name="Oval 1964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" name="Oval 1965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7" name="Oval 1966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8" name="Oval 1967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9" name="Oval 1968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0" name="Oval 1969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" name="Oval 1970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2" name="Oval 1971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" name="Oval 1972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4" name="Oval 1973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5" name="Oval 1974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" name="Oval 1975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" name="Oval 1976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8" name="Oval 1977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9" name="Oval 1978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0" name="Oval 1979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1" name="Oval 1980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2" name="Oval 1981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3" name="Oval 1982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4" name="Oval 1983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5" name="Oval 1984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6" name="Oval 1985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7" name="Oval 1986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8" name="Oval 1987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9" name="Oval 1988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0" name="Oval 1989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1" name="Oval 1990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2" name="Oval 1991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3" name="Oval 1992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4" name="Oval 1993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5" name="Oval 1994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6" name="Oval 1995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7" name="Oval 1996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8" name="Oval 1997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9" name="Oval 1998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0" name="Oval 1999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1" name="Oval 2000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2" name="Oval 2001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3" name="Oval 2002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4" name="Oval 2003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5" name="Oval 2004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6" name="Oval 2005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7" name="Oval 2006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8" name="Oval 2007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9" name="Oval 2008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0" name="Oval 2009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1" name="Oval 2010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2" name="Oval 2011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3" name="Oval 2012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4" name="Oval 2013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5" name="Oval 2014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6" name="Oval 2015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" name="Rectangle 2016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roup 1009"/>
          <p:cNvGrpSpPr/>
          <p:nvPr userDrawn="1"/>
        </p:nvGrpSpPr>
        <p:grpSpPr>
          <a:xfrm>
            <a:off x="17201" y="7432"/>
            <a:ext cx="7226066" cy="4680520"/>
            <a:chOff x="2495600" y="908720"/>
            <a:chExt cx="6336704" cy="4104456"/>
          </a:xfrm>
        </p:grpSpPr>
        <p:sp>
          <p:nvSpPr>
            <p:cNvPr id="1011" name="Oval 1010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2" name="Oval 1011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3" name="Oval 1012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4" name="Oval 1013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5" name="Oval 1014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6" name="Oval 1015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7" name="Oval 1016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8" name="Oval 1017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9" name="Oval 1018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0" name="Oval 1019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2" name="Oval 1021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3" name="Oval 1022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4" name="Oval 1023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5" name="Oval 1024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6" name="Oval 1025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7" name="Oval 1026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8" name="Oval 1027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9" name="Oval 1028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0" name="Oval 1029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1" name="Oval 1030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2" name="Oval 1031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3" name="Oval 1032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4" name="Oval 1033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5" name="Oval 1034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6" name="Oval 1035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0" name="Oval 1039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1" name="Oval 1040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2" name="Oval 1041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3" name="Oval 1042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Oval 1043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Oval 1044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8" name="Oval 1047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0" name="Oval 1049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1" name="Oval 1050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2" name="Oval 1051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3" name="Oval 1052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4" name="Oval 1053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5" name="Oval 1054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6" name="Oval 1055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7" name="Oval 1056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9" name="Oval 1058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0" name="Oval 1059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1" name="Oval 1060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2" name="Oval 1061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3" name="Oval 1062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4" name="Oval 1063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5" name="Oval 1064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6" name="Oval 1065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7" name="Oval 1066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8" name="Oval 1067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9" name="Oval 1068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3" name="Oval 1072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4" name="Oval 1073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5" name="Oval 1074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6" name="Oval 1075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7" name="Oval 1076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8" name="Oval 1077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9" name="Oval 1078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0" name="Oval 1079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1" name="Oval 1080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4" name="Oval 1083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5" name="Oval 1084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6" name="Oval 1085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7" name="Oval 1086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8" name="Oval 1087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0" name="Oval 1089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2" name="Oval 1091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3" name="Oval 1092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7" name="Oval 1096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8" name="Oval 1097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9" name="Oval 1098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0" name="Oval 1099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1" name="Oval 1100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2" name="Oval 1101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3" name="Oval 1102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4" name="Oval 1103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5" name="Oval 1104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8" name="Oval 1107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9" name="Oval 1108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0" name="Oval 1109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1" name="Oval 1110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2" name="Oval 1111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6" name="Oval 1115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7" name="Oval 1116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8" name="Oval 1117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9" name="Oval 1118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0" name="Oval 1119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1" name="Oval 1120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2" name="Oval 1121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3" name="Oval 1122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4" name="Oval 1123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5" name="Oval 1124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6" name="Oval 1125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7" name="Oval 1126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8" name="Oval 1127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9" name="Oval 1128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Oval 1129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1" name="Oval 1130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2" name="Oval 1131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3" name="Oval 1132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4" name="Oval 1133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5" name="Oval 1134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6" name="Oval 1135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7" name="Oval 1136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8" name="Oval 1137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9" name="Oval 1138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0" name="Oval 1139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4" name="Oval 1143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5" name="Oval 1144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6" name="Oval 1145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7" name="Oval 1146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8" name="Oval 1147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9" name="Oval 1148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0" name="Oval 1149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1" name="Oval 1150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2" name="Oval 1151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3" name="Oval 1152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4" name="Oval 1153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5" name="Oval 1154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6" name="Oval 1155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7" name="Oval 1156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8" name="Oval 1157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Oval 1158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Oval 1159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Oval 1160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Oval 1161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3" name="Oval 1162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4" name="Oval 1163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5" name="Oval 1164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6" name="Oval 1165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7" name="Oval 1166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8" name="Oval 1167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Oval 1168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Oval 1169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1" name="Oval 1170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Oval 1171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3" name="Oval 1172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4" name="Oval 1173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5" name="Oval 1174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6" name="Oval 1175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7" name="Oval 1176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8" name="Oval 1177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9" name="Oval 1178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0" name="Oval 1179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Oval 1180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2" name="Oval 1181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3" name="Oval 1182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4" name="Oval 1183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5" name="Oval 1184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6" name="Oval 1185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7" name="Oval 1186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9" name="Oval 1188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0" name="Oval 1189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2" name="Oval 1191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3" name="Oval 1192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Oval 1193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Oval 1195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7" name="Oval 1196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8" name="Oval 1197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9" name="Oval 1198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0" name="Oval 1199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1" name="Oval 1200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2" name="Oval 1201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3" name="Oval 1202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4" name="Oval 1203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5" name="Oval 1204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Oval 1205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Oval 1206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Oval 1207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9" name="Oval 1208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0" name="Oval 1209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1" name="Oval 1210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2" name="Oval 1211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3" name="Oval 1212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4" name="Oval 1213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5" name="Oval 1214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6" name="Oval 1215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7" name="Oval 1216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Oval 1217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Oval 1218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Oval 1219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1" name="Oval 1220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2" name="Oval 1221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3" name="Oval 1222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4" name="Oval 1223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5" name="Oval 1224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Oval 1225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Oval 1226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Oval 1227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9" name="Oval 1228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0" name="Oval 1229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1" name="Oval 1230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2" name="Oval 1231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3" name="Oval 1232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4" name="Oval 1233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5" name="Oval 1234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6" name="Oval 1235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7" name="Oval 1236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8" name="Oval 1237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Oval 1238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0" name="Oval 1239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1" name="Oval 1240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2" name="Oval 1241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3" name="Oval 1242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4" name="Oval 1243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5" name="Oval 1244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6" name="Oval 1245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7" name="Oval 1246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Oval 1247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Oval 1248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Oval 1249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Oval 1250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2" name="Oval 1251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3" name="Oval 1252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4" name="Oval 1253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5" name="Oval 1254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6" name="Oval 1255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7" name="Oval 1256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Oval 1257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Oval 1258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0" name="Oval 1259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1" name="Oval 1260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2" name="Oval 1261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3" name="Oval 1262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4" name="Oval 1263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5" name="Oval 1264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6" name="Oval 1265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7" name="Oval 1266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8" name="Oval 1267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9" name="Oval 1268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0" name="Oval 1269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Oval 1270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2" name="Oval 1271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3" name="Oval 1272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4" name="Oval 1273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5" name="Oval 1274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6" name="Oval 1275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Oval 1276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Oval 1277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9" name="Oval 1278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0" name="Oval 1279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1" name="Oval 1280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2" name="Oval 1281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Oval 1282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4" name="Oval 1283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Oval 1284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Oval 1285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7" name="Oval 1286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8" name="Oval 1287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9" name="Oval 1288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0" name="Oval 1289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1" name="Oval 1290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Oval 1291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3" name="Oval 1292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4" name="Oval 1293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5" name="Oval 1294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6" name="Oval 1295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7" name="Oval 1296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8" name="Oval 1297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9" name="Oval 1298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0" name="Oval 1299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1" name="Oval 1300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2" name="Oval 1301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3" name="Oval 1302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4" name="Oval 1303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5" name="Oval 1304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Oval 1305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7" name="Oval 1306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8" name="Oval 1307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9" name="Oval 1308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0" name="Oval 1309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1" name="Oval 1310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2" name="Oval 1311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3" name="Oval 1312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4" name="Oval 1313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Oval 1314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Oval 1315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Oval 1316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Oval 1317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9" name="Oval 1318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0" name="Oval 1319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1" name="Oval 1320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2" name="Oval 1321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3" name="Oval 1322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4" name="Oval 1323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Oval 1324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Oval 1325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7" name="Oval 1326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8" name="Oval 1327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9" name="Oval 1328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0" name="Oval 1329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1" name="Oval 1330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2" name="Oval 1331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3" name="Oval 1332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4" name="Oval 1333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5" name="Oval 1334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6" name="Oval 1335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Oval 1336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8" name="Oval 1337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9" name="Oval 1338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0" name="Oval 1339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1" name="Oval 1340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2" name="Oval 1341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Oval 1342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Oval 1343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5" name="Oval 1344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6" name="Oval 1345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7" name="Oval 1346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8" name="Oval 1347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9" name="Oval 1348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Oval 1349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1" name="Oval 1350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2" name="Oval 1351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Oval 1352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4" name="Oval 1353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5" name="Oval 1354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6" name="Oval 1355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7" name="Oval 1356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8" name="Oval 1357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9" name="Oval 1358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0" name="Oval 1359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1" name="Oval 1360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2" name="Oval 1361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3" name="Oval 1362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4" name="Oval 1363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Oval 1364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Oval 1365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Oval 1366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8" name="Oval 1367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9" name="Oval 1368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0" name="Oval 1369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Oval 1370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2" name="Oval 1371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3" name="Oval 1372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Oval 1373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5" name="Oval 1374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6" name="Oval 1375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7" name="Oval 1376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8" name="Oval 1377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Oval 1378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0" name="Oval 1379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1" name="Oval 1380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2" name="Oval 1381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3" name="Oval 1382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Oval 1383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5" name="Oval 1384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6" name="Oval 1385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7" name="Oval 1386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8" name="Oval 1387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9" name="Oval 1388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0" name="Oval 1389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1" name="Oval 1390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2" name="Oval 1391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3" name="Oval 1392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Oval 1393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5" name="Oval 1394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6" name="Oval 1395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7" name="Oval 1396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8" name="Oval 1397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Oval 1398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0" name="Oval 1399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Oval 1400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2" name="Oval 1401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3" name="Oval 1402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Oval 1403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Oval 1404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6" name="Oval 1405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7" name="Oval 1406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Oval 1407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9" name="Oval 1408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0" name="Oval 1409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1" name="Oval 1410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2" name="Oval 1411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3" name="Oval 1412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4" name="Oval 1413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5" name="Oval 1414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6" name="Oval 1415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7" name="Oval 1416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8" name="Oval 1417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9" name="Oval 1418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Oval 1419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Oval 1420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Oval 1421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3" name="Oval 1422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4" name="Oval 1423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5" name="Oval 1424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Oval 1425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7" name="Oval 1426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8" name="Oval 1427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Oval 1428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0" name="Oval 1429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1" name="Oval 1430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2" name="Oval 1431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3" name="Oval 1432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Oval 1433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5" name="Oval 1434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6" name="Oval 1435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7" name="Oval 1436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8" name="Oval 1437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Oval 1438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0" name="Oval 1439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1" name="Oval 1440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2" name="Oval 1441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3" name="Oval 1442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4" name="Oval 1443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5" name="Oval 1444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6" name="Oval 1445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7" name="Oval 1446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8" name="Oval 1447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Oval 1448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0" name="Oval 1449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1" name="Oval 1450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2" name="Oval 1451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3" name="Oval 1452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4" name="Oval 1453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5" name="Oval 1454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6" name="Oval 1455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7" name="Oval 1456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8" name="Oval 1457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9" name="Oval 1458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0" name="Oval 1459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1" name="Oval 1460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2" name="Oval 1461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3" name="Oval 1462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4" name="Oval 1463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5" name="Oval 1464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Oval 1465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Oval 1466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8" name="Oval 1467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9" name="Oval 1468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0" name="Oval 1469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1" name="Oval 1470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2" name="Oval 1471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3" name="Oval 1472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Oval 1473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Oval 1474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6" name="Oval 1475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7" name="Oval 1476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8" name="Oval 1477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Oval 1478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0" name="Oval 1479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1" name="Oval 1480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2" name="Oval 1481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3" name="Oval 1482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4" name="Oval 1483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5" name="Oval 1484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Oval 1485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7" name="Oval 1486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8" name="Oval 1487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9" name="Oval 1488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0" name="Oval 1489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Oval 1490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2" name="Oval 1491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3" name="Oval 1492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4" name="Oval 1493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5" name="Oval 1494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6" name="Oval 1495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7" name="Oval 1496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8" name="Oval 1497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9" name="Oval 1498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Oval 1499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Oval 1500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2" name="Oval 1501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3" name="Oval 1502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4" name="Oval 1503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5" name="Oval 1504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Oval 1505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7" name="Oval 1506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Oval 1507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9" name="Oval 1508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0" name="Oval 1509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Oval 1510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Oval 1511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3" name="Oval 1512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4" name="Oval 1513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Oval 1514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6" name="Oval 1515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7" name="Oval 1516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8" name="Oval 1517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9" name="Oval 1518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0" name="Oval 1519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1" name="Oval 1520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2" name="Oval 1521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3" name="Oval 1522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4" name="Oval 1523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Oval 1524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6" name="Oval 1525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7" name="Oval 1526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8" name="Oval 1527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9" name="Oval 1528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0" name="Oval 1529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1" name="Oval 1530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2" name="Oval 1531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3" name="Oval 1532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4" name="Oval 1533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5" name="Oval 1534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6" name="Oval 1535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Oval 1536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Oval 1537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Oval 1538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0" name="Oval 1539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1" name="Oval 1540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2" name="Oval 1541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3" name="Oval 1542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4" name="Oval 1543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5" name="Oval 1544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Oval 1545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Oval 1546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8" name="Oval 1547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9" name="Oval 1548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0" name="Oval 1549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Oval 1550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2" name="Oval 1551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3" name="Oval 1552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4" name="Oval 1553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5" name="Oval 1554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6" name="Oval 1555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7" name="Oval 1556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Oval 1557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9" name="Oval 1558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0" name="Oval 1559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1" name="Oval 1560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2" name="Oval 1561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3" name="Oval 1562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Oval 1563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5" name="Oval 1564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6" name="Oval 1565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7" name="Oval 1566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8" name="Oval 1567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9" name="Oval 1568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0" name="Oval 1569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1" name="Oval 1570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Oval 1571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Oval 1572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4" name="Oval 1573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5" name="Oval 1574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Oval 1575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7" name="Oval 1576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Oval 1577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9" name="Oval 1578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0" name="Oval 1579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1" name="Oval 1580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2" name="Oval 1581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3" name="Oval 1582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Oval 1583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5" name="Oval 1584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6" name="Oval 1585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7" name="Oval 1586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8" name="Oval 1587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9" name="Oval 1588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0" name="Oval 1589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1" name="Oval 1590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2" name="Oval 1591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3" name="Oval 1592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Oval 1593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5" name="Oval 1594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Oval 1595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7" name="Oval 1596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Oval 1597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9" name="Oval 1598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0" name="Oval 1599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1" name="Oval 1600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2" name="Oval 1601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3" name="Oval 1602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Oval 1603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5" name="Oval 1604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6" name="Oval 1605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7" name="Oval 1606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8" name="Oval 1607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9" name="Oval 1608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0" name="Oval 1609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1" name="Oval 1610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2" name="Oval 1611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3" name="Oval 1612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4" name="Oval 1613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Oval 1614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6" name="Oval 1615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7" name="Oval 1616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8" name="Oval 1617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9" name="Oval 1618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0" name="Oval 1619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1" name="Oval 1620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2" name="Oval 1621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3" name="Oval 1622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4" name="Oval 1623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Oval 1624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Oval 1625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7" name="Oval 1626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8" name="Oval 1627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9" name="Oval 1628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0" name="Oval 1629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Oval 1630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2" name="Oval 1631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3" name="Oval 1632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Oval 1633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5" name="Oval 1634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6" name="Oval 1635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7" name="Oval 1636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8" name="Oval 1637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Oval 1638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0" name="Oval 1639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1" name="Oval 1640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Oval 1641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3" name="Oval 1642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4" name="Oval 1643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5" name="Oval 1644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6" name="Oval 1645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7" name="Oval 1646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8" name="Oval 1647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9" name="Oval 1648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0" name="Oval 1649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1" name="Oval 1650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Oval 1651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3" name="Oval 1652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4" name="Oval 1653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5" name="Oval 1654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Oval 1655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7" name="Oval 1656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Oval 1657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9" name="Oval 1658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0" name="Oval 1659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Oval 1660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Oval 1661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3" name="Oval 1662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4" name="Oval 1663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Oval 1664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6" name="Oval 1665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7" name="Oval 1666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8" name="Oval 1667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9" name="Oval 1668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0" name="Oval 1669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1" name="Oval 1670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2" name="Oval 1671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3" name="Oval 1672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4" name="Oval 1673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5" name="Oval 1674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6" name="Oval 1675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Oval 1676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Oval 1677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Oval 1678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0" name="Oval 1679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1" name="Oval 1680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2" name="Oval 1681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Oval 1682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4" name="Oval 1683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5" name="Oval 1684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Oval 1685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7" name="Oval 1686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8" name="Oval 1687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9" name="Oval 1688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0" name="Oval 1689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Oval 1690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2" name="Oval 1691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3" name="Oval 1692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4" name="Oval 1693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5" name="Oval 1694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Oval 1695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7" name="Oval 1696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8" name="Oval 1697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9" name="Oval 1698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0" name="Oval 1699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1" name="Oval 1700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2" name="Oval 1701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3" name="Oval 1702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4" name="Oval 1703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5" name="Oval 1704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6" name="Oval 1705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7" name="Oval 1706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8" name="Oval 1707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9" name="Oval 1708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0" name="Oval 1709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1" name="Oval 1710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2" name="Oval 1711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Oval 1712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4" name="Oval 1713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5" name="Oval 1714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6" name="Oval 1715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7" name="Oval 1716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8" name="Oval 1717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9" name="Oval 1718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" name="Oval 1719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Oval 1720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2" name="Oval 1721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3" name="Oval 1722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4" name="Oval 1723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5" name="Oval 1724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6" name="Oval 1725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7" name="Oval 1726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8" name="Oval 1727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9" name="Oval 1728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0" name="Oval 1729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1" name="Oval 1730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Oval 1731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Oval 1732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4" name="Oval 1733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5" name="Oval 1734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6" name="Oval 1735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7" name="Oval 1736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8" name="Oval 1737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Oval 1738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Oval 1739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" name="Oval 1740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2" name="Oval 1741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3" name="Oval 1742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4" name="Oval 1743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Oval 1744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6" name="Oval 1745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Oval 1746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8" name="Oval 1747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9" name="Oval 1748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0" name="Oval 1749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1" name="Oval 1750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2" name="Oval 1751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3" name="Oval 1752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4" name="Oval 1753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5" name="Oval 1754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6" name="Oval 1755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7" name="Oval 1756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8" name="Oval 1757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9" name="Oval 1758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0" name="Oval 1759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1" name="Oval 1760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2" name="Oval 1761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3" name="Oval 1762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4" name="Oval 1763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5" name="Oval 1764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6" name="Oval 1765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7" name="Oval 1766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8" name="Oval 1767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9" name="Oval 1768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Oval 1769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1" name="Oval 1770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2" name="Oval 1771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3" name="Oval 1772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4" name="Oval 1773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5" name="Oval 1774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6" name="Oval 1775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7" name="Oval 1776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8" name="Oval 1777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Oval 1778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Oval 1779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1" name="Oval 1780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2" name="Oval 1781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3" name="Oval 1782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4" name="Oval 1783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5" name="Oval 1784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6" name="Oval 1785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7" name="Oval 1786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8" name="Oval 1787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9" name="Oval 1788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0" name="Oval 1789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1" name="Oval 1790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2" name="Oval 1791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3" name="Oval 1792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4" name="Oval 1793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5" name="Oval 1794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6" name="Oval 1795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7" name="Oval 1796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8" name="Oval 1797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9" name="Oval 1798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0" name="Oval 1799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" name="Oval 1800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2" name="Oval 1801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3" name="Oval 1802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4" name="Oval 1803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5" name="Oval 1804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" name="Oval 1805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" name="Oval 1806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8" name="Oval 1807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9" name="Oval 1808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0" name="Oval 1809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1" name="Oval 1810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2" name="Oval 1811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3" name="Oval 1812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4" name="Oval 1813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5" name="Oval 1814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6" name="Oval 1815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7" name="Oval 1816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8" name="Oval 1817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9" name="Oval 1818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0" name="Oval 1819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1" name="Oval 1820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2" name="Oval 1821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3" name="Oval 1822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4" name="Oval 1823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5" name="Oval 1824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6" name="Oval 1825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7" name="Oval 1826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8" name="Oval 1827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9" name="Oval 1828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0" name="Oval 1829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1" name="Oval 1830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2" name="Oval 1831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3" name="Oval 1832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4" name="Oval 1833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5" name="Oval 1834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6" name="Oval 1835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7" name="Oval 1836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8" name="Oval 1837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9" name="Oval 1838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0" name="Oval 1839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1" name="Oval 1840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2" name="Oval 1841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" name="Oval 1842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4" name="Oval 1843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5" name="Oval 1844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6" name="Oval 1845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7" name="Oval 1846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8" name="Oval 1847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9" name="Oval 1848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0" name="Oval 1849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1" name="Oval 1850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2" name="Oval 1851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3" name="Oval 1852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Oval 1853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5" name="Oval 1854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6" name="Oval 1855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Oval 1856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8" name="Oval 1857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9" name="Oval 1858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0" name="Oval 1859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1" name="Oval 1860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2" name="Oval 1861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3" name="Oval 1862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4" name="Oval 1863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5" name="Oval 1864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6" name="Oval 1865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7" name="Oval 1866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8" name="Oval 1867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9" name="Oval 1868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0" name="Oval 1869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Oval 1870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2" name="Oval 1871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3" name="Oval 1872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4" name="Oval 1873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5" name="Oval 1874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6" name="Oval 1875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7" name="Oval 1876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8" name="Oval 1877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9" name="Oval 1878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0" name="Oval 1879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1" name="Oval 1880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2" name="Oval 1881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3" name="Oval 1882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4" name="Oval 1883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5" name="Oval 1884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6" name="Oval 1885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7" name="Oval 1886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8" name="Oval 1887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9" name="Oval 1888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0" name="Oval 1889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1" name="Oval 1890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2" name="Oval 1891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3" name="Oval 1892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4" name="Oval 1893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5" name="Oval 1894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6" name="Oval 1895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7" name="Oval 1896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8" name="Oval 1897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9" name="Oval 1898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0" name="Oval 1899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1" name="Oval 1900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2" name="Oval 1901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3" name="Oval 1902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4" name="Oval 1903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5" name="Oval 1904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6" name="Oval 1905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7" name="Oval 1906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8" name="Oval 1907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9" name="Oval 1908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0" name="Oval 1909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1" name="Oval 1910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2" name="Oval 1911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3" name="Oval 1912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4" name="Oval 1913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5" name="Oval 1914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6" name="Oval 1915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7" name="Oval 1916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8" name="Oval 1917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9" name="Oval 1918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0" name="Oval 1919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1" name="Oval 1920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2" name="Oval 1921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3" name="Oval 1922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4" name="Oval 1923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5" name="Oval 1924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6" name="Oval 1925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7" name="Oval 1926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8" name="Oval 1927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9" name="Oval 1928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0" name="Oval 1929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1" name="Oval 1930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2" name="Oval 1931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3" name="Oval 1932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4" name="Oval 1933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5" name="Oval 1934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6" name="Oval 1935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7" name="Oval 1936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8" name="Oval 1937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9" name="Oval 1938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0" name="Oval 1939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1" name="Oval 1940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2" name="Oval 1941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3" name="Oval 1942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4" name="Oval 1943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5" name="Oval 1944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6" name="Oval 1945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7" name="Oval 1946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8" name="Oval 1947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9" name="Oval 1948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0" name="Oval 1949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1" name="Oval 1950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2" name="Oval 1951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3" name="Oval 1952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4" name="Oval 1953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5" name="Oval 1954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6" name="Oval 1955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7" name="Oval 1956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8" name="Oval 1957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9" name="Oval 1958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0" name="Oval 1959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1" name="Oval 1960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" name="Oval 1961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3" name="Oval 1962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4" name="Oval 1963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5" name="Oval 1964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6" name="Oval 1965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" name="Oval 1966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8" name="Oval 1967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" name="Oval 1968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0" name="Oval 1969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1" name="Oval 1970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" name="Oval 1971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" name="Oval 1972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4" name="Oval 1973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5" name="Oval 1974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" name="Oval 1975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7" name="Oval 1976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8" name="Oval 1977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9" name="Oval 1978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0" name="Oval 1979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1" name="Oval 1980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2" name="Oval 1981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3" name="Oval 1982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4" name="Oval 1983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5" name="Oval 1984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6" name="Oval 1985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7" name="Oval 1986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8" name="Oval 1987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9" name="Oval 1988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0" name="Oval 1989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1" name="Oval 1990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2" name="Oval 1991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3" name="Oval 1992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4" name="Oval 1993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5" name="Oval 1994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6" name="Oval 1995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7" name="Oval 1996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8" name="Oval 1997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9" name="Oval 1998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0" name="Oval 1999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1" name="Oval 2000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2" name="Oval 2001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3" name="Oval 2002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4" name="Oval 2003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5" name="Oval 2004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6" name="Oval 2005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7" name="Oval 2006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8" name="Oval 2007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9" name="Oval 2008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0" name="Oval 2009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1" name="Oval 2010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2" name="Oval 2011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3" name="Rectangle 2012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roup 1008"/>
          <p:cNvGrpSpPr/>
          <p:nvPr userDrawn="1"/>
        </p:nvGrpSpPr>
        <p:grpSpPr>
          <a:xfrm>
            <a:off x="17201" y="7432"/>
            <a:ext cx="7226066" cy="4680520"/>
            <a:chOff x="2495600" y="908720"/>
            <a:chExt cx="6336704" cy="4104456"/>
          </a:xfrm>
        </p:grpSpPr>
        <p:sp>
          <p:nvSpPr>
            <p:cNvPr id="1010" name="Oval 1009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1" name="Oval 1010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2" name="Oval 1011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3" name="Oval 1012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4" name="Oval 1013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5" name="Oval 1014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6" name="Oval 1015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7" name="Oval 1016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8" name="Oval 1017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9" name="Oval 1018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1" name="Oval 1020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2" name="Oval 1021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3" name="Oval 1022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4" name="Oval 1023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5" name="Oval 1024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6" name="Oval 1025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7" name="Oval 1026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8" name="Oval 1027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9" name="Oval 1028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0" name="Oval 1029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1" name="Oval 1030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2" name="Oval 1031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3" name="Oval 1032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4" name="Oval 1033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5" name="Oval 1034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9" name="Oval 1038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0" name="Oval 1039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1" name="Oval 1040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2" name="Oval 1041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3" name="Oval 1042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Oval 1043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7" name="Oval 1046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9" name="Oval 1048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0" name="Oval 1049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1" name="Oval 1050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2" name="Oval 1051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3" name="Oval 1052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4" name="Oval 1053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5" name="Oval 1054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6" name="Oval 1055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8" name="Oval 1057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9" name="Oval 1058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0" name="Oval 1059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1" name="Oval 1060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2" name="Oval 1061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3" name="Oval 1062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4" name="Oval 1063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5" name="Oval 1064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6" name="Oval 1065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7" name="Oval 1066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8" name="Oval 1067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2" name="Oval 1071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3" name="Oval 1072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4" name="Oval 1073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5" name="Oval 1074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6" name="Oval 1075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7" name="Oval 1076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8" name="Oval 1077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9" name="Oval 1078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0" name="Oval 1079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3" name="Oval 1082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4" name="Oval 1083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5" name="Oval 1084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6" name="Oval 1085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7" name="Oval 1086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9" name="Oval 1088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1" name="Oval 1090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2" name="Oval 1091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6" name="Oval 1095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7" name="Oval 1096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8" name="Oval 1097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9" name="Oval 1098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0" name="Oval 1099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1" name="Oval 1100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2" name="Oval 1101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3" name="Oval 1102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4" name="Oval 1103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7" name="Oval 1106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8" name="Oval 1107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9" name="Oval 1108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0" name="Oval 1109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1" name="Oval 1110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5" name="Oval 1114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6" name="Oval 1115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7" name="Oval 1116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8" name="Oval 1117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9" name="Oval 1118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0" name="Oval 1119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1" name="Oval 1120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2" name="Oval 1121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3" name="Oval 1122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4" name="Oval 1123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5" name="Oval 1124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6" name="Oval 1125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7" name="Oval 1126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8" name="Oval 1127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0" name="Oval 1129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1" name="Oval 1130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2" name="Oval 1131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3" name="Oval 1132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4" name="Oval 1133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5" name="Oval 1134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6" name="Oval 1135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7" name="Oval 1136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8" name="Oval 1137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9" name="Oval 1138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Oval 1139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3" name="Oval 1142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4" name="Oval 1143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5" name="Oval 1144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6" name="Oval 1145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7" name="Oval 1146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8" name="Oval 1147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9" name="Oval 1148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0" name="Oval 1149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1" name="Oval 1150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2" name="Oval 1151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3" name="Oval 1152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4" name="Oval 1153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5" name="Oval 1154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6" name="Oval 1155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7" name="Oval 1156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Oval 1157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Oval 1158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Oval 1159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Oval 1160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2" name="Oval 1161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3" name="Oval 1162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4" name="Oval 1163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5" name="Oval 1164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6" name="Oval 1165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7" name="Oval 1166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Oval 1167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Oval 1168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0" name="Oval 1169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Oval 1170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2" name="Oval 1171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3" name="Oval 1172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4" name="Oval 1173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5" name="Oval 1174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6" name="Oval 1175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7" name="Oval 1176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8" name="Oval 1177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9" name="Oval 1178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Oval 1179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1" name="Oval 1180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2" name="Oval 1181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3" name="Oval 1182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4" name="Oval 1183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5" name="Oval 1184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8" name="Oval 1187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9" name="Oval 1188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0" name="Oval 1189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2" name="Oval 1191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Oval 1192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Oval 1193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6" name="Oval 1195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7" name="Oval 1196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8" name="Oval 1197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9" name="Oval 1198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0" name="Oval 1199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1" name="Oval 1200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2" name="Oval 1201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3" name="Oval 1202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4" name="Oval 1203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Oval 1204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Oval 1205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Oval 1206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8" name="Oval 1207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9" name="Oval 1208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0" name="Oval 1209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1" name="Oval 1210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2" name="Oval 1211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3" name="Oval 1212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4" name="Oval 1213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5" name="Oval 1214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6" name="Oval 1215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Oval 1216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Oval 1217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Oval 1218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0" name="Oval 1219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1" name="Oval 1220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2" name="Oval 1221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3" name="Oval 1222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4" name="Oval 1223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Oval 1224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Oval 1225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Oval 1226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8" name="Oval 1227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9" name="Oval 1228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0" name="Oval 1229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1" name="Oval 1230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2" name="Oval 1231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3" name="Oval 1232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4" name="Oval 1233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5" name="Oval 1234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6" name="Oval 1235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7" name="Oval 1236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Oval 1237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9" name="Oval 1238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0" name="Oval 1239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1" name="Oval 1240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2" name="Oval 1241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3" name="Oval 1242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4" name="Oval 1243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5" name="Oval 1244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6" name="Oval 1245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Oval 1246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Oval 1247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Oval 1248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Oval 1249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1" name="Oval 1250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2" name="Oval 1251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3" name="Oval 1252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4" name="Oval 1253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5" name="Oval 1254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6" name="Oval 1255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Oval 1256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Oval 1257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9" name="Oval 1258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0" name="Oval 1259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1" name="Oval 1260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2" name="Oval 1261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3" name="Oval 1262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4" name="Oval 1263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5" name="Oval 1264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6" name="Oval 1265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7" name="Oval 1266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8" name="Oval 1267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9" name="Oval 1268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Oval 1269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1" name="Oval 1270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2" name="Oval 1271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3" name="Oval 1272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4" name="Oval 1273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5" name="Oval 1274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Oval 1275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Oval 1276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8" name="Oval 1277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9" name="Oval 1278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0" name="Oval 1279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1" name="Oval 1280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Oval 1281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3" name="Oval 1282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Oval 1283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Oval 1284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6" name="Oval 1285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7" name="Oval 1286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8" name="Oval 1287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9" name="Oval 1288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0" name="Oval 1289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Oval 1290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2" name="Oval 1291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3" name="Oval 1292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4" name="Oval 1293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5" name="Oval 1294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6" name="Oval 1295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7" name="Oval 1296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8" name="Oval 1297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9" name="Oval 1298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0" name="Oval 1299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1" name="Oval 1300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2" name="Oval 1301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3" name="Oval 1302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4" name="Oval 1303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Oval 1304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6" name="Oval 1305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7" name="Oval 1306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8" name="Oval 1307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9" name="Oval 1308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0" name="Oval 1309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1" name="Oval 1310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2" name="Oval 1311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3" name="Oval 1312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Oval 1313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Oval 1314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Oval 1315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Oval 1316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8" name="Oval 1317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9" name="Oval 1318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0" name="Oval 1319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1" name="Oval 1320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2" name="Oval 1321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3" name="Oval 1322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Oval 1323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Oval 1324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6" name="Oval 1325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7" name="Oval 1326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8" name="Oval 1327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9" name="Oval 1328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0" name="Oval 1329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1" name="Oval 1330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2" name="Oval 1331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3" name="Oval 1332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4" name="Oval 1333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5" name="Oval 1334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Oval 1335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7" name="Oval 1336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8" name="Oval 1337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9" name="Oval 1338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0" name="Oval 1339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1" name="Oval 1340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Oval 1341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Oval 1342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4" name="Oval 1343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5" name="Oval 1344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6" name="Oval 1345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7" name="Oval 1346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8" name="Oval 1347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Oval 1348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0" name="Oval 1349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1" name="Oval 1350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Oval 1351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3" name="Oval 1352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4" name="Oval 1353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5" name="Oval 1354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6" name="Oval 1355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7" name="Oval 1356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8" name="Oval 1357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9" name="Oval 1358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0" name="Oval 1359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1" name="Oval 1360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2" name="Oval 1361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3" name="Oval 1362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Oval 1363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Oval 1364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Oval 1365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7" name="Oval 1366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8" name="Oval 1367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9" name="Oval 1368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Oval 1369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1" name="Oval 1370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2" name="Oval 1371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Oval 1372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4" name="Oval 1373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5" name="Oval 1374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6" name="Oval 1375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7" name="Oval 1376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Oval 1377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9" name="Oval 1378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0" name="Oval 1379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1" name="Oval 1380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2" name="Oval 1381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Oval 1382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4" name="Oval 1383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5" name="Oval 1384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6" name="Oval 1385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7" name="Oval 1386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8" name="Oval 1387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9" name="Oval 1388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0" name="Oval 1389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1" name="Oval 1390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2" name="Oval 1391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Oval 1392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4" name="Oval 1393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5" name="Oval 1394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6" name="Oval 1395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7" name="Oval 1396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Oval 1397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9" name="Oval 1398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Oval 1399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1" name="Oval 1400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2" name="Oval 1401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Oval 1402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Oval 1403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5" name="Oval 1404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6" name="Oval 1405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Oval 1406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8" name="Oval 1407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9" name="Oval 1408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0" name="Oval 1409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1" name="Oval 1410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2" name="Oval 1411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3" name="Oval 1412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4" name="Oval 1413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5" name="Oval 1414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6" name="Oval 1415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7" name="Oval 1416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8" name="Oval 1417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Oval 1418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Oval 1419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Oval 1420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2" name="Oval 1421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3" name="Oval 1422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4" name="Oval 1423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Oval 1424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6" name="Oval 1425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7" name="Oval 1426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Oval 1427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9" name="Oval 1428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0" name="Oval 1429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1" name="Oval 1430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2" name="Oval 1431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Oval 1432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4" name="Oval 1433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5" name="Oval 1434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6" name="Oval 1435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7" name="Oval 1436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Oval 1437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9" name="Oval 1438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0" name="Oval 1439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1" name="Oval 1440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2" name="Oval 1441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3" name="Oval 1442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4" name="Oval 1443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5" name="Oval 1444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6" name="Oval 1445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7" name="Oval 1446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Oval 1447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9" name="Oval 1448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0" name="Oval 1449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1" name="Oval 1450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2" name="Oval 1451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3" name="Oval 1452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4" name="Oval 1453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5" name="Oval 1454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6" name="Oval 1455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7" name="Oval 1456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8" name="Oval 1457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9" name="Oval 1458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0" name="Oval 1459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1" name="Oval 1460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2" name="Oval 1461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3" name="Oval 1462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4" name="Oval 1463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Oval 1464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Oval 1465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7" name="Oval 1466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8" name="Oval 1467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9" name="Oval 1468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0" name="Oval 1469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1" name="Oval 1470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2" name="Oval 1471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Oval 1472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Oval 1473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5" name="Oval 1474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6" name="Oval 1475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7" name="Oval 1476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Oval 1477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9" name="Oval 1478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0" name="Oval 1479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1" name="Oval 1480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2" name="Oval 1481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3" name="Oval 1482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4" name="Oval 1483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Oval 1484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6" name="Oval 1485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7" name="Oval 1486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8" name="Oval 1487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9" name="Oval 1488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Oval 1489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1" name="Oval 1490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2" name="Oval 1491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3" name="Oval 1492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4" name="Oval 1493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5" name="Oval 1494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6" name="Oval 1495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7" name="Oval 1496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8" name="Oval 1497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Oval 1498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Oval 1499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1" name="Oval 1500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2" name="Oval 1501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3" name="Oval 1502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4" name="Oval 1503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Oval 1504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6" name="Oval 1505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Oval 1506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8" name="Oval 1507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9" name="Oval 1508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Oval 1509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Oval 1510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2" name="Oval 1511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3" name="Oval 1512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Oval 1513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5" name="Oval 1514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6" name="Oval 1515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7" name="Oval 1516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8" name="Oval 1517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9" name="Oval 1518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0" name="Oval 1519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1" name="Oval 1520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2" name="Oval 1521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3" name="Oval 1522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Oval 1523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5" name="Oval 1524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6" name="Oval 1525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7" name="Oval 1526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8" name="Oval 1527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9" name="Oval 1528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0" name="Oval 1529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1" name="Oval 1530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2" name="Oval 1531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3" name="Oval 1532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4" name="Oval 1533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5" name="Oval 1534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Oval 1535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Oval 1536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Oval 1537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9" name="Oval 1538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0" name="Oval 1539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1" name="Oval 1540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2" name="Oval 1541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3" name="Oval 1542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4" name="Oval 1543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Oval 1544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Oval 1545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7" name="Oval 1546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8" name="Oval 1547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9" name="Oval 1548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Oval 1549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1" name="Oval 1550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2" name="Oval 1551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3" name="Oval 1552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4" name="Oval 1553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5" name="Oval 1554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6" name="Oval 1555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Oval 1556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8" name="Oval 1557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9" name="Oval 1558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0" name="Oval 1559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1" name="Oval 1560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2" name="Oval 1561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Oval 1562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4" name="Oval 1563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5" name="Oval 1564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6" name="Oval 1565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7" name="Oval 1566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8" name="Oval 1567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9" name="Oval 1568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0" name="Oval 1569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Oval 1570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Oval 1571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3" name="Oval 1572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4" name="Oval 1573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Oval 1574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6" name="Oval 1575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Oval 1576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8" name="Oval 1577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9" name="Oval 1578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0" name="Oval 1579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1" name="Oval 1580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2" name="Oval 1581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Oval 1582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4" name="Oval 1583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5" name="Oval 1584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6" name="Oval 1585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7" name="Oval 1586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8" name="Oval 1587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9" name="Oval 1588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0" name="Oval 1589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1" name="Oval 1590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2" name="Oval 1591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Oval 1592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4" name="Oval 1593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Oval 1594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6" name="Oval 1595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Oval 1596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8" name="Oval 1597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9" name="Oval 1598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0" name="Oval 1599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1" name="Oval 1600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2" name="Oval 1601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Oval 1602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4" name="Oval 1603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5" name="Oval 1604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6" name="Oval 1605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7" name="Oval 1606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8" name="Oval 1607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9" name="Oval 1608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0" name="Oval 1609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1" name="Oval 1610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2" name="Oval 1611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3" name="Oval 1612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Oval 1613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5" name="Oval 1614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6" name="Oval 1615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7" name="Oval 1616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8" name="Oval 1617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9" name="Oval 1618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0" name="Oval 1619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1" name="Oval 1620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2" name="Oval 1621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3" name="Oval 1622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4" name="Oval 1623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Oval 1624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Oval 1625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7" name="Oval 1626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8" name="Oval 1627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9" name="Oval 1628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Oval 1629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1" name="Oval 1630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2" name="Oval 1631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Oval 1632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4" name="Oval 1633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5" name="Oval 1634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6" name="Oval 1635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7" name="Oval 1636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Oval 1637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9" name="Oval 1638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0" name="Oval 1639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Oval 1640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2" name="Oval 1641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3" name="Oval 1642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4" name="Oval 1643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5" name="Oval 1644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6" name="Oval 1645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7" name="Oval 1646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8" name="Oval 1647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9" name="Oval 1648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0" name="Oval 1649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Oval 1650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2" name="Oval 1651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3" name="Oval 1652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4" name="Oval 1653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Oval 1654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6" name="Oval 1655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Oval 1656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8" name="Oval 1657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9" name="Oval 1658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Oval 1659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Oval 1660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2" name="Oval 1661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3" name="Oval 1662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Oval 1663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5" name="Oval 1664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6" name="Oval 1665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7" name="Oval 1666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8" name="Oval 1667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9" name="Oval 1668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0" name="Oval 1669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1" name="Oval 1670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2" name="Oval 1671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3" name="Oval 1672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4" name="Oval 1673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5" name="Oval 1674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Oval 1675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Oval 1676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Oval 1677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9" name="Oval 1678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0" name="Oval 1679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1" name="Oval 1680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Oval 1681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3" name="Oval 1682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4" name="Oval 1683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Oval 1684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6" name="Oval 1685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7" name="Oval 1686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8" name="Oval 1687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9" name="Oval 1688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Oval 1689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1" name="Oval 1690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2" name="Oval 1691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3" name="Oval 1692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4" name="Oval 1693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5" name="Oval 1694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6" name="Oval 1695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7" name="Oval 1696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8" name="Oval 1697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9" name="Oval 1698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0" name="Oval 1699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1" name="Oval 1700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2" name="Oval 1701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3" name="Oval 1702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Oval 1703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5" name="Oval 1704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6" name="Oval 1705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7" name="Oval 1706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8" name="Oval 1707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9" name="Oval 1708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0" name="Oval 1709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1" name="Oval 1710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2" name="Oval 1711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3" name="Oval 1712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4" name="Oval 1713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5" name="Oval 1714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6" name="Oval 1715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7" name="Oval 1716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8" name="Oval 1717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Oval 1718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" name="Oval 1719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1" name="Oval 1720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2" name="Oval 1721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3" name="Oval 1722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4" name="Oval 1723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5" name="Oval 1724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6" name="Oval 1725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7" name="Oval 1726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8" name="Oval 1727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9" name="Oval 1728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0" name="Oval 1729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Oval 1730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Oval 1731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3" name="Oval 1732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4" name="Oval 1733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5" name="Oval 1734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6" name="Oval 1735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7" name="Oval 1736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8" name="Oval 1737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Oval 1738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0" name="Oval 1739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" name="Oval 1740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2" name="Oval 1741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3" name="Oval 1742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Oval 1743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5" name="Oval 1744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Oval 1745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Oval 1746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8" name="Oval 1747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9" name="Oval 1748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0" name="Oval 1749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1" name="Oval 1750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2" name="Oval 1751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3" name="Oval 1752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4" name="Oval 1753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5" name="Oval 1754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6" name="Oval 1755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7" name="Oval 1756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8" name="Oval 1757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9" name="Oval 1758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0" name="Oval 1759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1" name="Oval 1760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2" name="Oval 1761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3" name="Oval 1762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4" name="Oval 1763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5" name="Oval 1764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6" name="Oval 1765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7" name="Oval 1766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8" name="Oval 1767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9" name="Oval 1768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0" name="Oval 1769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1" name="Oval 1770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2" name="Oval 1771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3" name="Oval 1772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4" name="Oval 1773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5" name="Oval 1774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6" name="Oval 1775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7" name="Oval 1776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8" name="Oval 1777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Oval 1778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Oval 1779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1" name="Oval 1780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2" name="Oval 1781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3" name="Oval 1782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4" name="Oval 1783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5" name="Oval 1784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6" name="Oval 1785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7" name="Oval 1786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8" name="Oval 1787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9" name="Oval 1788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0" name="Oval 1789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1" name="Oval 1790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2" name="Oval 1791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3" name="Oval 1792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4" name="Oval 1793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5" name="Oval 1794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6" name="Oval 1795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7" name="Oval 1796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8" name="Oval 1797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9" name="Oval 1798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" name="Oval 1799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1" name="Oval 1800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2" name="Oval 1801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3" name="Oval 1802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4" name="Oval 1803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" name="Oval 1804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" name="Oval 1805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7" name="Oval 1806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8" name="Oval 1807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9" name="Oval 1808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0" name="Oval 1809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1" name="Oval 1810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2" name="Oval 1811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3" name="Oval 1812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4" name="Oval 1813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5" name="Oval 1814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6" name="Oval 1815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7" name="Oval 1816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8" name="Oval 1817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9" name="Oval 1818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0" name="Oval 1819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1" name="Oval 1820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2" name="Oval 1821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3" name="Oval 1822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4" name="Oval 1823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5" name="Oval 1824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6" name="Oval 1825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7" name="Oval 1826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8" name="Oval 1827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9" name="Oval 1828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0" name="Oval 1829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1" name="Oval 1830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2" name="Oval 1831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3" name="Oval 1832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4" name="Oval 1833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5" name="Oval 1834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6" name="Oval 1835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7" name="Oval 1836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8" name="Oval 1837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9" name="Oval 1838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0" name="Oval 1839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1" name="Oval 1840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2" name="Oval 1841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3" name="Oval 1842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4" name="Oval 1843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5" name="Oval 1844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6" name="Oval 1845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7" name="Oval 1846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8" name="Oval 1847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9" name="Oval 1848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0" name="Oval 1849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1" name="Oval 1850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2" name="Oval 1851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3" name="Oval 1852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4" name="Oval 1853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5" name="Oval 1854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Oval 1855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7" name="Oval 1856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8" name="Oval 1857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9" name="Oval 1858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0" name="Oval 1859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1" name="Oval 1860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2" name="Oval 1861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3" name="Oval 1862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4" name="Oval 1863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5" name="Oval 1864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6" name="Oval 1865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7" name="Oval 1866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8" name="Oval 1867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9" name="Oval 1868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0" name="Oval 1869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1" name="Oval 1870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2" name="Oval 1871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3" name="Oval 1872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4" name="Oval 1873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5" name="Oval 1874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6" name="Oval 1875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7" name="Oval 1876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8" name="Oval 1877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9" name="Oval 1878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0" name="Oval 1879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1" name="Oval 1880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Oval 1881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3" name="Oval 1882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4" name="Oval 1883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5" name="Oval 1884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6" name="Oval 1885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7" name="Oval 1886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8" name="Oval 1887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9" name="Oval 1888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0" name="Oval 1889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1" name="Oval 1890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2" name="Oval 1891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3" name="Oval 1892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4" name="Oval 1893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5" name="Oval 1894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6" name="Oval 1895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7" name="Oval 1896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8" name="Oval 1897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9" name="Oval 1898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0" name="Oval 1899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1" name="Oval 1900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2" name="Oval 1901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3" name="Oval 1902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4" name="Oval 1903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5" name="Oval 1904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6" name="Oval 1905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7" name="Oval 1906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8" name="Oval 1907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9" name="Oval 1908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0" name="Oval 1909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1" name="Oval 1910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2" name="Oval 1911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3" name="Oval 1912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4" name="Oval 1913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5" name="Oval 1914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6" name="Oval 1915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7" name="Oval 1916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8" name="Oval 1917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9" name="Oval 1918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0" name="Oval 1919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1" name="Oval 1920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2" name="Oval 1921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3" name="Oval 1922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4" name="Oval 1923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5" name="Oval 1924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6" name="Oval 1925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7" name="Oval 1926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8" name="Oval 1927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9" name="Oval 1928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0" name="Oval 1929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1" name="Oval 1930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2" name="Oval 1931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3" name="Oval 1932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4" name="Oval 1933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5" name="Oval 1934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6" name="Oval 1935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7" name="Oval 1936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8" name="Oval 1937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9" name="Oval 1938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0" name="Oval 1939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1" name="Oval 1940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2" name="Oval 1941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3" name="Oval 1942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4" name="Oval 1943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5" name="Oval 1944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6" name="Oval 1945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7" name="Oval 1946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8" name="Oval 1947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9" name="Oval 1948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0" name="Oval 1949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1" name="Oval 1950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2" name="Oval 1951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3" name="Oval 1952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4" name="Oval 1953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5" name="Oval 1954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6" name="Oval 1955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7" name="Oval 1956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8" name="Oval 1957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9" name="Oval 1958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0" name="Oval 1959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" name="Oval 1960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2" name="Oval 1961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3" name="Oval 1962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4" name="Oval 1963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5" name="Oval 1964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" name="Oval 1965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7" name="Oval 1966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" name="Oval 1967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9" name="Oval 1968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0" name="Oval 1969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" name="Oval 1970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" name="Oval 1971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3" name="Oval 1972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4" name="Oval 1973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" name="Oval 1974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6" name="Oval 1975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7" name="Oval 1976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8" name="Oval 1977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9" name="Oval 1978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0" name="Oval 1979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1" name="Oval 1980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2" name="Oval 1981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3" name="Oval 1982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4" name="Oval 1983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5" name="Oval 1984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6" name="Oval 1985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7" name="Oval 1986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8" name="Oval 1987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9" name="Oval 1988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0" name="Oval 1989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1" name="Oval 1990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2" name="Oval 1991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3" name="Oval 1992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4" name="Oval 1993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5" name="Oval 1994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6" name="Oval 1995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7" name="Oval 1996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8" name="Oval 1997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9" name="Oval 1998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0" name="Oval 1999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1" name="Oval 2000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2" name="Oval 2001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3" name="Oval 2002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4" name="Oval 2003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5" name="Oval 2004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6" name="Oval 2005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7" name="Oval 2006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8" name="Oval 2007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9" name="Oval 2008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0" name="Oval 2009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1" name="Oval 2010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" name="Rectangle 2011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952975" y="0"/>
            <a:ext cx="7226066" cy="4680520"/>
            <a:chOff x="2495600" y="908720"/>
            <a:chExt cx="6336704" cy="4104456"/>
          </a:xfrm>
        </p:grpSpPr>
        <p:sp>
          <p:nvSpPr>
            <p:cNvPr id="6" name="Oval 5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Oval 167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Oval 170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Oval 171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Oval 172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Oval 177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178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Oval 179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Oval 180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Oval 183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85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186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Oval 191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Oval 193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Oval 194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Oval 195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196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Oval 197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Oval 198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Oval 199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Oval 216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Oval 217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234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Oval 236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Oval 239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240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Oval 246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Oval 248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Oval 249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Oval 250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Oval 251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Oval 254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" name="Oval 255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Oval 256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Oval 257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Oval 260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Oval 262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Oval 263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Oval 264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Oval 266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Oval 268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Oval 273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Oval 274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" name="Oval 275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Oval 278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" name="Oval 281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Oval 282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Oval 283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Oval 285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Oval 287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Oval 288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Oval 289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Oval 290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Oval 292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Oval 295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" name="Oval 296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Oval 297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Oval 298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Oval 299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Oval 301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Oval 302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Oval 304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4" name="Oval 313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5" name="Oval 314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Oval 315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Oval 318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Oval 321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Oval 322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Oval 323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Oval 324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Oval 325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Oval 326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Oval 329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3" name="Oval 332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Oval 333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5" name="Oval 334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6" name="Oval 335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Oval 336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0" name="Oval 339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1" name="Oval 340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2" name="Oval 341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3" name="Oval 342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4" name="Oval 343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6" name="Oval 345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Oval 346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Oval 349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Oval 350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Oval 352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Oval 353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Oval 354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7" name="Oval 356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8" name="Oval 357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9" name="Oval 358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3" name="Oval 362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4" name="Oval 363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5" name="Oval 364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Oval 366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8" name="Oval 367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0" name="Oval 369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1" name="Oval 370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2" name="Oval 371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Oval 372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5" name="Oval 374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Oval 375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7" name="Oval 376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8" name="Oval 377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Oval 379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Oval 380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2" name="Oval 381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Oval 382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4" name="Oval 383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5" name="Oval 384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6" name="Oval 385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Oval 386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0" name="Oval 389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1" name="Oval 390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Oval 391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Oval 392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5" name="Oval 394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1" name="Oval 400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2" name="Oval 401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4" name="Oval 403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5" name="Oval 404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Oval 406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8" name="Oval 407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" name="Oval 408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" name="Oval 409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Oval 410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2" name="Oval 411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3" name="Oval 412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4" name="Oval 413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8" name="Oval 417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9" name="Oval 418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0" name="Oval 419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2" name="Oval 421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3" name="Oval 422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5" name="Oval 424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6" name="Oval 425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7" name="Oval 426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8" name="Oval 427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0" name="Oval 429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1" name="Oval 430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2" name="Oval 431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Oval 432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Oval 434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6" name="Oval 435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7" name="Oval 436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8" name="Oval 437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9" name="Oval 438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0" name="Oval 439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1" name="Oval 440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2" name="Oval 441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" name="Oval 442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" name="Oval 444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" name="Oval 445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" name="Oval 446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" name="Oval 447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Oval 448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" name="Oval 449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Oval 450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" name="Oval 451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" name="Oval 453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" name="Oval 454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" name="Oval 455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" name="Oval 456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" name="Oval 457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" name="Oval 458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" name="Oval 459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" name="Oval 462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" name="Oval 463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" name="Oval 464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" name="Oval 465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" name="Oval 466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" name="Oval 467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" name="Oval 471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" name="Oval 472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" name="Oval 475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" name="Oval 476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" name="Oval 477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" name="Oval 478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" name="Oval 481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" name="Oval 483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" name="Oval 484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" name="Oval 486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" name="Oval 487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" name="Oval 489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Oval 491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" name="Oval 493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" name="Oval 496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" name="Oval 497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" name="Oval 498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" name="Oval 499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" name="Oval 501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" name="Oval 503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" name="Oval 504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" name="Oval 507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" name="Oval 508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Oval 510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" name="Oval 511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" name="Oval 513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" name="Oval 514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" name="Oval 515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" name="Oval 516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" name="Oval 517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" name="Oval 518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" name="Oval 520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" name="Oval 521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" name="Oval 522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" name="Oval 524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" name="Oval 525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Oval 526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" name="Oval 527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" name="Oval 528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Oval 529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" name="Oval 530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" name="Oval 534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" name="Oval 535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" name="Oval 536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" name="Oval 537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Oval 538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" name="Oval 539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" name="Oval 542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" name="Oval 543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" name="Oval 546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" name="Oval 547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" name="Oval 548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" name="Oval 549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" name="Oval 550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" name="Oval 551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" name="Oval 554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" name="Oval 555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Oval 556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" name="Oval 557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Oval 559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" name="Oval 560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Oval 561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Oval 563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Oval 564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Oval 565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" name="Oval 568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" name="Oval 569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" name="Oval 573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" name="Oval 574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" name="Oval 575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" name="Oval 576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" name="Oval 577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" name="Oval 579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" name="Oval 580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" name="Oval 581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" name="Oval 582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" name="Oval 584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" name="Oval 585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" name="Oval 586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" name="Oval 587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" name="Oval 591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" name="Oval 593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" name="Oval 594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" name="Oval 595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" name="Oval 596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" name="Oval 597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" name="Oval 599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" name="Oval 600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" name="Oval 601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" name="Oval 602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" name="Oval 603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" name="Oval 604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" name="Oval 605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" name="Oval 606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" name="Oval 607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" name="Oval 608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" name="Oval 610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" name="Oval 611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" name="Oval 612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" name="Oval 613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" name="Oval 614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" name="Oval 615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" name="Oval 616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" name="Oval 617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" name="Oval 618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" name="Oval 622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" name="Oval 623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" name="Oval 624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" name="Oval 626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" name="Oval 627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" name="Oval 629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" name="Oval 630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" name="Oval 631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" name="Oval 632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" name="Oval 634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" name="Oval 635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" name="Oval 637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" name="Oval 638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" name="Oval 639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" name="Oval 640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" name="Oval 641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" name="Oval 642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" name="Oval 644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" name="Oval 645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" name="Oval 647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" name="Oval 648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" name="Oval 649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" name="Oval 651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" name="Oval 653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" name="Oval 654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" name="Oval 657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" name="Oval 658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" name="Oval 660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" name="Oval 661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" name="Oval 662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" name="Oval 663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" name="Oval 664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" name="Oval 665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" name="Oval 666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" name="Oval 667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" name="Oval 668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" name="Oval 669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" name="Oval 670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5" name="Oval 674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6" name="Oval 675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7" name="Oval 676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9" name="Oval 678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0" name="Oval 679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2" name="Oval 681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3" name="Oval 682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4" name="Oval 683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5" name="Oval 684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7" name="Oval 686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8" name="Oval 687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9" name="Oval 688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0" name="Oval 689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2" name="Oval 691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3" name="Oval 692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4" name="Oval 693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5" name="Oval 694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6" name="Oval 695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7" name="Oval 696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8" name="Oval 697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9" name="Oval 698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1" name="Oval 700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2" name="Oval 701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3" name="Oval 702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4" name="Oval 703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5" name="Oval 704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6" name="Oval 705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9" name="Oval 708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0" name="Oval 709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1" name="Oval 710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2" name="Oval 711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3" name="Oval 712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4" name="Oval 713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7" name="Oval 716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8" name="Oval 717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9" name="Oval 718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0" name="Oval 719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1" name="Oval 720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2" name="Oval 721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3" name="Oval 722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4" name="Oval 723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5" name="Oval 724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6" name="Oval 725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9" name="Oval 728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0" name="Oval 729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1" name="Oval 730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2" name="Oval 731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3" name="Oval 732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6" name="Oval 735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7" name="Oval 736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8" name="Oval 737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9" name="Oval 738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1" name="Oval 740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4" name="Oval 743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5" name="Oval 744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6" name="Oval 745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7" name="Oval 746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8" name="Oval 747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0" name="Oval 749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1" name="Oval 750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2" name="Oval 751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3" name="Oval 752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4" name="Oval 753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5" name="Oval 754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6" name="Oval 755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7" name="Oval 756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8" name="Oval 757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9" name="Oval 758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0" name="Oval 759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1" name="Oval 760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2" name="Oval 761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765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7" name="Oval 766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8" name="Oval 767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0" name="Oval 769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1" name="Oval 770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2" name="Oval 771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3" name="Oval 772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8" name="Oval 777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9" name="Oval 778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0" name="Oval 779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1" name="Oval 780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2" name="Oval 781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3" name="Oval 782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6" name="Oval 785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7" name="Oval 786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8" name="Oval 787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9" name="Oval 788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0" name="Oval 789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1" name="Oval 790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2" name="Oval 791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3" name="Oval 792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5" name="Oval 794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7" name="Oval 796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8" name="Oval 797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9" name="Oval 798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Oval 799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3" name="Oval 802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4" name="Oval 803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5" name="Oval 804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Oval 805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7" name="Oval 806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8" name="Oval 807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Oval 808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0" name="Oval 809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1" name="Oval 810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2" name="Oval 811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4" name="Oval 813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5" name="Oval 814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6" name="Oval 815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8" name="Oval 817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9" name="Oval 818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1" name="Oval 820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2" name="Oval 821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3" name="Oval 822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4" name="Oval 823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5" name="Oval 824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6" name="Oval 825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7" name="Oval 826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9" name="Oval 828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0" name="Oval 829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1" name="Oval 830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2" name="Oval 831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3" name="Oval 832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4" name="Oval 833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5" name="Oval 834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6" name="Oval 835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7" name="Oval 836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9" name="Oval 838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0" name="Oval 839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1" name="Oval 840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2" name="Oval 841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4" name="Oval 843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6" name="Oval 845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7" name="Oval 846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0" name="Oval 849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1" name="Oval 850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3" name="Oval 852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5" name="Oval 854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6" name="Oval 855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7" name="Oval 856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8" name="Oval 857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9" name="Oval 858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0" name="Oval 859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1" name="Oval 860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2" name="Oval 861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3" name="Oval 862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7" name="Oval 866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8" name="Oval 867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9" name="Oval 868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1" name="Oval 870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2" name="Oval 871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4" name="Oval 873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5" name="Oval 874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6" name="Oval 875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7" name="Oval 876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9" name="Oval 878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0" name="Oval 879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1" name="Oval 880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2" name="Oval 881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4" name="Oval 883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5" name="Oval 884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6" name="Oval 885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7" name="Oval 886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8" name="Oval 887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9" name="Oval 888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0" name="Oval 889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1" name="Oval 890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3" name="Oval 892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5" name="Oval 894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7" name="Oval 896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8" name="Oval 897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9" name="Oval 898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0" name="Oval 899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1" name="Oval 900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2" name="Oval 901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3" name="Oval 902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5" name="Oval 904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7" name="Oval 906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9" name="Oval 908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1" name="Oval 910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2" name="Oval 911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3" name="Oval 912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5" name="Oval 914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7" name="Oval 916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8" name="Oval 917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9" name="Oval 918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0" name="Oval 919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1" name="Oval 920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2" name="Oval 921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3" name="Oval 922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5" name="Oval 924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6" name="Oval 925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7" name="Oval 926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8" name="Oval 927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9" name="Oval 928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0" name="Oval 929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1" name="Oval 930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3" name="Oval 932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5" name="Oval 934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7" name="Oval 936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8" name="Oval 937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0" name="Oval 939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1" name="Oval 940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2" name="Oval 941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3" name="Oval 942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5" name="Oval 944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6" name="Oval 945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8" name="Oval 947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9" name="Oval 948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0" name="Oval 949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1" name="Oval 950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2" name="Oval 951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3" name="Oval 952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5" name="Oval 954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6" name="Oval 955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8" name="Oval 957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9" name="Oval 958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0" name="Oval 959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1" name="Oval 960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3" name="Oval 962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5" name="Oval 964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6" name="Oval 965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9" name="Oval 968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0" name="Oval 969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2" name="Oval 971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3" name="Oval 972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5" name="Oval 974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6" name="Oval 975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7" name="Oval 976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8" name="Oval 977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9" name="Oval 978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0" name="Oval 979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1" name="Oval 980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2" name="Oval 981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6" name="Oval 985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7" name="Oval 986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8" name="Oval 987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0" name="Oval 989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1" name="Oval 990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3" name="Oval 992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5" name="Oval 994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6" name="Oval 995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8" name="Oval 997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9" name="Oval 998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0" name="Oval 999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1" name="Oval 1000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2" name="Oval 1001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3" name="Oval 1002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5" name="Oval 1004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6" name="Oval 1005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978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952975" y="0"/>
            <a:ext cx="7226066" cy="4680520"/>
            <a:chOff x="2495600" y="908720"/>
            <a:chExt cx="6336704" cy="4104456"/>
          </a:xfrm>
        </p:grpSpPr>
        <p:sp>
          <p:nvSpPr>
            <p:cNvPr id="6" name="Oval 5"/>
            <p:cNvSpPr/>
            <p:nvPr/>
          </p:nvSpPr>
          <p:spPr>
            <a:xfrm flipH="1">
              <a:off x="3581964" y="9305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3743177" y="94224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 flipH="1">
              <a:off x="3878938" y="93348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4603648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4034251" y="95005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757033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332831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482929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5315097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165079" y="91453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5316979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473203" y="94192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 flipH="1">
              <a:off x="5609209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5898772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4752979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4893637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>
              <a:spLocks/>
            </p:cNvSpPr>
            <p:nvPr/>
          </p:nvSpPr>
          <p:spPr>
            <a:xfrm flipH="1">
              <a:off x="3308639" y="1087091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 flipH="1">
              <a:off x="3176184" y="1096838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3457869" y="1091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6049198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5909580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6049198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3885575" y="10875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5037955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5041530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871060" y="92078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03743" y="10551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74602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5309814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5618902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flipH="1">
              <a:off x="4314831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4314982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4158159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4748790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177268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456483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5464568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140694" y="120840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3299391" y="12185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5469900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flipH="1">
              <a:off x="3447322" y="123028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4621183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3732716" y="12225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3599413" y="1240803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3901195" y="124354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4037066" y="124609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032000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6180116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 flipH="1">
              <a:off x="5177140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4171734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4597886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5621363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5765403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5745568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4478120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 flipH="1">
              <a:off x="6184172" y="9382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6180671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5898772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722904" y="106643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578609" y="10654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874368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5028573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5189786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 flipH="1">
              <a:off x="5325547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 flipH="1">
              <a:off x="6050257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 flipH="1">
              <a:off x="5609209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 flipH="1">
              <a:off x="5480860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 flipH="1">
              <a:off x="6195253" y="138314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 flipH="1">
              <a:off x="5779440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5908294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4736013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594906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flipH="1">
              <a:off x="6193331" y="152775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>
              <a:spLocks/>
            </p:cNvSpPr>
            <p:nvPr/>
          </p:nvSpPr>
          <p:spPr>
            <a:xfrm flipH="1">
              <a:off x="4750341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 flipH="1">
              <a:off x="4617583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 flipH="1">
              <a:off x="4899571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5325927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5444729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 flipH="1">
              <a:off x="5745568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882747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flipH="1">
              <a:off x="5612086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 flipH="1">
              <a:off x="6038238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163609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022577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000191" y="13561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flipH="1">
              <a:off x="3154396" y="136907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 flipH="1">
              <a:off x="3315609" y="13807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 flipH="1">
              <a:off x="3451370" y="13719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 flipH="1">
              <a:off x="4176080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 flipH="1">
              <a:off x="3735032" y="137030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 flipH="1">
              <a:off x="3606683" y="138853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4329465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 flipH="1">
              <a:off x="3905263" y="139399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4055361" y="13951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2861836" y="1364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443492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flipH="1">
              <a:off x="2744298" y="9607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 flipH="1">
              <a:off x="2740244" y="11048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 flipH="1">
              <a:off x="2880902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3025220" y="124026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 flipH="1">
              <a:off x="3028795" y="109528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3013691" y="92850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858325" y="92515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861867" y="120528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flipH="1">
              <a:off x="2736055" y="124030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 flipH="1">
              <a:off x="4031654" y="151805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3866986" y="1508923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4470560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 flipH="1">
              <a:off x="2864211" y="15022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 flipH="1">
              <a:off x="3156014" y="151936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 flipH="1">
              <a:off x="4342953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 flipH="1">
              <a:off x="3439610" y="1509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 flipH="1">
              <a:off x="3309817" y="15249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 flipH="1">
              <a:off x="3612538" y="153736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 flipH="1">
              <a:off x="3756131" y="152728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 flipH="1">
              <a:off x="4177153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2727536" y="15241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 flipH="1">
              <a:off x="3023739" y="15325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3427759" y="1642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flipH="1">
              <a:off x="3581964" y="16554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 flipH="1">
              <a:off x="3743177" y="166706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 flipH="1">
              <a:off x="3878938" y="165830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 flipH="1">
              <a:off x="4603648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 flipH="1">
              <a:off x="4162600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 flipH="1">
              <a:off x="4034251" y="16748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 flipH="1">
              <a:off x="4757033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 flipH="1">
              <a:off x="4332831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 flipH="1">
              <a:off x="4482929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5315097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3289404" y="1650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4829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5165079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flipH="1">
              <a:off x="5316979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/>
            <p:cNvSpPr/>
            <p:nvPr/>
          </p:nvSpPr>
          <p:spPr>
            <a:xfrm flipH="1">
              <a:off x="5473203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/>
            <p:cNvSpPr>
              <a:spLocks noChangeAspect="1"/>
            </p:cNvSpPr>
            <p:nvPr/>
          </p:nvSpPr>
          <p:spPr>
            <a:xfrm flipH="1">
              <a:off x="5609209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 flipH="1">
              <a:off x="5898772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 flipH="1">
              <a:off x="4752979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 flipH="1">
              <a:off x="4893637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>
              <a:spLocks/>
            </p:cNvSpPr>
            <p:nvPr/>
          </p:nvSpPr>
          <p:spPr>
            <a:xfrm flipH="1">
              <a:off x="3308639" y="18119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 flipH="1">
              <a:off x="3176184" y="1821659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 flipH="1">
              <a:off x="3457869" y="1816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 flipH="1">
              <a:off x="6049198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 flipH="1">
              <a:off x="5909580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 flipH="1">
              <a:off x="6049198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 flipH="1">
              <a:off x="3885575" y="18123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 flipH="1">
              <a:off x="5037955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 flipH="1">
              <a:off x="5041530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/>
            <p:cNvSpPr/>
            <p:nvPr/>
          </p:nvSpPr>
          <p:spPr>
            <a:xfrm>
              <a:off x="5026426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4871060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003743" y="177998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874602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flipH="1">
              <a:off x="5309814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/>
            <p:cNvSpPr/>
            <p:nvPr/>
          </p:nvSpPr>
          <p:spPr>
            <a:xfrm flipH="1">
              <a:off x="5618902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 flipH="1">
              <a:off x="4314831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/>
            <p:cNvSpPr/>
            <p:nvPr/>
          </p:nvSpPr>
          <p:spPr>
            <a:xfrm flipH="1">
              <a:off x="4314982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/>
            <p:nvPr/>
          </p:nvSpPr>
          <p:spPr>
            <a:xfrm flipH="1">
              <a:off x="4158159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/>
            <p:nvPr/>
          </p:nvSpPr>
          <p:spPr>
            <a:xfrm flipH="1">
              <a:off x="4748790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5177268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4456483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 flipH="1">
              <a:off x="5464568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40694" y="1933229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 flipH="1">
              <a:off x="3299391" y="19433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Oval 167"/>
            <p:cNvSpPr/>
            <p:nvPr/>
          </p:nvSpPr>
          <p:spPr>
            <a:xfrm flipH="1">
              <a:off x="5469900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 flipH="1">
              <a:off x="3447322" y="195510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/>
            <p:cNvSpPr/>
            <p:nvPr/>
          </p:nvSpPr>
          <p:spPr>
            <a:xfrm flipH="1">
              <a:off x="4621183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Oval 170"/>
            <p:cNvSpPr/>
            <p:nvPr/>
          </p:nvSpPr>
          <p:spPr>
            <a:xfrm flipH="1">
              <a:off x="3732716" y="194739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Oval 171"/>
            <p:cNvSpPr/>
            <p:nvPr/>
          </p:nvSpPr>
          <p:spPr>
            <a:xfrm flipH="1">
              <a:off x="3599413" y="1965624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Oval 172"/>
            <p:cNvSpPr/>
            <p:nvPr/>
          </p:nvSpPr>
          <p:spPr>
            <a:xfrm flipH="1">
              <a:off x="3901195" y="1968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/>
            <p:cNvSpPr/>
            <p:nvPr/>
          </p:nvSpPr>
          <p:spPr>
            <a:xfrm flipH="1">
              <a:off x="4037066" y="19709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>
            <a:xfrm>
              <a:off x="6032000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flipH="1">
              <a:off x="6180116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 flipH="1">
              <a:off x="5177140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Oval 177"/>
            <p:cNvSpPr/>
            <p:nvPr/>
          </p:nvSpPr>
          <p:spPr>
            <a:xfrm flipH="1">
              <a:off x="4171734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178"/>
            <p:cNvSpPr/>
            <p:nvPr/>
          </p:nvSpPr>
          <p:spPr>
            <a:xfrm flipH="1">
              <a:off x="4597886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Oval 179"/>
            <p:cNvSpPr/>
            <p:nvPr/>
          </p:nvSpPr>
          <p:spPr>
            <a:xfrm flipH="1">
              <a:off x="5621363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Oval 180"/>
            <p:cNvSpPr/>
            <p:nvPr/>
          </p:nvSpPr>
          <p:spPr>
            <a:xfrm flipH="1">
              <a:off x="5765403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/>
            <p:cNvSpPr/>
            <p:nvPr/>
          </p:nvSpPr>
          <p:spPr>
            <a:xfrm>
              <a:off x="5733885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flipH="1">
              <a:off x="5745568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Oval 183"/>
            <p:cNvSpPr/>
            <p:nvPr/>
          </p:nvSpPr>
          <p:spPr>
            <a:xfrm flipH="1">
              <a:off x="4478120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>
            <a:xfrm flipH="1">
              <a:off x="6184172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85"/>
            <p:cNvSpPr/>
            <p:nvPr/>
          </p:nvSpPr>
          <p:spPr>
            <a:xfrm flipH="1">
              <a:off x="6180671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186"/>
            <p:cNvSpPr/>
            <p:nvPr/>
          </p:nvSpPr>
          <p:spPr>
            <a:xfrm flipH="1">
              <a:off x="5898772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722904" y="17912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3578609" y="17903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4874368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 flipH="1">
              <a:off x="5028573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Oval 191"/>
            <p:cNvSpPr/>
            <p:nvPr/>
          </p:nvSpPr>
          <p:spPr>
            <a:xfrm flipH="1">
              <a:off x="5189786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 flipH="1">
              <a:off x="5325547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Oval 193"/>
            <p:cNvSpPr/>
            <p:nvPr/>
          </p:nvSpPr>
          <p:spPr>
            <a:xfrm flipH="1">
              <a:off x="6050257" y="21014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Oval 194"/>
            <p:cNvSpPr/>
            <p:nvPr/>
          </p:nvSpPr>
          <p:spPr>
            <a:xfrm flipH="1">
              <a:off x="5609209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Oval 195"/>
            <p:cNvSpPr/>
            <p:nvPr/>
          </p:nvSpPr>
          <p:spPr>
            <a:xfrm flipH="1">
              <a:off x="5480860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196"/>
            <p:cNvSpPr/>
            <p:nvPr/>
          </p:nvSpPr>
          <p:spPr>
            <a:xfrm flipH="1">
              <a:off x="6195253" y="210796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Oval 197"/>
            <p:cNvSpPr/>
            <p:nvPr/>
          </p:nvSpPr>
          <p:spPr>
            <a:xfrm flipH="1">
              <a:off x="5779440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Oval 198"/>
            <p:cNvSpPr/>
            <p:nvPr/>
          </p:nvSpPr>
          <p:spPr>
            <a:xfrm flipH="1">
              <a:off x="5908294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Oval 199"/>
            <p:cNvSpPr/>
            <p:nvPr/>
          </p:nvSpPr>
          <p:spPr>
            <a:xfrm>
              <a:off x="4736013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4594906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3000191" y="20809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 flipH="1">
              <a:off x="3154396" y="209389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3315609" y="21055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 flipH="1">
              <a:off x="3451370" y="20967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/>
            <p:cNvSpPr/>
            <p:nvPr/>
          </p:nvSpPr>
          <p:spPr>
            <a:xfrm flipH="1">
              <a:off x="4176080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/>
            <p:cNvSpPr/>
            <p:nvPr/>
          </p:nvSpPr>
          <p:spPr>
            <a:xfrm flipH="1">
              <a:off x="3735032" y="209512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/>
            <p:cNvSpPr/>
            <p:nvPr/>
          </p:nvSpPr>
          <p:spPr>
            <a:xfrm flipH="1">
              <a:off x="3606683" y="211335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>
            <a:xfrm flipH="1">
              <a:off x="4329465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/>
            <p:cNvSpPr/>
            <p:nvPr/>
          </p:nvSpPr>
          <p:spPr>
            <a:xfrm flipH="1">
              <a:off x="3905263" y="21188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/>
            <p:cNvSpPr/>
            <p:nvPr/>
          </p:nvSpPr>
          <p:spPr>
            <a:xfrm flipH="1">
              <a:off x="4055361" y="21199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1836" y="20890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2720729" y="20874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4443492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 flipH="1">
              <a:off x="2744298" y="16855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>
            <a:xfrm flipH="1">
              <a:off x="2740244" y="1829650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Oval 216"/>
            <p:cNvSpPr/>
            <p:nvPr/>
          </p:nvSpPr>
          <p:spPr>
            <a:xfrm flipH="1">
              <a:off x="2880902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Oval 217"/>
            <p:cNvSpPr/>
            <p:nvPr/>
          </p:nvSpPr>
          <p:spPr>
            <a:xfrm flipH="1">
              <a:off x="3025220" y="19650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>
            <a:xfrm flipH="1">
              <a:off x="3028795" y="182010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/>
          </p:nvSpPr>
          <p:spPr>
            <a:xfrm>
              <a:off x="3013691" y="165332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2858325" y="164997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2861867" y="19301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flipH="1">
              <a:off x="2736055" y="196512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 flipH="1">
              <a:off x="2728849" y="22619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>
              <a:spLocks noChangeAspect="1"/>
            </p:cNvSpPr>
            <p:nvPr/>
          </p:nvSpPr>
          <p:spPr>
            <a:xfrm flipH="1">
              <a:off x="2864610" y="22532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 flipH="1">
              <a:off x="3589320" y="225936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 flipH="1">
              <a:off x="3148272" y="22515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 flipH="1">
              <a:off x="3019923" y="22697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 flipH="1">
              <a:off x="3742705" y="227612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/>
            <p:cNvSpPr/>
            <p:nvPr/>
          </p:nvSpPr>
          <p:spPr>
            <a:xfrm flipH="1">
              <a:off x="3318503" y="22752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/>
            <p:cNvSpPr/>
            <p:nvPr/>
          </p:nvSpPr>
          <p:spPr>
            <a:xfrm flipH="1">
              <a:off x="3468601" y="22764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/>
            <p:cNvSpPr/>
            <p:nvPr/>
          </p:nvSpPr>
          <p:spPr>
            <a:xfrm flipH="1">
              <a:off x="4300769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/>
            <p:cNvSpPr/>
            <p:nvPr/>
          </p:nvSpPr>
          <p:spPr>
            <a:xfrm>
              <a:off x="4150751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 flipH="1">
              <a:off x="4302651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234"/>
            <p:cNvSpPr/>
            <p:nvPr/>
          </p:nvSpPr>
          <p:spPr>
            <a:xfrm flipH="1">
              <a:off x="4458875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>
            <a:xfrm flipH="1">
              <a:off x="4594881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Oval 236"/>
            <p:cNvSpPr/>
            <p:nvPr/>
          </p:nvSpPr>
          <p:spPr>
            <a:xfrm flipH="1">
              <a:off x="3738651" y="242020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>
            <a:xfrm flipH="1">
              <a:off x="3879309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/>
            <p:cNvSpPr/>
            <p:nvPr/>
          </p:nvSpPr>
          <p:spPr>
            <a:xfrm flipH="1">
              <a:off x="2871247" y="24072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Oval 239"/>
            <p:cNvSpPr/>
            <p:nvPr/>
          </p:nvSpPr>
          <p:spPr>
            <a:xfrm flipH="1">
              <a:off x="4023627" y="25556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240"/>
            <p:cNvSpPr/>
            <p:nvPr/>
          </p:nvSpPr>
          <p:spPr>
            <a:xfrm flipH="1">
              <a:off x="4027202" y="241065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/>
            <p:cNvSpPr/>
            <p:nvPr/>
          </p:nvSpPr>
          <p:spPr>
            <a:xfrm>
              <a:off x="4012098" y="22438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3856732" y="224052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2989415" y="237489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3860274" y="252066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 flipH="1">
              <a:off x="4295486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Oval 246"/>
            <p:cNvSpPr/>
            <p:nvPr/>
          </p:nvSpPr>
          <p:spPr>
            <a:xfrm flipH="1">
              <a:off x="4604574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 flipH="1">
              <a:off x="3300503" y="240037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Oval 248"/>
            <p:cNvSpPr/>
            <p:nvPr/>
          </p:nvSpPr>
          <p:spPr>
            <a:xfrm flipH="1">
              <a:off x="3300654" y="255393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Oval 249"/>
            <p:cNvSpPr/>
            <p:nvPr/>
          </p:nvSpPr>
          <p:spPr>
            <a:xfrm flipH="1">
              <a:off x="3143831" y="25375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Oval 250"/>
            <p:cNvSpPr/>
            <p:nvPr/>
          </p:nvSpPr>
          <p:spPr>
            <a:xfrm flipH="1">
              <a:off x="3734462" y="255567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Oval 251"/>
            <p:cNvSpPr/>
            <p:nvPr/>
          </p:nvSpPr>
          <p:spPr>
            <a:xfrm>
              <a:off x="4162940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3442155" y="23936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 flipH="1">
              <a:off x="4450240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Oval 254"/>
            <p:cNvSpPr/>
            <p:nvPr/>
          </p:nvSpPr>
          <p:spPr>
            <a:xfrm flipH="1">
              <a:off x="4455572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" name="Oval 255"/>
            <p:cNvSpPr/>
            <p:nvPr/>
          </p:nvSpPr>
          <p:spPr>
            <a:xfrm flipH="1">
              <a:off x="3606855" y="25605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Oval 256"/>
            <p:cNvSpPr/>
            <p:nvPr/>
          </p:nvSpPr>
          <p:spPr>
            <a:xfrm flipH="1">
              <a:off x="2718388" y="254230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Oval 257"/>
            <p:cNvSpPr/>
            <p:nvPr/>
          </p:nvSpPr>
          <p:spPr>
            <a:xfrm flipH="1">
              <a:off x="2886867" y="256327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/>
            <p:cNvSpPr/>
            <p:nvPr/>
          </p:nvSpPr>
          <p:spPr>
            <a:xfrm flipH="1">
              <a:off x="3022738" y="256582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 flipH="1">
              <a:off x="4162812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Oval 260"/>
            <p:cNvSpPr/>
            <p:nvPr/>
          </p:nvSpPr>
          <p:spPr>
            <a:xfrm flipH="1">
              <a:off x="3157406" y="240322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>
            <a:xfrm flipH="1">
              <a:off x="3583558" y="239304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Oval 262"/>
            <p:cNvSpPr/>
            <p:nvPr/>
          </p:nvSpPr>
          <p:spPr>
            <a:xfrm flipH="1">
              <a:off x="4607035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Oval 263"/>
            <p:cNvSpPr/>
            <p:nvPr/>
          </p:nvSpPr>
          <p:spPr>
            <a:xfrm flipH="1">
              <a:off x="3463792" y="255371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Oval 264"/>
            <p:cNvSpPr/>
            <p:nvPr/>
          </p:nvSpPr>
          <p:spPr>
            <a:xfrm>
              <a:off x="3860040" y="267441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 flipH="1">
              <a:off x="4014245" y="26873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Oval 266"/>
            <p:cNvSpPr/>
            <p:nvPr/>
          </p:nvSpPr>
          <p:spPr>
            <a:xfrm flipH="1">
              <a:off x="4175458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 flipH="1">
              <a:off x="4311219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Oval 268"/>
            <p:cNvSpPr/>
            <p:nvPr/>
          </p:nvSpPr>
          <p:spPr>
            <a:xfrm flipH="1">
              <a:off x="4594881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/>
            <p:cNvSpPr/>
            <p:nvPr/>
          </p:nvSpPr>
          <p:spPr>
            <a:xfrm flipH="1">
              <a:off x="4466532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/>
            <p:nvPr/>
          </p:nvSpPr>
          <p:spPr>
            <a:xfrm>
              <a:off x="3721685" y="26824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3580578" y="268089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/>
            </p:cNvSpPr>
            <p:nvPr/>
          </p:nvSpPr>
          <p:spPr>
            <a:xfrm flipH="1">
              <a:off x="3736013" y="284144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Oval 273"/>
            <p:cNvSpPr>
              <a:spLocks noChangeAspect="1"/>
            </p:cNvSpPr>
            <p:nvPr/>
          </p:nvSpPr>
          <p:spPr>
            <a:xfrm flipH="1">
              <a:off x="3603255" y="285040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Oval 274"/>
            <p:cNvSpPr/>
            <p:nvPr/>
          </p:nvSpPr>
          <p:spPr>
            <a:xfrm flipH="1">
              <a:off x="3885243" y="284562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" name="Oval 275"/>
            <p:cNvSpPr/>
            <p:nvPr/>
          </p:nvSpPr>
          <p:spPr>
            <a:xfrm flipH="1">
              <a:off x="4311599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/>
            <p:cNvSpPr/>
            <p:nvPr/>
          </p:nvSpPr>
          <p:spPr>
            <a:xfrm>
              <a:off x="4430401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 flipH="1">
              <a:off x="4597758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Oval 278"/>
            <p:cNvSpPr/>
            <p:nvPr/>
          </p:nvSpPr>
          <p:spPr>
            <a:xfrm>
              <a:off x="4149281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4008249" y="282192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 flipH="1">
              <a:off x="3161752" y="269783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" name="Oval 281"/>
            <p:cNvSpPr/>
            <p:nvPr/>
          </p:nvSpPr>
          <p:spPr>
            <a:xfrm flipH="1">
              <a:off x="2720704" y="269003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Oval 282"/>
            <p:cNvSpPr/>
            <p:nvPr/>
          </p:nvSpPr>
          <p:spPr>
            <a:xfrm flipH="1">
              <a:off x="3315137" y="27146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Oval 283"/>
            <p:cNvSpPr/>
            <p:nvPr/>
          </p:nvSpPr>
          <p:spPr>
            <a:xfrm flipH="1">
              <a:off x="2890935" y="27137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/>
            <p:cNvSpPr/>
            <p:nvPr/>
          </p:nvSpPr>
          <p:spPr>
            <a:xfrm flipH="1">
              <a:off x="3041033" y="2714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Oval 285"/>
            <p:cNvSpPr/>
            <p:nvPr/>
          </p:nvSpPr>
          <p:spPr>
            <a:xfrm>
              <a:off x="3429164" y="26789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 flipH="1">
              <a:off x="3017326" y="283779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Oval 287"/>
            <p:cNvSpPr/>
            <p:nvPr/>
          </p:nvSpPr>
          <p:spPr>
            <a:xfrm flipH="1">
              <a:off x="3456232" y="284951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Oval 288"/>
            <p:cNvSpPr/>
            <p:nvPr/>
          </p:nvSpPr>
          <p:spPr>
            <a:xfrm flipH="1">
              <a:off x="3328625" y="285437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Oval 289"/>
            <p:cNvSpPr/>
            <p:nvPr/>
          </p:nvSpPr>
          <p:spPr>
            <a:xfrm flipH="1">
              <a:off x="3162825" y="28408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Oval 290"/>
            <p:cNvSpPr/>
            <p:nvPr/>
          </p:nvSpPr>
          <p:spPr>
            <a:xfrm flipH="1">
              <a:off x="2728849" y="298679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/>
            <p:cNvSpPr>
              <a:spLocks noChangeAspect="1"/>
            </p:cNvSpPr>
            <p:nvPr/>
          </p:nvSpPr>
          <p:spPr>
            <a:xfrm flipH="1">
              <a:off x="2864610" y="297804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Oval 292"/>
            <p:cNvSpPr/>
            <p:nvPr/>
          </p:nvSpPr>
          <p:spPr>
            <a:xfrm flipH="1">
              <a:off x="3589320" y="298418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/>
            <p:cNvSpPr/>
            <p:nvPr/>
          </p:nvSpPr>
          <p:spPr>
            <a:xfrm flipH="1">
              <a:off x="3148272" y="297638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/>
            <p:cNvSpPr/>
            <p:nvPr/>
          </p:nvSpPr>
          <p:spPr>
            <a:xfrm flipH="1">
              <a:off x="3019923" y="299461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Oval 295"/>
            <p:cNvSpPr/>
            <p:nvPr/>
          </p:nvSpPr>
          <p:spPr>
            <a:xfrm flipH="1">
              <a:off x="3742705" y="300094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" name="Oval 296"/>
            <p:cNvSpPr/>
            <p:nvPr/>
          </p:nvSpPr>
          <p:spPr>
            <a:xfrm flipH="1">
              <a:off x="3318503" y="30000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Oval 297"/>
            <p:cNvSpPr/>
            <p:nvPr/>
          </p:nvSpPr>
          <p:spPr>
            <a:xfrm flipH="1">
              <a:off x="3468601" y="3001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Oval 298"/>
            <p:cNvSpPr/>
            <p:nvPr/>
          </p:nvSpPr>
          <p:spPr>
            <a:xfrm flipH="1">
              <a:off x="4300769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Oval 299"/>
            <p:cNvSpPr/>
            <p:nvPr/>
          </p:nvSpPr>
          <p:spPr>
            <a:xfrm>
              <a:off x="4150751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 flipH="1">
              <a:off x="4302651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Oval 301"/>
            <p:cNvSpPr/>
            <p:nvPr/>
          </p:nvSpPr>
          <p:spPr>
            <a:xfrm flipH="1">
              <a:off x="4458875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Oval 302"/>
            <p:cNvSpPr>
              <a:spLocks noChangeAspect="1"/>
            </p:cNvSpPr>
            <p:nvPr/>
          </p:nvSpPr>
          <p:spPr>
            <a:xfrm flipH="1">
              <a:off x="4594881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/>
            <p:cNvSpPr/>
            <p:nvPr/>
          </p:nvSpPr>
          <p:spPr>
            <a:xfrm flipH="1">
              <a:off x="3738651" y="314502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Oval 304"/>
            <p:cNvSpPr/>
            <p:nvPr/>
          </p:nvSpPr>
          <p:spPr>
            <a:xfrm flipH="1">
              <a:off x="3879309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/>
            <p:nvPr/>
          </p:nvSpPr>
          <p:spPr>
            <a:xfrm flipH="1">
              <a:off x="2871247" y="31320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 flipH="1">
              <a:off x="4023627" y="328045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/>
            <p:cNvSpPr/>
            <p:nvPr/>
          </p:nvSpPr>
          <p:spPr>
            <a:xfrm flipH="1">
              <a:off x="4027202" y="31354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/>
            <p:cNvSpPr/>
            <p:nvPr/>
          </p:nvSpPr>
          <p:spPr>
            <a:xfrm>
              <a:off x="4012098" y="29686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3856732" y="296534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2989415" y="30997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3860274" y="324548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 flipH="1">
              <a:off x="4295486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4" name="Oval 313"/>
            <p:cNvSpPr/>
            <p:nvPr/>
          </p:nvSpPr>
          <p:spPr>
            <a:xfrm flipH="1">
              <a:off x="4604574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5" name="Oval 314"/>
            <p:cNvSpPr>
              <a:spLocks noChangeAspect="1"/>
            </p:cNvSpPr>
            <p:nvPr/>
          </p:nvSpPr>
          <p:spPr>
            <a:xfrm flipH="1">
              <a:off x="3300503" y="312520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Oval 315"/>
            <p:cNvSpPr/>
            <p:nvPr/>
          </p:nvSpPr>
          <p:spPr>
            <a:xfrm flipH="1">
              <a:off x="3300654" y="327875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/>
            <p:cNvSpPr/>
            <p:nvPr/>
          </p:nvSpPr>
          <p:spPr>
            <a:xfrm flipH="1">
              <a:off x="3143831" y="326238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/>
            <p:cNvSpPr/>
            <p:nvPr/>
          </p:nvSpPr>
          <p:spPr>
            <a:xfrm flipH="1">
              <a:off x="3734462" y="328049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Oval 318"/>
            <p:cNvSpPr/>
            <p:nvPr/>
          </p:nvSpPr>
          <p:spPr>
            <a:xfrm>
              <a:off x="4162940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3442155" y="311847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 flipH="1">
              <a:off x="4450240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Oval 321"/>
            <p:cNvSpPr/>
            <p:nvPr/>
          </p:nvSpPr>
          <p:spPr>
            <a:xfrm flipH="1">
              <a:off x="4455572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Oval 322"/>
            <p:cNvSpPr/>
            <p:nvPr/>
          </p:nvSpPr>
          <p:spPr>
            <a:xfrm flipH="1">
              <a:off x="3606855" y="328535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Oval 323"/>
            <p:cNvSpPr/>
            <p:nvPr/>
          </p:nvSpPr>
          <p:spPr>
            <a:xfrm flipH="1">
              <a:off x="2886867" y="328809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Oval 324"/>
            <p:cNvSpPr/>
            <p:nvPr/>
          </p:nvSpPr>
          <p:spPr>
            <a:xfrm flipH="1">
              <a:off x="3022738" y="32906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Oval 325"/>
            <p:cNvSpPr>
              <a:spLocks noChangeAspect="1"/>
            </p:cNvSpPr>
            <p:nvPr/>
          </p:nvSpPr>
          <p:spPr>
            <a:xfrm flipH="1">
              <a:off x="4162812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Oval 326"/>
            <p:cNvSpPr/>
            <p:nvPr/>
          </p:nvSpPr>
          <p:spPr>
            <a:xfrm flipH="1">
              <a:off x="3157406" y="312804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/>
            <p:cNvSpPr/>
            <p:nvPr/>
          </p:nvSpPr>
          <p:spPr>
            <a:xfrm flipH="1">
              <a:off x="3583558" y="311786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/>
            <p:cNvSpPr/>
            <p:nvPr/>
          </p:nvSpPr>
          <p:spPr>
            <a:xfrm flipH="1">
              <a:off x="4607035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Oval 329"/>
            <p:cNvSpPr/>
            <p:nvPr/>
          </p:nvSpPr>
          <p:spPr>
            <a:xfrm flipH="1">
              <a:off x="3463792" y="32785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/>
            <p:cNvSpPr/>
            <p:nvPr/>
          </p:nvSpPr>
          <p:spPr>
            <a:xfrm>
              <a:off x="3860040" y="3399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 flipH="1">
              <a:off x="4014245" y="34121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3" name="Oval 332"/>
            <p:cNvSpPr/>
            <p:nvPr/>
          </p:nvSpPr>
          <p:spPr>
            <a:xfrm flipH="1">
              <a:off x="4175458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Oval 333"/>
            <p:cNvSpPr>
              <a:spLocks noChangeAspect="1"/>
            </p:cNvSpPr>
            <p:nvPr/>
          </p:nvSpPr>
          <p:spPr>
            <a:xfrm flipH="1">
              <a:off x="4311219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5" name="Oval 334"/>
            <p:cNvSpPr/>
            <p:nvPr/>
          </p:nvSpPr>
          <p:spPr>
            <a:xfrm flipH="1">
              <a:off x="4594881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6" name="Oval 335"/>
            <p:cNvSpPr/>
            <p:nvPr/>
          </p:nvSpPr>
          <p:spPr>
            <a:xfrm flipH="1">
              <a:off x="4466532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Oval 336"/>
            <p:cNvSpPr/>
            <p:nvPr/>
          </p:nvSpPr>
          <p:spPr>
            <a:xfrm>
              <a:off x="3721685" y="34072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3580578" y="340571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 flipH="1">
              <a:off x="3161752" y="342265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0" name="Oval 339"/>
            <p:cNvSpPr/>
            <p:nvPr/>
          </p:nvSpPr>
          <p:spPr>
            <a:xfrm flipH="1">
              <a:off x="2720704" y="341485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1" name="Oval 340"/>
            <p:cNvSpPr/>
            <p:nvPr/>
          </p:nvSpPr>
          <p:spPr>
            <a:xfrm flipH="1">
              <a:off x="3315137" y="34394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2" name="Oval 341"/>
            <p:cNvSpPr/>
            <p:nvPr/>
          </p:nvSpPr>
          <p:spPr>
            <a:xfrm flipH="1">
              <a:off x="2890935" y="343855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3" name="Oval 342"/>
            <p:cNvSpPr/>
            <p:nvPr/>
          </p:nvSpPr>
          <p:spPr>
            <a:xfrm flipH="1">
              <a:off x="3041033" y="3439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4" name="Oval 343"/>
            <p:cNvSpPr/>
            <p:nvPr/>
          </p:nvSpPr>
          <p:spPr>
            <a:xfrm>
              <a:off x="3429164" y="34038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 flipH="1">
              <a:off x="4757033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6" name="Oval 345"/>
            <p:cNvSpPr/>
            <p:nvPr/>
          </p:nvSpPr>
          <p:spPr>
            <a:xfrm flipH="1">
              <a:off x="5315097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Oval 346"/>
            <p:cNvSpPr/>
            <p:nvPr/>
          </p:nvSpPr>
          <p:spPr>
            <a:xfrm>
              <a:off x="5165079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 flipH="1">
              <a:off x="5316979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>
            <a:xfrm flipH="1">
              <a:off x="5473203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Oval 349"/>
            <p:cNvSpPr>
              <a:spLocks noChangeAspect="1"/>
            </p:cNvSpPr>
            <p:nvPr/>
          </p:nvSpPr>
          <p:spPr>
            <a:xfrm flipH="1">
              <a:off x="5609209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Oval 350"/>
            <p:cNvSpPr/>
            <p:nvPr/>
          </p:nvSpPr>
          <p:spPr>
            <a:xfrm flipH="1">
              <a:off x="5898772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>
            <a:xfrm flipH="1">
              <a:off x="4752979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Oval 352"/>
            <p:cNvSpPr/>
            <p:nvPr/>
          </p:nvSpPr>
          <p:spPr>
            <a:xfrm flipH="1">
              <a:off x="4893637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Oval 353"/>
            <p:cNvSpPr/>
            <p:nvPr/>
          </p:nvSpPr>
          <p:spPr>
            <a:xfrm flipH="1">
              <a:off x="6049198" y="24112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Oval 354"/>
            <p:cNvSpPr/>
            <p:nvPr/>
          </p:nvSpPr>
          <p:spPr>
            <a:xfrm flipH="1">
              <a:off x="5909580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/>
            <p:cNvSpPr/>
            <p:nvPr/>
          </p:nvSpPr>
          <p:spPr>
            <a:xfrm flipH="1">
              <a:off x="6049198" y="22667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7" name="Oval 356"/>
            <p:cNvSpPr/>
            <p:nvPr/>
          </p:nvSpPr>
          <p:spPr>
            <a:xfrm flipH="1">
              <a:off x="5037955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8" name="Oval 357"/>
            <p:cNvSpPr/>
            <p:nvPr/>
          </p:nvSpPr>
          <p:spPr>
            <a:xfrm flipH="1">
              <a:off x="5041530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9" name="Oval 358"/>
            <p:cNvSpPr/>
            <p:nvPr/>
          </p:nvSpPr>
          <p:spPr>
            <a:xfrm>
              <a:off x="5026426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4871060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4874602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 flipH="1">
              <a:off x="5309814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3" name="Oval 362"/>
            <p:cNvSpPr/>
            <p:nvPr/>
          </p:nvSpPr>
          <p:spPr>
            <a:xfrm flipH="1">
              <a:off x="5618902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4" name="Oval 363"/>
            <p:cNvSpPr/>
            <p:nvPr/>
          </p:nvSpPr>
          <p:spPr>
            <a:xfrm flipH="1">
              <a:off x="4748790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5" name="Oval 364"/>
            <p:cNvSpPr/>
            <p:nvPr/>
          </p:nvSpPr>
          <p:spPr>
            <a:xfrm>
              <a:off x="5177268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 flipH="1">
              <a:off x="5464568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Oval 366"/>
            <p:cNvSpPr/>
            <p:nvPr/>
          </p:nvSpPr>
          <p:spPr>
            <a:xfrm flipH="1">
              <a:off x="5469900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8" name="Oval 367"/>
            <p:cNvSpPr/>
            <p:nvPr/>
          </p:nvSpPr>
          <p:spPr>
            <a:xfrm>
              <a:off x="6032000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 flipH="1">
              <a:off x="6180116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0" name="Oval 369"/>
            <p:cNvSpPr>
              <a:spLocks noChangeAspect="1"/>
            </p:cNvSpPr>
            <p:nvPr/>
          </p:nvSpPr>
          <p:spPr>
            <a:xfrm flipH="1">
              <a:off x="5177140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1" name="Oval 370"/>
            <p:cNvSpPr/>
            <p:nvPr/>
          </p:nvSpPr>
          <p:spPr>
            <a:xfrm flipH="1">
              <a:off x="5621363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2" name="Oval 371"/>
            <p:cNvSpPr/>
            <p:nvPr/>
          </p:nvSpPr>
          <p:spPr>
            <a:xfrm flipH="1">
              <a:off x="5765403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Oval 372"/>
            <p:cNvSpPr/>
            <p:nvPr/>
          </p:nvSpPr>
          <p:spPr>
            <a:xfrm>
              <a:off x="5733885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 flipH="1">
              <a:off x="5745568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5" name="Oval 374"/>
            <p:cNvSpPr>
              <a:spLocks noChangeAspect="1"/>
            </p:cNvSpPr>
            <p:nvPr/>
          </p:nvSpPr>
          <p:spPr>
            <a:xfrm flipH="1">
              <a:off x="6184172" y="225871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Oval 375"/>
            <p:cNvSpPr/>
            <p:nvPr/>
          </p:nvSpPr>
          <p:spPr>
            <a:xfrm flipH="1">
              <a:off x="6180671" y="239469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7" name="Oval 376"/>
            <p:cNvSpPr/>
            <p:nvPr/>
          </p:nvSpPr>
          <p:spPr>
            <a:xfrm flipH="1">
              <a:off x="5898772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8" name="Oval 377"/>
            <p:cNvSpPr/>
            <p:nvPr/>
          </p:nvSpPr>
          <p:spPr>
            <a:xfrm>
              <a:off x="4874368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 flipH="1">
              <a:off x="5028573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Oval 379"/>
            <p:cNvSpPr/>
            <p:nvPr/>
          </p:nvSpPr>
          <p:spPr>
            <a:xfrm flipH="1">
              <a:off x="5189786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Oval 380"/>
            <p:cNvSpPr>
              <a:spLocks noChangeAspect="1"/>
            </p:cNvSpPr>
            <p:nvPr/>
          </p:nvSpPr>
          <p:spPr>
            <a:xfrm flipH="1">
              <a:off x="5325547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2" name="Oval 381"/>
            <p:cNvSpPr/>
            <p:nvPr/>
          </p:nvSpPr>
          <p:spPr>
            <a:xfrm flipH="1">
              <a:off x="6050257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Oval 382"/>
            <p:cNvSpPr/>
            <p:nvPr/>
          </p:nvSpPr>
          <p:spPr>
            <a:xfrm flipH="1">
              <a:off x="5609209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4" name="Oval 383"/>
            <p:cNvSpPr/>
            <p:nvPr/>
          </p:nvSpPr>
          <p:spPr>
            <a:xfrm flipH="1">
              <a:off x="5480860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5" name="Oval 384"/>
            <p:cNvSpPr/>
            <p:nvPr/>
          </p:nvSpPr>
          <p:spPr>
            <a:xfrm flipH="1">
              <a:off x="6195253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6" name="Oval 385"/>
            <p:cNvSpPr/>
            <p:nvPr/>
          </p:nvSpPr>
          <p:spPr>
            <a:xfrm flipH="1">
              <a:off x="5779440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Oval 386"/>
            <p:cNvSpPr/>
            <p:nvPr/>
          </p:nvSpPr>
          <p:spPr>
            <a:xfrm flipH="1">
              <a:off x="5908294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>
            <a:xfrm>
              <a:off x="4736013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 flipH="1">
              <a:off x="6193331" y="284826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0" name="Oval 389"/>
            <p:cNvSpPr>
              <a:spLocks/>
            </p:cNvSpPr>
            <p:nvPr/>
          </p:nvSpPr>
          <p:spPr>
            <a:xfrm flipH="1">
              <a:off x="4750341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1" name="Oval 390"/>
            <p:cNvSpPr/>
            <p:nvPr/>
          </p:nvSpPr>
          <p:spPr>
            <a:xfrm flipH="1">
              <a:off x="4899571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Oval 391"/>
            <p:cNvSpPr/>
            <p:nvPr/>
          </p:nvSpPr>
          <p:spPr>
            <a:xfrm flipH="1">
              <a:off x="5325927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Oval 392"/>
            <p:cNvSpPr/>
            <p:nvPr/>
          </p:nvSpPr>
          <p:spPr>
            <a:xfrm>
              <a:off x="5444729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>
              <a:spLocks noChangeAspect="1"/>
            </p:cNvSpPr>
            <p:nvPr/>
          </p:nvSpPr>
          <p:spPr>
            <a:xfrm flipH="1">
              <a:off x="5745568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5" name="Oval 394"/>
            <p:cNvSpPr/>
            <p:nvPr/>
          </p:nvSpPr>
          <p:spPr>
            <a:xfrm>
              <a:off x="5882747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 flipH="1">
              <a:off x="5612086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>
            <a:xfrm flipH="1">
              <a:off x="6038238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/>
            <p:cNvSpPr/>
            <p:nvPr/>
          </p:nvSpPr>
          <p:spPr>
            <a:xfrm>
              <a:off x="5163609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5022577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 flipH="1">
              <a:off x="4757033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1" name="Oval 400"/>
            <p:cNvSpPr/>
            <p:nvPr/>
          </p:nvSpPr>
          <p:spPr>
            <a:xfrm flipH="1">
              <a:off x="5315097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2" name="Oval 401"/>
            <p:cNvSpPr/>
            <p:nvPr/>
          </p:nvSpPr>
          <p:spPr>
            <a:xfrm>
              <a:off x="5165079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 flipH="1">
              <a:off x="5316979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4" name="Oval 403"/>
            <p:cNvSpPr/>
            <p:nvPr/>
          </p:nvSpPr>
          <p:spPr>
            <a:xfrm flipH="1">
              <a:off x="5473203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5" name="Oval 404"/>
            <p:cNvSpPr>
              <a:spLocks noChangeAspect="1"/>
            </p:cNvSpPr>
            <p:nvPr/>
          </p:nvSpPr>
          <p:spPr>
            <a:xfrm flipH="1">
              <a:off x="5609209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>
            <a:xfrm flipH="1">
              <a:off x="5898772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Oval 406"/>
            <p:cNvSpPr/>
            <p:nvPr/>
          </p:nvSpPr>
          <p:spPr>
            <a:xfrm flipH="1">
              <a:off x="4752979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8" name="Oval 407"/>
            <p:cNvSpPr/>
            <p:nvPr/>
          </p:nvSpPr>
          <p:spPr>
            <a:xfrm flipH="1">
              <a:off x="4893637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" name="Oval 408"/>
            <p:cNvSpPr/>
            <p:nvPr/>
          </p:nvSpPr>
          <p:spPr>
            <a:xfrm flipH="1">
              <a:off x="6049198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" name="Oval 409"/>
            <p:cNvSpPr/>
            <p:nvPr/>
          </p:nvSpPr>
          <p:spPr>
            <a:xfrm flipH="1">
              <a:off x="5909580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Oval 410"/>
            <p:cNvSpPr/>
            <p:nvPr/>
          </p:nvSpPr>
          <p:spPr>
            <a:xfrm flipH="1">
              <a:off x="6049198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2" name="Oval 411"/>
            <p:cNvSpPr/>
            <p:nvPr/>
          </p:nvSpPr>
          <p:spPr>
            <a:xfrm flipH="1">
              <a:off x="5037955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3" name="Oval 412"/>
            <p:cNvSpPr/>
            <p:nvPr/>
          </p:nvSpPr>
          <p:spPr>
            <a:xfrm flipH="1">
              <a:off x="5041530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4" name="Oval 413"/>
            <p:cNvSpPr/>
            <p:nvPr/>
          </p:nvSpPr>
          <p:spPr>
            <a:xfrm>
              <a:off x="5026426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4871060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4874602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 flipH="1">
              <a:off x="5309814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8" name="Oval 417"/>
            <p:cNvSpPr/>
            <p:nvPr/>
          </p:nvSpPr>
          <p:spPr>
            <a:xfrm flipH="1">
              <a:off x="5618902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9" name="Oval 418"/>
            <p:cNvSpPr/>
            <p:nvPr/>
          </p:nvSpPr>
          <p:spPr>
            <a:xfrm flipH="1">
              <a:off x="4748790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0" name="Oval 419"/>
            <p:cNvSpPr/>
            <p:nvPr/>
          </p:nvSpPr>
          <p:spPr>
            <a:xfrm>
              <a:off x="5177268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 flipH="1">
              <a:off x="5464568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2" name="Oval 421"/>
            <p:cNvSpPr/>
            <p:nvPr/>
          </p:nvSpPr>
          <p:spPr>
            <a:xfrm flipH="1">
              <a:off x="5469900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3" name="Oval 422"/>
            <p:cNvSpPr/>
            <p:nvPr/>
          </p:nvSpPr>
          <p:spPr>
            <a:xfrm>
              <a:off x="6032000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 flipH="1">
              <a:off x="6180116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5" name="Oval 424"/>
            <p:cNvSpPr>
              <a:spLocks noChangeAspect="1"/>
            </p:cNvSpPr>
            <p:nvPr/>
          </p:nvSpPr>
          <p:spPr>
            <a:xfrm flipH="1">
              <a:off x="5177140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6" name="Oval 425"/>
            <p:cNvSpPr/>
            <p:nvPr/>
          </p:nvSpPr>
          <p:spPr>
            <a:xfrm flipH="1">
              <a:off x="5621363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7" name="Oval 426"/>
            <p:cNvSpPr/>
            <p:nvPr/>
          </p:nvSpPr>
          <p:spPr>
            <a:xfrm flipH="1">
              <a:off x="5765403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8" name="Oval 427"/>
            <p:cNvSpPr/>
            <p:nvPr/>
          </p:nvSpPr>
          <p:spPr>
            <a:xfrm>
              <a:off x="5733885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 flipH="1">
              <a:off x="5745568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0" name="Oval 429"/>
            <p:cNvSpPr>
              <a:spLocks noChangeAspect="1"/>
            </p:cNvSpPr>
            <p:nvPr/>
          </p:nvSpPr>
          <p:spPr>
            <a:xfrm flipH="1">
              <a:off x="6184172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1" name="Oval 430"/>
            <p:cNvSpPr/>
            <p:nvPr/>
          </p:nvSpPr>
          <p:spPr>
            <a:xfrm flipH="1">
              <a:off x="6180671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2" name="Oval 431"/>
            <p:cNvSpPr/>
            <p:nvPr/>
          </p:nvSpPr>
          <p:spPr>
            <a:xfrm flipH="1">
              <a:off x="5898772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Oval 432"/>
            <p:cNvSpPr/>
            <p:nvPr/>
          </p:nvSpPr>
          <p:spPr>
            <a:xfrm>
              <a:off x="4874368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 flipH="1">
              <a:off x="5028573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Oval 434"/>
            <p:cNvSpPr/>
            <p:nvPr/>
          </p:nvSpPr>
          <p:spPr>
            <a:xfrm flipH="1">
              <a:off x="5189786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6" name="Oval 435"/>
            <p:cNvSpPr>
              <a:spLocks noChangeAspect="1"/>
            </p:cNvSpPr>
            <p:nvPr/>
          </p:nvSpPr>
          <p:spPr>
            <a:xfrm flipH="1">
              <a:off x="5325547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7" name="Oval 436"/>
            <p:cNvSpPr/>
            <p:nvPr/>
          </p:nvSpPr>
          <p:spPr>
            <a:xfrm flipH="1">
              <a:off x="6050257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8" name="Oval 437"/>
            <p:cNvSpPr/>
            <p:nvPr/>
          </p:nvSpPr>
          <p:spPr>
            <a:xfrm flipH="1">
              <a:off x="5609209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9" name="Oval 438"/>
            <p:cNvSpPr/>
            <p:nvPr/>
          </p:nvSpPr>
          <p:spPr>
            <a:xfrm flipH="1">
              <a:off x="5480860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0" name="Oval 439"/>
            <p:cNvSpPr/>
            <p:nvPr/>
          </p:nvSpPr>
          <p:spPr>
            <a:xfrm flipH="1">
              <a:off x="6195253" y="342847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1" name="Oval 440"/>
            <p:cNvSpPr/>
            <p:nvPr/>
          </p:nvSpPr>
          <p:spPr>
            <a:xfrm flipH="1">
              <a:off x="5779440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2" name="Oval 441"/>
            <p:cNvSpPr/>
            <p:nvPr/>
          </p:nvSpPr>
          <p:spPr>
            <a:xfrm flipH="1">
              <a:off x="5908294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3" name="Oval 442"/>
            <p:cNvSpPr/>
            <p:nvPr/>
          </p:nvSpPr>
          <p:spPr>
            <a:xfrm>
              <a:off x="4736013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 flipH="1">
              <a:off x="6774039" y="9396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5" name="Oval 444"/>
            <p:cNvSpPr/>
            <p:nvPr/>
          </p:nvSpPr>
          <p:spPr>
            <a:xfrm flipH="1">
              <a:off x="6332991" y="93182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" name="Oval 445"/>
            <p:cNvSpPr/>
            <p:nvPr/>
          </p:nvSpPr>
          <p:spPr>
            <a:xfrm flipH="1">
              <a:off x="6927424" y="95639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" name="Oval 446"/>
            <p:cNvSpPr/>
            <p:nvPr/>
          </p:nvSpPr>
          <p:spPr>
            <a:xfrm flipH="1">
              <a:off x="6503222" y="9555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" name="Oval 447"/>
            <p:cNvSpPr/>
            <p:nvPr/>
          </p:nvSpPr>
          <p:spPr>
            <a:xfrm flipH="1">
              <a:off x="6653320" y="95670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Oval 448"/>
            <p:cNvSpPr/>
            <p:nvPr/>
          </p:nvSpPr>
          <p:spPr>
            <a:xfrm flipH="1">
              <a:off x="7485488" y="121720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" name="Oval 449"/>
            <p:cNvSpPr/>
            <p:nvPr/>
          </p:nvSpPr>
          <p:spPr>
            <a:xfrm flipH="1">
              <a:off x="7487370" y="92391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Oval 450"/>
            <p:cNvSpPr>
              <a:spLocks noChangeAspect="1"/>
            </p:cNvSpPr>
            <p:nvPr/>
          </p:nvSpPr>
          <p:spPr>
            <a:xfrm flipH="1">
              <a:off x="7779600" y="9357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" name="Oval 451"/>
            <p:cNvSpPr/>
            <p:nvPr/>
          </p:nvSpPr>
          <p:spPr>
            <a:xfrm flipH="1">
              <a:off x="8069163" y="109355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>
            <a:xfrm flipH="1">
              <a:off x="6923370" y="110046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" name="Oval 453"/>
            <p:cNvSpPr/>
            <p:nvPr/>
          </p:nvSpPr>
          <p:spPr>
            <a:xfrm flipH="1">
              <a:off x="7064028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" name="Oval 454"/>
            <p:cNvSpPr/>
            <p:nvPr/>
          </p:nvSpPr>
          <p:spPr>
            <a:xfrm flipH="1">
              <a:off x="8219589" y="10907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" name="Oval 455"/>
            <p:cNvSpPr/>
            <p:nvPr/>
          </p:nvSpPr>
          <p:spPr>
            <a:xfrm flipH="1">
              <a:off x="8079971" y="944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" name="Oval 456"/>
            <p:cNvSpPr/>
            <p:nvPr/>
          </p:nvSpPr>
          <p:spPr>
            <a:xfrm flipH="1">
              <a:off x="8219589" y="94621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" name="Oval 457"/>
            <p:cNvSpPr/>
            <p:nvPr/>
          </p:nvSpPr>
          <p:spPr>
            <a:xfrm flipH="1">
              <a:off x="7208346" y="12359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" name="Oval 458"/>
            <p:cNvSpPr/>
            <p:nvPr/>
          </p:nvSpPr>
          <p:spPr>
            <a:xfrm flipH="1">
              <a:off x="7211921" y="109092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" name="Oval 459"/>
            <p:cNvSpPr/>
            <p:nvPr/>
          </p:nvSpPr>
          <p:spPr>
            <a:xfrm>
              <a:off x="7196817" y="9241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7044993" y="120092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 flipH="1">
              <a:off x="7480205" y="10733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" name="Oval 462"/>
            <p:cNvSpPr/>
            <p:nvPr/>
          </p:nvSpPr>
          <p:spPr>
            <a:xfrm flipH="1">
              <a:off x="7789293" y="10834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" name="Oval 463"/>
            <p:cNvSpPr>
              <a:spLocks noChangeAspect="1"/>
            </p:cNvSpPr>
            <p:nvPr/>
          </p:nvSpPr>
          <p:spPr>
            <a:xfrm flipH="1">
              <a:off x="6485222" y="10806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5" name="Oval 464"/>
            <p:cNvSpPr/>
            <p:nvPr/>
          </p:nvSpPr>
          <p:spPr>
            <a:xfrm flipH="1">
              <a:off x="6485373" y="123419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" name="Oval 465"/>
            <p:cNvSpPr/>
            <p:nvPr/>
          </p:nvSpPr>
          <p:spPr>
            <a:xfrm flipH="1">
              <a:off x="6328550" y="12178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" name="Oval 466"/>
            <p:cNvSpPr/>
            <p:nvPr/>
          </p:nvSpPr>
          <p:spPr>
            <a:xfrm flipH="1">
              <a:off x="6919181" y="123594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" name="Oval 467"/>
            <p:cNvSpPr/>
            <p:nvPr/>
          </p:nvSpPr>
          <p:spPr>
            <a:xfrm>
              <a:off x="7347659" y="106908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6626874" y="107391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 flipH="1">
              <a:off x="7634959" y="122422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>
            <a:xfrm flipH="1">
              <a:off x="7640291" y="109088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2" name="Oval 471"/>
            <p:cNvSpPr/>
            <p:nvPr/>
          </p:nvSpPr>
          <p:spPr>
            <a:xfrm flipH="1">
              <a:off x="6791574" y="124080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3" name="Oval 472"/>
            <p:cNvSpPr/>
            <p:nvPr/>
          </p:nvSpPr>
          <p:spPr>
            <a:xfrm>
              <a:off x="8202391" y="12098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 flipH="1">
              <a:off x="8350507" y="120909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/>
            <p:cNvSpPr>
              <a:spLocks noChangeAspect="1"/>
            </p:cNvSpPr>
            <p:nvPr/>
          </p:nvSpPr>
          <p:spPr>
            <a:xfrm flipH="1">
              <a:off x="7347531" y="122280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" name="Oval 475"/>
            <p:cNvSpPr/>
            <p:nvPr/>
          </p:nvSpPr>
          <p:spPr>
            <a:xfrm flipH="1">
              <a:off x="6342125" y="10834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" name="Oval 476"/>
            <p:cNvSpPr/>
            <p:nvPr/>
          </p:nvSpPr>
          <p:spPr>
            <a:xfrm flipH="1">
              <a:off x="6768277" y="107330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" name="Oval 477"/>
            <p:cNvSpPr/>
            <p:nvPr/>
          </p:nvSpPr>
          <p:spPr>
            <a:xfrm flipH="1">
              <a:off x="7791754" y="124280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" name="Oval 478"/>
            <p:cNvSpPr/>
            <p:nvPr/>
          </p:nvSpPr>
          <p:spPr>
            <a:xfrm flipH="1">
              <a:off x="7935794" y="124467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>
            <a:xfrm>
              <a:off x="7904276" y="90872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 flipH="1">
              <a:off x="7915959" y="107014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2" name="Oval 481"/>
            <p:cNvSpPr/>
            <p:nvPr/>
          </p:nvSpPr>
          <p:spPr>
            <a:xfrm flipH="1">
              <a:off x="6648511" y="12339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>
            <a:xfrm flipH="1">
              <a:off x="8351062" y="107418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" name="Oval 483"/>
            <p:cNvSpPr/>
            <p:nvPr/>
          </p:nvSpPr>
          <p:spPr>
            <a:xfrm flipH="1">
              <a:off x="8069163" y="123378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5" name="Oval 484"/>
            <p:cNvSpPr/>
            <p:nvPr/>
          </p:nvSpPr>
          <p:spPr>
            <a:xfrm>
              <a:off x="7044759" y="135467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 flipH="1">
              <a:off x="7198964" y="136760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7" name="Oval 486"/>
            <p:cNvSpPr/>
            <p:nvPr/>
          </p:nvSpPr>
          <p:spPr>
            <a:xfrm flipH="1">
              <a:off x="7360177" y="1379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" name="Oval 487"/>
            <p:cNvSpPr>
              <a:spLocks noChangeAspect="1"/>
            </p:cNvSpPr>
            <p:nvPr/>
          </p:nvSpPr>
          <p:spPr>
            <a:xfrm flipH="1">
              <a:off x="7495938" y="13704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>
            <a:xfrm flipH="1">
              <a:off x="8220648" y="137664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" name="Oval 489"/>
            <p:cNvSpPr/>
            <p:nvPr/>
          </p:nvSpPr>
          <p:spPr>
            <a:xfrm flipH="1">
              <a:off x="7779600" y="136884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/>
            <p:cNvSpPr/>
            <p:nvPr/>
          </p:nvSpPr>
          <p:spPr>
            <a:xfrm flipH="1">
              <a:off x="7651251" y="138707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Oval 491"/>
            <p:cNvSpPr/>
            <p:nvPr/>
          </p:nvSpPr>
          <p:spPr>
            <a:xfrm flipH="1">
              <a:off x="7949831" y="139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>
            <a:xfrm flipH="1">
              <a:off x="8078685" y="13895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" name="Oval 493"/>
            <p:cNvSpPr/>
            <p:nvPr/>
          </p:nvSpPr>
          <p:spPr>
            <a:xfrm>
              <a:off x="6906404" y="13627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6765297" y="136115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>
              <a:spLocks/>
            </p:cNvSpPr>
            <p:nvPr/>
          </p:nvSpPr>
          <p:spPr>
            <a:xfrm flipH="1">
              <a:off x="6920732" y="152171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" name="Oval 496"/>
            <p:cNvSpPr>
              <a:spLocks noChangeAspect="1"/>
            </p:cNvSpPr>
            <p:nvPr/>
          </p:nvSpPr>
          <p:spPr>
            <a:xfrm flipH="1">
              <a:off x="6787974" y="1530667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" name="Oval 497"/>
            <p:cNvSpPr/>
            <p:nvPr/>
          </p:nvSpPr>
          <p:spPr>
            <a:xfrm flipH="1">
              <a:off x="7069962" y="15258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" name="Oval 498"/>
            <p:cNvSpPr/>
            <p:nvPr/>
          </p:nvSpPr>
          <p:spPr>
            <a:xfrm flipH="1">
              <a:off x="7496318" y="151481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" name="Oval 499"/>
            <p:cNvSpPr/>
            <p:nvPr/>
          </p:nvSpPr>
          <p:spPr>
            <a:xfrm>
              <a:off x="7615120" y="149470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>
              <a:spLocks noChangeAspect="1"/>
            </p:cNvSpPr>
            <p:nvPr/>
          </p:nvSpPr>
          <p:spPr>
            <a:xfrm flipH="1">
              <a:off x="7915959" y="151446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" name="Oval 501"/>
            <p:cNvSpPr/>
            <p:nvPr/>
          </p:nvSpPr>
          <p:spPr>
            <a:xfrm>
              <a:off x="8053138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 flipH="1">
              <a:off x="7782477" y="151077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" name="Oval 503"/>
            <p:cNvSpPr/>
            <p:nvPr/>
          </p:nvSpPr>
          <p:spPr>
            <a:xfrm flipH="1">
              <a:off x="8208629" y="150059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" name="Oval 504"/>
            <p:cNvSpPr/>
            <p:nvPr/>
          </p:nvSpPr>
          <p:spPr>
            <a:xfrm>
              <a:off x="7334000" y="15005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>
              <a:off x="7192968" y="150218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 flipH="1">
              <a:off x="6346471" y="137810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" name="Oval 507"/>
            <p:cNvSpPr/>
            <p:nvPr/>
          </p:nvSpPr>
          <p:spPr>
            <a:xfrm flipH="1">
              <a:off x="6499856" y="139486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" name="Oval 508"/>
            <p:cNvSpPr/>
            <p:nvPr/>
          </p:nvSpPr>
          <p:spPr>
            <a:xfrm>
              <a:off x="6613883" y="13592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 flipH="1">
              <a:off x="6640951" y="15297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Oval 510"/>
            <p:cNvSpPr/>
            <p:nvPr/>
          </p:nvSpPr>
          <p:spPr>
            <a:xfrm flipH="1">
              <a:off x="6513344" y="15346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" name="Oval 511"/>
            <p:cNvSpPr/>
            <p:nvPr/>
          </p:nvSpPr>
          <p:spPr>
            <a:xfrm flipH="1">
              <a:off x="6347544" y="15211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>
            <a:xfrm flipH="1">
              <a:off x="6774039" y="166444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" name="Oval 513"/>
            <p:cNvSpPr/>
            <p:nvPr/>
          </p:nvSpPr>
          <p:spPr>
            <a:xfrm flipH="1">
              <a:off x="6332991" y="1656647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" name="Oval 514"/>
            <p:cNvSpPr/>
            <p:nvPr/>
          </p:nvSpPr>
          <p:spPr>
            <a:xfrm flipH="1">
              <a:off x="6927424" y="168121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" name="Oval 515"/>
            <p:cNvSpPr/>
            <p:nvPr/>
          </p:nvSpPr>
          <p:spPr>
            <a:xfrm flipH="1">
              <a:off x="6503222" y="168034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" name="Oval 516"/>
            <p:cNvSpPr/>
            <p:nvPr/>
          </p:nvSpPr>
          <p:spPr>
            <a:xfrm flipH="1">
              <a:off x="6653320" y="168152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" name="Oval 517"/>
            <p:cNvSpPr/>
            <p:nvPr/>
          </p:nvSpPr>
          <p:spPr>
            <a:xfrm flipH="1">
              <a:off x="7485488" y="194202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" name="Oval 518"/>
            <p:cNvSpPr/>
            <p:nvPr/>
          </p:nvSpPr>
          <p:spPr>
            <a:xfrm>
              <a:off x="7335470" y="163935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 flipH="1">
              <a:off x="7487370" y="164873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" name="Oval 520"/>
            <p:cNvSpPr/>
            <p:nvPr/>
          </p:nvSpPr>
          <p:spPr>
            <a:xfrm flipH="1">
              <a:off x="7643594" y="166674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" name="Oval 521"/>
            <p:cNvSpPr>
              <a:spLocks noChangeAspect="1"/>
            </p:cNvSpPr>
            <p:nvPr/>
          </p:nvSpPr>
          <p:spPr>
            <a:xfrm flipH="1">
              <a:off x="7779600" y="16606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" name="Oval 522"/>
            <p:cNvSpPr/>
            <p:nvPr/>
          </p:nvSpPr>
          <p:spPr>
            <a:xfrm flipH="1">
              <a:off x="8069163" y="181837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Oval 523"/>
            <p:cNvSpPr/>
            <p:nvPr/>
          </p:nvSpPr>
          <p:spPr>
            <a:xfrm flipH="1">
              <a:off x="6923370" y="182528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" name="Oval 524"/>
            <p:cNvSpPr/>
            <p:nvPr/>
          </p:nvSpPr>
          <p:spPr>
            <a:xfrm flipH="1">
              <a:off x="7064028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" name="Oval 525"/>
            <p:cNvSpPr/>
            <p:nvPr/>
          </p:nvSpPr>
          <p:spPr>
            <a:xfrm flipH="1">
              <a:off x="8219589" y="18155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Oval 526"/>
            <p:cNvSpPr/>
            <p:nvPr/>
          </p:nvSpPr>
          <p:spPr>
            <a:xfrm flipH="1">
              <a:off x="8079971" y="1669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8" name="Oval 527"/>
            <p:cNvSpPr/>
            <p:nvPr/>
          </p:nvSpPr>
          <p:spPr>
            <a:xfrm flipH="1">
              <a:off x="8219589" y="167103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" name="Oval 528"/>
            <p:cNvSpPr/>
            <p:nvPr/>
          </p:nvSpPr>
          <p:spPr>
            <a:xfrm flipH="1">
              <a:off x="7208346" y="19607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0" name="Oval 529"/>
            <p:cNvSpPr/>
            <p:nvPr/>
          </p:nvSpPr>
          <p:spPr>
            <a:xfrm flipH="1">
              <a:off x="7211921" y="18157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" name="Oval 530"/>
            <p:cNvSpPr/>
            <p:nvPr/>
          </p:nvSpPr>
          <p:spPr>
            <a:xfrm>
              <a:off x="7196817" y="164896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7041451" y="164561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7044993" y="192574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 flipH="1">
              <a:off x="7480205" y="17981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5" name="Oval 534"/>
            <p:cNvSpPr/>
            <p:nvPr/>
          </p:nvSpPr>
          <p:spPr>
            <a:xfrm flipH="1">
              <a:off x="7789293" y="18083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" name="Oval 535"/>
            <p:cNvSpPr>
              <a:spLocks noChangeAspect="1"/>
            </p:cNvSpPr>
            <p:nvPr/>
          </p:nvSpPr>
          <p:spPr>
            <a:xfrm flipH="1">
              <a:off x="6485222" y="180546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" name="Oval 536"/>
            <p:cNvSpPr/>
            <p:nvPr/>
          </p:nvSpPr>
          <p:spPr>
            <a:xfrm flipH="1">
              <a:off x="6485373" y="1959018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8" name="Oval 537"/>
            <p:cNvSpPr/>
            <p:nvPr/>
          </p:nvSpPr>
          <p:spPr>
            <a:xfrm flipH="1">
              <a:off x="6328550" y="19426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Oval 538"/>
            <p:cNvSpPr/>
            <p:nvPr/>
          </p:nvSpPr>
          <p:spPr>
            <a:xfrm flipH="1">
              <a:off x="6919181" y="196076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" name="Oval 539"/>
            <p:cNvSpPr/>
            <p:nvPr/>
          </p:nvSpPr>
          <p:spPr>
            <a:xfrm>
              <a:off x="7347659" y="17939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6626874" y="179873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 flipH="1">
              <a:off x="7634959" y="194904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" name="Oval 542"/>
            <p:cNvSpPr/>
            <p:nvPr/>
          </p:nvSpPr>
          <p:spPr>
            <a:xfrm flipH="1">
              <a:off x="7640291" y="18157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4" name="Oval 543"/>
            <p:cNvSpPr/>
            <p:nvPr/>
          </p:nvSpPr>
          <p:spPr>
            <a:xfrm flipH="1">
              <a:off x="6791574" y="196562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>
            <a:xfrm>
              <a:off x="8202391" y="193470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 flipH="1">
              <a:off x="8350507" y="193391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7" name="Oval 546"/>
            <p:cNvSpPr>
              <a:spLocks noChangeAspect="1"/>
            </p:cNvSpPr>
            <p:nvPr/>
          </p:nvSpPr>
          <p:spPr>
            <a:xfrm flipH="1">
              <a:off x="7347531" y="194762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" name="Oval 547"/>
            <p:cNvSpPr/>
            <p:nvPr/>
          </p:nvSpPr>
          <p:spPr>
            <a:xfrm flipH="1">
              <a:off x="6342125" y="18083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" name="Oval 548"/>
            <p:cNvSpPr/>
            <p:nvPr/>
          </p:nvSpPr>
          <p:spPr>
            <a:xfrm flipH="1">
              <a:off x="6768277" y="17981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" name="Oval 549"/>
            <p:cNvSpPr/>
            <p:nvPr/>
          </p:nvSpPr>
          <p:spPr>
            <a:xfrm flipH="1">
              <a:off x="7791754" y="196762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" name="Oval 550"/>
            <p:cNvSpPr/>
            <p:nvPr/>
          </p:nvSpPr>
          <p:spPr>
            <a:xfrm flipH="1">
              <a:off x="7935794" y="196949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" name="Oval 551"/>
            <p:cNvSpPr/>
            <p:nvPr/>
          </p:nvSpPr>
          <p:spPr>
            <a:xfrm>
              <a:off x="7904276" y="16335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 flipH="1">
              <a:off x="7915959" y="179496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>
            <a:xfrm flipH="1">
              <a:off x="6648511" y="195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" name="Oval 554"/>
            <p:cNvSpPr>
              <a:spLocks noChangeAspect="1"/>
            </p:cNvSpPr>
            <p:nvPr/>
          </p:nvSpPr>
          <p:spPr>
            <a:xfrm flipH="1">
              <a:off x="8354563" y="166302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" name="Oval 555"/>
            <p:cNvSpPr/>
            <p:nvPr/>
          </p:nvSpPr>
          <p:spPr>
            <a:xfrm flipH="1">
              <a:off x="8351062" y="179901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Oval 556"/>
            <p:cNvSpPr/>
            <p:nvPr/>
          </p:nvSpPr>
          <p:spPr>
            <a:xfrm flipH="1">
              <a:off x="8069163" y="195860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" name="Oval 557"/>
            <p:cNvSpPr/>
            <p:nvPr/>
          </p:nvSpPr>
          <p:spPr>
            <a:xfrm>
              <a:off x="7044759" y="207949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 flipH="1">
              <a:off x="7198964" y="209243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Oval 559"/>
            <p:cNvSpPr/>
            <p:nvPr/>
          </p:nvSpPr>
          <p:spPr>
            <a:xfrm flipH="1">
              <a:off x="7360177" y="210407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" name="Oval 560"/>
            <p:cNvSpPr>
              <a:spLocks noChangeAspect="1"/>
            </p:cNvSpPr>
            <p:nvPr/>
          </p:nvSpPr>
          <p:spPr>
            <a:xfrm flipH="1">
              <a:off x="7495938" y="20953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Oval 561"/>
            <p:cNvSpPr/>
            <p:nvPr/>
          </p:nvSpPr>
          <p:spPr>
            <a:xfrm flipH="1">
              <a:off x="7779600" y="209366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>
            <a:xfrm flipH="1">
              <a:off x="7651251" y="211189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Oval 563"/>
            <p:cNvSpPr/>
            <p:nvPr/>
          </p:nvSpPr>
          <p:spPr>
            <a:xfrm flipH="1">
              <a:off x="7949831" y="211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Oval 564"/>
            <p:cNvSpPr/>
            <p:nvPr/>
          </p:nvSpPr>
          <p:spPr>
            <a:xfrm flipH="1">
              <a:off x="8078685" y="21143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Oval 565"/>
            <p:cNvSpPr/>
            <p:nvPr/>
          </p:nvSpPr>
          <p:spPr>
            <a:xfrm>
              <a:off x="6906404" y="208753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>
              <a:off x="6765297" y="208597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 flipH="1">
              <a:off x="6346471" y="210292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" name="Oval 568"/>
            <p:cNvSpPr/>
            <p:nvPr/>
          </p:nvSpPr>
          <p:spPr>
            <a:xfrm flipH="1">
              <a:off x="6499856" y="211968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" name="Oval 569"/>
            <p:cNvSpPr/>
            <p:nvPr/>
          </p:nvSpPr>
          <p:spPr>
            <a:xfrm>
              <a:off x="6613883" y="208408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flipH="1">
              <a:off x="6471160" y="253694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>
            <a:xfrm>
              <a:off x="6321142" y="223427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flipH="1">
              <a:off x="6473042" y="2243647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" name="Oval 573"/>
            <p:cNvSpPr/>
            <p:nvPr/>
          </p:nvSpPr>
          <p:spPr>
            <a:xfrm flipH="1">
              <a:off x="6629266" y="226165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5" name="Oval 574"/>
            <p:cNvSpPr>
              <a:spLocks noChangeAspect="1"/>
            </p:cNvSpPr>
            <p:nvPr/>
          </p:nvSpPr>
          <p:spPr>
            <a:xfrm flipH="1">
              <a:off x="6765272" y="225552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" name="Oval 575"/>
            <p:cNvSpPr/>
            <p:nvPr/>
          </p:nvSpPr>
          <p:spPr>
            <a:xfrm flipH="1">
              <a:off x="6465877" y="239304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7" name="Oval 576"/>
            <p:cNvSpPr/>
            <p:nvPr/>
          </p:nvSpPr>
          <p:spPr>
            <a:xfrm flipH="1">
              <a:off x="6774965" y="240322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8" name="Oval 577"/>
            <p:cNvSpPr/>
            <p:nvPr/>
          </p:nvSpPr>
          <p:spPr>
            <a:xfrm>
              <a:off x="6333331" y="238882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 flipH="1">
              <a:off x="6620631" y="254395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0" name="Oval 579"/>
            <p:cNvSpPr/>
            <p:nvPr/>
          </p:nvSpPr>
          <p:spPr>
            <a:xfrm flipH="1">
              <a:off x="6625963" y="241061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1" name="Oval 580"/>
            <p:cNvSpPr>
              <a:spLocks noChangeAspect="1"/>
            </p:cNvSpPr>
            <p:nvPr/>
          </p:nvSpPr>
          <p:spPr>
            <a:xfrm flipH="1">
              <a:off x="6333203" y="254253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2" name="Oval 581"/>
            <p:cNvSpPr/>
            <p:nvPr/>
          </p:nvSpPr>
          <p:spPr>
            <a:xfrm flipH="1">
              <a:off x="6777426" y="256253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3" name="Oval 582"/>
            <p:cNvSpPr/>
            <p:nvPr/>
          </p:nvSpPr>
          <p:spPr>
            <a:xfrm flipH="1">
              <a:off x="6345849" y="26989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 flipH="1">
              <a:off x="6481610" y="269023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5" name="Oval 584"/>
            <p:cNvSpPr/>
            <p:nvPr/>
          </p:nvSpPr>
          <p:spPr>
            <a:xfrm flipH="1">
              <a:off x="6765272" y="268857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6" name="Oval 585"/>
            <p:cNvSpPr/>
            <p:nvPr/>
          </p:nvSpPr>
          <p:spPr>
            <a:xfrm flipH="1">
              <a:off x="6636923" y="270680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7" name="Oval 586"/>
            <p:cNvSpPr/>
            <p:nvPr/>
          </p:nvSpPr>
          <p:spPr>
            <a:xfrm flipH="1">
              <a:off x="6481990" y="283455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8" name="Oval 587"/>
            <p:cNvSpPr/>
            <p:nvPr/>
          </p:nvSpPr>
          <p:spPr>
            <a:xfrm>
              <a:off x="6600792" y="281443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 flipH="1">
              <a:off x="6768149" y="283051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>
            <a:xfrm>
              <a:off x="6319672" y="28203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flipH="1">
              <a:off x="6471160" y="326176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" name="Oval 591"/>
            <p:cNvSpPr/>
            <p:nvPr/>
          </p:nvSpPr>
          <p:spPr>
            <a:xfrm>
              <a:off x="6321142" y="295909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flipH="1">
              <a:off x="6473042" y="296846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" name="Oval 593"/>
            <p:cNvSpPr/>
            <p:nvPr/>
          </p:nvSpPr>
          <p:spPr>
            <a:xfrm flipH="1">
              <a:off x="6629266" y="29864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" name="Oval 594"/>
            <p:cNvSpPr>
              <a:spLocks noChangeAspect="1"/>
            </p:cNvSpPr>
            <p:nvPr/>
          </p:nvSpPr>
          <p:spPr>
            <a:xfrm flipH="1">
              <a:off x="6765272" y="298034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" name="Oval 595"/>
            <p:cNvSpPr/>
            <p:nvPr/>
          </p:nvSpPr>
          <p:spPr>
            <a:xfrm flipH="1">
              <a:off x="6465877" y="311786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" name="Oval 596"/>
            <p:cNvSpPr/>
            <p:nvPr/>
          </p:nvSpPr>
          <p:spPr>
            <a:xfrm flipH="1">
              <a:off x="6774965" y="312804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" name="Oval 597"/>
            <p:cNvSpPr/>
            <p:nvPr/>
          </p:nvSpPr>
          <p:spPr>
            <a:xfrm>
              <a:off x="6333331" y="311364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flipH="1">
              <a:off x="6620631" y="326878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" name="Oval 599"/>
            <p:cNvSpPr/>
            <p:nvPr/>
          </p:nvSpPr>
          <p:spPr>
            <a:xfrm flipH="1">
              <a:off x="6625963" y="31354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" name="Oval 600"/>
            <p:cNvSpPr>
              <a:spLocks noChangeAspect="1"/>
            </p:cNvSpPr>
            <p:nvPr/>
          </p:nvSpPr>
          <p:spPr>
            <a:xfrm flipH="1">
              <a:off x="6333203" y="32673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" name="Oval 601"/>
            <p:cNvSpPr/>
            <p:nvPr/>
          </p:nvSpPr>
          <p:spPr>
            <a:xfrm flipH="1">
              <a:off x="6777426" y="32873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" name="Oval 602"/>
            <p:cNvSpPr/>
            <p:nvPr/>
          </p:nvSpPr>
          <p:spPr>
            <a:xfrm flipH="1">
              <a:off x="6345849" y="34238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" name="Oval 603"/>
            <p:cNvSpPr>
              <a:spLocks noChangeAspect="1"/>
            </p:cNvSpPr>
            <p:nvPr/>
          </p:nvSpPr>
          <p:spPr>
            <a:xfrm flipH="1">
              <a:off x="6481610" y="341505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" name="Oval 604"/>
            <p:cNvSpPr/>
            <p:nvPr/>
          </p:nvSpPr>
          <p:spPr>
            <a:xfrm flipH="1">
              <a:off x="6765272" y="341339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" name="Oval 605"/>
            <p:cNvSpPr/>
            <p:nvPr/>
          </p:nvSpPr>
          <p:spPr>
            <a:xfrm flipH="1">
              <a:off x="6636923" y="343162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" name="Oval 606"/>
            <p:cNvSpPr/>
            <p:nvPr/>
          </p:nvSpPr>
          <p:spPr>
            <a:xfrm flipH="1">
              <a:off x="6927424" y="227690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" name="Oval 607"/>
            <p:cNvSpPr/>
            <p:nvPr/>
          </p:nvSpPr>
          <p:spPr>
            <a:xfrm flipH="1">
              <a:off x="7485488" y="253771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" name="Oval 608"/>
            <p:cNvSpPr/>
            <p:nvPr/>
          </p:nvSpPr>
          <p:spPr>
            <a:xfrm>
              <a:off x="7335470" y="223504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 flipH="1">
              <a:off x="7487370" y="224442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" name="Oval 610"/>
            <p:cNvSpPr/>
            <p:nvPr/>
          </p:nvSpPr>
          <p:spPr>
            <a:xfrm flipH="1">
              <a:off x="7643594" y="22624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" name="Oval 611"/>
            <p:cNvSpPr>
              <a:spLocks noChangeAspect="1"/>
            </p:cNvSpPr>
            <p:nvPr/>
          </p:nvSpPr>
          <p:spPr>
            <a:xfrm flipH="1">
              <a:off x="7779600" y="225629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" name="Oval 612"/>
            <p:cNvSpPr/>
            <p:nvPr/>
          </p:nvSpPr>
          <p:spPr>
            <a:xfrm flipH="1">
              <a:off x="8069163" y="24140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" name="Oval 613"/>
            <p:cNvSpPr/>
            <p:nvPr/>
          </p:nvSpPr>
          <p:spPr>
            <a:xfrm flipH="1">
              <a:off x="6923370" y="242097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" name="Oval 614"/>
            <p:cNvSpPr/>
            <p:nvPr/>
          </p:nvSpPr>
          <p:spPr>
            <a:xfrm flipH="1">
              <a:off x="7064028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" name="Oval 615"/>
            <p:cNvSpPr/>
            <p:nvPr/>
          </p:nvSpPr>
          <p:spPr>
            <a:xfrm flipH="1">
              <a:off x="8079971" y="226516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" name="Oval 616"/>
            <p:cNvSpPr/>
            <p:nvPr/>
          </p:nvSpPr>
          <p:spPr>
            <a:xfrm flipH="1">
              <a:off x="7208346" y="255641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" name="Oval 617"/>
            <p:cNvSpPr/>
            <p:nvPr/>
          </p:nvSpPr>
          <p:spPr>
            <a:xfrm flipH="1">
              <a:off x="7211921" y="241143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" name="Oval 618"/>
            <p:cNvSpPr/>
            <p:nvPr/>
          </p:nvSpPr>
          <p:spPr>
            <a:xfrm>
              <a:off x="7196817" y="224465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>
              <a:off x="7041451" y="224129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>
              <a:off x="7044993" y="252143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 flipH="1">
              <a:off x="7480205" y="23938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" name="Oval 622"/>
            <p:cNvSpPr/>
            <p:nvPr/>
          </p:nvSpPr>
          <p:spPr>
            <a:xfrm flipH="1">
              <a:off x="7789293" y="240400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" name="Oval 623"/>
            <p:cNvSpPr/>
            <p:nvPr/>
          </p:nvSpPr>
          <p:spPr>
            <a:xfrm flipH="1">
              <a:off x="6919181" y="255645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5" name="Oval 624"/>
            <p:cNvSpPr/>
            <p:nvPr/>
          </p:nvSpPr>
          <p:spPr>
            <a:xfrm>
              <a:off x="7347659" y="238959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 flipH="1">
              <a:off x="7634959" y="254473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7" name="Oval 626"/>
            <p:cNvSpPr/>
            <p:nvPr/>
          </p:nvSpPr>
          <p:spPr>
            <a:xfrm flipH="1">
              <a:off x="7640291" y="241139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8" name="Oval 627"/>
            <p:cNvSpPr/>
            <p:nvPr/>
          </p:nvSpPr>
          <p:spPr>
            <a:xfrm>
              <a:off x="8202391" y="253039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flipH="1">
              <a:off x="8350507" y="252960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" name="Oval 629"/>
            <p:cNvSpPr>
              <a:spLocks noChangeAspect="1"/>
            </p:cNvSpPr>
            <p:nvPr/>
          </p:nvSpPr>
          <p:spPr>
            <a:xfrm flipH="1">
              <a:off x="7347531" y="254331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" name="Oval 630"/>
            <p:cNvSpPr/>
            <p:nvPr/>
          </p:nvSpPr>
          <p:spPr>
            <a:xfrm flipH="1">
              <a:off x="7791754" y="256331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2" name="Oval 631"/>
            <p:cNvSpPr/>
            <p:nvPr/>
          </p:nvSpPr>
          <p:spPr>
            <a:xfrm flipH="1">
              <a:off x="7935794" y="256518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3" name="Oval 632"/>
            <p:cNvSpPr/>
            <p:nvPr/>
          </p:nvSpPr>
          <p:spPr>
            <a:xfrm>
              <a:off x="7904276" y="222923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 flipH="1">
              <a:off x="7915959" y="239065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" name="Oval 634"/>
            <p:cNvSpPr/>
            <p:nvPr/>
          </p:nvSpPr>
          <p:spPr>
            <a:xfrm flipH="1">
              <a:off x="8069163" y="255429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6" name="Oval 635"/>
            <p:cNvSpPr/>
            <p:nvPr/>
          </p:nvSpPr>
          <p:spPr>
            <a:xfrm>
              <a:off x="7044759" y="267518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flipH="1">
              <a:off x="7198964" y="268811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8" name="Oval 637"/>
            <p:cNvSpPr/>
            <p:nvPr/>
          </p:nvSpPr>
          <p:spPr>
            <a:xfrm flipH="1">
              <a:off x="7360177" y="269976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9" name="Oval 638"/>
            <p:cNvSpPr>
              <a:spLocks noChangeAspect="1"/>
            </p:cNvSpPr>
            <p:nvPr/>
          </p:nvSpPr>
          <p:spPr>
            <a:xfrm flipH="1">
              <a:off x="7495938" y="269100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0" name="Oval 639"/>
            <p:cNvSpPr/>
            <p:nvPr/>
          </p:nvSpPr>
          <p:spPr>
            <a:xfrm flipH="1">
              <a:off x="8220648" y="269715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1" name="Oval 640"/>
            <p:cNvSpPr/>
            <p:nvPr/>
          </p:nvSpPr>
          <p:spPr>
            <a:xfrm flipH="1">
              <a:off x="7779600" y="268935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2" name="Oval 641"/>
            <p:cNvSpPr/>
            <p:nvPr/>
          </p:nvSpPr>
          <p:spPr>
            <a:xfrm flipH="1">
              <a:off x="7651251" y="270758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3" name="Oval 642"/>
            <p:cNvSpPr/>
            <p:nvPr/>
          </p:nvSpPr>
          <p:spPr>
            <a:xfrm flipH="1">
              <a:off x="8365644" y="27036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4" name="Oval 643"/>
            <p:cNvSpPr/>
            <p:nvPr/>
          </p:nvSpPr>
          <p:spPr>
            <a:xfrm flipH="1">
              <a:off x="7949831" y="271304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5" name="Oval 644"/>
            <p:cNvSpPr/>
            <p:nvPr/>
          </p:nvSpPr>
          <p:spPr>
            <a:xfrm flipH="1">
              <a:off x="8078685" y="271002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6" name="Oval 645"/>
            <p:cNvSpPr/>
            <p:nvPr/>
          </p:nvSpPr>
          <p:spPr>
            <a:xfrm>
              <a:off x="6906404" y="268322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>
              <a:spLocks/>
            </p:cNvSpPr>
            <p:nvPr/>
          </p:nvSpPr>
          <p:spPr>
            <a:xfrm flipH="1">
              <a:off x="6920732" y="284222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8" name="Oval 647"/>
            <p:cNvSpPr/>
            <p:nvPr/>
          </p:nvSpPr>
          <p:spPr>
            <a:xfrm flipH="1">
              <a:off x="7069962" y="284639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9" name="Oval 648"/>
            <p:cNvSpPr/>
            <p:nvPr/>
          </p:nvSpPr>
          <p:spPr>
            <a:xfrm flipH="1">
              <a:off x="7496318" y="28353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" name="Oval 649"/>
            <p:cNvSpPr/>
            <p:nvPr/>
          </p:nvSpPr>
          <p:spPr>
            <a:xfrm>
              <a:off x="7615120" y="281521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>
              <a:spLocks noChangeAspect="1"/>
            </p:cNvSpPr>
            <p:nvPr/>
          </p:nvSpPr>
          <p:spPr>
            <a:xfrm flipH="1">
              <a:off x="7915959" y="283497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2" name="Oval 651"/>
            <p:cNvSpPr/>
            <p:nvPr/>
          </p:nvSpPr>
          <p:spPr>
            <a:xfrm>
              <a:off x="8053138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 flipH="1">
              <a:off x="7782477" y="283128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4" name="Oval 653"/>
            <p:cNvSpPr/>
            <p:nvPr/>
          </p:nvSpPr>
          <p:spPr>
            <a:xfrm flipH="1">
              <a:off x="8208629" y="282110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5" name="Oval 654"/>
            <p:cNvSpPr/>
            <p:nvPr/>
          </p:nvSpPr>
          <p:spPr>
            <a:xfrm>
              <a:off x="7334000" y="282110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>
              <a:off x="7192968" y="282269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 flipH="1">
              <a:off x="6927424" y="300172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8" name="Oval 657"/>
            <p:cNvSpPr/>
            <p:nvPr/>
          </p:nvSpPr>
          <p:spPr>
            <a:xfrm flipH="1">
              <a:off x="7485488" y="326253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9" name="Oval 658"/>
            <p:cNvSpPr/>
            <p:nvPr/>
          </p:nvSpPr>
          <p:spPr>
            <a:xfrm>
              <a:off x="7335470" y="295986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 flipH="1">
              <a:off x="7487370" y="296924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" name="Oval 660"/>
            <p:cNvSpPr/>
            <p:nvPr/>
          </p:nvSpPr>
          <p:spPr>
            <a:xfrm flipH="1">
              <a:off x="7643594" y="298725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2" name="Oval 661"/>
            <p:cNvSpPr>
              <a:spLocks noChangeAspect="1"/>
            </p:cNvSpPr>
            <p:nvPr/>
          </p:nvSpPr>
          <p:spPr>
            <a:xfrm flipH="1">
              <a:off x="7779600" y="298111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3" name="Oval 662"/>
            <p:cNvSpPr/>
            <p:nvPr/>
          </p:nvSpPr>
          <p:spPr>
            <a:xfrm flipH="1">
              <a:off x="8069163" y="313888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4" name="Oval 663"/>
            <p:cNvSpPr/>
            <p:nvPr/>
          </p:nvSpPr>
          <p:spPr>
            <a:xfrm flipH="1">
              <a:off x="6923370" y="314579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5" name="Oval 664"/>
            <p:cNvSpPr/>
            <p:nvPr/>
          </p:nvSpPr>
          <p:spPr>
            <a:xfrm flipH="1">
              <a:off x="7064028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6" name="Oval 665"/>
            <p:cNvSpPr/>
            <p:nvPr/>
          </p:nvSpPr>
          <p:spPr>
            <a:xfrm flipH="1">
              <a:off x="8219589" y="31360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7" name="Oval 666"/>
            <p:cNvSpPr/>
            <p:nvPr/>
          </p:nvSpPr>
          <p:spPr>
            <a:xfrm flipH="1">
              <a:off x="8079971" y="298998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8" name="Oval 667"/>
            <p:cNvSpPr/>
            <p:nvPr/>
          </p:nvSpPr>
          <p:spPr>
            <a:xfrm flipH="1">
              <a:off x="8219589" y="29915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9" name="Oval 668"/>
            <p:cNvSpPr/>
            <p:nvPr/>
          </p:nvSpPr>
          <p:spPr>
            <a:xfrm flipH="1">
              <a:off x="7208346" y="328123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0" name="Oval 669"/>
            <p:cNvSpPr/>
            <p:nvPr/>
          </p:nvSpPr>
          <p:spPr>
            <a:xfrm flipH="1">
              <a:off x="7211921" y="313625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1" name="Oval 670"/>
            <p:cNvSpPr/>
            <p:nvPr/>
          </p:nvSpPr>
          <p:spPr>
            <a:xfrm>
              <a:off x="7196817" y="29694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>
              <a:off x="7041451" y="296612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7044993" y="324625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 flipH="1">
              <a:off x="7480205" y="31186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5" name="Oval 674"/>
            <p:cNvSpPr/>
            <p:nvPr/>
          </p:nvSpPr>
          <p:spPr>
            <a:xfrm flipH="1">
              <a:off x="7789293" y="312882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6" name="Oval 675"/>
            <p:cNvSpPr/>
            <p:nvPr/>
          </p:nvSpPr>
          <p:spPr>
            <a:xfrm flipH="1">
              <a:off x="6919181" y="328127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7" name="Oval 676"/>
            <p:cNvSpPr/>
            <p:nvPr/>
          </p:nvSpPr>
          <p:spPr>
            <a:xfrm>
              <a:off x="7347659" y="311441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 flipH="1">
              <a:off x="7634959" y="326955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9" name="Oval 678"/>
            <p:cNvSpPr/>
            <p:nvPr/>
          </p:nvSpPr>
          <p:spPr>
            <a:xfrm flipH="1">
              <a:off x="7640291" y="31362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0" name="Oval 679"/>
            <p:cNvSpPr/>
            <p:nvPr/>
          </p:nvSpPr>
          <p:spPr>
            <a:xfrm>
              <a:off x="8202391" y="325521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 flipH="1">
              <a:off x="8350507" y="325442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2" name="Oval 681"/>
            <p:cNvSpPr>
              <a:spLocks noChangeAspect="1"/>
            </p:cNvSpPr>
            <p:nvPr/>
          </p:nvSpPr>
          <p:spPr>
            <a:xfrm flipH="1">
              <a:off x="7347531" y="326813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3" name="Oval 682"/>
            <p:cNvSpPr/>
            <p:nvPr/>
          </p:nvSpPr>
          <p:spPr>
            <a:xfrm flipH="1">
              <a:off x="7791754" y="328813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4" name="Oval 683"/>
            <p:cNvSpPr/>
            <p:nvPr/>
          </p:nvSpPr>
          <p:spPr>
            <a:xfrm flipH="1">
              <a:off x="7935794" y="329000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5" name="Oval 684"/>
            <p:cNvSpPr/>
            <p:nvPr/>
          </p:nvSpPr>
          <p:spPr>
            <a:xfrm>
              <a:off x="7904276" y="295405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 flipH="1">
              <a:off x="7915959" y="311547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7" name="Oval 686"/>
            <p:cNvSpPr>
              <a:spLocks noChangeAspect="1"/>
            </p:cNvSpPr>
            <p:nvPr/>
          </p:nvSpPr>
          <p:spPr>
            <a:xfrm flipH="1">
              <a:off x="8354563" y="298353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8" name="Oval 687"/>
            <p:cNvSpPr/>
            <p:nvPr/>
          </p:nvSpPr>
          <p:spPr>
            <a:xfrm flipH="1">
              <a:off x="8351062" y="311952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9" name="Oval 688"/>
            <p:cNvSpPr/>
            <p:nvPr/>
          </p:nvSpPr>
          <p:spPr>
            <a:xfrm flipH="1">
              <a:off x="8069163" y="327911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0" name="Oval 689"/>
            <p:cNvSpPr/>
            <p:nvPr/>
          </p:nvSpPr>
          <p:spPr>
            <a:xfrm>
              <a:off x="7044759" y="340000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/>
            <p:nvPr/>
          </p:nvSpPr>
          <p:spPr>
            <a:xfrm flipH="1">
              <a:off x="7198964" y="341294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2" name="Oval 691"/>
            <p:cNvSpPr/>
            <p:nvPr/>
          </p:nvSpPr>
          <p:spPr>
            <a:xfrm flipH="1">
              <a:off x="7360177" y="342458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3" name="Oval 692"/>
            <p:cNvSpPr>
              <a:spLocks noChangeAspect="1"/>
            </p:cNvSpPr>
            <p:nvPr/>
          </p:nvSpPr>
          <p:spPr>
            <a:xfrm flipH="1">
              <a:off x="7495938" y="341582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4" name="Oval 693"/>
            <p:cNvSpPr/>
            <p:nvPr/>
          </p:nvSpPr>
          <p:spPr>
            <a:xfrm flipH="1">
              <a:off x="8220648" y="3421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5" name="Oval 694"/>
            <p:cNvSpPr/>
            <p:nvPr/>
          </p:nvSpPr>
          <p:spPr>
            <a:xfrm flipH="1">
              <a:off x="7779600" y="341417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6" name="Oval 695"/>
            <p:cNvSpPr/>
            <p:nvPr/>
          </p:nvSpPr>
          <p:spPr>
            <a:xfrm flipH="1">
              <a:off x="7651251" y="343240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7" name="Oval 696"/>
            <p:cNvSpPr/>
            <p:nvPr/>
          </p:nvSpPr>
          <p:spPr>
            <a:xfrm flipH="1">
              <a:off x="7949831" y="343786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8" name="Oval 697"/>
            <p:cNvSpPr/>
            <p:nvPr/>
          </p:nvSpPr>
          <p:spPr>
            <a:xfrm flipH="1">
              <a:off x="8078685" y="343484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9" name="Oval 698"/>
            <p:cNvSpPr/>
            <p:nvPr/>
          </p:nvSpPr>
          <p:spPr>
            <a:xfrm>
              <a:off x="6906404" y="340804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 flipH="1">
              <a:off x="4303817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1" name="Oval 700"/>
            <p:cNvSpPr/>
            <p:nvPr/>
          </p:nvSpPr>
          <p:spPr>
            <a:xfrm flipH="1">
              <a:off x="3741699" y="355838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2" name="Oval 701"/>
            <p:cNvSpPr/>
            <p:nvPr/>
          </p:nvSpPr>
          <p:spPr>
            <a:xfrm flipH="1">
              <a:off x="3882357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3" name="Oval 702"/>
            <p:cNvSpPr/>
            <p:nvPr/>
          </p:nvSpPr>
          <p:spPr>
            <a:xfrm flipH="1">
              <a:off x="2874295" y="354544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4" name="Oval 703"/>
            <p:cNvSpPr/>
            <p:nvPr/>
          </p:nvSpPr>
          <p:spPr>
            <a:xfrm flipH="1">
              <a:off x="4026675" y="369381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5" name="Oval 704"/>
            <p:cNvSpPr/>
            <p:nvPr/>
          </p:nvSpPr>
          <p:spPr>
            <a:xfrm flipH="1">
              <a:off x="4030250" y="354883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6" name="Oval 705"/>
            <p:cNvSpPr/>
            <p:nvPr/>
          </p:nvSpPr>
          <p:spPr>
            <a:xfrm>
              <a:off x="2992463" y="351307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/>
            <p:cNvSpPr/>
            <p:nvPr/>
          </p:nvSpPr>
          <p:spPr>
            <a:xfrm>
              <a:off x="3863322" y="365884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 flipH="1">
              <a:off x="4298534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9" name="Oval 708"/>
            <p:cNvSpPr/>
            <p:nvPr/>
          </p:nvSpPr>
          <p:spPr>
            <a:xfrm flipH="1">
              <a:off x="4607622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0" name="Oval 709"/>
            <p:cNvSpPr>
              <a:spLocks noChangeAspect="1"/>
            </p:cNvSpPr>
            <p:nvPr/>
          </p:nvSpPr>
          <p:spPr>
            <a:xfrm flipH="1">
              <a:off x="3303551" y="353855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1" name="Oval 710"/>
            <p:cNvSpPr/>
            <p:nvPr/>
          </p:nvSpPr>
          <p:spPr>
            <a:xfrm flipH="1">
              <a:off x="3303702" y="369211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2" name="Oval 711"/>
            <p:cNvSpPr/>
            <p:nvPr/>
          </p:nvSpPr>
          <p:spPr>
            <a:xfrm flipH="1">
              <a:off x="3146879" y="36757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3" name="Oval 712"/>
            <p:cNvSpPr/>
            <p:nvPr/>
          </p:nvSpPr>
          <p:spPr>
            <a:xfrm flipH="1">
              <a:off x="3737510" y="3693858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4" name="Oval 713"/>
            <p:cNvSpPr/>
            <p:nvPr/>
          </p:nvSpPr>
          <p:spPr>
            <a:xfrm>
              <a:off x="4165988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>
              <a:off x="3445203" y="35318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 flipH="1">
              <a:off x="4453288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7" name="Oval 716"/>
            <p:cNvSpPr/>
            <p:nvPr/>
          </p:nvSpPr>
          <p:spPr>
            <a:xfrm flipH="1">
              <a:off x="4458620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8" name="Oval 717"/>
            <p:cNvSpPr/>
            <p:nvPr/>
          </p:nvSpPr>
          <p:spPr>
            <a:xfrm flipH="1">
              <a:off x="3609903" y="369871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9" name="Oval 718"/>
            <p:cNvSpPr/>
            <p:nvPr/>
          </p:nvSpPr>
          <p:spPr>
            <a:xfrm flipH="1">
              <a:off x="2889915" y="370145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0" name="Oval 719"/>
            <p:cNvSpPr/>
            <p:nvPr/>
          </p:nvSpPr>
          <p:spPr>
            <a:xfrm flipH="1">
              <a:off x="3025786" y="3704005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1" name="Oval 720"/>
            <p:cNvSpPr>
              <a:spLocks noChangeAspect="1"/>
            </p:cNvSpPr>
            <p:nvPr/>
          </p:nvSpPr>
          <p:spPr>
            <a:xfrm flipH="1">
              <a:off x="4165860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2" name="Oval 721"/>
            <p:cNvSpPr/>
            <p:nvPr/>
          </p:nvSpPr>
          <p:spPr>
            <a:xfrm flipH="1">
              <a:off x="3160454" y="354140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3" name="Oval 722"/>
            <p:cNvSpPr/>
            <p:nvPr/>
          </p:nvSpPr>
          <p:spPr>
            <a:xfrm flipH="1">
              <a:off x="3586606" y="353122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4" name="Oval 723"/>
            <p:cNvSpPr/>
            <p:nvPr/>
          </p:nvSpPr>
          <p:spPr>
            <a:xfrm flipH="1">
              <a:off x="4610083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5" name="Oval 724"/>
            <p:cNvSpPr/>
            <p:nvPr/>
          </p:nvSpPr>
          <p:spPr>
            <a:xfrm flipH="1">
              <a:off x="3466840" y="369189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6" name="Oval 725"/>
            <p:cNvSpPr/>
            <p:nvPr/>
          </p:nvSpPr>
          <p:spPr>
            <a:xfrm>
              <a:off x="2711624" y="352435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>
              <a:off x="3863088" y="3812590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 flipH="1">
              <a:off x="4017293" y="38255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9" name="Oval 728"/>
            <p:cNvSpPr/>
            <p:nvPr/>
          </p:nvSpPr>
          <p:spPr>
            <a:xfrm flipH="1">
              <a:off x="4178506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0" name="Oval 729"/>
            <p:cNvSpPr>
              <a:spLocks noChangeAspect="1"/>
            </p:cNvSpPr>
            <p:nvPr/>
          </p:nvSpPr>
          <p:spPr>
            <a:xfrm flipH="1">
              <a:off x="4314267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1" name="Oval 730"/>
            <p:cNvSpPr/>
            <p:nvPr/>
          </p:nvSpPr>
          <p:spPr>
            <a:xfrm flipH="1">
              <a:off x="4597929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2" name="Oval 731"/>
            <p:cNvSpPr/>
            <p:nvPr/>
          </p:nvSpPr>
          <p:spPr>
            <a:xfrm flipH="1">
              <a:off x="4469580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3" name="Oval 732"/>
            <p:cNvSpPr/>
            <p:nvPr/>
          </p:nvSpPr>
          <p:spPr>
            <a:xfrm>
              <a:off x="3724733" y="382063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3583626" y="381907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>
              <a:spLocks/>
            </p:cNvSpPr>
            <p:nvPr/>
          </p:nvSpPr>
          <p:spPr>
            <a:xfrm flipH="1">
              <a:off x="3739061" y="3979627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6" name="Oval 735"/>
            <p:cNvSpPr>
              <a:spLocks noChangeAspect="1"/>
            </p:cNvSpPr>
            <p:nvPr/>
          </p:nvSpPr>
          <p:spPr>
            <a:xfrm flipH="1">
              <a:off x="3606303" y="3988582"/>
              <a:ext cx="39600" cy="3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7" name="Oval 736"/>
            <p:cNvSpPr/>
            <p:nvPr/>
          </p:nvSpPr>
          <p:spPr>
            <a:xfrm flipH="1">
              <a:off x="3888291" y="398380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8" name="Oval 737"/>
            <p:cNvSpPr/>
            <p:nvPr/>
          </p:nvSpPr>
          <p:spPr>
            <a:xfrm flipH="1">
              <a:off x="4314647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9" name="Oval 738"/>
            <p:cNvSpPr/>
            <p:nvPr/>
          </p:nvSpPr>
          <p:spPr>
            <a:xfrm>
              <a:off x="4433449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 flipH="1">
              <a:off x="4600806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1" name="Oval 740"/>
            <p:cNvSpPr/>
            <p:nvPr/>
          </p:nvSpPr>
          <p:spPr>
            <a:xfrm>
              <a:off x="4152329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4011297" y="3960101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 flipH="1">
              <a:off x="3164800" y="383601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4" name="Oval 743"/>
            <p:cNvSpPr/>
            <p:nvPr/>
          </p:nvSpPr>
          <p:spPr>
            <a:xfrm flipH="1">
              <a:off x="2723752" y="382821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5" name="Oval 744"/>
            <p:cNvSpPr/>
            <p:nvPr/>
          </p:nvSpPr>
          <p:spPr>
            <a:xfrm flipH="1">
              <a:off x="3318185" y="385278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6" name="Oval 745"/>
            <p:cNvSpPr/>
            <p:nvPr/>
          </p:nvSpPr>
          <p:spPr>
            <a:xfrm flipH="1">
              <a:off x="2893983" y="38519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7" name="Oval 746"/>
            <p:cNvSpPr/>
            <p:nvPr/>
          </p:nvSpPr>
          <p:spPr>
            <a:xfrm flipH="1">
              <a:off x="3044081" y="385309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8" name="Oval 747"/>
            <p:cNvSpPr/>
            <p:nvPr/>
          </p:nvSpPr>
          <p:spPr>
            <a:xfrm>
              <a:off x="3432212" y="38171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 flipH="1">
              <a:off x="3020374" y="397597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0" name="Oval 749"/>
            <p:cNvSpPr/>
            <p:nvPr/>
          </p:nvSpPr>
          <p:spPr>
            <a:xfrm flipH="1">
              <a:off x="2855706" y="3966838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1" name="Oval 750"/>
            <p:cNvSpPr/>
            <p:nvPr/>
          </p:nvSpPr>
          <p:spPr>
            <a:xfrm flipH="1">
              <a:off x="3459280" y="398769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2" name="Oval 751"/>
            <p:cNvSpPr/>
            <p:nvPr/>
          </p:nvSpPr>
          <p:spPr>
            <a:xfrm flipH="1">
              <a:off x="3331673" y="399255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3" name="Oval 752"/>
            <p:cNvSpPr/>
            <p:nvPr/>
          </p:nvSpPr>
          <p:spPr>
            <a:xfrm flipH="1">
              <a:off x="2744851" y="3985200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4" name="Oval 753"/>
            <p:cNvSpPr/>
            <p:nvPr/>
          </p:nvSpPr>
          <p:spPr>
            <a:xfrm flipH="1">
              <a:off x="3165873" y="397905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5" name="Oval 754"/>
            <p:cNvSpPr/>
            <p:nvPr/>
          </p:nvSpPr>
          <p:spPr>
            <a:xfrm flipH="1">
              <a:off x="2731897" y="412497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6" name="Oval 755"/>
            <p:cNvSpPr>
              <a:spLocks noChangeAspect="1"/>
            </p:cNvSpPr>
            <p:nvPr/>
          </p:nvSpPr>
          <p:spPr>
            <a:xfrm flipH="1">
              <a:off x="2867658" y="411622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7" name="Oval 756"/>
            <p:cNvSpPr/>
            <p:nvPr/>
          </p:nvSpPr>
          <p:spPr>
            <a:xfrm flipH="1">
              <a:off x="3592368" y="412236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8" name="Oval 757"/>
            <p:cNvSpPr/>
            <p:nvPr/>
          </p:nvSpPr>
          <p:spPr>
            <a:xfrm flipH="1">
              <a:off x="3151320" y="4114562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9" name="Oval 758"/>
            <p:cNvSpPr/>
            <p:nvPr/>
          </p:nvSpPr>
          <p:spPr>
            <a:xfrm flipH="1">
              <a:off x="3022971" y="4132792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0" name="Oval 759"/>
            <p:cNvSpPr/>
            <p:nvPr/>
          </p:nvSpPr>
          <p:spPr>
            <a:xfrm flipH="1">
              <a:off x="3745753" y="413912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1" name="Oval 760"/>
            <p:cNvSpPr/>
            <p:nvPr/>
          </p:nvSpPr>
          <p:spPr>
            <a:xfrm flipH="1">
              <a:off x="3321551" y="413825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2" name="Oval 761"/>
            <p:cNvSpPr/>
            <p:nvPr/>
          </p:nvSpPr>
          <p:spPr>
            <a:xfrm flipH="1">
              <a:off x="3471649" y="413943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/>
            <p:cNvSpPr/>
            <p:nvPr/>
          </p:nvSpPr>
          <p:spPr>
            <a:xfrm flipH="1">
              <a:off x="4303817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/>
            <p:cNvSpPr/>
            <p:nvPr/>
          </p:nvSpPr>
          <p:spPr>
            <a:xfrm>
              <a:off x="4153799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 flipH="1">
              <a:off x="4305699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765"/>
            <p:cNvSpPr/>
            <p:nvPr/>
          </p:nvSpPr>
          <p:spPr>
            <a:xfrm flipH="1">
              <a:off x="4461923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7" name="Oval 766"/>
            <p:cNvSpPr>
              <a:spLocks noChangeAspect="1"/>
            </p:cNvSpPr>
            <p:nvPr/>
          </p:nvSpPr>
          <p:spPr>
            <a:xfrm flipH="1">
              <a:off x="4597929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8" name="Oval 767"/>
            <p:cNvSpPr/>
            <p:nvPr/>
          </p:nvSpPr>
          <p:spPr>
            <a:xfrm flipH="1">
              <a:off x="3741699" y="4283202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/>
            <p:cNvSpPr/>
            <p:nvPr/>
          </p:nvSpPr>
          <p:spPr>
            <a:xfrm flipH="1">
              <a:off x="3882357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0" name="Oval 769"/>
            <p:cNvSpPr/>
            <p:nvPr/>
          </p:nvSpPr>
          <p:spPr>
            <a:xfrm flipH="1">
              <a:off x="2874295" y="42702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1" name="Oval 770"/>
            <p:cNvSpPr/>
            <p:nvPr/>
          </p:nvSpPr>
          <p:spPr>
            <a:xfrm flipH="1">
              <a:off x="4026675" y="441863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2" name="Oval 771"/>
            <p:cNvSpPr/>
            <p:nvPr/>
          </p:nvSpPr>
          <p:spPr>
            <a:xfrm flipH="1">
              <a:off x="4030250" y="427366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3" name="Oval 772"/>
            <p:cNvSpPr/>
            <p:nvPr/>
          </p:nvSpPr>
          <p:spPr>
            <a:xfrm>
              <a:off x="4015146" y="410687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3859780" y="410352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2992463" y="423789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3863322" y="4383662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 flipH="1">
              <a:off x="4298534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8" name="Oval 777"/>
            <p:cNvSpPr/>
            <p:nvPr/>
          </p:nvSpPr>
          <p:spPr>
            <a:xfrm flipH="1">
              <a:off x="4607622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9" name="Oval 778"/>
            <p:cNvSpPr>
              <a:spLocks noChangeAspect="1"/>
            </p:cNvSpPr>
            <p:nvPr/>
          </p:nvSpPr>
          <p:spPr>
            <a:xfrm flipH="1">
              <a:off x="3303551" y="4263380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0" name="Oval 779"/>
            <p:cNvSpPr/>
            <p:nvPr/>
          </p:nvSpPr>
          <p:spPr>
            <a:xfrm flipH="1">
              <a:off x="3303702" y="4416933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1" name="Oval 780"/>
            <p:cNvSpPr/>
            <p:nvPr/>
          </p:nvSpPr>
          <p:spPr>
            <a:xfrm flipH="1">
              <a:off x="3146879" y="440056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2" name="Oval 781"/>
            <p:cNvSpPr/>
            <p:nvPr/>
          </p:nvSpPr>
          <p:spPr>
            <a:xfrm flipH="1">
              <a:off x="3737510" y="4418679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3" name="Oval 782"/>
            <p:cNvSpPr/>
            <p:nvPr/>
          </p:nvSpPr>
          <p:spPr>
            <a:xfrm>
              <a:off x="4165988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3445203" y="425665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 flipH="1">
              <a:off x="4453288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6" name="Oval 785"/>
            <p:cNvSpPr/>
            <p:nvPr/>
          </p:nvSpPr>
          <p:spPr>
            <a:xfrm flipH="1">
              <a:off x="4458620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7" name="Oval 786"/>
            <p:cNvSpPr/>
            <p:nvPr/>
          </p:nvSpPr>
          <p:spPr>
            <a:xfrm flipH="1">
              <a:off x="3609903" y="442353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8" name="Oval 787"/>
            <p:cNvSpPr/>
            <p:nvPr/>
          </p:nvSpPr>
          <p:spPr>
            <a:xfrm flipH="1">
              <a:off x="2889915" y="442627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9" name="Oval 788"/>
            <p:cNvSpPr/>
            <p:nvPr/>
          </p:nvSpPr>
          <p:spPr>
            <a:xfrm flipH="1">
              <a:off x="3025786" y="44288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0" name="Oval 789"/>
            <p:cNvSpPr>
              <a:spLocks noChangeAspect="1"/>
            </p:cNvSpPr>
            <p:nvPr/>
          </p:nvSpPr>
          <p:spPr>
            <a:xfrm flipH="1">
              <a:off x="4165860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1" name="Oval 790"/>
            <p:cNvSpPr/>
            <p:nvPr/>
          </p:nvSpPr>
          <p:spPr>
            <a:xfrm flipH="1">
              <a:off x="3160454" y="4266227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2" name="Oval 791"/>
            <p:cNvSpPr/>
            <p:nvPr/>
          </p:nvSpPr>
          <p:spPr>
            <a:xfrm flipH="1">
              <a:off x="3586606" y="425604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3" name="Oval 792"/>
            <p:cNvSpPr/>
            <p:nvPr/>
          </p:nvSpPr>
          <p:spPr>
            <a:xfrm flipH="1">
              <a:off x="4610083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4" name="Oval 793"/>
            <p:cNvSpPr/>
            <p:nvPr/>
          </p:nvSpPr>
          <p:spPr>
            <a:xfrm flipH="1">
              <a:off x="3466840" y="44167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5" name="Oval 794"/>
            <p:cNvSpPr/>
            <p:nvPr/>
          </p:nvSpPr>
          <p:spPr>
            <a:xfrm>
              <a:off x="3863088" y="453741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 flipH="1">
              <a:off x="4017293" y="45503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7" name="Oval 796"/>
            <p:cNvSpPr/>
            <p:nvPr/>
          </p:nvSpPr>
          <p:spPr>
            <a:xfrm flipH="1">
              <a:off x="4178506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8" name="Oval 797"/>
            <p:cNvSpPr>
              <a:spLocks noChangeAspect="1"/>
            </p:cNvSpPr>
            <p:nvPr/>
          </p:nvSpPr>
          <p:spPr>
            <a:xfrm flipH="1">
              <a:off x="4314267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9" name="Oval 798"/>
            <p:cNvSpPr/>
            <p:nvPr/>
          </p:nvSpPr>
          <p:spPr>
            <a:xfrm flipH="1">
              <a:off x="4469580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0" name="Oval 799"/>
            <p:cNvSpPr/>
            <p:nvPr/>
          </p:nvSpPr>
          <p:spPr>
            <a:xfrm>
              <a:off x="3724733" y="45454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3583626" y="454389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/>
            <p:nvPr/>
          </p:nvSpPr>
          <p:spPr>
            <a:xfrm flipH="1">
              <a:off x="3318185" y="45776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3" name="Oval 802"/>
            <p:cNvSpPr/>
            <p:nvPr/>
          </p:nvSpPr>
          <p:spPr>
            <a:xfrm flipH="1">
              <a:off x="2893983" y="457673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4" name="Oval 803"/>
            <p:cNvSpPr/>
            <p:nvPr/>
          </p:nvSpPr>
          <p:spPr>
            <a:xfrm flipH="1">
              <a:off x="3044081" y="457791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5" name="Oval 804"/>
            <p:cNvSpPr/>
            <p:nvPr/>
          </p:nvSpPr>
          <p:spPr>
            <a:xfrm flipH="1">
              <a:off x="5318145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Oval 805"/>
            <p:cNvSpPr/>
            <p:nvPr/>
          </p:nvSpPr>
          <p:spPr>
            <a:xfrm flipH="1">
              <a:off x="5901820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7" name="Oval 806"/>
            <p:cNvSpPr/>
            <p:nvPr/>
          </p:nvSpPr>
          <p:spPr>
            <a:xfrm flipH="1">
              <a:off x="4756027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8" name="Oval 807"/>
            <p:cNvSpPr/>
            <p:nvPr/>
          </p:nvSpPr>
          <p:spPr>
            <a:xfrm flipH="1">
              <a:off x="4896685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Oval 808"/>
            <p:cNvSpPr/>
            <p:nvPr/>
          </p:nvSpPr>
          <p:spPr>
            <a:xfrm flipH="1">
              <a:off x="6052246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0" name="Oval 809"/>
            <p:cNvSpPr/>
            <p:nvPr/>
          </p:nvSpPr>
          <p:spPr>
            <a:xfrm flipH="1">
              <a:off x="5041003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1" name="Oval 810"/>
            <p:cNvSpPr/>
            <p:nvPr/>
          </p:nvSpPr>
          <p:spPr>
            <a:xfrm flipH="1">
              <a:off x="5044578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2" name="Oval 811"/>
            <p:cNvSpPr/>
            <p:nvPr/>
          </p:nvSpPr>
          <p:spPr>
            <a:xfrm>
              <a:off x="4877650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 flipH="1">
              <a:off x="5312862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4" name="Oval 813"/>
            <p:cNvSpPr/>
            <p:nvPr/>
          </p:nvSpPr>
          <p:spPr>
            <a:xfrm flipH="1">
              <a:off x="5621950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5" name="Oval 814"/>
            <p:cNvSpPr/>
            <p:nvPr/>
          </p:nvSpPr>
          <p:spPr>
            <a:xfrm flipH="1">
              <a:off x="4751838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6" name="Oval 815"/>
            <p:cNvSpPr/>
            <p:nvPr/>
          </p:nvSpPr>
          <p:spPr>
            <a:xfrm>
              <a:off x="5180316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 flipH="1">
              <a:off x="5467616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8" name="Oval 817"/>
            <p:cNvSpPr/>
            <p:nvPr/>
          </p:nvSpPr>
          <p:spPr>
            <a:xfrm flipH="1">
              <a:off x="5472948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9" name="Oval 818"/>
            <p:cNvSpPr/>
            <p:nvPr/>
          </p:nvSpPr>
          <p:spPr>
            <a:xfrm>
              <a:off x="6035048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 flipH="1">
              <a:off x="6183164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1" name="Oval 820"/>
            <p:cNvSpPr>
              <a:spLocks noChangeAspect="1"/>
            </p:cNvSpPr>
            <p:nvPr/>
          </p:nvSpPr>
          <p:spPr>
            <a:xfrm flipH="1">
              <a:off x="5180188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2" name="Oval 821"/>
            <p:cNvSpPr/>
            <p:nvPr/>
          </p:nvSpPr>
          <p:spPr>
            <a:xfrm flipH="1">
              <a:off x="5624411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3" name="Oval 822"/>
            <p:cNvSpPr/>
            <p:nvPr/>
          </p:nvSpPr>
          <p:spPr>
            <a:xfrm flipH="1">
              <a:off x="5768451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4" name="Oval 823"/>
            <p:cNvSpPr/>
            <p:nvPr/>
          </p:nvSpPr>
          <p:spPr>
            <a:xfrm flipH="1">
              <a:off x="5748616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5" name="Oval 824"/>
            <p:cNvSpPr/>
            <p:nvPr/>
          </p:nvSpPr>
          <p:spPr>
            <a:xfrm flipH="1">
              <a:off x="6183719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6" name="Oval 825"/>
            <p:cNvSpPr/>
            <p:nvPr/>
          </p:nvSpPr>
          <p:spPr>
            <a:xfrm flipH="1">
              <a:off x="5901820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7" name="Oval 826"/>
            <p:cNvSpPr/>
            <p:nvPr/>
          </p:nvSpPr>
          <p:spPr>
            <a:xfrm>
              <a:off x="4877416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 flipH="1">
              <a:off x="5031621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9" name="Oval 828"/>
            <p:cNvSpPr/>
            <p:nvPr/>
          </p:nvSpPr>
          <p:spPr>
            <a:xfrm flipH="1">
              <a:off x="5192834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0" name="Oval 829"/>
            <p:cNvSpPr>
              <a:spLocks noChangeAspect="1"/>
            </p:cNvSpPr>
            <p:nvPr/>
          </p:nvSpPr>
          <p:spPr>
            <a:xfrm flipH="1">
              <a:off x="5328595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1" name="Oval 830"/>
            <p:cNvSpPr/>
            <p:nvPr/>
          </p:nvSpPr>
          <p:spPr>
            <a:xfrm flipH="1">
              <a:off x="6053305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2" name="Oval 831"/>
            <p:cNvSpPr/>
            <p:nvPr/>
          </p:nvSpPr>
          <p:spPr>
            <a:xfrm flipH="1">
              <a:off x="5612257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3" name="Oval 832"/>
            <p:cNvSpPr/>
            <p:nvPr/>
          </p:nvSpPr>
          <p:spPr>
            <a:xfrm flipH="1">
              <a:off x="5483908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4" name="Oval 833"/>
            <p:cNvSpPr/>
            <p:nvPr/>
          </p:nvSpPr>
          <p:spPr>
            <a:xfrm flipH="1">
              <a:off x="6198301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5" name="Oval 834"/>
            <p:cNvSpPr/>
            <p:nvPr/>
          </p:nvSpPr>
          <p:spPr>
            <a:xfrm flipH="1">
              <a:off x="5782488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6" name="Oval 835"/>
            <p:cNvSpPr/>
            <p:nvPr/>
          </p:nvSpPr>
          <p:spPr>
            <a:xfrm flipH="1">
              <a:off x="5911342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7" name="Oval 836"/>
            <p:cNvSpPr/>
            <p:nvPr/>
          </p:nvSpPr>
          <p:spPr>
            <a:xfrm>
              <a:off x="4739061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 flipH="1">
              <a:off x="6196379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9" name="Oval 838"/>
            <p:cNvSpPr>
              <a:spLocks/>
            </p:cNvSpPr>
            <p:nvPr/>
          </p:nvSpPr>
          <p:spPr>
            <a:xfrm flipH="1">
              <a:off x="4753389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0" name="Oval 839"/>
            <p:cNvSpPr/>
            <p:nvPr/>
          </p:nvSpPr>
          <p:spPr>
            <a:xfrm flipH="1">
              <a:off x="4902619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1" name="Oval 840"/>
            <p:cNvSpPr/>
            <p:nvPr/>
          </p:nvSpPr>
          <p:spPr>
            <a:xfrm flipH="1">
              <a:off x="5328975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2" name="Oval 841"/>
            <p:cNvSpPr/>
            <p:nvPr/>
          </p:nvSpPr>
          <p:spPr>
            <a:xfrm>
              <a:off x="5447777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>
              <a:spLocks noChangeAspect="1"/>
            </p:cNvSpPr>
            <p:nvPr/>
          </p:nvSpPr>
          <p:spPr>
            <a:xfrm flipH="1">
              <a:off x="5748616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4" name="Oval 843"/>
            <p:cNvSpPr/>
            <p:nvPr/>
          </p:nvSpPr>
          <p:spPr>
            <a:xfrm>
              <a:off x="5885795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 flipH="1">
              <a:off x="5615134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6" name="Oval 845"/>
            <p:cNvSpPr/>
            <p:nvPr/>
          </p:nvSpPr>
          <p:spPr>
            <a:xfrm flipH="1">
              <a:off x="6041286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7" name="Oval 846"/>
            <p:cNvSpPr/>
            <p:nvPr/>
          </p:nvSpPr>
          <p:spPr>
            <a:xfrm>
              <a:off x="5166657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>
              <a:off x="5025625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 flipH="1">
              <a:off x="4760081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0" name="Oval 849"/>
            <p:cNvSpPr/>
            <p:nvPr/>
          </p:nvSpPr>
          <p:spPr>
            <a:xfrm flipH="1">
              <a:off x="5318145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1" name="Oval 850"/>
            <p:cNvSpPr/>
            <p:nvPr/>
          </p:nvSpPr>
          <p:spPr>
            <a:xfrm>
              <a:off x="5168127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 flipH="1">
              <a:off x="5320027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3" name="Oval 852"/>
            <p:cNvSpPr/>
            <p:nvPr/>
          </p:nvSpPr>
          <p:spPr>
            <a:xfrm flipH="1">
              <a:off x="5476251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Oval 853"/>
            <p:cNvSpPr>
              <a:spLocks noChangeAspect="1"/>
            </p:cNvSpPr>
            <p:nvPr/>
          </p:nvSpPr>
          <p:spPr>
            <a:xfrm flipH="1">
              <a:off x="5612257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5" name="Oval 854"/>
            <p:cNvSpPr/>
            <p:nvPr/>
          </p:nvSpPr>
          <p:spPr>
            <a:xfrm flipH="1">
              <a:off x="5901820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6" name="Oval 855"/>
            <p:cNvSpPr/>
            <p:nvPr/>
          </p:nvSpPr>
          <p:spPr>
            <a:xfrm flipH="1">
              <a:off x="4756027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7" name="Oval 856"/>
            <p:cNvSpPr/>
            <p:nvPr/>
          </p:nvSpPr>
          <p:spPr>
            <a:xfrm flipH="1">
              <a:off x="4896685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8" name="Oval 857"/>
            <p:cNvSpPr/>
            <p:nvPr/>
          </p:nvSpPr>
          <p:spPr>
            <a:xfrm flipH="1">
              <a:off x="6052246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9" name="Oval 858"/>
            <p:cNvSpPr/>
            <p:nvPr/>
          </p:nvSpPr>
          <p:spPr>
            <a:xfrm flipH="1">
              <a:off x="5912628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0" name="Oval 859"/>
            <p:cNvSpPr/>
            <p:nvPr/>
          </p:nvSpPr>
          <p:spPr>
            <a:xfrm flipH="1">
              <a:off x="6052246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1" name="Oval 860"/>
            <p:cNvSpPr/>
            <p:nvPr/>
          </p:nvSpPr>
          <p:spPr>
            <a:xfrm flipH="1">
              <a:off x="5041003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2" name="Oval 861"/>
            <p:cNvSpPr/>
            <p:nvPr/>
          </p:nvSpPr>
          <p:spPr>
            <a:xfrm flipH="1">
              <a:off x="5044578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3" name="Oval 862"/>
            <p:cNvSpPr/>
            <p:nvPr/>
          </p:nvSpPr>
          <p:spPr>
            <a:xfrm>
              <a:off x="5029474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4874108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4877650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 flipH="1">
              <a:off x="5312862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7" name="Oval 866"/>
            <p:cNvSpPr/>
            <p:nvPr/>
          </p:nvSpPr>
          <p:spPr>
            <a:xfrm flipH="1">
              <a:off x="5621950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8" name="Oval 867"/>
            <p:cNvSpPr/>
            <p:nvPr/>
          </p:nvSpPr>
          <p:spPr>
            <a:xfrm flipH="1">
              <a:off x="4751838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9" name="Oval 868"/>
            <p:cNvSpPr/>
            <p:nvPr/>
          </p:nvSpPr>
          <p:spPr>
            <a:xfrm>
              <a:off x="5180316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 flipH="1">
              <a:off x="5467616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1" name="Oval 870"/>
            <p:cNvSpPr/>
            <p:nvPr/>
          </p:nvSpPr>
          <p:spPr>
            <a:xfrm flipH="1">
              <a:off x="5472948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2" name="Oval 871"/>
            <p:cNvSpPr/>
            <p:nvPr/>
          </p:nvSpPr>
          <p:spPr>
            <a:xfrm>
              <a:off x="6035048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 flipH="1">
              <a:off x="6183164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4" name="Oval 873"/>
            <p:cNvSpPr>
              <a:spLocks noChangeAspect="1"/>
            </p:cNvSpPr>
            <p:nvPr/>
          </p:nvSpPr>
          <p:spPr>
            <a:xfrm flipH="1">
              <a:off x="5180188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5" name="Oval 874"/>
            <p:cNvSpPr/>
            <p:nvPr/>
          </p:nvSpPr>
          <p:spPr>
            <a:xfrm flipH="1">
              <a:off x="5624411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6" name="Oval 875"/>
            <p:cNvSpPr/>
            <p:nvPr/>
          </p:nvSpPr>
          <p:spPr>
            <a:xfrm flipH="1">
              <a:off x="5768451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7" name="Oval 876"/>
            <p:cNvSpPr/>
            <p:nvPr/>
          </p:nvSpPr>
          <p:spPr>
            <a:xfrm>
              <a:off x="5736933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 flipH="1">
              <a:off x="5748616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9" name="Oval 878"/>
            <p:cNvSpPr>
              <a:spLocks noChangeAspect="1"/>
            </p:cNvSpPr>
            <p:nvPr/>
          </p:nvSpPr>
          <p:spPr>
            <a:xfrm flipH="1">
              <a:off x="6187220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0" name="Oval 879"/>
            <p:cNvSpPr/>
            <p:nvPr/>
          </p:nvSpPr>
          <p:spPr>
            <a:xfrm flipH="1">
              <a:off x="6183719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1" name="Oval 880"/>
            <p:cNvSpPr/>
            <p:nvPr/>
          </p:nvSpPr>
          <p:spPr>
            <a:xfrm flipH="1">
              <a:off x="5901820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2" name="Oval 881"/>
            <p:cNvSpPr/>
            <p:nvPr/>
          </p:nvSpPr>
          <p:spPr>
            <a:xfrm>
              <a:off x="4877416" y="453818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 flipH="1">
              <a:off x="5192834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4" name="Oval 883"/>
            <p:cNvSpPr>
              <a:spLocks noChangeAspect="1"/>
            </p:cNvSpPr>
            <p:nvPr/>
          </p:nvSpPr>
          <p:spPr>
            <a:xfrm flipH="1">
              <a:off x="5328595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5" name="Oval 884"/>
            <p:cNvSpPr/>
            <p:nvPr/>
          </p:nvSpPr>
          <p:spPr>
            <a:xfrm flipH="1">
              <a:off x="6053305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6" name="Oval 885"/>
            <p:cNvSpPr/>
            <p:nvPr/>
          </p:nvSpPr>
          <p:spPr>
            <a:xfrm flipH="1">
              <a:off x="5612257" y="4552351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7" name="Oval 886"/>
            <p:cNvSpPr/>
            <p:nvPr/>
          </p:nvSpPr>
          <p:spPr>
            <a:xfrm flipH="1">
              <a:off x="5483908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8" name="Oval 887"/>
            <p:cNvSpPr/>
            <p:nvPr/>
          </p:nvSpPr>
          <p:spPr>
            <a:xfrm flipH="1">
              <a:off x="6198301" y="4566655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9" name="Oval 888"/>
            <p:cNvSpPr/>
            <p:nvPr/>
          </p:nvSpPr>
          <p:spPr>
            <a:xfrm flipH="1">
              <a:off x="5782488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0" name="Oval 889"/>
            <p:cNvSpPr/>
            <p:nvPr/>
          </p:nvSpPr>
          <p:spPr>
            <a:xfrm flipH="1">
              <a:off x="5911342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1" name="Oval 890"/>
            <p:cNvSpPr/>
            <p:nvPr/>
          </p:nvSpPr>
          <p:spPr>
            <a:xfrm>
              <a:off x="4739061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 flipH="1">
              <a:off x="6474208" y="3675120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3" name="Oval 892"/>
            <p:cNvSpPr/>
            <p:nvPr/>
          </p:nvSpPr>
          <p:spPr>
            <a:xfrm flipH="1">
              <a:off x="6468925" y="3531224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>
            <a:xfrm flipH="1">
              <a:off x="6778013" y="354140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5" name="Oval 894"/>
            <p:cNvSpPr/>
            <p:nvPr/>
          </p:nvSpPr>
          <p:spPr>
            <a:xfrm>
              <a:off x="6336379" y="3527002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 flipH="1">
              <a:off x="6623679" y="3682139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7" name="Oval 896"/>
            <p:cNvSpPr/>
            <p:nvPr/>
          </p:nvSpPr>
          <p:spPr>
            <a:xfrm flipH="1">
              <a:off x="6629011" y="3548799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8" name="Oval 897"/>
            <p:cNvSpPr>
              <a:spLocks noChangeAspect="1"/>
            </p:cNvSpPr>
            <p:nvPr/>
          </p:nvSpPr>
          <p:spPr>
            <a:xfrm flipH="1">
              <a:off x="6336251" y="3680716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9" name="Oval 898"/>
            <p:cNvSpPr/>
            <p:nvPr/>
          </p:nvSpPr>
          <p:spPr>
            <a:xfrm flipH="1">
              <a:off x="6780474" y="370071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0" name="Oval 899"/>
            <p:cNvSpPr/>
            <p:nvPr/>
          </p:nvSpPr>
          <p:spPr>
            <a:xfrm flipH="1">
              <a:off x="6348897" y="383717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1" name="Oval 900"/>
            <p:cNvSpPr>
              <a:spLocks noChangeAspect="1"/>
            </p:cNvSpPr>
            <p:nvPr/>
          </p:nvSpPr>
          <p:spPr>
            <a:xfrm flipH="1">
              <a:off x="6484658" y="3828413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2" name="Oval 901"/>
            <p:cNvSpPr/>
            <p:nvPr/>
          </p:nvSpPr>
          <p:spPr>
            <a:xfrm flipH="1">
              <a:off x="6768320" y="3826755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3" name="Oval 902"/>
            <p:cNvSpPr/>
            <p:nvPr/>
          </p:nvSpPr>
          <p:spPr>
            <a:xfrm flipH="1">
              <a:off x="6639971" y="3844985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>
            <a:xfrm flipH="1">
              <a:off x="6485038" y="3972732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5" name="Oval 904"/>
            <p:cNvSpPr/>
            <p:nvPr/>
          </p:nvSpPr>
          <p:spPr>
            <a:xfrm>
              <a:off x="6603840" y="3952618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 flipH="1">
              <a:off x="6771197" y="396869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7" name="Oval 906"/>
            <p:cNvSpPr/>
            <p:nvPr/>
          </p:nvSpPr>
          <p:spPr>
            <a:xfrm>
              <a:off x="6322720" y="395850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 flipH="1">
              <a:off x="6474208" y="4399941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9" name="Oval 908"/>
            <p:cNvSpPr/>
            <p:nvPr/>
          </p:nvSpPr>
          <p:spPr>
            <a:xfrm>
              <a:off x="6324190" y="409727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 flipH="1">
              <a:off x="6476090" y="4106648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1" name="Oval 910"/>
            <p:cNvSpPr/>
            <p:nvPr/>
          </p:nvSpPr>
          <p:spPr>
            <a:xfrm flipH="1">
              <a:off x="6632314" y="412465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2" name="Oval 911"/>
            <p:cNvSpPr>
              <a:spLocks noChangeAspect="1"/>
            </p:cNvSpPr>
            <p:nvPr/>
          </p:nvSpPr>
          <p:spPr>
            <a:xfrm flipH="1">
              <a:off x="6768320" y="411852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3" name="Oval 912"/>
            <p:cNvSpPr/>
            <p:nvPr/>
          </p:nvSpPr>
          <p:spPr>
            <a:xfrm flipH="1">
              <a:off x="6468925" y="425604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>
            <a:xfrm flipH="1">
              <a:off x="6778013" y="426622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5" name="Oval 914"/>
            <p:cNvSpPr/>
            <p:nvPr/>
          </p:nvSpPr>
          <p:spPr>
            <a:xfrm>
              <a:off x="6336379" y="4251823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 flipH="1">
              <a:off x="6623679" y="4406960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7" name="Oval 916"/>
            <p:cNvSpPr/>
            <p:nvPr/>
          </p:nvSpPr>
          <p:spPr>
            <a:xfrm flipH="1">
              <a:off x="6629011" y="427362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8" name="Oval 917"/>
            <p:cNvSpPr>
              <a:spLocks noChangeAspect="1"/>
            </p:cNvSpPr>
            <p:nvPr/>
          </p:nvSpPr>
          <p:spPr>
            <a:xfrm flipH="1">
              <a:off x="6336251" y="440553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9" name="Oval 918"/>
            <p:cNvSpPr/>
            <p:nvPr/>
          </p:nvSpPr>
          <p:spPr>
            <a:xfrm flipH="1">
              <a:off x="6780474" y="442553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0" name="Oval 919"/>
            <p:cNvSpPr/>
            <p:nvPr/>
          </p:nvSpPr>
          <p:spPr>
            <a:xfrm flipH="1">
              <a:off x="6348897" y="456199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1" name="Oval 920"/>
            <p:cNvSpPr>
              <a:spLocks noChangeAspect="1"/>
            </p:cNvSpPr>
            <p:nvPr/>
          </p:nvSpPr>
          <p:spPr>
            <a:xfrm flipH="1">
              <a:off x="6484658" y="4553234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2" name="Oval 921"/>
            <p:cNvSpPr/>
            <p:nvPr/>
          </p:nvSpPr>
          <p:spPr>
            <a:xfrm flipH="1">
              <a:off x="6768320" y="4551576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3" name="Oval 922"/>
            <p:cNvSpPr/>
            <p:nvPr/>
          </p:nvSpPr>
          <p:spPr>
            <a:xfrm flipH="1">
              <a:off x="6639971" y="4569806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>
            <a:xfrm flipH="1">
              <a:off x="7488536" y="3675895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5" name="Oval 924"/>
            <p:cNvSpPr/>
            <p:nvPr/>
          </p:nvSpPr>
          <p:spPr>
            <a:xfrm flipH="1">
              <a:off x="8072211" y="355224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6" name="Oval 925"/>
            <p:cNvSpPr/>
            <p:nvPr/>
          </p:nvSpPr>
          <p:spPr>
            <a:xfrm flipH="1">
              <a:off x="6926418" y="3559156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7" name="Oval 926"/>
            <p:cNvSpPr/>
            <p:nvPr/>
          </p:nvSpPr>
          <p:spPr>
            <a:xfrm flipH="1">
              <a:off x="7067076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8" name="Oval 927"/>
            <p:cNvSpPr/>
            <p:nvPr/>
          </p:nvSpPr>
          <p:spPr>
            <a:xfrm flipH="1">
              <a:off x="8222637" y="35493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9" name="Oval 928"/>
            <p:cNvSpPr/>
            <p:nvPr/>
          </p:nvSpPr>
          <p:spPr>
            <a:xfrm flipH="1">
              <a:off x="7211394" y="369459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0" name="Oval 929"/>
            <p:cNvSpPr/>
            <p:nvPr/>
          </p:nvSpPr>
          <p:spPr>
            <a:xfrm flipH="1">
              <a:off x="7214969" y="354961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1" name="Oval 930"/>
            <p:cNvSpPr/>
            <p:nvPr/>
          </p:nvSpPr>
          <p:spPr>
            <a:xfrm>
              <a:off x="7048041" y="365961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 flipH="1">
              <a:off x="7483253" y="35319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3" name="Oval 932"/>
            <p:cNvSpPr/>
            <p:nvPr/>
          </p:nvSpPr>
          <p:spPr>
            <a:xfrm flipH="1">
              <a:off x="7792341" y="3542180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>
            <a:xfrm flipH="1">
              <a:off x="6922229" y="3694633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5" name="Oval 934"/>
            <p:cNvSpPr/>
            <p:nvPr/>
          </p:nvSpPr>
          <p:spPr>
            <a:xfrm>
              <a:off x="7350707" y="3527777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 flipH="1">
              <a:off x="7638007" y="3682914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7" name="Oval 936"/>
            <p:cNvSpPr/>
            <p:nvPr/>
          </p:nvSpPr>
          <p:spPr>
            <a:xfrm flipH="1">
              <a:off x="7643339" y="3549574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8" name="Oval 937"/>
            <p:cNvSpPr/>
            <p:nvPr/>
          </p:nvSpPr>
          <p:spPr>
            <a:xfrm>
              <a:off x="8205439" y="366857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 flipH="1">
              <a:off x="8353555" y="3667785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0" name="Oval 939"/>
            <p:cNvSpPr>
              <a:spLocks noChangeAspect="1"/>
            </p:cNvSpPr>
            <p:nvPr/>
          </p:nvSpPr>
          <p:spPr>
            <a:xfrm flipH="1">
              <a:off x="7350579" y="3681491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1" name="Oval 940"/>
            <p:cNvSpPr/>
            <p:nvPr/>
          </p:nvSpPr>
          <p:spPr>
            <a:xfrm flipH="1">
              <a:off x="7794802" y="3701491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2" name="Oval 941"/>
            <p:cNvSpPr/>
            <p:nvPr/>
          </p:nvSpPr>
          <p:spPr>
            <a:xfrm flipH="1">
              <a:off x="7938842" y="3703363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3" name="Oval 942"/>
            <p:cNvSpPr/>
            <p:nvPr/>
          </p:nvSpPr>
          <p:spPr>
            <a:xfrm flipH="1">
              <a:off x="7919007" y="3528831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>
            <a:xfrm flipH="1">
              <a:off x="8354110" y="3532879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5" name="Oval 944"/>
            <p:cNvSpPr/>
            <p:nvPr/>
          </p:nvSpPr>
          <p:spPr>
            <a:xfrm flipH="1">
              <a:off x="8072211" y="3692477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6" name="Oval 945"/>
            <p:cNvSpPr/>
            <p:nvPr/>
          </p:nvSpPr>
          <p:spPr>
            <a:xfrm>
              <a:off x="7047807" y="3813365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 flipH="1">
              <a:off x="7202012" y="3826299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8" name="Oval 947"/>
            <p:cNvSpPr/>
            <p:nvPr/>
          </p:nvSpPr>
          <p:spPr>
            <a:xfrm flipH="1">
              <a:off x="7363225" y="383794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9" name="Oval 948"/>
            <p:cNvSpPr>
              <a:spLocks noChangeAspect="1"/>
            </p:cNvSpPr>
            <p:nvPr/>
          </p:nvSpPr>
          <p:spPr>
            <a:xfrm flipH="1">
              <a:off x="7498986" y="3829188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0" name="Oval 949"/>
            <p:cNvSpPr/>
            <p:nvPr/>
          </p:nvSpPr>
          <p:spPr>
            <a:xfrm flipH="1">
              <a:off x="8223696" y="3835331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1" name="Oval 950"/>
            <p:cNvSpPr/>
            <p:nvPr/>
          </p:nvSpPr>
          <p:spPr>
            <a:xfrm flipH="1">
              <a:off x="7782648" y="382753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2" name="Oval 951"/>
            <p:cNvSpPr/>
            <p:nvPr/>
          </p:nvSpPr>
          <p:spPr>
            <a:xfrm flipH="1">
              <a:off x="7654299" y="3845760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3" name="Oval 952"/>
            <p:cNvSpPr/>
            <p:nvPr/>
          </p:nvSpPr>
          <p:spPr>
            <a:xfrm flipH="1">
              <a:off x="8368692" y="384183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>
            <a:xfrm flipH="1">
              <a:off x="7952879" y="3851226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5" name="Oval 954"/>
            <p:cNvSpPr/>
            <p:nvPr/>
          </p:nvSpPr>
          <p:spPr>
            <a:xfrm flipH="1">
              <a:off x="8081733" y="3848208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6" name="Oval 955"/>
            <p:cNvSpPr/>
            <p:nvPr/>
          </p:nvSpPr>
          <p:spPr>
            <a:xfrm>
              <a:off x="6909452" y="382140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 flipH="1">
              <a:off x="8366770" y="3986441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8" name="Oval 957"/>
            <p:cNvSpPr>
              <a:spLocks/>
            </p:cNvSpPr>
            <p:nvPr/>
          </p:nvSpPr>
          <p:spPr>
            <a:xfrm flipH="1">
              <a:off x="6923780" y="3980402"/>
              <a:ext cx="64029" cy="64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9" name="Oval 958"/>
            <p:cNvSpPr/>
            <p:nvPr/>
          </p:nvSpPr>
          <p:spPr>
            <a:xfrm flipH="1">
              <a:off x="7073010" y="398457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0" name="Oval 959"/>
            <p:cNvSpPr/>
            <p:nvPr/>
          </p:nvSpPr>
          <p:spPr>
            <a:xfrm flipH="1">
              <a:off x="7499366" y="397350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1" name="Oval 960"/>
            <p:cNvSpPr/>
            <p:nvPr/>
          </p:nvSpPr>
          <p:spPr>
            <a:xfrm>
              <a:off x="7618168" y="3953393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>
              <a:spLocks noChangeAspect="1"/>
            </p:cNvSpPr>
            <p:nvPr/>
          </p:nvSpPr>
          <p:spPr>
            <a:xfrm flipH="1">
              <a:off x="7919007" y="3973157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3" name="Oval 962"/>
            <p:cNvSpPr/>
            <p:nvPr/>
          </p:nvSpPr>
          <p:spPr>
            <a:xfrm>
              <a:off x="8056186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 flipH="1">
              <a:off x="7785525" y="3969466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5" name="Oval 964"/>
            <p:cNvSpPr/>
            <p:nvPr/>
          </p:nvSpPr>
          <p:spPr>
            <a:xfrm flipH="1">
              <a:off x="8211677" y="3959284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6" name="Oval 965"/>
            <p:cNvSpPr/>
            <p:nvPr/>
          </p:nvSpPr>
          <p:spPr>
            <a:xfrm>
              <a:off x="7337048" y="395928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7196016" y="3960876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 flipH="1">
              <a:off x="6930472" y="413990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9" name="Oval 968"/>
            <p:cNvSpPr/>
            <p:nvPr/>
          </p:nvSpPr>
          <p:spPr>
            <a:xfrm flipH="1">
              <a:off x="7488536" y="4400716"/>
              <a:ext cx="85078" cy="85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0" name="Oval 969"/>
            <p:cNvSpPr/>
            <p:nvPr/>
          </p:nvSpPr>
          <p:spPr>
            <a:xfrm>
              <a:off x="7338518" y="4098046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 flipH="1">
              <a:off x="7490418" y="4107423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2" name="Oval 971"/>
            <p:cNvSpPr/>
            <p:nvPr/>
          </p:nvSpPr>
          <p:spPr>
            <a:xfrm flipH="1">
              <a:off x="7646642" y="4125433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3" name="Oval 972"/>
            <p:cNvSpPr>
              <a:spLocks noChangeAspect="1"/>
            </p:cNvSpPr>
            <p:nvPr/>
          </p:nvSpPr>
          <p:spPr>
            <a:xfrm flipH="1">
              <a:off x="7782648" y="411929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>
            <a:xfrm flipH="1">
              <a:off x="8072211" y="427706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5" name="Oval 974"/>
            <p:cNvSpPr/>
            <p:nvPr/>
          </p:nvSpPr>
          <p:spPr>
            <a:xfrm flipH="1">
              <a:off x="6926418" y="4283977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6" name="Oval 975"/>
            <p:cNvSpPr/>
            <p:nvPr/>
          </p:nvSpPr>
          <p:spPr>
            <a:xfrm flipH="1">
              <a:off x="7067076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7" name="Oval 976"/>
            <p:cNvSpPr/>
            <p:nvPr/>
          </p:nvSpPr>
          <p:spPr>
            <a:xfrm flipH="1">
              <a:off x="8222637" y="42742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8" name="Oval 977"/>
            <p:cNvSpPr/>
            <p:nvPr/>
          </p:nvSpPr>
          <p:spPr>
            <a:xfrm flipH="1">
              <a:off x="8083019" y="4128168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9" name="Oval 978"/>
            <p:cNvSpPr/>
            <p:nvPr/>
          </p:nvSpPr>
          <p:spPr>
            <a:xfrm flipH="1">
              <a:off x="8222637" y="4129727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0" name="Oval 979"/>
            <p:cNvSpPr/>
            <p:nvPr/>
          </p:nvSpPr>
          <p:spPr>
            <a:xfrm flipH="1">
              <a:off x="7211394" y="441941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1" name="Oval 980"/>
            <p:cNvSpPr/>
            <p:nvPr/>
          </p:nvSpPr>
          <p:spPr>
            <a:xfrm flipH="1">
              <a:off x="7214969" y="427443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2" name="Oval 981"/>
            <p:cNvSpPr/>
            <p:nvPr/>
          </p:nvSpPr>
          <p:spPr>
            <a:xfrm>
              <a:off x="7199865" y="4107654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7044499" y="4104300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7048041" y="4384437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 flipH="1">
              <a:off x="7483253" y="4256820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6" name="Oval 985"/>
            <p:cNvSpPr/>
            <p:nvPr/>
          </p:nvSpPr>
          <p:spPr>
            <a:xfrm flipH="1">
              <a:off x="7792341" y="4267001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7" name="Oval 986"/>
            <p:cNvSpPr/>
            <p:nvPr/>
          </p:nvSpPr>
          <p:spPr>
            <a:xfrm flipH="1">
              <a:off x="6922229" y="4419454"/>
              <a:ext cx="45719" cy="457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8" name="Oval 987"/>
            <p:cNvSpPr/>
            <p:nvPr/>
          </p:nvSpPr>
          <p:spPr>
            <a:xfrm>
              <a:off x="7350707" y="4252598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 flipH="1">
              <a:off x="7638007" y="4407735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0" name="Oval 989"/>
            <p:cNvSpPr/>
            <p:nvPr/>
          </p:nvSpPr>
          <p:spPr>
            <a:xfrm flipH="1">
              <a:off x="7643339" y="4274395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1" name="Oval 990"/>
            <p:cNvSpPr/>
            <p:nvPr/>
          </p:nvSpPr>
          <p:spPr>
            <a:xfrm>
              <a:off x="8205439" y="4393395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 flipH="1">
              <a:off x="8353555" y="4392606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3" name="Oval 992"/>
            <p:cNvSpPr>
              <a:spLocks noChangeAspect="1"/>
            </p:cNvSpPr>
            <p:nvPr/>
          </p:nvSpPr>
          <p:spPr>
            <a:xfrm flipH="1">
              <a:off x="7350579" y="4406312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>
            <a:xfrm flipH="1">
              <a:off x="7794802" y="4426312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5" name="Oval 994"/>
            <p:cNvSpPr/>
            <p:nvPr/>
          </p:nvSpPr>
          <p:spPr>
            <a:xfrm flipH="1">
              <a:off x="7938842" y="4428184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6" name="Oval 995"/>
            <p:cNvSpPr/>
            <p:nvPr/>
          </p:nvSpPr>
          <p:spPr>
            <a:xfrm>
              <a:off x="7907324" y="4092231"/>
              <a:ext cx="115751" cy="1157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 flipH="1">
              <a:off x="7919007" y="4253652"/>
              <a:ext cx="93876" cy="938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8" name="Oval 997"/>
            <p:cNvSpPr>
              <a:spLocks noChangeAspect="1"/>
            </p:cNvSpPr>
            <p:nvPr/>
          </p:nvSpPr>
          <p:spPr>
            <a:xfrm flipH="1">
              <a:off x="8357611" y="4121715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9" name="Oval 998"/>
            <p:cNvSpPr/>
            <p:nvPr/>
          </p:nvSpPr>
          <p:spPr>
            <a:xfrm flipH="1">
              <a:off x="8354110" y="4257700"/>
              <a:ext cx="87423" cy="874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0" name="Oval 999"/>
            <p:cNvSpPr/>
            <p:nvPr/>
          </p:nvSpPr>
          <p:spPr>
            <a:xfrm flipH="1">
              <a:off x="8072211" y="4417298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1" name="Oval 1000"/>
            <p:cNvSpPr/>
            <p:nvPr/>
          </p:nvSpPr>
          <p:spPr>
            <a:xfrm flipH="1">
              <a:off x="7363225" y="4562766"/>
              <a:ext cx="59094" cy="590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2" name="Oval 1001"/>
            <p:cNvSpPr>
              <a:spLocks noChangeAspect="1"/>
            </p:cNvSpPr>
            <p:nvPr/>
          </p:nvSpPr>
          <p:spPr>
            <a:xfrm flipH="1">
              <a:off x="7498986" y="4554009"/>
              <a:ext cx="72000" cy="7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3" name="Oval 1002"/>
            <p:cNvSpPr/>
            <p:nvPr/>
          </p:nvSpPr>
          <p:spPr>
            <a:xfrm flipH="1">
              <a:off x="8223696" y="4560152"/>
              <a:ext cx="69153" cy="6915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>
            <a:xfrm flipH="1">
              <a:off x="7654299" y="4570581"/>
              <a:ext cx="50960" cy="509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5" name="Oval 1004"/>
            <p:cNvSpPr/>
            <p:nvPr/>
          </p:nvSpPr>
          <p:spPr>
            <a:xfrm flipH="1">
              <a:off x="7952879" y="4576047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6" name="Oval 1005"/>
            <p:cNvSpPr/>
            <p:nvPr/>
          </p:nvSpPr>
          <p:spPr>
            <a:xfrm flipH="1">
              <a:off x="8081733" y="4573029"/>
              <a:ext cx="36000" cy="3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6909452" y="4546229"/>
              <a:ext cx="96999" cy="969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2495600" y="908720"/>
              <a:ext cx="6336704" cy="4104456"/>
            </a:xfrm>
            <a:prstGeom prst="rect">
              <a:avLst/>
            </a:prstGeom>
            <a:gradFill flip="none" rotWithShape="1">
              <a:gsLst>
                <a:gs pos="98992">
                  <a:srgbClr val="F6F9FD">
                    <a:lumMod val="3000"/>
                    <a:lumOff val="97000"/>
                  </a:srgbClr>
                </a:gs>
                <a:gs pos="0">
                  <a:srgbClr val="FFFEFF">
                    <a:alpha val="0"/>
                  </a:srgbClr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A3D84-FCE2-BC49-8EEC-55798CE63841}" type="slidenum">
              <a:rPr lang="en-US" smtClean="0"/>
              <a:t>‹#›</a:t>
            </a:fld>
            <a:endParaRPr lang="en-US"/>
          </a:p>
        </p:txBody>
      </p:sp>
      <p:pic>
        <p:nvPicPr>
          <p:cNvPr id="2022" name="Picture 2021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5867664"/>
            <a:ext cx="1585392" cy="13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6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6" r:id="rId4"/>
    <p:sldLayoutId id="2147483677" r:id="rId5"/>
    <p:sldLayoutId id="2147483678" r:id="rId6"/>
    <p:sldLayoutId id="2147483684" r:id="rId7"/>
    <p:sldLayoutId id="2147483679" r:id="rId8"/>
    <p:sldLayoutId id="2147483756" r:id="rId9"/>
    <p:sldLayoutId id="2147483686" r:id="rId10"/>
    <p:sldLayoutId id="2147483685" r:id="rId11"/>
    <p:sldLayoutId id="2147483680" r:id="rId12"/>
    <p:sldLayoutId id="2147483681" r:id="rId13"/>
    <p:sldLayoutId id="2147483682" r:id="rId14"/>
    <p:sldLayoutId id="2147483683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701" r:id="rId26"/>
    <p:sldLayoutId id="2147483702" r:id="rId27"/>
    <p:sldLayoutId id="2147483703" r:id="rId28"/>
    <p:sldLayoutId id="2147483710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usluert@gmail.com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İç </a:t>
            </a:r>
            <a:r>
              <a:rPr lang="tr-TR" dirty="0" smtClean="0"/>
              <a:t>Denetim Penceresinden Fırsatlar ve Yeni Alanlar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XX. Türkiye Muhasebe Kongresi</a:t>
            </a:r>
          </a:p>
          <a:p>
            <a:r>
              <a:rPr lang="tr-TR" dirty="0" smtClean="0"/>
              <a:t>5 Ekim 2018</a:t>
            </a:r>
          </a:p>
          <a:p>
            <a:r>
              <a:rPr lang="tr-TR" dirty="0" smtClean="0"/>
              <a:t>Tolga Usluer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6571"/>
            <a:ext cx="7200800" cy="5984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404664"/>
            <a:ext cx="5623592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075" y="3785479"/>
            <a:ext cx="5495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16632"/>
            <a:ext cx="6375424" cy="6307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376" y="134076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Hangi konular Banka ve sermaye piyasaları CEO’larının uykusunu kaçırıyor?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479376" y="2926685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Siber Riskler</a:t>
            </a:r>
          </a:p>
          <a:p>
            <a:endParaRPr lang="tr-TR" dirty="0"/>
          </a:p>
          <a:p>
            <a:r>
              <a:rPr lang="tr-TR" dirty="0" smtClean="0"/>
              <a:t>Aşırı Düzenlemeler</a:t>
            </a:r>
          </a:p>
          <a:p>
            <a:endParaRPr lang="tr-TR" dirty="0"/>
          </a:p>
          <a:p>
            <a:r>
              <a:rPr lang="tr-TR" dirty="0" smtClean="0"/>
              <a:t>Teknolojik Değişimin Hızı</a:t>
            </a:r>
          </a:p>
          <a:p>
            <a:endParaRPr lang="tr-TR" dirty="0"/>
          </a:p>
          <a:p>
            <a:r>
              <a:rPr lang="tr-TR" dirty="0" smtClean="0"/>
              <a:t>Jeopolitik Belirsizlikler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32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04900" y="764704"/>
            <a:ext cx="850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b="1" dirty="0"/>
              <a:t>Siber Riskler </a:t>
            </a:r>
            <a:r>
              <a:rPr lang="tr-TR" altLang="tr-TR" sz="1800" b="1" dirty="0" smtClean="0"/>
              <a:t>- Yeni </a:t>
            </a:r>
            <a:r>
              <a:rPr lang="tr-TR" altLang="tr-TR" sz="1800" b="1" dirty="0"/>
              <a:t>Korkulu </a:t>
            </a:r>
            <a:r>
              <a:rPr lang="tr-TR" altLang="tr-TR" sz="1800" b="1" dirty="0" smtClean="0"/>
              <a:t>Rüya </a:t>
            </a:r>
            <a:endParaRPr lang="tr-TR" altLang="tr-TR" sz="1800" b="1" dirty="0"/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1104900" y="1675929"/>
            <a:ext cx="10136188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dirty="0"/>
              <a:t>Siber suçların Dünya ekonomisine etkisi yaklaşık </a:t>
            </a:r>
            <a:r>
              <a:rPr lang="tr-TR" altLang="tr-TR" sz="2800" b="1" dirty="0"/>
              <a:t>500 Milyar USD </a:t>
            </a:r>
            <a:r>
              <a:rPr lang="tr-TR" altLang="tr-TR" sz="1800" dirty="0"/>
              <a:t> *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1109663" y="2553816"/>
            <a:ext cx="10131425" cy="123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/>
              <a:t>2021 yılında bu rakamın </a:t>
            </a:r>
            <a:r>
              <a:rPr lang="tr-TR" altLang="tr-TR" sz="2800" b="1"/>
              <a:t>6 trilyon USD </a:t>
            </a:r>
            <a:r>
              <a:rPr lang="tr-TR" altLang="tr-TR" sz="1800"/>
              <a:t>olacağı tahmin edilmektedir. 2017 – 2021 arasında Dünya’nın siber güvenlik için harcayacağı rakam, </a:t>
            </a:r>
            <a:r>
              <a:rPr lang="tr-TR" altLang="tr-TR" sz="2800" b="1"/>
              <a:t>1 trilyon USD </a:t>
            </a:r>
            <a:r>
              <a:rPr lang="tr-TR" altLang="tr-TR" sz="1800"/>
              <a:t>olarak öngörülüyor **</a:t>
            </a: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1100138" y="4144491"/>
            <a:ext cx="10133012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/>
              <a:t>Buna karşın üst yöneticilerin </a:t>
            </a:r>
            <a:r>
              <a:rPr lang="tr-TR" altLang="tr-TR" sz="2800" b="1"/>
              <a:t>%72’si </a:t>
            </a:r>
            <a:r>
              <a:rPr lang="tr-TR" altLang="tr-TR" sz="1800"/>
              <a:t>siber tehditlere karşı yeterince hazır olmadıklarını ifade ediyor ***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109663" y="5322416"/>
            <a:ext cx="7254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000"/>
              <a:t>* WEF Global Risk Report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000"/>
              <a:t>** Cybersecurity Ventures - Cyber Security Market Report Q3 2016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000"/>
              <a:t>*** KPMG CEO Survey 2017</a:t>
            </a:r>
          </a:p>
        </p:txBody>
      </p:sp>
    </p:spTree>
    <p:extLst>
      <p:ext uri="{BB962C8B-B14F-4D97-AF65-F5344CB8AC3E}">
        <p14:creationId xmlns:p14="http://schemas.microsoft.com/office/powerpoint/2010/main" val="29599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764704"/>
            <a:ext cx="7762875" cy="5076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376" y="134076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Tüm dünyada Bankacılık alanında yasal düzenlemelerde çok hızlı bir artış var.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81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260648"/>
            <a:ext cx="8144024" cy="5962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376" y="134076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Bankalara uygulanan cezalar 321 Milyar USD tutarını aştı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53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04900" y="980728"/>
            <a:ext cx="532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b="1" dirty="0" err="1"/>
              <a:t>Mobilite</a:t>
            </a:r>
            <a:r>
              <a:rPr lang="tr-TR" altLang="tr-TR" sz="1800" b="1" dirty="0"/>
              <a:t> ve Veri Üretimi Çılgınca Artıyor</a:t>
            </a:r>
          </a:p>
        </p:txBody>
      </p:sp>
      <p:pic>
        <p:nvPicPr>
          <p:cNvPr id="7" name="Picture 6" descr="C11-738429-00_figur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96690"/>
            <a:ext cx="7424738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04900" y="5362228"/>
            <a:ext cx="2097088" cy="25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050" dirty="0">
                <a:solidFill>
                  <a:srgbClr val="525252"/>
                </a:solidFill>
                <a:latin typeface="Arial" panose="020B0604020202020204" pitchFamily="34" charset="0"/>
              </a:rPr>
              <a:t>Source: Cisco VNI Mobile, 2017</a:t>
            </a:r>
            <a:endParaRPr lang="tr-TR" sz="1050" dirty="0"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508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865609"/>
            <a:ext cx="8524875" cy="421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408" y="5335324"/>
            <a:ext cx="6336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/>
              <a:t>Kaynak: </a:t>
            </a:r>
            <a:r>
              <a:rPr lang="tr-TR" sz="1050" dirty="0" err="1" smtClean="0"/>
              <a:t>Deloitte</a:t>
            </a:r>
            <a:r>
              <a:rPr lang="tr-TR" sz="1050" dirty="0" smtClean="0"/>
              <a:t> Dijitale CEO Bakışı Araştırması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9881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935719"/>
              </p:ext>
            </p:extLst>
          </p:nvPr>
        </p:nvGraphicFramePr>
        <p:xfrm>
          <a:off x="479376" y="476672"/>
          <a:ext cx="561662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707905"/>
              </p:ext>
            </p:extLst>
          </p:nvPr>
        </p:nvGraphicFramePr>
        <p:xfrm>
          <a:off x="6312024" y="3140968"/>
          <a:ext cx="5508104" cy="339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79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435546"/>
            <a:ext cx="8280920" cy="5873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376" y="134076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Fintech</a:t>
            </a:r>
            <a:r>
              <a:rPr lang="tr-TR" dirty="0" smtClean="0"/>
              <a:t> yatırımları son sürat devam ediyor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00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2" descr="https://www.whitehatsec.com/wp-content/uploads/2016/12/Blockchain-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2990601"/>
            <a:ext cx="2098403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9616" y="1484784"/>
            <a:ext cx="6295696" cy="41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196752"/>
            <a:ext cx="6181271" cy="50933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376" y="320001"/>
            <a:ext cx="465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İşletmelerin Sorumluluk Piramidi (</a:t>
            </a:r>
            <a:r>
              <a:rPr lang="tr-TR" dirty="0" err="1"/>
              <a:t>Archie</a:t>
            </a:r>
            <a:r>
              <a:rPr lang="tr-TR" dirty="0"/>
              <a:t> </a:t>
            </a:r>
            <a:r>
              <a:rPr lang="tr-TR" dirty="0" err="1"/>
              <a:t>Carrol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63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908720"/>
            <a:ext cx="8028384" cy="53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652462"/>
            <a:ext cx="95250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332656"/>
            <a:ext cx="5912718" cy="5848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376" y="134076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3. Taraf risklerinin önemi artmaya başladı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3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896" y="1122161"/>
            <a:ext cx="4137005" cy="2618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7" y="3991132"/>
            <a:ext cx="5557781" cy="2371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220" y="3772562"/>
            <a:ext cx="2973539" cy="2841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12" y="1100014"/>
            <a:ext cx="3854824" cy="28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24</a:t>
            </a:fld>
            <a:endParaRPr lang="en-US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097280" y="1333755"/>
            <a:ext cx="10058400" cy="40360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Katılımcı profili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13560"/>
            <a:ext cx="4343400" cy="436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0866"/>
          <a:stretch/>
        </p:blipFill>
        <p:spPr>
          <a:xfrm>
            <a:off x="6096000" y="1813561"/>
            <a:ext cx="3619500" cy="4062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70486" r="53368"/>
          <a:stretch/>
        </p:blipFill>
        <p:spPr>
          <a:xfrm>
            <a:off x="9467850" y="1813560"/>
            <a:ext cx="1687830" cy="1734502"/>
          </a:xfrm>
          <a:prstGeom prst="rect">
            <a:avLst/>
          </a:prstGeom>
        </p:spPr>
      </p:pic>
      <p:sp>
        <p:nvSpPr>
          <p:cNvPr id="10" name="TextBox 38"/>
          <p:cNvSpPr txBox="1">
            <a:spLocks noChangeArrowheads="1"/>
          </p:cNvSpPr>
          <p:nvPr/>
        </p:nvSpPr>
        <p:spPr bwMode="auto">
          <a:xfrm>
            <a:off x="711593" y="709993"/>
            <a:ext cx="59312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2017 Türkiye İç Denetim Araştırması</a:t>
            </a:r>
          </a:p>
        </p:txBody>
      </p:sp>
    </p:spTree>
    <p:extLst>
      <p:ext uri="{BB962C8B-B14F-4D97-AF65-F5344CB8AC3E}">
        <p14:creationId xmlns:p14="http://schemas.microsoft.com/office/powerpoint/2010/main" val="10844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97280" y="1196752"/>
            <a:ext cx="10058400" cy="540608"/>
          </a:xfrm>
        </p:spPr>
        <p:txBody>
          <a:bodyPr/>
          <a:lstStyle/>
          <a:p>
            <a:r>
              <a:rPr lang="tr-TR" dirty="0" smtClean="0"/>
              <a:t>Katılımcıların </a:t>
            </a:r>
            <a:r>
              <a:rPr lang="tr-TR" dirty="0" err="1" smtClean="0"/>
              <a:t>sektörel</a:t>
            </a:r>
            <a:r>
              <a:rPr lang="tr-TR" dirty="0" smtClean="0"/>
              <a:t> dağılımı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20" y="1800421"/>
            <a:ext cx="666511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97280" y="764704"/>
            <a:ext cx="10058400" cy="972656"/>
          </a:xfrm>
        </p:spPr>
        <p:txBody>
          <a:bodyPr/>
          <a:lstStyle/>
          <a:p>
            <a:r>
              <a:rPr lang="tr-TR" dirty="0" smtClean="0"/>
              <a:t>İç denetim yöneticilerinin </a:t>
            </a:r>
            <a:br>
              <a:rPr lang="tr-TR" dirty="0" smtClean="0"/>
            </a:br>
            <a:r>
              <a:rPr lang="tr-TR" dirty="0" smtClean="0"/>
              <a:t>temsil ettiği kurumlar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32" y="1845596"/>
            <a:ext cx="6642735" cy="441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0175" y="1912097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Toplam 189 Şirket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9933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94" y="1110103"/>
            <a:ext cx="7791450" cy="5276850"/>
          </a:xfrm>
          <a:prstGeom prst="rect">
            <a:avLst/>
          </a:prstGeom>
        </p:spPr>
      </p:pic>
      <p:sp>
        <p:nvSpPr>
          <p:cNvPr id="4" name="TextBox 38"/>
          <p:cNvSpPr txBox="1">
            <a:spLocks noChangeArrowheads="1"/>
          </p:cNvSpPr>
          <p:nvPr/>
        </p:nvSpPr>
        <p:spPr bwMode="auto">
          <a:xfrm>
            <a:off x="711593" y="709993"/>
            <a:ext cx="59312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2017 Türkiye İç Denetim Araştırması</a:t>
            </a:r>
          </a:p>
        </p:txBody>
      </p:sp>
    </p:spTree>
    <p:extLst>
      <p:ext uri="{BB962C8B-B14F-4D97-AF65-F5344CB8AC3E}">
        <p14:creationId xmlns:p14="http://schemas.microsoft.com/office/powerpoint/2010/main" val="24841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711593" y="364594"/>
            <a:ext cx="6361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2017 Türkiye İç Denetim Araştırması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790294"/>
            <a:ext cx="94869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442420"/>
              </p:ext>
            </p:extLst>
          </p:nvPr>
        </p:nvGraphicFramePr>
        <p:xfrm>
          <a:off x="833718" y="1317812"/>
          <a:ext cx="9977717" cy="51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8"/>
          <p:cNvSpPr txBox="1">
            <a:spLocks noChangeArrowheads="1"/>
          </p:cNvSpPr>
          <p:nvPr/>
        </p:nvSpPr>
        <p:spPr bwMode="auto">
          <a:xfrm>
            <a:off x="711593" y="709993"/>
            <a:ext cx="4129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2016 Global Araştırma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1200" y="9444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denetim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departmanı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olarak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yetkinlikleri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istihdam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ediyor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güçlendiriyorsunuz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07768" y="2420888"/>
            <a:ext cx="430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2CA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</a:t>
            </a:r>
          </a:p>
        </p:txBody>
      </p:sp>
    </p:spTree>
    <p:extLst>
      <p:ext uri="{BB962C8B-B14F-4D97-AF65-F5344CB8AC3E}">
        <p14:creationId xmlns:p14="http://schemas.microsoft.com/office/powerpoint/2010/main" val="37651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711593" y="709993"/>
            <a:ext cx="57295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2017 Türkiye İç Denetim Araştırması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11" y="1017770"/>
            <a:ext cx="6414247" cy="5549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1200" y="9444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denetim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departmanı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olarak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yetkinlikleri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istihdam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ediyor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güçlendiriyorsunuz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 smtClean="0"/>
              <a:t>İç denetçilerin mesleki sertifikasyonları</a:t>
            </a:r>
            <a:br>
              <a:rPr lang="tr-TR" dirty="0" smtClean="0"/>
            </a:br>
            <a:endParaRPr lang="tr-T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95" y="1784655"/>
            <a:ext cx="8362569" cy="45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7648" y="889179"/>
            <a:ext cx="7344816" cy="204369"/>
          </a:xfrm>
        </p:spPr>
        <p:txBody>
          <a:bodyPr>
            <a:noAutofit/>
          </a:bodyPr>
          <a:lstStyle/>
          <a:p>
            <a:r>
              <a:rPr lang="tr-TR" sz="1800" b="1" dirty="0"/>
              <a:t>Güncel Risk Kategorilerinin Denetim Çalışmalarında Kapsanma Oranı 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504096"/>
              </p:ext>
            </p:extLst>
          </p:nvPr>
        </p:nvGraphicFramePr>
        <p:xfrm>
          <a:off x="1097277" y="1272735"/>
          <a:ext cx="10198252" cy="3843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2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7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33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#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#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smtClean="0">
                          <a:solidFill>
                            <a:schemeClr val="tx1"/>
                          </a:solidFill>
                          <a:effectLst/>
                        </a:rPr>
                        <a:t>Yasal düzenleme değişiklikleri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285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63%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Siber güvenlik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160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36%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smtClean="0">
                          <a:solidFill>
                            <a:schemeClr val="tx1"/>
                          </a:solidFill>
                          <a:effectLst/>
                        </a:rPr>
                        <a:t>Kişisel verilerin korunması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273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61%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Kurum kültürü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125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28%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2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smtClean="0">
                          <a:solidFill>
                            <a:schemeClr val="tx1"/>
                          </a:solidFill>
                          <a:effectLst/>
                        </a:rPr>
                        <a:t>Stratejilerin belirlenmesi ve uygulanması süreçleri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222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49%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Big Data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83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18%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smtClean="0">
                          <a:solidFill>
                            <a:schemeClr val="tx1"/>
                          </a:solidFill>
                          <a:effectLst/>
                        </a:rPr>
                        <a:t>Etik değerler ve İtibar Riski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193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43%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Sosyal medya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72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16%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32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711593" y="309883"/>
            <a:ext cx="57295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2017 Türkiye İç Denetim Araştırması</a:t>
            </a:r>
          </a:p>
        </p:txBody>
      </p:sp>
    </p:spTree>
    <p:extLst>
      <p:ext uri="{BB962C8B-B14F-4D97-AF65-F5344CB8AC3E}">
        <p14:creationId xmlns:p14="http://schemas.microsoft.com/office/powerpoint/2010/main" val="18158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33204"/>
          </a:xfrm>
        </p:spPr>
        <p:txBody>
          <a:bodyPr>
            <a:normAutofit/>
          </a:bodyPr>
          <a:lstStyle/>
          <a:p>
            <a:pPr algn="ctr"/>
            <a:r>
              <a:rPr lang="tr-TR" sz="1800" b="1" dirty="0"/>
              <a:t>Güncel Risk Kategorilerinin Denetim Kapsamına Alınmama Nedenleri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11209"/>
              </p:ext>
            </p:extLst>
          </p:nvPr>
        </p:nvGraphicFramePr>
        <p:xfrm>
          <a:off x="1097280" y="885747"/>
          <a:ext cx="10529103" cy="5159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9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#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%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İç Denetim Birimi nezdinde riskli bulunmamıştır / önceliklendirilmemiştir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160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37%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Yönetim Kurulu / Denetim Komitesi tarafından riskli bulunmamaktadır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129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30%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Üst Yönetim tarafından riskli bulunmamaktadır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98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23%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Faaliyet alanımız / iş yapış şekillerimiz itibarıyla kurumumuzu ilgilendiren bir risk unsuru değildir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97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22%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İlgili alanda denetim gerçekleştirecek kaynağımız / sistemsel altyapımız / araçlarımız bulunmamaktadır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87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20%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Organizasyon içerisinde henüz çok yeni bir süreç niteliğindedir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82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19%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Kurum içinde bir başka birim tarafından yeterli gözetim sağlanmaktadır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70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16%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İlgili alanda denetim gerçekleştirecek yetkinlikte kadromuz bulunmamaktadır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54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12%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İlgili konuların tamamı denetim planı kapsamına girmiştir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52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12%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Kurum dışında profesyonel bir hizmet sağlayıcı tarafından yeterli gözetim / denetim yapılmaktadır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36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8%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30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Yanıtlayan Toplam Katılımcı: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435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100%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0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34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96964" y="1027584"/>
            <a:ext cx="10058400" cy="533204"/>
          </a:xfrm>
        </p:spPr>
        <p:txBody>
          <a:bodyPr>
            <a:normAutofit/>
          </a:bodyPr>
          <a:lstStyle/>
          <a:p>
            <a:r>
              <a:rPr lang="tr-TR" sz="3200" dirty="0"/>
              <a:t>Danışmanlık </a:t>
            </a:r>
            <a:r>
              <a:rPr lang="tr-TR" sz="3200" dirty="0" smtClean="0"/>
              <a:t>Çalışmaları</a:t>
            </a:r>
            <a:endParaRPr lang="tr-TR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24573"/>
              </p:ext>
            </p:extLst>
          </p:nvPr>
        </p:nvGraphicFramePr>
        <p:xfrm>
          <a:off x="1096964" y="1876098"/>
          <a:ext cx="9467452" cy="3879198"/>
        </p:xfrm>
        <a:graphic>
          <a:graphicData uri="http://schemas.openxmlformats.org/drawingml/2006/table">
            <a:tbl>
              <a:tblPr firstRow="1" firstCol="1" bandRow="1"/>
              <a:tblGrid>
                <a:gridCol w="6512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88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Hiçbir Zaman</a:t>
                      </a:r>
                    </a:p>
                  </a:txBody>
                  <a:tcPr marL="9234" marR="9234" marT="92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Nadiren</a:t>
                      </a:r>
                    </a:p>
                  </a:txBody>
                  <a:tcPr marL="9234" marR="9234" marT="92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Bazen</a:t>
                      </a:r>
                    </a:p>
                  </a:txBody>
                  <a:tcPr marL="9234" marR="9234" marT="92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Sıklıkla</a:t>
                      </a:r>
                    </a:p>
                  </a:txBody>
                  <a:tcPr marL="9234" marR="9234" marT="92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Her Zaman</a:t>
                      </a:r>
                    </a:p>
                  </a:txBody>
                  <a:tcPr marL="9234" marR="9234" marT="92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1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İç denetim planı kapsamında danışmanlık çalışmalarına kaynak ayrılmaktadır.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3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İş sürekliliği ve kriz yönetimi çalışma gruplarına katılım sağlanmaktadır.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5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97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Strateji toplantılarına, yeni ürün/hizmet/süreç tasarımına ilişkin çalışma gruplarına katılım sağlanmaktadır.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Yönetim ekibi toplantılarına katılım sağlanmaktadır.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7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Yönetim kurulu toplantılarına katılım sağlanmaktadır.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234" marR="9234" marT="92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9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04900" y="1196752"/>
            <a:ext cx="9980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dirty="0"/>
              <a:t>Üst yöneticilerin ve Yönetim Kurulu Üyelerinin </a:t>
            </a:r>
            <a:r>
              <a:rPr lang="tr-TR" altLang="tr-TR" sz="3600" b="1" dirty="0"/>
              <a:t>%62’si </a:t>
            </a:r>
            <a:r>
              <a:rPr lang="tr-TR" altLang="tr-TR" sz="1800" dirty="0"/>
              <a:t>iç denetim yöneticilerinden geçmişte olduğundan daha fazla desteğe ihtiyaç duyduklarını belirtiyor</a:t>
            </a: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122363" y="2627089"/>
            <a:ext cx="9963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/>
              <a:t>Yönetim Kurulu üyelerinin </a:t>
            </a:r>
            <a:r>
              <a:rPr lang="tr-TR" altLang="tr-TR" sz="3600" b="1"/>
              <a:t>%68’i </a:t>
            </a:r>
            <a:r>
              <a:rPr lang="tr-TR" altLang="tr-TR" sz="1800"/>
              <a:t>ve üst yöneticilerin </a:t>
            </a:r>
            <a:r>
              <a:rPr lang="tr-TR" altLang="tr-TR" sz="3600" b="1"/>
              <a:t>%77’si </a:t>
            </a:r>
            <a:r>
              <a:rPr lang="tr-TR" altLang="tr-TR" sz="1800"/>
              <a:t>iç denetimin bu yıkıcı dönüşüm sürecindeki dahlinin yeterli </a:t>
            </a:r>
            <a:r>
              <a:rPr lang="tr-TR" altLang="tr-TR" sz="1800" b="1" u="sng"/>
              <a:t>olmadığını </a:t>
            </a:r>
            <a:r>
              <a:rPr lang="tr-TR" altLang="tr-TR" sz="1800"/>
              <a:t>düşünüyor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141413" y="4217764"/>
            <a:ext cx="99441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/>
              <a:t>İç Denetim Yöneticilerinin </a:t>
            </a:r>
            <a:r>
              <a:rPr lang="tr-TR" altLang="tr-TR" sz="3600" b="1"/>
              <a:t>%47’si </a:t>
            </a:r>
            <a:r>
              <a:rPr lang="tr-TR" altLang="tr-TR" sz="1800"/>
              <a:t>ise iç denetimin paydaşlar tarafından bir danışman olarak değerlendirilmediğini, kurum kültürlerinin iç denetimin stratejik bir rol üstlenmesine </a:t>
            </a:r>
            <a:r>
              <a:rPr lang="tr-TR" altLang="tr-TR" sz="1800" b="1" u="sng"/>
              <a:t>müsade etmediğini </a:t>
            </a:r>
            <a:r>
              <a:rPr lang="tr-TR" altLang="tr-TR" sz="1800"/>
              <a:t>ifade ediyor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76510" y="5288697"/>
            <a:ext cx="2327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PWC 2017 </a:t>
            </a:r>
            <a:r>
              <a:rPr lang="tr-TR" sz="1100" dirty="0" err="1" smtClean="0"/>
              <a:t>State</a:t>
            </a:r>
            <a:r>
              <a:rPr lang="tr-TR" sz="1100" dirty="0" smtClean="0"/>
              <a:t> of </a:t>
            </a:r>
            <a:r>
              <a:rPr lang="tr-TR" sz="1100" dirty="0" err="1" smtClean="0"/>
              <a:t>Internal</a:t>
            </a:r>
            <a:r>
              <a:rPr lang="tr-TR" sz="1100" dirty="0" smtClean="0"/>
              <a:t> </a:t>
            </a:r>
            <a:r>
              <a:rPr lang="tr-TR" sz="1100" dirty="0" err="1" smtClean="0"/>
              <a:t>Audit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796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12217"/>
            <a:ext cx="71532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3" y="548680"/>
            <a:ext cx="2566987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1413" y="4515842"/>
            <a:ext cx="7588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/>
              </a:rPr>
              <a:t>Harekete geçmenin zamanı geldi, geçiyor!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104900" y="5412780"/>
            <a:ext cx="6896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100"/>
              <a:t>PWC, State of the Internal Audit Report 2017</a:t>
            </a:r>
          </a:p>
        </p:txBody>
      </p:sp>
    </p:spTree>
    <p:extLst>
      <p:ext uri="{BB962C8B-B14F-4D97-AF65-F5344CB8AC3E}">
        <p14:creationId xmlns:p14="http://schemas.microsoft.com/office/powerpoint/2010/main" val="30023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340255"/>
            <a:ext cx="8784976" cy="590872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487488" y="1844824"/>
            <a:ext cx="23762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7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38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6" y="3875889"/>
            <a:ext cx="6715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6" y="4972852"/>
            <a:ext cx="7858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6" y="2474127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mail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2" y="1029866"/>
            <a:ext cx="948961" cy="9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4500" y="1271588"/>
            <a:ext cx="364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/>
                </a:solidFill>
                <a:hlinkClick r:id="rId6"/>
              </a:rPr>
              <a:t>usluert@gmail.com</a:t>
            </a:r>
            <a:endParaRPr lang="tr-TR" b="1" dirty="0" smtClean="0">
              <a:solidFill>
                <a:schemeClr val="tx2"/>
              </a:solidFill>
            </a:endParaRPr>
          </a:p>
          <a:p>
            <a:endParaRPr lang="tr-TR" b="1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4022" y="2624145"/>
            <a:ext cx="364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Tolga Usluer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3544" y="3933832"/>
            <a:ext cx="364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@usluert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3067" y="5172082"/>
            <a:ext cx="364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Tolga Usluer / usluert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166" y="2125094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 smtClean="0"/>
              <a:t>Teşekkürler</a:t>
            </a:r>
          </a:p>
          <a:p>
            <a:pPr algn="ctr"/>
            <a:endParaRPr lang="tr-TR" sz="7200" dirty="0"/>
          </a:p>
          <a:p>
            <a:pPr algn="ctr"/>
            <a:r>
              <a:rPr lang="tr-TR" sz="7200" dirty="0" smtClean="0"/>
              <a:t>Q &amp; A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9859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07768" y="2420888"/>
            <a:ext cx="430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2CA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DEĞİŞİM</a:t>
            </a:r>
          </a:p>
        </p:txBody>
      </p:sp>
    </p:spTree>
    <p:extLst>
      <p:ext uri="{BB962C8B-B14F-4D97-AF65-F5344CB8AC3E}">
        <p14:creationId xmlns:p14="http://schemas.microsoft.com/office/powerpoint/2010/main" val="26300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07768" y="2420888"/>
            <a:ext cx="430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2CA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PAYDAŞ</a:t>
            </a:r>
          </a:p>
        </p:txBody>
      </p:sp>
    </p:spTree>
    <p:extLst>
      <p:ext uri="{BB962C8B-B14F-4D97-AF65-F5344CB8AC3E}">
        <p14:creationId xmlns:p14="http://schemas.microsoft.com/office/powerpoint/2010/main" val="38280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82" y="1208900"/>
            <a:ext cx="4857750" cy="400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0895" y="1802732"/>
            <a:ext cx="107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Müşteri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84502" y="3898235"/>
            <a:ext cx="107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Patron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708711" y="3893470"/>
            <a:ext cx="107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Devlet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130" y="1186489"/>
            <a:ext cx="4857750" cy="4000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1443" y="1780321"/>
            <a:ext cx="107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İç Müşteri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7035050" y="3875824"/>
            <a:ext cx="107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Patron / Yönetim</a:t>
            </a:r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10159259" y="3871059"/>
            <a:ext cx="107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Devlet</a:t>
            </a:r>
            <a:endParaRPr lang="tr-TR" dirty="0"/>
          </a:p>
        </p:txBody>
      </p:sp>
      <p:sp>
        <p:nvSpPr>
          <p:cNvPr id="2" name="Oval 1"/>
          <p:cNvSpPr/>
          <p:nvPr/>
        </p:nvSpPr>
        <p:spPr>
          <a:xfrm>
            <a:off x="695400" y="548680"/>
            <a:ext cx="11305256" cy="5589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5303912" y="9087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Tüm Paydaşlar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87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5"/>
          <p:cNvSpPr txBox="1">
            <a:spLocks noChangeArrowheads="1"/>
          </p:cNvSpPr>
          <p:nvPr/>
        </p:nvSpPr>
        <p:spPr bwMode="auto">
          <a:xfrm>
            <a:off x="1037019" y="631487"/>
            <a:ext cx="5805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İç Denetim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9706" y="1936376"/>
            <a:ext cx="48409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İç denetim, bir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kurumun faaliyetlerini geliştirmek 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onlara </a:t>
            </a:r>
            <a:r>
              <a:rPr lang="tr-T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 katmak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amacını güden </a:t>
            </a:r>
            <a:r>
              <a:rPr lang="tr-TR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bağımsız ve objektif 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 </a:t>
            </a:r>
            <a:r>
              <a:rPr lang="tr-TR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güvence</a:t>
            </a:r>
            <a:r>
              <a:rPr lang="tr-T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</a:t>
            </a:r>
            <a:r>
              <a:rPr lang="tr-TR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danışmanlık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faaliyetidir. </a:t>
            </a:r>
            <a:endParaRPr lang="tr-T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İç 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denetim, kurumun </a:t>
            </a:r>
            <a:r>
              <a:rPr lang="tr-T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yönetim, kontrol ve yönetişim süreçlerinin etkililiğini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değerlendirmek ve geliştirmek amacına yönelik sistemli ve disiplinli bir yaklaşım getirerek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kurumun amaçlarına ulaşmasına yardımcı olur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63" y="1706184"/>
            <a:ext cx="5811223" cy="44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8</a:t>
            </a:fld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079275" y="2809976"/>
            <a:ext cx="3311525" cy="1944687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1061215" y="709993"/>
            <a:ext cx="3672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İç Denetim Süreci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535262" y="2233961"/>
            <a:ext cx="1656184" cy="792088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ve Denetim Evreni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551486" y="3098057"/>
            <a:ext cx="1584176" cy="792088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Değerlendirmesi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67310" y="4178177"/>
            <a:ext cx="1944216" cy="792088"/>
          </a:xfrm>
          <a:prstGeom prst="roundRect">
            <a:avLst/>
          </a:prstGeom>
          <a:solidFill>
            <a:srgbClr val="4F81B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Denetim Planının Oluşturulması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086990" y="2738017"/>
            <a:ext cx="1296144" cy="576064"/>
          </a:xfrm>
          <a:prstGeom prst="roundRect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Denetim Programının Yapılması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239118" y="3458097"/>
            <a:ext cx="1296144" cy="576064"/>
          </a:xfrm>
          <a:prstGeom prst="roundRect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Saha Çalışması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34862" y="3458097"/>
            <a:ext cx="1296144" cy="576064"/>
          </a:xfrm>
          <a:prstGeom prst="roundRect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Çıktıların Takip Edilmesi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086990" y="4250185"/>
            <a:ext cx="1296144" cy="576064"/>
          </a:xfrm>
          <a:prstGeom prst="roundRect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Raporlama</a:t>
            </a:r>
          </a:p>
        </p:txBody>
      </p:sp>
      <p:sp>
        <p:nvSpPr>
          <p:cNvPr id="38" name="Curved Down Arrow 37"/>
          <p:cNvSpPr/>
          <p:nvPr/>
        </p:nvSpPr>
        <p:spPr>
          <a:xfrm rot="2223899">
            <a:off x="8454550" y="2617888"/>
            <a:ext cx="865187" cy="207963"/>
          </a:xfrm>
          <a:prstGeom prst="curved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" name="Curved Down Arrow 38"/>
          <p:cNvSpPr/>
          <p:nvPr/>
        </p:nvSpPr>
        <p:spPr>
          <a:xfrm rot="7111868">
            <a:off x="8922069" y="4287144"/>
            <a:ext cx="863600" cy="207963"/>
          </a:xfrm>
          <a:prstGeom prst="curved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" name="Curved Down Arrow 39"/>
          <p:cNvSpPr/>
          <p:nvPr/>
        </p:nvSpPr>
        <p:spPr>
          <a:xfrm rot="7776363">
            <a:off x="5490687" y="4295876"/>
            <a:ext cx="593725" cy="149225"/>
          </a:xfrm>
          <a:prstGeom prst="curvedDownArrow">
            <a:avLst/>
          </a:prstGeom>
          <a:solidFill>
            <a:srgbClr val="FFC000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" name="Curved Down Arrow 40"/>
          <p:cNvSpPr/>
          <p:nvPr/>
        </p:nvSpPr>
        <p:spPr>
          <a:xfrm rot="18967957">
            <a:off x="3482500" y="3075088"/>
            <a:ext cx="593725" cy="139700"/>
          </a:xfrm>
          <a:prstGeom prst="curvedDownArrow">
            <a:avLst/>
          </a:prstGeom>
          <a:solidFill>
            <a:srgbClr val="FFC000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" name="Curved Down Arrow 41"/>
          <p:cNvSpPr/>
          <p:nvPr/>
        </p:nvSpPr>
        <p:spPr>
          <a:xfrm rot="13968521">
            <a:off x="3453131" y="4314132"/>
            <a:ext cx="593725" cy="147637"/>
          </a:xfrm>
          <a:prstGeom prst="curvedDownArrow">
            <a:avLst/>
          </a:prstGeom>
          <a:solidFill>
            <a:srgbClr val="FFC000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" name="Curved Down Arrow 42"/>
          <p:cNvSpPr/>
          <p:nvPr/>
        </p:nvSpPr>
        <p:spPr>
          <a:xfrm rot="2268453">
            <a:off x="5438300" y="3048101"/>
            <a:ext cx="593725" cy="149225"/>
          </a:xfrm>
          <a:prstGeom prst="curvedDownArrow">
            <a:avLst/>
          </a:prstGeom>
          <a:solidFill>
            <a:srgbClr val="FFC000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" name="Curved Down Arrow 43"/>
          <p:cNvSpPr/>
          <p:nvPr/>
        </p:nvSpPr>
        <p:spPr>
          <a:xfrm rot="20215719">
            <a:off x="4905808" y="1261294"/>
            <a:ext cx="1959369" cy="816925"/>
          </a:xfrm>
          <a:prstGeom prst="curved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" name="Curved Down Arrow 44"/>
          <p:cNvSpPr/>
          <p:nvPr/>
        </p:nvSpPr>
        <p:spPr>
          <a:xfrm rot="11122027">
            <a:off x="5054601" y="5229029"/>
            <a:ext cx="1959369" cy="816925"/>
          </a:xfrm>
          <a:prstGeom prst="curved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3D84-FCE2-BC49-8EEC-55798CE63841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711593" y="709993"/>
            <a:ext cx="61598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İç Denetimin Evrimi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4353"/>
              </p:ext>
            </p:extLst>
          </p:nvPr>
        </p:nvGraphicFramePr>
        <p:xfrm>
          <a:off x="711593" y="1268760"/>
          <a:ext cx="10510911" cy="473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4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Yıllar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Amaç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Kapsam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1950’ler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İşletme Varlıklarının Korunması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Muhasebe kayıtlarının kontrolü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1960’lar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İşletmenin mali verilerinin güvenilirliğini sağlamak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Mali denetimler ve uygunluk denetimlerinin yapılması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6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1970’ler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İşletmenin mali nitelikteki ve mali olmayan nitelikteki tüm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verilerinin güvenilirliğini sağlamak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İşletmenin bütün faaliyetlerinin mali ve uygunluk  denetimlerinin yapılması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6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1980’ler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İşletmenin mali nitelikteki ve mali olmayan nitelikteki tüm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verilerinin güvenilirliğini sağlamak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İşletmenin faaliyetlerine ilişkin süreçlerin ve kontrollerin etkinliğinin denetlenmesi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1990’lar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İşletmenin amaçlarına ulaşmada işletme yönetimine katkıda bulunmak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İşletmenin iç kontrol yapısının ve risk yönetiminin denetlenmesi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6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2000’ler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İşletmenin amaçlarına ulaşması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için yönetime danışmanlık </a:t>
                      </a: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yapmak</a:t>
                      </a:r>
                      <a:r>
                        <a:rPr lang="tr-TR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 </a:t>
                      </a:r>
                      <a:r>
                        <a:rPr lang="tr-T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işletmeye değer katmak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İşletmenin kurumsal yönetimi, iç kontrol yapısı ve risk yönetimi ile ilgili süreçlerin denetlenmesi ve işletmeye değer katmak için danışmanlık yapmak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6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4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Günümüz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GÜVENİLİR DANIŞMAN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GÜVENİLİR DANIŞMANLIK İÇİN HER ŞEY</a:t>
                      </a:r>
                      <a:endParaRPr lang="tr-T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601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7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1666</TotalTime>
  <Words>864</Words>
  <Application>Microsoft Office PowerPoint</Application>
  <PresentationFormat>Widescreen</PresentationFormat>
  <Paragraphs>258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MS PGothic</vt:lpstr>
      <vt:lpstr>Arial</vt:lpstr>
      <vt:lpstr>Calibri</vt:lpstr>
      <vt:lpstr>Calibri Light</vt:lpstr>
      <vt:lpstr>Euphemia</vt:lpstr>
      <vt:lpstr>Times New Roman</vt:lpstr>
      <vt:lpstr>Verdana</vt:lpstr>
      <vt:lpstr>Office Theme</vt:lpstr>
      <vt:lpstr>İç Denetim Penceresinden Fırsatlar ve Yeni Alanlar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Katılımcı profili</vt:lpstr>
      <vt:lpstr>Katılımcıların sektörel dağılımı</vt:lpstr>
      <vt:lpstr>İç denetim yöneticilerinin  temsil ettiği kurumlar</vt:lpstr>
      <vt:lpstr>PowerPoint Presentation</vt:lpstr>
      <vt:lpstr>PowerPoint Presentation</vt:lpstr>
      <vt:lpstr>PowerPoint Presentation</vt:lpstr>
      <vt:lpstr>PowerPoint Presentation</vt:lpstr>
      <vt:lpstr>İç denetçilerin mesleki sertifikasyonları </vt:lpstr>
      <vt:lpstr>Güncel Risk Kategorilerinin Denetim Çalışmalarında Kapsanma Oranı </vt:lpstr>
      <vt:lpstr>Güncel Risk Kategorilerinin Denetim Kapsamına Alınmama Nedenleri</vt:lpstr>
      <vt:lpstr>Danışmanlık Çalışmaları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GENELE AÇIK</cp:keywords>
  <cp:lastModifiedBy>Tolga Usluer</cp:lastModifiedBy>
  <cp:revision>167</cp:revision>
  <dcterms:created xsi:type="dcterms:W3CDTF">2016-01-25T10:27:06Z</dcterms:created>
  <dcterms:modified xsi:type="dcterms:W3CDTF">2018-10-05T09:12:34Z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b0224f2b-a5c3-474f-a210-843e8f8bfbf4</vt:lpwstr>
  </property>
  <property fmtid="{D5CDD505-2E9C-101B-9397-08002B2CF9AE}" pid="3" name="ODEABANKLabeling">
    <vt:lpwstr>Etiketsiz</vt:lpwstr>
  </property>
  <property fmtid="{D5CDD505-2E9C-101B-9397-08002B2CF9AE}" pid="4" name="ODEABANKCLASSIFICATION">
    <vt:lpwstr>GENELE ACIK</vt:lpwstr>
  </property>
</Properties>
</file>