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332" r:id="rId4"/>
    <p:sldId id="418" r:id="rId5"/>
    <p:sldId id="419" r:id="rId6"/>
    <p:sldId id="414" r:id="rId7"/>
    <p:sldId id="415" r:id="rId8"/>
    <p:sldId id="423" r:id="rId9"/>
    <p:sldId id="417" r:id="rId10"/>
    <p:sldId id="416" r:id="rId11"/>
    <p:sldId id="420" r:id="rId12"/>
    <p:sldId id="42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77" autoAdjust="0"/>
    <p:restoredTop sz="94628" autoAdjust="0"/>
  </p:normalViewPr>
  <p:slideViewPr>
    <p:cSldViewPr>
      <p:cViewPr varScale="1">
        <p:scale>
          <a:sx n="75" d="100"/>
          <a:sy n="75" d="100"/>
        </p:scale>
        <p:origin x="-1008"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254"/>
    </p:cViewPr>
  </p:sorterViewPr>
  <p:notesViewPr>
    <p:cSldViewPr>
      <p:cViewPr varScale="1">
        <p:scale>
          <a:sx n="83" d="100"/>
          <a:sy n="83" d="100"/>
        </p:scale>
        <p:origin x="-199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EDAB5D-7834-4673-B332-D31DD0443C03}" type="datetimeFigureOut">
              <a:rPr lang="tr-TR" smtClean="0"/>
              <a:pPr/>
              <a:t>05.10.2018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B59A16-E15F-4496-8FE6-780C9B9DF23A}" type="slidenum">
              <a:rPr lang="tr-TR" smtClean="0"/>
              <a:pPr/>
              <a:t>‹#›</a:t>
            </a:fld>
            <a:endParaRPr lang="tr-TR"/>
          </a:p>
        </p:txBody>
      </p:sp>
    </p:spTree>
    <p:extLst>
      <p:ext uri="{BB962C8B-B14F-4D97-AF65-F5344CB8AC3E}">
        <p14:creationId xmlns="" xmlns:p14="http://schemas.microsoft.com/office/powerpoint/2010/main" val="3540444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55331" name="2 Not Yer Tutucusu"/>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
        <p:nvSpPr>
          <p:cNvPr id="355332" name="Veri Yer Tutucusu 1"/>
          <p:cNvSpPr>
            <a:spLocks noGrp="1"/>
          </p:cNvSpPr>
          <p:nvPr>
            <p:ph type="dt" sz="quarter"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31135CD5-744F-4C05-A95B-10BB4946D788}" type="datetime1">
              <a:rPr kumimoji="0" lang="tr-TR" altLang="tr-TR" sz="1200" b="0" i="0" u="none" strike="noStrike" kern="1200" cap="none" spc="0" normalizeH="0" baseline="0" noProof="0">
                <a:ln>
                  <a:noFill/>
                </a:ln>
                <a:solidFill>
                  <a:prstClr val="black"/>
                </a:solidFill>
                <a:effectLst/>
                <a:uLnTx/>
                <a:uFillTx/>
                <a:latin typeface="Arial"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05.10.2018</a:t>
            </a:fld>
            <a:endParaRPr kumimoji="0" lang="tr-TR" altLang="tr-TR" sz="1200" b="0" i="0" u="none" strike="noStrike" kern="1200" cap="none" spc="0" normalizeH="0" baseline="0" noProof="0">
              <a:ln>
                <a:noFill/>
              </a:ln>
              <a:solidFill>
                <a:prstClr val="black"/>
              </a:solidFill>
              <a:effectLst/>
              <a:uLnTx/>
              <a:uFillTx/>
              <a:latin typeface="Arial" pitchFamily="34" charset="0"/>
              <a:ea typeface="+mn-ea"/>
              <a:cs typeface="+mn-cs"/>
            </a:endParaRPr>
          </a:p>
        </p:txBody>
      </p:sp>
    </p:spTree>
    <p:extLst>
      <p:ext uri="{BB962C8B-B14F-4D97-AF65-F5344CB8AC3E}">
        <p14:creationId xmlns="" xmlns:p14="http://schemas.microsoft.com/office/powerpoint/2010/main" val="2390663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2_Başlık Slaydı">
    <p:bg>
      <p:bgPr>
        <a:solidFill>
          <a:srgbClr val="FFFFFF"/>
        </a:solidFill>
        <a:effectLst/>
      </p:bgPr>
    </p:bg>
    <p:spTree>
      <p:nvGrpSpPr>
        <p:cNvPr id="1" name=""/>
        <p:cNvGrpSpPr/>
        <p:nvPr/>
      </p:nvGrpSpPr>
      <p:grpSpPr>
        <a:xfrm>
          <a:off x="0" y="0"/>
          <a:ext cx="0" cy="0"/>
          <a:chOff x="0" y="0"/>
          <a:chExt cx="0" cy="0"/>
        </a:xfrm>
      </p:grpSpPr>
      <p:sp>
        <p:nvSpPr>
          <p:cNvPr id="4" name="Freeform 107"/>
          <p:cNvSpPr>
            <a:spLocks/>
          </p:cNvSpPr>
          <p:nvPr userDrawn="1"/>
        </p:nvSpPr>
        <p:spPr bwMode="ltGray">
          <a:xfrm>
            <a:off x="0" y="1792288"/>
            <a:ext cx="9097963" cy="341312"/>
          </a:xfrm>
          <a:custGeom>
            <a:avLst/>
            <a:gdLst>
              <a:gd name="T0" fmla="*/ 0 w 5731"/>
              <a:gd name="T1" fmla="*/ 0 h 808"/>
              <a:gd name="T2" fmla="*/ 2147483647 w 5731"/>
              <a:gd name="T3" fmla="*/ 2147483647 h 808"/>
              <a:gd name="T4" fmla="*/ 2147483647 w 5731"/>
              <a:gd name="T5" fmla="*/ 2147483647 h 808"/>
              <a:gd name="T6" fmla="*/ 2147483647 w 5731"/>
              <a:gd name="T7" fmla="*/ 2147483647 h 808"/>
              <a:gd name="T8" fmla="*/ 2147483647 w 5731"/>
              <a:gd name="T9" fmla="*/ 2147483647 h 808"/>
              <a:gd name="T10" fmla="*/ 2147483647 w 5731"/>
              <a:gd name="T11" fmla="*/ 2147483647 h 808"/>
              <a:gd name="T12" fmla="*/ 0 w 5731"/>
              <a:gd name="T13" fmla="*/ 0 h 8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08">
                <a:moveTo>
                  <a:pt x="0" y="0"/>
                </a:moveTo>
                <a:lnTo>
                  <a:pt x="19" y="279"/>
                </a:lnTo>
                <a:cubicBezTo>
                  <a:pt x="321" y="399"/>
                  <a:pt x="1170" y="671"/>
                  <a:pt x="1824" y="739"/>
                </a:cubicBezTo>
                <a:cubicBezTo>
                  <a:pt x="2478" y="808"/>
                  <a:pt x="3295" y="769"/>
                  <a:pt x="3946" y="695"/>
                </a:cubicBezTo>
                <a:cubicBezTo>
                  <a:pt x="4597" y="621"/>
                  <a:pt x="5435" y="387"/>
                  <a:pt x="5731" y="297"/>
                </a:cubicBezTo>
                <a:lnTo>
                  <a:pt x="5722" y="153"/>
                </a:lnTo>
                <a:lnTo>
                  <a:pt x="0"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nvGrpSpPr>
          <p:cNvPr id="5" name="Group 89"/>
          <p:cNvGrpSpPr>
            <a:grpSpLocks/>
          </p:cNvGrpSpPr>
          <p:nvPr userDrawn="1"/>
        </p:nvGrpSpPr>
        <p:grpSpPr bwMode="auto">
          <a:xfrm>
            <a:off x="0" y="0"/>
            <a:ext cx="9144000" cy="2089150"/>
            <a:chOff x="0" y="0"/>
            <a:chExt cx="5760" cy="1316"/>
          </a:xfrm>
        </p:grpSpPr>
        <p:grpSp>
          <p:nvGrpSpPr>
            <p:cNvPr id="6" name="Group 90"/>
            <p:cNvGrpSpPr>
              <a:grpSpLocks/>
            </p:cNvGrpSpPr>
            <p:nvPr userDrawn="1"/>
          </p:nvGrpSpPr>
          <p:grpSpPr bwMode="auto">
            <a:xfrm flipV="1">
              <a:off x="18" y="0"/>
              <a:ext cx="5742" cy="1128"/>
              <a:chOff x="0" y="2640"/>
              <a:chExt cx="5760" cy="1680"/>
            </a:xfrm>
          </p:grpSpPr>
          <p:sp>
            <p:nvSpPr>
              <p:cNvPr id="8" name="Rectangle 91"/>
              <p:cNvSpPr>
                <a:spLocks noChangeArrowheads="1"/>
              </p:cNvSpPr>
              <p:nvPr userDrawn="1"/>
            </p:nvSpPr>
            <p:spPr bwMode="ltGray">
              <a:xfrm>
                <a:off x="0" y="2640"/>
                <a:ext cx="5760" cy="168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9" name="Rectangle 92"/>
              <p:cNvSpPr>
                <a:spLocks noChangeArrowheads="1"/>
              </p:cNvSpPr>
              <p:nvPr userDrawn="1"/>
            </p:nvSpPr>
            <p:spPr bwMode="ltGray">
              <a:xfrm>
                <a:off x="0" y="2640"/>
                <a:ext cx="5760" cy="95"/>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grpSp>
        <p:sp>
          <p:nvSpPr>
            <p:cNvPr id="7" name="Freeform 93"/>
            <p:cNvSpPr>
              <a:spLocks/>
            </p:cNvSpPr>
            <p:nvPr userDrawn="1"/>
          </p:nvSpPr>
          <p:spPr bwMode="ltGray">
            <a:xfrm>
              <a:off x="0" y="1092"/>
              <a:ext cx="5731" cy="224"/>
            </a:xfrm>
            <a:custGeom>
              <a:avLst/>
              <a:gdLst>
                <a:gd name="T0" fmla="*/ 0 w 5731"/>
                <a:gd name="T1" fmla="*/ 0 h 842"/>
                <a:gd name="T2" fmla="*/ 26 w 5731"/>
                <a:gd name="T3" fmla="*/ 0 h 842"/>
                <a:gd name="T4" fmla="*/ 1795 w 5731"/>
                <a:gd name="T5" fmla="*/ 0 h 842"/>
                <a:gd name="T6" fmla="*/ 3821 w 5731"/>
                <a:gd name="T7" fmla="*/ 0 h 842"/>
                <a:gd name="T8" fmla="*/ 5731 w 5731"/>
                <a:gd name="T9" fmla="*/ 0 h 842"/>
                <a:gd name="T10" fmla="*/ 5693 w 5731"/>
                <a:gd name="T11" fmla="*/ 0 h 842"/>
                <a:gd name="T12" fmla="*/ 0 w 5731"/>
                <a:gd name="T13" fmla="*/ 0 h 8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42">
                  <a:moveTo>
                    <a:pt x="0" y="36"/>
                  </a:moveTo>
                  <a:lnTo>
                    <a:pt x="26" y="315"/>
                  </a:lnTo>
                  <a:cubicBezTo>
                    <a:pt x="325" y="438"/>
                    <a:pt x="1163" y="700"/>
                    <a:pt x="1795" y="771"/>
                  </a:cubicBezTo>
                  <a:cubicBezTo>
                    <a:pt x="2427" y="842"/>
                    <a:pt x="3165" y="817"/>
                    <a:pt x="3821" y="742"/>
                  </a:cubicBezTo>
                  <a:cubicBezTo>
                    <a:pt x="4477" y="667"/>
                    <a:pt x="5419" y="444"/>
                    <a:pt x="5731" y="320"/>
                  </a:cubicBezTo>
                  <a:lnTo>
                    <a:pt x="5693" y="0"/>
                  </a:lnTo>
                  <a:lnTo>
                    <a:pt x="0" y="36"/>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grpSp>
        <p:nvGrpSpPr>
          <p:cNvPr id="10" name="Group 94"/>
          <p:cNvGrpSpPr>
            <a:grpSpLocks/>
          </p:cNvGrpSpPr>
          <p:nvPr userDrawn="1"/>
        </p:nvGrpSpPr>
        <p:grpSpPr bwMode="auto">
          <a:xfrm>
            <a:off x="0" y="4689475"/>
            <a:ext cx="9144000" cy="2168525"/>
            <a:chOff x="0" y="2908"/>
            <a:chExt cx="5760" cy="1412"/>
          </a:xfrm>
        </p:grpSpPr>
        <p:grpSp>
          <p:nvGrpSpPr>
            <p:cNvPr id="11" name="Group 95"/>
            <p:cNvGrpSpPr>
              <a:grpSpLocks/>
            </p:cNvGrpSpPr>
            <p:nvPr/>
          </p:nvGrpSpPr>
          <p:grpSpPr bwMode="auto">
            <a:xfrm>
              <a:off x="18" y="3135"/>
              <a:ext cx="5742" cy="1184"/>
              <a:chOff x="0" y="2641"/>
              <a:chExt cx="5760" cy="1679"/>
            </a:xfrm>
          </p:grpSpPr>
          <p:sp>
            <p:nvSpPr>
              <p:cNvPr id="15" name="Rectangle 96"/>
              <p:cNvSpPr>
                <a:spLocks noChangeArrowheads="1"/>
              </p:cNvSpPr>
              <p:nvPr userDrawn="1"/>
            </p:nvSpPr>
            <p:spPr bwMode="ltGray">
              <a:xfrm>
                <a:off x="0" y="2643"/>
                <a:ext cx="5760" cy="1677"/>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16" name="Rectangle 97"/>
              <p:cNvSpPr>
                <a:spLocks noChangeArrowheads="1"/>
              </p:cNvSpPr>
              <p:nvPr userDrawn="1"/>
            </p:nvSpPr>
            <p:spPr bwMode="ltGray">
              <a:xfrm>
                <a:off x="0" y="2643"/>
                <a:ext cx="5760" cy="94"/>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grpSp>
        <p:grpSp>
          <p:nvGrpSpPr>
            <p:cNvPr id="12" name="Group 98"/>
            <p:cNvGrpSpPr>
              <a:grpSpLocks/>
            </p:cNvGrpSpPr>
            <p:nvPr/>
          </p:nvGrpSpPr>
          <p:grpSpPr bwMode="auto">
            <a:xfrm>
              <a:off x="0" y="2902"/>
              <a:ext cx="5731" cy="264"/>
              <a:chOff x="0" y="2702"/>
              <a:chExt cx="5731" cy="426"/>
            </a:xfrm>
          </p:grpSpPr>
          <p:sp>
            <p:nvSpPr>
              <p:cNvPr id="13" name="Freeform 99"/>
              <p:cNvSpPr>
                <a:spLocks/>
              </p:cNvSpPr>
              <p:nvPr/>
            </p:nvSpPr>
            <p:spPr bwMode="ltGray">
              <a:xfrm flipV="1">
                <a:off x="0" y="2702"/>
                <a:ext cx="5731" cy="365"/>
              </a:xfrm>
              <a:custGeom>
                <a:avLst/>
                <a:gdLst>
                  <a:gd name="T0" fmla="*/ 0 w 5731"/>
                  <a:gd name="T1" fmla="*/ 0 h 808"/>
                  <a:gd name="T2" fmla="*/ 19 w 5731"/>
                  <a:gd name="T3" fmla="*/ 0 h 808"/>
                  <a:gd name="T4" fmla="*/ 1824 w 5731"/>
                  <a:gd name="T5" fmla="*/ 0 h 808"/>
                  <a:gd name="T6" fmla="*/ 3946 w 5731"/>
                  <a:gd name="T7" fmla="*/ 0 h 808"/>
                  <a:gd name="T8" fmla="*/ 5731 w 5731"/>
                  <a:gd name="T9" fmla="*/ 0 h 808"/>
                  <a:gd name="T10" fmla="*/ 5722 w 5731"/>
                  <a:gd name="T11" fmla="*/ 0 h 808"/>
                  <a:gd name="T12" fmla="*/ 0 w 5731"/>
                  <a:gd name="T13" fmla="*/ 0 h 8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08">
                    <a:moveTo>
                      <a:pt x="0" y="0"/>
                    </a:moveTo>
                    <a:lnTo>
                      <a:pt x="19" y="279"/>
                    </a:lnTo>
                    <a:cubicBezTo>
                      <a:pt x="321" y="399"/>
                      <a:pt x="1170" y="671"/>
                      <a:pt x="1824" y="739"/>
                    </a:cubicBezTo>
                    <a:cubicBezTo>
                      <a:pt x="2478" y="808"/>
                      <a:pt x="3295" y="769"/>
                      <a:pt x="3946" y="695"/>
                    </a:cubicBezTo>
                    <a:cubicBezTo>
                      <a:pt x="4597" y="621"/>
                      <a:pt x="5435" y="387"/>
                      <a:pt x="5731" y="297"/>
                    </a:cubicBezTo>
                    <a:lnTo>
                      <a:pt x="5722" y="153"/>
                    </a:lnTo>
                    <a:lnTo>
                      <a:pt x="0"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14" name="Freeform 100"/>
              <p:cNvSpPr>
                <a:spLocks/>
              </p:cNvSpPr>
              <p:nvPr/>
            </p:nvSpPr>
            <p:spPr bwMode="ltGray">
              <a:xfrm flipV="1">
                <a:off x="0" y="2748"/>
                <a:ext cx="5731" cy="380"/>
              </a:xfrm>
              <a:custGeom>
                <a:avLst/>
                <a:gdLst>
                  <a:gd name="T0" fmla="*/ 0 w 5731"/>
                  <a:gd name="T1" fmla="*/ 0 h 842"/>
                  <a:gd name="T2" fmla="*/ 26 w 5731"/>
                  <a:gd name="T3" fmla="*/ 0 h 842"/>
                  <a:gd name="T4" fmla="*/ 1795 w 5731"/>
                  <a:gd name="T5" fmla="*/ 0 h 842"/>
                  <a:gd name="T6" fmla="*/ 3821 w 5731"/>
                  <a:gd name="T7" fmla="*/ 0 h 842"/>
                  <a:gd name="T8" fmla="*/ 5731 w 5731"/>
                  <a:gd name="T9" fmla="*/ 0 h 842"/>
                  <a:gd name="T10" fmla="*/ 5693 w 5731"/>
                  <a:gd name="T11" fmla="*/ 0 h 842"/>
                  <a:gd name="T12" fmla="*/ 0 w 5731"/>
                  <a:gd name="T13" fmla="*/ 0 h 8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42">
                    <a:moveTo>
                      <a:pt x="0" y="36"/>
                    </a:moveTo>
                    <a:lnTo>
                      <a:pt x="26" y="315"/>
                    </a:lnTo>
                    <a:cubicBezTo>
                      <a:pt x="325" y="438"/>
                      <a:pt x="1163" y="700"/>
                      <a:pt x="1795" y="771"/>
                    </a:cubicBezTo>
                    <a:cubicBezTo>
                      <a:pt x="2427" y="842"/>
                      <a:pt x="3165" y="817"/>
                      <a:pt x="3821" y="742"/>
                    </a:cubicBezTo>
                    <a:cubicBezTo>
                      <a:pt x="4477" y="667"/>
                      <a:pt x="5419" y="444"/>
                      <a:pt x="5731" y="320"/>
                    </a:cubicBezTo>
                    <a:lnTo>
                      <a:pt x="5693" y="0"/>
                    </a:lnTo>
                    <a:lnTo>
                      <a:pt x="0" y="36"/>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grpSp>
      <p:grpSp>
        <p:nvGrpSpPr>
          <p:cNvPr id="17" name="Group 101"/>
          <p:cNvGrpSpPr>
            <a:grpSpLocks/>
          </p:cNvGrpSpPr>
          <p:nvPr userDrawn="1"/>
        </p:nvGrpSpPr>
        <p:grpSpPr bwMode="auto">
          <a:xfrm>
            <a:off x="0" y="0"/>
            <a:ext cx="9144000" cy="6867525"/>
            <a:chOff x="0" y="0"/>
            <a:chExt cx="5760" cy="4326"/>
          </a:xfrm>
        </p:grpSpPr>
        <p:sp>
          <p:nvSpPr>
            <p:cNvPr id="18" name="AutoShape 102"/>
            <p:cNvSpPr>
              <a:spLocks noChangeArrowheads="1"/>
            </p:cNvSpPr>
            <p:nvPr/>
          </p:nvSpPr>
          <p:spPr bwMode="white">
            <a:xfrm>
              <a:off x="27" y="24"/>
              <a:ext cx="5709" cy="4272"/>
            </a:xfrm>
            <a:prstGeom prst="roundRect">
              <a:avLst>
                <a:gd name="adj" fmla="val 6227"/>
              </a:avLst>
            </a:prstGeom>
            <a:noFill/>
            <a:ln w="76200">
              <a:solidFill>
                <a:schemeClr val="bg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19" name="Freeform 103"/>
            <p:cNvSpPr>
              <a:spLocks/>
            </p:cNvSpPr>
            <p:nvPr/>
          </p:nvSpPr>
          <p:spPr bwMode="white">
            <a:xfrm>
              <a:off x="3" y="0"/>
              <a:ext cx="288" cy="288"/>
            </a:xfrm>
            <a:custGeom>
              <a:avLst/>
              <a:gdLst>
                <a:gd name="T0" fmla="*/ 0 w 336"/>
                <a:gd name="T1" fmla="*/ 2 h 384"/>
                <a:gd name="T2" fmla="*/ 0 w 336"/>
                <a:gd name="T3" fmla="*/ 2 h 384"/>
                <a:gd name="T4" fmla="*/ 3 w 336"/>
                <a:gd name="T5" fmla="*/ 2 h 384"/>
                <a:gd name="T6" fmla="*/ 8 w 336"/>
                <a:gd name="T7" fmla="*/ 2 h 384"/>
                <a:gd name="T8" fmla="*/ 13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0" name="Freeform 104"/>
            <p:cNvSpPr>
              <a:spLocks/>
            </p:cNvSpPr>
            <p:nvPr/>
          </p:nvSpPr>
          <p:spPr bwMode="white">
            <a:xfrm rot="-5408600">
              <a:off x="-47" y="4030"/>
              <a:ext cx="336" cy="242"/>
            </a:xfrm>
            <a:custGeom>
              <a:avLst/>
              <a:gdLst>
                <a:gd name="T0" fmla="*/ 0 w 336"/>
                <a:gd name="T1" fmla="*/ 1 h 384"/>
                <a:gd name="T2" fmla="*/ 0 w 336"/>
                <a:gd name="T3" fmla="*/ 1 h 384"/>
                <a:gd name="T4" fmla="*/ 96 w 336"/>
                <a:gd name="T5" fmla="*/ 1 h 384"/>
                <a:gd name="T6" fmla="*/ 192 w 336"/>
                <a:gd name="T7" fmla="*/ 1 h 384"/>
                <a:gd name="T8" fmla="*/ 336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1" name="Freeform 105"/>
            <p:cNvSpPr>
              <a:spLocks/>
            </p:cNvSpPr>
            <p:nvPr/>
          </p:nvSpPr>
          <p:spPr bwMode="white">
            <a:xfrm>
              <a:off x="5520" y="3978"/>
              <a:ext cx="240" cy="348"/>
            </a:xfrm>
            <a:custGeom>
              <a:avLst/>
              <a:gdLst>
                <a:gd name="T0" fmla="*/ 146 w 246"/>
                <a:gd name="T1" fmla="*/ 0 h 348"/>
                <a:gd name="T2" fmla="*/ 97 w 246"/>
                <a:gd name="T3" fmla="*/ 196 h 348"/>
                <a:gd name="T4" fmla="*/ 51 w 246"/>
                <a:gd name="T5" fmla="*/ 282 h 348"/>
                <a:gd name="T6" fmla="*/ 0 w 246"/>
                <a:gd name="T7" fmla="*/ 342 h 348"/>
                <a:gd name="T8" fmla="*/ 146 w 246"/>
                <a:gd name="T9" fmla="*/ 348 h 3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6" h="348">
                  <a:moveTo>
                    <a:pt x="246" y="0"/>
                  </a:moveTo>
                  <a:lnTo>
                    <a:pt x="164" y="196"/>
                  </a:lnTo>
                  <a:lnTo>
                    <a:pt x="84" y="282"/>
                  </a:lnTo>
                  <a:lnTo>
                    <a:pt x="0" y="342"/>
                  </a:lnTo>
                  <a:lnTo>
                    <a:pt x="246" y="348"/>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2" name="Freeform 106"/>
            <p:cNvSpPr>
              <a:spLocks/>
            </p:cNvSpPr>
            <p:nvPr/>
          </p:nvSpPr>
          <p:spPr bwMode="white">
            <a:xfrm rot="5400000">
              <a:off x="5472" y="0"/>
              <a:ext cx="288" cy="288"/>
            </a:xfrm>
            <a:custGeom>
              <a:avLst/>
              <a:gdLst>
                <a:gd name="T0" fmla="*/ 0 w 336"/>
                <a:gd name="T1" fmla="*/ 2 h 384"/>
                <a:gd name="T2" fmla="*/ 0 w 336"/>
                <a:gd name="T3" fmla="*/ 2 h 384"/>
                <a:gd name="T4" fmla="*/ 3 w 336"/>
                <a:gd name="T5" fmla="*/ 2 h 384"/>
                <a:gd name="T6" fmla="*/ 8 w 336"/>
                <a:gd name="T7" fmla="*/ 2 h 384"/>
                <a:gd name="T8" fmla="*/ 13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pic>
        <p:nvPicPr>
          <p:cNvPr id="23" name="22 Resim" descr="bina.png"/>
          <p:cNvPicPr>
            <a:picLocks noChangeAspect="1"/>
          </p:cNvPicPr>
          <p:nvPr userDrawn="1"/>
        </p:nvPicPr>
        <p:blipFill>
          <a:blip r:embed="rId2" cstate="print"/>
          <a:stretch>
            <a:fillRect/>
          </a:stretch>
        </p:blipFill>
        <p:spPr>
          <a:xfrm>
            <a:off x="2285984" y="2143116"/>
            <a:ext cx="4670961" cy="2511482"/>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24" name="32 Resim" descr="q1.png"/>
          <p:cNvPicPr>
            <a:picLocks noChangeAspect="1"/>
          </p:cNvPicPr>
          <p:nvPr userDrawn="1"/>
        </p:nvPicPr>
        <p:blipFill>
          <a:blip r:embed="rId3">
            <a:extLst>
              <a:ext uri="{28A0092B-C50C-407E-A947-70E740481C1C}">
                <a14:useLocalDpi xmlns="" xmlns:a14="http://schemas.microsoft.com/office/drawing/2010/main" val="0"/>
              </a:ext>
            </a:extLst>
          </a:blip>
          <a:srcRect/>
          <a:stretch>
            <a:fillRect/>
          </a:stretch>
        </p:blipFill>
        <p:spPr bwMode="auto">
          <a:xfrm>
            <a:off x="0" y="214313"/>
            <a:ext cx="2430463" cy="1452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2786050" y="142852"/>
            <a:ext cx="6000792" cy="1714512"/>
          </a:xfrm>
        </p:spPr>
        <p:txBody>
          <a:bodyPr/>
          <a:lstStyle>
            <a:lvl1pPr algn="l">
              <a:defRPr sz="4000" b="1" baseline="0"/>
            </a:lvl1pPr>
          </a:lstStyle>
          <a:p>
            <a:r>
              <a:rPr lang="tr-TR" smtClean="0"/>
              <a:t>Asıl başlık stili için tıklatın</a:t>
            </a:r>
            <a:endParaRPr lang="en-US" dirty="0"/>
          </a:p>
        </p:txBody>
      </p:sp>
      <p:sp>
        <p:nvSpPr>
          <p:cNvPr id="3075" name="Rectangle 3"/>
          <p:cNvSpPr>
            <a:spLocks noGrp="1" noChangeArrowheads="1"/>
          </p:cNvSpPr>
          <p:nvPr>
            <p:ph type="subTitle" idx="1"/>
          </p:nvPr>
        </p:nvSpPr>
        <p:spPr bwMode="white">
          <a:xfrm>
            <a:off x="214282" y="5000636"/>
            <a:ext cx="8643998" cy="1643074"/>
          </a:xfrm>
          <a:prstGeom prst="rect">
            <a:avLst/>
          </a:prstGeom>
        </p:spPr>
        <p:txBody>
          <a:bodyPr/>
          <a:lstStyle>
            <a:lvl1pPr marL="0" indent="0" algn="ctr">
              <a:buFont typeface="Wingdings" pitchFamily="2" charset="2"/>
              <a:buNone/>
              <a:defRPr sz="2400" b="0" baseline="0">
                <a:solidFill>
                  <a:schemeClr val="bg1"/>
                </a:solidFill>
              </a:defRPr>
            </a:lvl1pPr>
          </a:lstStyle>
          <a:p>
            <a:r>
              <a:rPr lang="tr-TR" smtClean="0"/>
              <a:t>Asıl alt başlık stilini düzenlemek için tıklatın</a:t>
            </a:r>
            <a:endParaRPr lang="en-US" dirty="0"/>
          </a:p>
        </p:txBody>
      </p:sp>
    </p:spTree>
    <p:extLst>
      <p:ext uri="{BB962C8B-B14F-4D97-AF65-F5344CB8AC3E}">
        <p14:creationId xmlns="" xmlns:p14="http://schemas.microsoft.com/office/powerpoint/2010/main" val="1860089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Başlık Slaydı">
    <p:bg>
      <p:bgPr>
        <a:solidFill>
          <a:srgbClr val="FFFFFF"/>
        </a:solidFill>
        <a:effectLst/>
      </p:bgPr>
    </p:bg>
    <p:spTree>
      <p:nvGrpSpPr>
        <p:cNvPr id="1" name=""/>
        <p:cNvGrpSpPr/>
        <p:nvPr/>
      </p:nvGrpSpPr>
      <p:grpSpPr>
        <a:xfrm>
          <a:off x="0" y="0"/>
          <a:ext cx="0" cy="0"/>
          <a:chOff x="0" y="0"/>
          <a:chExt cx="0" cy="0"/>
        </a:xfrm>
      </p:grpSpPr>
      <p:grpSp>
        <p:nvGrpSpPr>
          <p:cNvPr id="5" name="Group 89"/>
          <p:cNvGrpSpPr>
            <a:grpSpLocks/>
          </p:cNvGrpSpPr>
          <p:nvPr userDrawn="1"/>
        </p:nvGrpSpPr>
        <p:grpSpPr bwMode="auto">
          <a:xfrm>
            <a:off x="0" y="0"/>
            <a:ext cx="9144000" cy="1428750"/>
            <a:chOff x="0" y="0"/>
            <a:chExt cx="5760" cy="1316"/>
          </a:xfrm>
        </p:grpSpPr>
        <p:grpSp>
          <p:nvGrpSpPr>
            <p:cNvPr id="6" name="Group 90"/>
            <p:cNvGrpSpPr>
              <a:grpSpLocks/>
            </p:cNvGrpSpPr>
            <p:nvPr userDrawn="1"/>
          </p:nvGrpSpPr>
          <p:grpSpPr bwMode="auto">
            <a:xfrm flipV="1">
              <a:off x="18" y="1"/>
              <a:ext cx="5742" cy="1127"/>
              <a:chOff x="0" y="2641"/>
              <a:chExt cx="5760" cy="1679"/>
            </a:xfrm>
          </p:grpSpPr>
          <p:sp>
            <p:nvSpPr>
              <p:cNvPr id="8" name="Rectangle 91"/>
              <p:cNvSpPr>
                <a:spLocks noChangeArrowheads="1"/>
              </p:cNvSpPr>
              <p:nvPr userDrawn="1"/>
            </p:nvSpPr>
            <p:spPr bwMode="ltGray">
              <a:xfrm>
                <a:off x="0" y="2642"/>
                <a:ext cx="5760" cy="1677"/>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9" name="Rectangle 92"/>
              <p:cNvSpPr>
                <a:spLocks noChangeArrowheads="1"/>
              </p:cNvSpPr>
              <p:nvPr userDrawn="1"/>
            </p:nvSpPr>
            <p:spPr bwMode="ltGray">
              <a:xfrm>
                <a:off x="0" y="2642"/>
                <a:ext cx="5760" cy="96"/>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grpSp>
        <p:sp>
          <p:nvSpPr>
            <p:cNvPr id="7" name="Freeform 93"/>
            <p:cNvSpPr>
              <a:spLocks/>
            </p:cNvSpPr>
            <p:nvPr userDrawn="1"/>
          </p:nvSpPr>
          <p:spPr bwMode="ltGray">
            <a:xfrm>
              <a:off x="0" y="1092"/>
              <a:ext cx="5731" cy="224"/>
            </a:xfrm>
            <a:custGeom>
              <a:avLst/>
              <a:gdLst>
                <a:gd name="T0" fmla="*/ 0 w 5731"/>
                <a:gd name="T1" fmla="*/ 0 h 842"/>
                <a:gd name="T2" fmla="*/ 26 w 5731"/>
                <a:gd name="T3" fmla="*/ 0 h 842"/>
                <a:gd name="T4" fmla="*/ 1795 w 5731"/>
                <a:gd name="T5" fmla="*/ 0 h 842"/>
                <a:gd name="T6" fmla="*/ 3821 w 5731"/>
                <a:gd name="T7" fmla="*/ 0 h 842"/>
                <a:gd name="T8" fmla="*/ 5731 w 5731"/>
                <a:gd name="T9" fmla="*/ 0 h 842"/>
                <a:gd name="T10" fmla="*/ 5693 w 5731"/>
                <a:gd name="T11" fmla="*/ 0 h 842"/>
                <a:gd name="T12" fmla="*/ 0 w 5731"/>
                <a:gd name="T13" fmla="*/ 0 h 8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42">
                  <a:moveTo>
                    <a:pt x="0" y="36"/>
                  </a:moveTo>
                  <a:lnTo>
                    <a:pt x="26" y="315"/>
                  </a:lnTo>
                  <a:cubicBezTo>
                    <a:pt x="325" y="438"/>
                    <a:pt x="1163" y="700"/>
                    <a:pt x="1795" y="771"/>
                  </a:cubicBezTo>
                  <a:cubicBezTo>
                    <a:pt x="2427" y="842"/>
                    <a:pt x="3165" y="817"/>
                    <a:pt x="3821" y="742"/>
                  </a:cubicBezTo>
                  <a:cubicBezTo>
                    <a:pt x="4477" y="667"/>
                    <a:pt x="5419" y="444"/>
                    <a:pt x="5731" y="320"/>
                  </a:cubicBezTo>
                  <a:lnTo>
                    <a:pt x="5693" y="0"/>
                  </a:lnTo>
                  <a:lnTo>
                    <a:pt x="0" y="36"/>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grpSp>
        <p:nvGrpSpPr>
          <p:cNvPr id="10" name="Group 94"/>
          <p:cNvGrpSpPr>
            <a:grpSpLocks/>
          </p:cNvGrpSpPr>
          <p:nvPr userDrawn="1"/>
        </p:nvGrpSpPr>
        <p:grpSpPr bwMode="auto">
          <a:xfrm>
            <a:off x="0" y="5429250"/>
            <a:ext cx="9144000" cy="1428750"/>
            <a:chOff x="0" y="2908"/>
            <a:chExt cx="5760" cy="1412"/>
          </a:xfrm>
        </p:grpSpPr>
        <p:grpSp>
          <p:nvGrpSpPr>
            <p:cNvPr id="11" name="Group 95"/>
            <p:cNvGrpSpPr>
              <a:grpSpLocks/>
            </p:cNvGrpSpPr>
            <p:nvPr/>
          </p:nvGrpSpPr>
          <p:grpSpPr bwMode="auto">
            <a:xfrm>
              <a:off x="18" y="3135"/>
              <a:ext cx="5742" cy="1184"/>
              <a:chOff x="0" y="2641"/>
              <a:chExt cx="5760" cy="1679"/>
            </a:xfrm>
          </p:grpSpPr>
          <p:sp>
            <p:nvSpPr>
              <p:cNvPr id="15" name="Rectangle 96"/>
              <p:cNvSpPr>
                <a:spLocks noChangeArrowheads="1"/>
              </p:cNvSpPr>
              <p:nvPr userDrawn="1"/>
            </p:nvSpPr>
            <p:spPr bwMode="ltGray">
              <a:xfrm>
                <a:off x="0" y="2642"/>
                <a:ext cx="5760" cy="1678"/>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16" name="Rectangle 97"/>
              <p:cNvSpPr>
                <a:spLocks noChangeArrowheads="1"/>
              </p:cNvSpPr>
              <p:nvPr userDrawn="1"/>
            </p:nvSpPr>
            <p:spPr bwMode="ltGray">
              <a:xfrm>
                <a:off x="0" y="2642"/>
                <a:ext cx="5760" cy="98"/>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grpSp>
        <p:grpSp>
          <p:nvGrpSpPr>
            <p:cNvPr id="12" name="Group 98"/>
            <p:cNvGrpSpPr>
              <a:grpSpLocks/>
            </p:cNvGrpSpPr>
            <p:nvPr/>
          </p:nvGrpSpPr>
          <p:grpSpPr bwMode="auto">
            <a:xfrm>
              <a:off x="0" y="2900"/>
              <a:ext cx="5731" cy="263"/>
              <a:chOff x="0" y="2702"/>
              <a:chExt cx="5731" cy="425"/>
            </a:xfrm>
          </p:grpSpPr>
          <p:sp>
            <p:nvSpPr>
              <p:cNvPr id="13" name="Freeform 99"/>
              <p:cNvSpPr>
                <a:spLocks/>
              </p:cNvSpPr>
              <p:nvPr/>
            </p:nvSpPr>
            <p:spPr bwMode="ltGray">
              <a:xfrm flipV="1">
                <a:off x="0" y="2702"/>
                <a:ext cx="5731" cy="365"/>
              </a:xfrm>
              <a:custGeom>
                <a:avLst/>
                <a:gdLst>
                  <a:gd name="T0" fmla="*/ 0 w 5731"/>
                  <a:gd name="T1" fmla="*/ 0 h 808"/>
                  <a:gd name="T2" fmla="*/ 19 w 5731"/>
                  <a:gd name="T3" fmla="*/ 0 h 808"/>
                  <a:gd name="T4" fmla="*/ 1824 w 5731"/>
                  <a:gd name="T5" fmla="*/ 0 h 808"/>
                  <a:gd name="T6" fmla="*/ 3946 w 5731"/>
                  <a:gd name="T7" fmla="*/ 0 h 808"/>
                  <a:gd name="T8" fmla="*/ 5731 w 5731"/>
                  <a:gd name="T9" fmla="*/ 0 h 808"/>
                  <a:gd name="T10" fmla="*/ 5722 w 5731"/>
                  <a:gd name="T11" fmla="*/ 0 h 808"/>
                  <a:gd name="T12" fmla="*/ 0 w 5731"/>
                  <a:gd name="T13" fmla="*/ 0 h 8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08">
                    <a:moveTo>
                      <a:pt x="0" y="0"/>
                    </a:moveTo>
                    <a:lnTo>
                      <a:pt x="19" y="279"/>
                    </a:lnTo>
                    <a:cubicBezTo>
                      <a:pt x="321" y="399"/>
                      <a:pt x="1170" y="671"/>
                      <a:pt x="1824" y="739"/>
                    </a:cubicBezTo>
                    <a:cubicBezTo>
                      <a:pt x="2478" y="808"/>
                      <a:pt x="3295" y="769"/>
                      <a:pt x="3946" y="695"/>
                    </a:cubicBezTo>
                    <a:cubicBezTo>
                      <a:pt x="4597" y="621"/>
                      <a:pt x="5435" y="387"/>
                      <a:pt x="5731" y="297"/>
                    </a:cubicBezTo>
                    <a:lnTo>
                      <a:pt x="5722" y="153"/>
                    </a:lnTo>
                    <a:lnTo>
                      <a:pt x="0"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14" name="Freeform 100"/>
              <p:cNvSpPr>
                <a:spLocks/>
              </p:cNvSpPr>
              <p:nvPr/>
            </p:nvSpPr>
            <p:spPr bwMode="ltGray">
              <a:xfrm flipV="1">
                <a:off x="0" y="2750"/>
                <a:ext cx="5731" cy="377"/>
              </a:xfrm>
              <a:custGeom>
                <a:avLst/>
                <a:gdLst>
                  <a:gd name="T0" fmla="*/ 0 w 5731"/>
                  <a:gd name="T1" fmla="*/ 0 h 842"/>
                  <a:gd name="T2" fmla="*/ 26 w 5731"/>
                  <a:gd name="T3" fmla="*/ 0 h 842"/>
                  <a:gd name="T4" fmla="*/ 1795 w 5731"/>
                  <a:gd name="T5" fmla="*/ 0 h 842"/>
                  <a:gd name="T6" fmla="*/ 3821 w 5731"/>
                  <a:gd name="T7" fmla="*/ 0 h 842"/>
                  <a:gd name="T8" fmla="*/ 5731 w 5731"/>
                  <a:gd name="T9" fmla="*/ 0 h 842"/>
                  <a:gd name="T10" fmla="*/ 5693 w 5731"/>
                  <a:gd name="T11" fmla="*/ 0 h 842"/>
                  <a:gd name="T12" fmla="*/ 0 w 5731"/>
                  <a:gd name="T13" fmla="*/ 0 h 8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42">
                    <a:moveTo>
                      <a:pt x="0" y="36"/>
                    </a:moveTo>
                    <a:lnTo>
                      <a:pt x="26" y="315"/>
                    </a:lnTo>
                    <a:cubicBezTo>
                      <a:pt x="325" y="438"/>
                      <a:pt x="1163" y="700"/>
                      <a:pt x="1795" y="771"/>
                    </a:cubicBezTo>
                    <a:cubicBezTo>
                      <a:pt x="2427" y="842"/>
                      <a:pt x="3165" y="817"/>
                      <a:pt x="3821" y="742"/>
                    </a:cubicBezTo>
                    <a:cubicBezTo>
                      <a:pt x="4477" y="667"/>
                      <a:pt x="5419" y="444"/>
                      <a:pt x="5731" y="320"/>
                    </a:cubicBezTo>
                    <a:lnTo>
                      <a:pt x="5693" y="0"/>
                    </a:lnTo>
                    <a:lnTo>
                      <a:pt x="0" y="36"/>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grpSp>
      <p:grpSp>
        <p:nvGrpSpPr>
          <p:cNvPr id="17" name="Group 101"/>
          <p:cNvGrpSpPr>
            <a:grpSpLocks/>
          </p:cNvGrpSpPr>
          <p:nvPr userDrawn="1"/>
        </p:nvGrpSpPr>
        <p:grpSpPr bwMode="auto">
          <a:xfrm>
            <a:off x="0" y="0"/>
            <a:ext cx="9144000" cy="6867525"/>
            <a:chOff x="0" y="0"/>
            <a:chExt cx="5760" cy="4326"/>
          </a:xfrm>
        </p:grpSpPr>
        <p:sp>
          <p:nvSpPr>
            <p:cNvPr id="18" name="AutoShape 102"/>
            <p:cNvSpPr>
              <a:spLocks noChangeArrowheads="1"/>
            </p:cNvSpPr>
            <p:nvPr/>
          </p:nvSpPr>
          <p:spPr bwMode="white">
            <a:xfrm>
              <a:off x="27" y="24"/>
              <a:ext cx="5709" cy="4272"/>
            </a:xfrm>
            <a:prstGeom prst="roundRect">
              <a:avLst>
                <a:gd name="adj" fmla="val 6227"/>
              </a:avLst>
            </a:prstGeom>
            <a:noFill/>
            <a:ln w="76200">
              <a:solidFill>
                <a:schemeClr val="bg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19" name="Freeform 103"/>
            <p:cNvSpPr>
              <a:spLocks/>
            </p:cNvSpPr>
            <p:nvPr/>
          </p:nvSpPr>
          <p:spPr bwMode="white">
            <a:xfrm>
              <a:off x="3" y="0"/>
              <a:ext cx="288" cy="288"/>
            </a:xfrm>
            <a:custGeom>
              <a:avLst/>
              <a:gdLst>
                <a:gd name="T0" fmla="*/ 0 w 336"/>
                <a:gd name="T1" fmla="*/ 2 h 384"/>
                <a:gd name="T2" fmla="*/ 0 w 336"/>
                <a:gd name="T3" fmla="*/ 2 h 384"/>
                <a:gd name="T4" fmla="*/ 3 w 336"/>
                <a:gd name="T5" fmla="*/ 2 h 384"/>
                <a:gd name="T6" fmla="*/ 8 w 336"/>
                <a:gd name="T7" fmla="*/ 2 h 384"/>
                <a:gd name="T8" fmla="*/ 13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0" name="Freeform 104"/>
            <p:cNvSpPr>
              <a:spLocks/>
            </p:cNvSpPr>
            <p:nvPr/>
          </p:nvSpPr>
          <p:spPr bwMode="white">
            <a:xfrm rot="-5408600">
              <a:off x="-47" y="4030"/>
              <a:ext cx="336" cy="242"/>
            </a:xfrm>
            <a:custGeom>
              <a:avLst/>
              <a:gdLst>
                <a:gd name="T0" fmla="*/ 0 w 336"/>
                <a:gd name="T1" fmla="*/ 1 h 384"/>
                <a:gd name="T2" fmla="*/ 0 w 336"/>
                <a:gd name="T3" fmla="*/ 1 h 384"/>
                <a:gd name="T4" fmla="*/ 96 w 336"/>
                <a:gd name="T5" fmla="*/ 1 h 384"/>
                <a:gd name="T6" fmla="*/ 192 w 336"/>
                <a:gd name="T7" fmla="*/ 1 h 384"/>
                <a:gd name="T8" fmla="*/ 336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1" name="Freeform 105"/>
            <p:cNvSpPr>
              <a:spLocks/>
            </p:cNvSpPr>
            <p:nvPr/>
          </p:nvSpPr>
          <p:spPr bwMode="white">
            <a:xfrm>
              <a:off x="5520" y="3978"/>
              <a:ext cx="240" cy="348"/>
            </a:xfrm>
            <a:custGeom>
              <a:avLst/>
              <a:gdLst>
                <a:gd name="T0" fmla="*/ 146 w 246"/>
                <a:gd name="T1" fmla="*/ 0 h 348"/>
                <a:gd name="T2" fmla="*/ 97 w 246"/>
                <a:gd name="T3" fmla="*/ 196 h 348"/>
                <a:gd name="T4" fmla="*/ 51 w 246"/>
                <a:gd name="T5" fmla="*/ 282 h 348"/>
                <a:gd name="T6" fmla="*/ 0 w 246"/>
                <a:gd name="T7" fmla="*/ 342 h 348"/>
                <a:gd name="T8" fmla="*/ 146 w 246"/>
                <a:gd name="T9" fmla="*/ 348 h 3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6" h="348">
                  <a:moveTo>
                    <a:pt x="246" y="0"/>
                  </a:moveTo>
                  <a:lnTo>
                    <a:pt x="164" y="196"/>
                  </a:lnTo>
                  <a:lnTo>
                    <a:pt x="84" y="282"/>
                  </a:lnTo>
                  <a:lnTo>
                    <a:pt x="0" y="342"/>
                  </a:lnTo>
                  <a:lnTo>
                    <a:pt x="246" y="348"/>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2" name="Freeform 106"/>
            <p:cNvSpPr>
              <a:spLocks/>
            </p:cNvSpPr>
            <p:nvPr/>
          </p:nvSpPr>
          <p:spPr bwMode="white">
            <a:xfrm rot="5400000">
              <a:off x="5472" y="0"/>
              <a:ext cx="288" cy="288"/>
            </a:xfrm>
            <a:custGeom>
              <a:avLst/>
              <a:gdLst>
                <a:gd name="T0" fmla="*/ 0 w 336"/>
                <a:gd name="T1" fmla="*/ 2 h 384"/>
                <a:gd name="T2" fmla="*/ 0 w 336"/>
                <a:gd name="T3" fmla="*/ 2 h 384"/>
                <a:gd name="T4" fmla="*/ 3 w 336"/>
                <a:gd name="T5" fmla="*/ 2 h 384"/>
                <a:gd name="T6" fmla="*/ 8 w 336"/>
                <a:gd name="T7" fmla="*/ 2 h 384"/>
                <a:gd name="T8" fmla="*/ 13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pic>
        <p:nvPicPr>
          <p:cNvPr id="23" name="30 Resim" descr="q1.png"/>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0" y="-71438"/>
            <a:ext cx="2430463" cy="1452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2786050" y="142852"/>
            <a:ext cx="6000792" cy="1214446"/>
          </a:xfrm>
        </p:spPr>
        <p:txBody>
          <a:bodyPr/>
          <a:lstStyle>
            <a:lvl1pPr algn="l">
              <a:defRPr sz="4000" b="1" baseline="0"/>
            </a:lvl1pPr>
          </a:lstStyle>
          <a:p>
            <a:r>
              <a:rPr lang="tr-TR" smtClean="0"/>
              <a:t>Asıl başlık stili için tıklatın</a:t>
            </a:r>
            <a:endParaRPr lang="en-US" dirty="0"/>
          </a:p>
        </p:txBody>
      </p:sp>
      <p:sp>
        <p:nvSpPr>
          <p:cNvPr id="3075" name="Rectangle 3"/>
          <p:cNvSpPr>
            <a:spLocks noGrp="1" noChangeArrowheads="1"/>
          </p:cNvSpPr>
          <p:nvPr>
            <p:ph type="subTitle" idx="1"/>
          </p:nvPr>
        </p:nvSpPr>
        <p:spPr bwMode="white">
          <a:xfrm>
            <a:off x="214282" y="5572140"/>
            <a:ext cx="8643998" cy="1071570"/>
          </a:xfrm>
          <a:prstGeom prst="rect">
            <a:avLst/>
          </a:prstGeom>
        </p:spPr>
        <p:txBody>
          <a:bodyPr/>
          <a:lstStyle>
            <a:lvl1pPr marL="0" indent="0" algn="ctr">
              <a:buFont typeface="Wingdings" pitchFamily="2" charset="2"/>
              <a:buNone/>
              <a:defRPr sz="2400" b="0" baseline="0">
                <a:solidFill>
                  <a:schemeClr val="bg1"/>
                </a:solidFill>
              </a:defRPr>
            </a:lvl1pPr>
          </a:lstStyle>
          <a:p>
            <a:r>
              <a:rPr lang="tr-TR" smtClean="0"/>
              <a:t>Asıl alt başlık stilini düzenlemek için tıklatın</a:t>
            </a:r>
            <a:endParaRPr lang="en-US" dirty="0"/>
          </a:p>
        </p:txBody>
      </p:sp>
      <p:sp>
        <p:nvSpPr>
          <p:cNvPr id="24" name="2 İçerik Yer Tutucusu"/>
          <p:cNvSpPr>
            <a:spLocks noGrp="1"/>
          </p:cNvSpPr>
          <p:nvPr>
            <p:ph idx="10"/>
          </p:nvPr>
        </p:nvSpPr>
        <p:spPr>
          <a:xfrm>
            <a:off x="457200" y="1600201"/>
            <a:ext cx="8229600" cy="3829064"/>
          </a:xfrm>
          <a:prstGeom prst="rect">
            <a:avLst/>
          </a:prstGeom>
        </p:spPr>
        <p:txBody>
          <a:bodyPr/>
          <a:lstStyle>
            <a:lvl1pPr>
              <a:buFont typeface="Wingdings" pitchFamily="2" charset="2"/>
              <a:buChar char="q"/>
              <a:defRPr kumimoji="0" lang="tr-TR" sz="2000" b="1" i="0" u="none" strike="noStrike" kern="0" cap="none" spc="0" normalizeH="0" baseline="0" noProof="0" smtClean="0">
                <a:ln>
                  <a:noFill/>
                </a:ln>
                <a:solidFill>
                  <a:schemeClr val="tx1"/>
                </a:solidFill>
                <a:effectLst/>
                <a:uLnTx/>
                <a:uFillTx/>
                <a:latin typeface="Calibri" pitchFamily="34" charset="0"/>
              </a:defRPr>
            </a:lvl1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p:txBody>
      </p:sp>
    </p:spTree>
    <p:extLst>
      <p:ext uri="{BB962C8B-B14F-4D97-AF65-F5344CB8AC3E}">
        <p14:creationId xmlns="" xmlns:p14="http://schemas.microsoft.com/office/powerpoint/2010/main" val="42598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9 Veri Yer Tutucusu"/>
          <p:cNvSpPr txBox="1">
            <a:spLocks/>
          </p:cNvSpPr>
          <p:nvPr userDrawn="1"/>
        </p:nvSpPr>
        <p:spPr>
          <a:xfrm>
            <a:off x="357188" y="6492875"/>
            <a:ext cx="1357312" cy="365125"/>
          </a:xfrm>
          <a:prstGeom prst="rect">
            <a:avLst/>
          </a:prstGeom>
        </p:spPr>
        <p:txBody>
          <a:bodyPr anchor="ctr"/>
          <a:lstStyle>
            <a:lvl1pPr algn="l">
              <a:defRPr sz="1200" b="1">
                <a:solidFill>
                  <a:schemeClr val="tx1"/>
                </a:solidFill>
              </a:defRPr>
            </a:lvl1pPr>
          </a:lstStyle>
          <a:p>
            <a:pPr fontAlgn="base">
              <a:spcBef>
                <a:spcPct val="0"/>
              </a:spcBef>
              <a:spcAft>
                <a:spcPct val="0"/>
              </a:spcAft>
              <a:defRPr/>
            </a:pPr>
            <a:fld id="{7EFC573B-7069-4A5C-9596-597F9A83DC07}" type="datetime4">
              <a:rPr lang="tr-TR" smtClean="0">
                <a:solidFill>
                  <a:srgbClr val="046CA6"/>
                </a:solidFill>
                <a:latin typeface="Arial" charset="0"/>
              </a:rPr>
              <a:pPr fontAlgn="base">
                <a:spcBef>
                  <a:spcPct val="0"/>
                </a:spcBef>
                <a:spcAft>
                  <a:spcPct val="0"/>
                </a:spcAft>
                <a:defRPr/>
              </a:pPr>
              <a:t>5 Ekim 2018</a:t>
            </a:fld>
            <a:endParaRPr lang="tr-TR">
              <a:solidFill>
                <a:srgbClr val="046CA6"/>
              </a:solidFill>
              <a:latin typeface="Arial" charset="0"/>
            </a:endParaRPr>
          </a:p>
        </p:txBody>
      </p:sp>
      <p:sp>
        <p:nvSpPr>
          <p:cNvPr id="5" name="4 Metin kutusu"/>
          <p:cNvSpPr txBox="1">
            <a:spLocks noChangeArrowheads="1"/>
          </p:cNvSpPr>
          <p:nvPr userDrawn="1"/>
        </p:nvSpPr>
        <p:spPr bwMode="auto">
          <a:xfrm>
            <a:off x="8597900" y="6543675"/>
            <a:ext cx="5715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tr-TR" sz="1200" b="1" smtClean="0">
                <a:solidFill>
                  <a:srgbClr val="046CA6"/>
                </a:solidFill>
              </a:rPr>
              <a:t>/11</a:t>
            </a:r>
          </a:p>
          <a:p>
            <a:pPr eaLnBrk="1" fontAlgn="base" hangingPunct="1">
              <a:spcBef>
                <a:spcPct val="0"/>
              </a:spcBef>
              <a:spcAft>
                <a:spcPct val="0"/>
              </a:spcAft>
              <a:defRPr/>
            </a:pPr>
            <a:endParaRPr lang="tr-TR" sz="1200" b="1" smtClean="0">
              <a:solidFill>
                <a:srgbClr val="046CA6"/>
              </a:solidFill>
            </a:endParaRPr>
          </a:p>
        </p:txBody>
      </p:sp>
      <p:sp>
        <p:nvSpPr>
          <p:cNvPr id="2" name="1 Başlık"/>
          <p:cNvSpPr>
            <a:spLocks noGrp="1"/>
          </p:cNvSpPr>
          <p:nvPr>
            <p:ph type="title"/>
          </p:nvPr>
        </p:nvSpPr>
        <p:spPr>
          <a:xfrm>
            <a:off x="2571750" y="-24"/>
            <a:ext cx="6572250" cy="706419"/>
          </a:xfrm>
        </p:spPr>
        <p:txBody>
          <a:bodyPr/>
          <a:lstStyle>
            <a:lvl1pPr>
              <a:defRPr sz="2400"/>
            </a:lvl1pPr>
          </a:lstStyle>
          <a:p>
            <a:r>
              <a:rPr lang="tr-TR" dirty="0" smtClean="0"/>
              <a:t>Asıl başlık stili için tıklatın</a:t>
            </a:r>
            <a:endParaRPr lang="tr-TR" dirty="0"/>
          </a:p>
        </p:txBody>
      </p:sp>
      <p:sp>
        <p:nvSpPr>
          <p:cNvPr id="3" name="2 İçerik Yer Tutucusu"/>
          <p:cNvSpPr>
            <a:spLocks noGrp="1"/>
          </p:cNvSpPr>
          <p:nvPr>
            <p:ph idx="1"/>
          </p:nvPr>
        </p:nvSpPr>
        <p:spPr>
          <a:xfrm>
            <a:off x="304800" y="1071546"/>
            <a:ext cx="8610600" cy="5357850"/>
          </a:xfrm>
          <a:prstGeom prst="rect">
            <a:avLst/>
          </a:prstGeom>
          <a:ln>
            <a:solidFill>
              <a:schemeClr val="tx1"/>
            </a:solidFill>
          </a:ln>
        </p:spPr>
        <p:txBody>
          <a:bodyPr/>
          <a:lstStyle>
            <a:lvl1pPr>
              <a:buClr>
                <a:schemeClr val="tx1"/>
              </a:buClr>
              <a:buFont typeface="Wingdings" pitchFamily="2" charset="2"/>
              <a:buChar char="q"/>
              <a:defRPr sz="1800" b="1">
                <a:solidFill>
                  <a:schemeClr val="tx1"/>
                </a:solidFill>
              </a:defRPr>
            </a:lvl1pPr>
            <a:lvl2pPr>
              <a:buFont typeface="Wingdings" pitchFamily="2" charset="2"/>
              <a:buChar char="§"/>
              <a:defRPr sz="1800" b="1">
                <a:solidFill>
                  <a:schemeClr val="tx1"/>
                </a:solidFill>
              </a:defRPr>
            </a:lvl2pPr>
            <a:lvl3pPr>
              <a:buFont typeface="Arial" pitchFamily="34" charset="0"/>
              <a:buChar char="•"/>
              <a:defRPr sz="1800" b="1">
                <a:solidFill>
                  <a:schemeClr val="tx1"/>
                </a:solidFill>
              </a:defRPr>
            </a:lvl3pPr>
            <a:lvl4pPr>
              <a:buFont typeface="Calibri" pitchFamily="34" charset="0"/>
              <a:buChar char="−"/>
              <a:defRPr sz="1800" b="1">
                <a:solidFill>
                  <a:schemeClr val="tx1"/>
                </a:solidFill>
              </a:defRPr>
            </a:lvl4pPr>
            <a:lvl5pPr>
              <a:buFont typeface="Calibri" pitchFamily="34" charset="0"/>
              <a:buChar char="»"/>
              <a:defRPr sz="1800" b="1">
                <a:solidFill>
                  <a:schemeClr val="tx1"/>
                </a:solidFill>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smtClean="0"/>
          </a:p>
        </p:txBody>
      </p:sp>
      <p:sp>
        <p:nvSpPr>
          <p:cNvPr id="6" name="4 Veri Yer Tutucusu"/>
          <p:cNvSpPr>
            <a:spLocks noGrp="1"/>
          </p:cNvSpPr>
          <p:nvPr>
            <p:ph type="dt" sz="half" idx="10"/>
          </p:nvPr>
        </p:nvSpPr>
        <p:spPr>
          <a:xfrm>
            <a:off x="6248400" y="0"/>
            <a:ext cx="2667000" cy="228600"/>
          </a:xfrm>
        </p:spPr>
        <p:txBody>
          <a:bodyPr/>
          <a:lstStyle>
            <a:lvl1pPr>
              <a:defRPr/>
            </a:lvl1pPr>
          </a:lstStyle>
          <a:p>
            <a:pPr>
              <a:defRPr/>
            </a:pPr>
            <a:fld id="{22C6338E-DAD9-4E9B-BC62-75BCA53EE9DF}" type="datetime1">
              <a:rPr lang="tr-TR">
                <a:solidFill>
                  <a:srgbClr val="046CA6"/>
                </a:solidFill>
              </a:rPr>
              <a:pPr>
                <a:defRPr/>
              </a:pPr>
              <a:t>05.10.2018</a:t>
            </a:fld>
            <a:endParaRPr lang="en-US">
              <a:solidFill>
                <a:srgbClr val="046CA6"/>
              </a:solidFill>
            </a:endParaRPr>
          </a:p>
        </p:txBody>
      </p:sp>
      <p:sp>
        <p:nvSpPr>
          <p:cNvPr id="7" name="11 Altbilgi Yer Tutucusu"/>
          <p:cNvSpPr>
            <a:spLocks noGrp="1"/>
          </p:cNvSpPr>
          <p:nvPr>
            <p:ph type="ftr" sz="quarter" idx="11"/>
          </p:nvPr>
        </p:nvSpPr>
        <p:spPr>
          <a:xfrm>
            <a:off x="1714500" y="6492875"/>
            <a:ext cx="6170613" cy="365125"/>
          </a:xfrm>
        </p:spPr>
        <p:txBody>
          <a:bodyPr/>
          <a:lstStyle>
            <a:lvl1pPr algn="ctr">
              <a:defRPr sz="1200" b="1">
                <a:solidFill>
                  <a:schemeClr val="tx1"/>
                </a:solidFill>
              </a:defRPr>
            </a:lvl1pPr>
          </a:lstStyle>
          <a:p>
            <a:pPr>
              <a:defRPr/>
            </a:pPr>
            <a:endParaRPr lang="tr-TR">
              <a:solidFill>
                <a:srgbClr val="046CA6"/>
              </a:solidFill>
            </a:endParaRPr>
          </a:p>
        </p:txBody>
      </p:sp>
      <p:sp>
        <p:nvSpPr>
          <p:cNvPr id="8" name="12 Slayt Numarası Yer Tutucusu"/>
          <p:cNvSpPr>
            <a:spLocks noGrp="1"/>
          </p:cNvSpPr>
          <p:nvPr>
            <p:ph type="sldNum" sz="quarter" idx="12"/>
          </p:nvPr>
        </p:nvSpPr>
        <p:spPr>
          <a:xfrm>
            <a:off x="7956550" y="6492875"/>
            <a:ext cx="830263" cy="365125"/>
          </a:xfrm>
        </p:spPr>
        <p:txBody>
          <a:bodyPr/>
          <a:lstStyle>
            <a:lvl1pPr algn="r">
              <a:defRPr sz="1200" b="1">
                <a:solidFill>
                  <a:schemeClr val="tx1"/>
                </a:solidFill>
              </a:defRPr>
            </a:lvl1pPr>
          </a:lstStyle>
          <a:p>
            <a:pPr>
              <a:defRPr/>
            </a:pPr>
            <a:fld id="{C93DA6DD-6A52-403B-8FBC-7A30F50FACC6}" type="slidenum">
              <a:rPr lang="tr-TR">
                <a:solidFill>
                  <a:srgbClr val="046CA6"/>
                </a:solidFill>
              </a:rPr>
              <a:pPr>
                <a:defRPr/>
              </a:pPr>
              <a:t>‹#›</a:t>
            </a:fld>
            <a:endParaRPr lang="tr-TR" dirty="0">
              <a:solidFill>
                <a:srgbClr val="046CA6"/>
              </a:solidFill>
            </a:endParaRPr>
          </a:p>
        </p:txBody>
      </p:sp>
    </p:spTree>
    <p:extLst>
      <p:ext uri="{BB962C8B-B14F-4D97-AF65-F5344CB8AC3E}">
        <p14:creationId xmlns="" xmlns:p14="http://schemas.microsoft.com/office/powerpoint/2010/main" val="2486025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4_Başlık Slaydı">
    <p:bg>
      <p:bgPr>
        <a:solidFill>
          <a:srgbClr val="FFFFFF"/>
        </a:solidFill>
        <a:effectLst/>
      </p:bgPr>
    </p:bg>
    <p:spTree>
      <p:nvGrpSpPr>
        <p:cNvPr id="1" name=""/>
        <p:cNvGrpSpPr/>
        <p:nvPr/>
      </p:nvGrpSpPr>
      <p:grpSpPr>
        <a:xfrm>
          <a:off x="0" y="0"/>
          <a:ext cx="0" cy="0"/>
          <a:chOff x="0" y="0"/>
          <a:chExt cx="0" cy="0"/>
        </a:xfrm>
      </p:grpSpPr>
      <p:sp>
        <p:nvSpPr>
          <p:cNvPr id="4" name="Freeform 107"/>
          <p:cNvSpPr>
            <a:spLocks/>
          </p:cNvSpPr>
          <p:nvPr userDrawn="1"/>
        </p:nvSpPr>
        <p:spPr bwMode="ltGray">
          <a:xfrm>
            <a:off x="0" y="1792288"/>
            <a:ext cx="9097963" cy="341312"/>
          </a:xfrm>
          <a:custGeom>
            <a:avLst/>
            <a:gdLst>
              <a:gd name="T0" fmla="*/ 0 w 5731"/>
              <a:gd name="T1" fmla="*/ 0 h 808"/>
              <a:gd name="T2" fmla="*/ 2147483647 w 5731"/>
              <a:gd name="T3" fmla="*/ 2147483647 h 808"/>
              <a:gd name="T4" fmla="*/ 2147483647 w 5731"/>
              <a:gd name="T5" fmla="*/ 2147483647 h 808"/>
              <a:gd name="T6" fmla="*/ 2147483647 w 5731"/>
              <a:gd name="T7" fmla="*/ 2147483647 h 808"/>
              <a:gd name="T8" fmla="*/ 2147483647 w 5731"/>
              <a:gd name="T9" fmla="*/ 2147483647 h 808"/>
              <a:gd name="T10" fmla="*/ 2147483647 w 5731"/>
              <a:gd name="T11" fmla="*/ 2147483647 h 808"/>
              <a:gd name="T12" fmla="*/ 0 w 5731"/>
              <a:gd name="T13" fmla="*/ 0 h 8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08">
                <a:moveTo>
                  <a:pt x="0" y="0"/>
                </a:moveTo>
                <a:lnTo>
                  <a:pt x="19" y="279"/>
                </a:lnTo>
                <a:cubicBezTo>
                  <a:pt x="321" y="399"/>
                  <a:pt x="1170" y="671"/>
                  <a:pt x="1824" y="739"/>
                </a:cubicBezTo>
                <a:cubicBezTo>
                  <a:pt x="2478" y="808"/>
                  <a:pt x="3295" y="769"/>
                  <a:pt x="3946" y="695"/>
                </a:cubicBezTo>
                <a:cubicBezTo>
                  <a:pt x="4597" y="621"/>
                  <a:pt x="5435" y="387"/>
                  <a:pt x="5731" y="297"/>
                </a:cubicBezTo>
                <a:lnTo>
                  <a:pt x="5722" y="153"/>
                </a:lnTo>
                <a:lnTo>
                  <a:pt x="0"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nvGrpSpPr>
          <p:cNvPr id="5" name="Group 89"/>
          <p:cNvGrpSpPr>
            <a:grpSpLocks/>
          </p:cNvGrpSpPr>
          <p:nvPr userDrawn="1"/>
        </p:nvGrpSpPr>
        <p:grpSpPr bwMode="auto">
          <a:xfrm>
            <a:off x="0" y="0"/>
            <a:ext cx="9144000" cy="2089150"/>
            <a:chOff x="0" y="0"/>
            <a:chExt cx="5760" cy="1316"/>
          </a:xfrm>
        </p:grpSpPr>
        <p:grpSp>
          <p:nvGrpSpPr>
            <p:cNvPr id="6" name="Group 90"/>
            <p:cNvGrpSpPr>
              <a:grpSpLocks/>
            </p:cNvGrpSpPr>
            <p:nvPr userDrawn="1"/>
          </p:nvGrpSpPr>
          <p:grpSpPr bwMode="auto">
            <a:xfrm flipV="1">
              <a:off x="18" y="0"/>
              <a:ext cx="5742" cy="1128"/>
              <a:chOff x="0" y="2640"/>
              <a:chExt cx="5760" cy="1680"/>
            </a:xfrm>
          </p:grpSpPr>
          <p:sp>
            <p:nvSpPr>
              <p:cNvPr id="8" name="Rectangle 91"/>
              <p:cNvSpPr>
                <a:spLocks noChangeArrowheads="1"/>
              </p:cNvSpPr>
              <p:nvPr userDrawn="1"/>
            </p:nvSpPr>
            <p:spPr bwMode="ltGray">
              <a:xfrm>
                <a:off x="0" y="2640"/>
                <a:ext cx="5760" cy="168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9" name="Rectangle 92"/>
              <p:cNvSpPr>
                <a:spLocks noChangeArrowheads="1"/>
              </p:cNvSpPr>
              <p:nvPr userDrawn="1"/>
            </p:nvSpPr>
            <p:spPr bwMode="ltGray">
              <a:xfrm>
                <a:off x="0" y="2640"/>
                <a:ext cx="5760" cy="95"/>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grpSp>
        <p:sp>
          <p:nvSpPr>
            <p:cNvPr id="7" name="Freeform 93"/>
            <p:cNvSpPr>
              <a:spLocks/>
            </p:cNvSpPr>
            <p:nvPr userDrawn="1"/>
          </p:nvSpPr>
          <p:spPr bwMode="ltGray">
            <a:xfrm>
              <a:off x="0" y="1092"/>
              <a:ext cx="5731" cy="224"/>
            </a:xfrm>
            <a:custGeom>
              <a:avLst/>
              <a:gdLst>
                <a:gd name="T0" fmla="*/ 0 w 5731"/>
                <a:gd name="T1" fmla="*/ 0 h 842"/>
                <a:gd name="T2" fmla="*/ 26 w 5731"/>
                <a:gd name="T3" fmla="*/ 0 h 842"/>
                <a:gd name="T4" fmla="*/ 1795 w 5731"/>
                <a:gd name="T5" fmla="*/ 0 h 842"/>
                <a:gd name="T6" fmla="*/ 3821 w 5731"/>
                <a:gd name="T7" fmla="*/ 0 h 842"/>
                <a:gd name="T8" fmla="*/ 5731 w 5731"/>
                <a:gd name="T9" fmla="*/ 0 h 842"/>
                <a:gd name="T10" fmla="*/ 5693 w 5731"/>
                <a:gd name="T11" fmla="*/ 0 h 842"/>
                <a:gd name="T12" fmla="*/ 0 w 5731"/>
                <a:gd name="T13" fmla="*/ 0 h 8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42">
                  <a:moveTo>
                    <a:pt x="0" y="36"/>
                  </a:moveTo>
                  <a:lnTo>
                    <a:pt x="26" y="315"/>
                  </a:lnTo>
                  <a:cubicBezTo>
                    <a:pt x="325" y="438"/>
                    <a:pt x="1163" y="700"/>
                    <a:pt x="1795" y="771"/>
                  </a:cubicBezTo>
                  <a:cubicBezTo>
                    <a:pt x="2427" y="842"/>
                    <a:pt x="3165" y="817"/>
                    <a:pt x="3821" y="742"/>
                  </a:cubicBezTo>
                  <a:cubicBezTo>
                    <a:pt x="4477" y="667"/>
                    <a:pt x="5419" y="444"/>
                    <a:pt x="5731" y="320"/>
                  </a:cubicBezTo>
                  <a:lnTo>
                    <a:pt x="5693" y="0"/>
                  </a:lnTo>
                  <a:lnTo>
                    <a:pt x="0" y="36"/>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grpSp>
        <p:nvGrpSpPr>
          <p:cNvPr id="10" name="Group 94"/>
          <p:cNvGrpSpPr>
            <a:grpSpLocks/>
          </p:cNvGrpSpPr>
          <p:nvPr userDrawn="1"/>
        </p:nvGrpSpPr>
        <p:grpSpPr bwMode="auto">
          <a:xfrm>
            <a:off x="0" y="4689475"/>
            <a:ext cx="9144000" cy="2168525"/>
            <a:chOff x="0" y="2908"/>
            <a:chExt cx="5760" cy="1412"/>
          </a:xfrm>
        </p:grpSpPr>
        <p:grpSp>
          <p:nvGrpSpPr>
            <p:cNvPr id="11" name="Group 95"/>
            <p:cNvGrpSpPr>
              <a:grpSpLocks/>
            </p:cNvGrpSpPr>
            <p:nvPr/>
          </p:nvGrpSpPr>
          <p:grpSpPr bwMode="auto">
            <a:xfrm>
              <a:off x="18" y="3135"/>
              <a:ext cx="5742" cy="1184"/>
              <a:chOff x="0" y="2641"/>
              <a:chExt cx="5760" cy="1679"/>
            </a:xfrm>
          </p:grpSpPr>
          <p:sp>
            <p:nvSpPr>
              <p:cNvPr id="15" name="Rectangle 96"/>
              <p:cNvSpPr>
                <a:spLocks noChangeArrowheads="1"/>
              </p:cNvSpPr>
              <p:nvPr userDrawn="1"/>
            </p:nvSpPr>
            <p:spPr bwMode="ltGray">
              <a:xfrm>
                <a:off x="0" y="2643"/>
                <a:ext cx="5760" cy="1677"/>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16" name="Rectangle 97"/>
              <p:cNvSpPr>
                <a:spLocks noChangeArrowheads="1"/>
              </p:cNvSpPr>
              <p:nvPr userDrawn="1"/>
            </p:nvSpPr>
            <p:spPr bwMode="ltGray">
              <a:xfrm>
                <a:off x="0" y="2643"/>
                <a:ext cx="5760" cy="94"/>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grpSp>
        <p:grpSp>
          <p:nvGrpSpPr>
            <p:cNvPr id="12" name="Group 98"/>
            <p:cNvGrpSpPr>
              <a:grpSpLocks/>
            </p:cNvGrpSpPr>
            <p:nvPr/>
          </p:nvGrpSpPr>
          <p:grpSpPr bwMode="auto">
            <a:xfrm>
              <a:off x="0" y="2902"/>
              <a:ext cx="5731" cy="264"/>
              <a:chOff x="0" y="2702"/>
              <a:chExt cx="5731" cy="426"/>
            </a:xfrm>
          </p:grpSpPr>
          <p:sp>
            <p:nvSpPr>
              <p:cNvPr id="13" name="Freeform 99"/>
              <p:cNvSpPr>
                <a:spLocks/>
              </p:cNvSpPr>
              <p:nvPr/>
            </p:nvSpPr>
            <p:spPr bwMode="ltGray">
              <a:xfrm flipV="1">
                <a:off x="0" y="2702"/>
                <a:ext cx="5731" cy="365"/>
              </a:xfrm>
              <a:custGeom>
                <a:avLst/>
                <a:gdLst>
                  <a:gd name="T0" fmla="*/ 0 w 5731"/>
                  <a:gd name="T1" fmla="*/ 0 h 808"/>
                  <a:gd name="T2" fmla="*/ 19 w 5731"/>
                  <a:gd name="T3" fmla="*/ 0 h 808"/>
                  <a:gd name="T4" fmla="*/ 1824 w 5731"/>
                  <a:gd name="T5" fmla="*/ 0 h 808"/>
                  <a:gd name="T6" fmla="*/ 3946 w 5731"/>
                  <a:gd name="T7" fmla="*/ 0 h 808"/>
                  <a:gd name="T8" fmla="*/ 5731 w 5731"/>
                  <a:gd name="T9" fmla="*/ 0 h 808"/>
                  <a:gd name="T10" fmla="*/ 5722 w 5731"/>
                  <a:gd name="T11" fmla="*/ 0 h 808"/>
                  <a:gd name="T12" fmla="*/ 0 w 5731"/>
                  <a:gd name="T13" fmla="*/ 0 h 80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08">
                    <a:moveTo>
                      <a:pt x="0" y="0"/>
                    </a:moveTo>
                    <a:lnTo>
                      <a:pt x="19" y="279"/>
                    </a:lnTo>
                    <a:cubicBezTo>
                      <a:pt x="321" y="399"/>
                      <a:pt x="1170" y="671"/>
                      <a:pt x="1824" y="739"/>
                    </a:cubicBezTo>
                    <a:cubicBezTo>
                      <a:pt x="2478" y="808"/>
                      <a:pt x="3295" y="769"/>
                      <a:pt x="3946" y="695"/>
                    </a:cubicBezTo>
                    <a:cubicBezTo>
                      <a:pt x="4597" y="621"/>
                      <a:pt x="5435" y="387"/>
                      <a:pt x="5731" y="297"/>
                    </a:cubicBezTo>
                    <a:lnTo>
                      <a:pt x="5722" y="153"/>
                    </a:lnTo>
                    <a:lnTo>
                      <a:pt x="0" y="0"/>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14" name="Freeform 100"/>
              <p:cNvSpPr>
                <a:spLocks/>
              </p:cNvSpPr>
              <p:nvPr/>
            </p:nvSpPr>
            <p:spPr bwMode="ltGray">
              <a:xfrm flipV="1">
                <a:off x="0" y="2748"/>
                <a:ext cx="5731" cy="380"/>
              </a:xfrm>
              <a:custGeom>
                <a:avLst/>
                <a:gdLst>
                  <a:gd name="T0" fmla="*/ 0 w 5731"/>
                  <a:gd name="T1" fmla="*/ 0 h 842"/>
                  <a:gd name="T2" fmla="*/ 26 w 5731"/>
                  <a:gd name="T3" fmla="*/ 0 h 842"/>
                  <a:gd name="T4" fmla="*/ 1795 w 5731"/>
                  <a:gd name="T5" fmla="*/ 0 h 842"/>
                  <a:gd name="T6" fmla="*/ 3821 w 5731"/>
                  <a:gd name="T7" fmla="*/ 0 h 842"/>
                  <a:gd name="T8" fmla="*/ 5731 w 5731"/>
                  <a:gd name="T9" fmla="*/ 0 h 842"/>
                  <a:gd name="T10" fmla="*/ 5693 w 5731"/>
                  <a:gd name="T11" fmla="*/ 0 h 842"/>
                  <a:gd name="T12" fmla="*/ 0 w 5731"/>
                  <a:gd name="T13" fmla="*/ 0 h 8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31" h="842">
                    <a:moveTo>
                      <a:pt x="0" y="36"/>
                    </a:moveTo>
                    <a:lnTo>
                      <a:pt x="26" y="315"/>
                    </a:lnTo>
                    <a:cubicBezTo>
                      <a:pt x="325" y="438"/>
                      <a:pt x="1163" y="700"/>
                      <a:pt x="1795" y="771"/>
                    </a:cubicBezTo>
                    <a:cubicBezTo>
                      <a:pt x="2427" y="842"/>
                      <a:pt x="3165" y="817"/>
                      <a:pt x="3821" y="742"/>
                    </a:cubicBezTo>
                    <a:cubicBezTo>
                      <a:pt x="4477" y="667"/>
                      <a:pt x="5419" y="444"/>
                      <a:pt x="5731" y="320"/>
                    </a:cubicBezTo>
                    <a:lnTo>
                      <a:pt x="5693" y="0"/>
                    </a:lnTo>
                    <a:lnTo>
                      <a:pt x="0" y="36"/>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grpSp>
      <p:grpSp>
        <p:nvGrpSpPr>
          <p:cNvPr id="17" name="Group 101"/>
          <p:cNvGrpSpPr>
            <a:grpSpLocks/>
          </p:cNvGrpSpPr>
          <p:nvPr userDrawn="1"/>
        </p:nvGrpSpPr>
        <p:grpSpPr bwMode="auto">
          <a:xfrm>
            <a:off x="0" y="0"/>
            <a:ext cx="9144000" cy="6867525"/>
            <a:chOff x="0" y="0"/>
            <a:chExt cx="5760" cy="4326"/>
          </a:xfrm>
        </p:grpSpPr>
        <p:sp>
          <p:nvSpPr>
            <p:cNvPr id="18" name="AutoShape 102"/>
            <p:cNvSpPr>
              <a:spLocks noChangeArrowheads="1"/>
            </p:cNvSpPr>
            <p:nvPr/>
          </p:nvSpPr>
          <p:spPr bwMode="white">
            <a:xfrm>
              <a:off x="27" y="24"/>
              <a:ext cx="5709" cy="4272"/>
            </a:xfrm>
            <a:prstGeom prst="roundRect">
              <a:avLst>
                <a:gd name="adj" fmla="val 6227"/>
              </a:avLst>
            </a:prstGeom>
            <a:noFill/>
            <a:ln w="76200">
              <a:solidFill>
                <a:schemeClr val="bg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defRPr/>
              </a:pPr>
              <a:endParaRPr lang="tr-TR" altLang="tr-TR" smtClean="0">
                <a:solidFill>
                  <a:srgbClr val="046CA6"/>
                </a:solidFill>
              </a:endParaRPr>
            </a:p>
          </p:txBody>
        </p:sp>
        <p:sp>
          <p:nvSpPr>
            <p:cNvPr id="19" name="Freeform 103"/>
            <p:cNvSpPr>
              <a:spLocks/>
            </p:cNvSpPr>
            <p:nvPr/>
          </p:nvSpPr>
          <p:spPr bwMode="white">
            <a:xfrm>
              <a:off x="3" y="0"/>
              <a:ext cx="288" cy="288"/>
            </a:xfrm>
            <a:custGeom>
              <a:avLst/>
              <a:gdLst>
                <a:gd name="T0" fmla="*/ 0 w 336"/>
                <a:gd name="T1" fmla="*/ 2 h 384"/>
                <a:gd name="T2" fmla="*/ 0 w 336"/>
                <a:gd name="T3" fmla="*/ 2 h 384"/>
                <a:gd name="T4" fmla="*/ 3 w 336"/>
                <a:gd name="T5" fmla="*/ 2 h 384"/>
                <a:gd name="T6" fmla="*/ 8 w 336"/>
                <a:gd name="T7" fmla="*/ 2 h 384"/>
                <a:gd name="T8" fmla="*/ 13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0" name="Freeform 104"/>
            <p:cNvSpPr>
              <a:spLocks/>
            </p:cNvSpPr>
            <p:nvPr/>
          </p:nvSpPr>
          <p:spPr bwMode="white">
            <a:xfrm rot="-5408600">
              <a:off x="-47" y="4030"/>
              <a:ext cx="336" cy="242"/>
            </a:xfrm>
            <a:custGeom>
              <a:avLst/>
              <a:gdLst>
                <a:gd name="T0" fmla="*/ 0 w 336"/>
                <a:gd name="T1" fmla="*/ 1 h 384"/>
                <a:gd name="T2" fmla="*/ 0 w 336"/>
                <a:gd name="T3" fmla="*/ 1 h 384"/>
                <a:gd name="T4" fmla="*/ 96 w 336"/>
                <a:gd name="T5" fmla="*/ 1 h 384"/>
                <a:gd name="T6" fmla="*/ 192 w 336"/>
                <a:gd name="T7" fmla="*/ 1 h 384"/>
                <a:gd name="T8" fmla="*/ 336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1" name="Freeform 105"/>
            <p:cNvSpPr>
              <a:spLocks/>
            </p:cNvSpPr>
            <p:nvPr/>
          </p:nvSpPr>
          <p:spPr bwMode="white">
            <a:xfrm>
              <a:off x="5520" y="3978"/>
              <a:ext cx="240" cy="348"/>
            </a:xfrm>
            <a:custGeom>
              <a:avLst/>
              <a:gdLst>
                <a:gd name="T0" fmla="*/ 146 w 246"/>
                <a:gd name="T1" fmla="*/ 0 h 348"/>
                <a:gd name="T2" fmla="*/ 97 w 246"/>
                <a:gd name="T3" fmla="*/ 196 h 348"/>
                <a:gd name="T4" fmla="*/ 51 w 246"/>
                <a:gd name="T5" fmla="*/ 282 h 348"/>
                <a:gd name="T6" fmla="*/ 0 w 246"/>
                <a:gd name="T7" fmla="*/ 342 h 348"/>
                <a:gd name="T8" fmla="*/ 146 w 246"/>
                <a:gd name="T9" fmla="*/ 348 h 3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6" h="348">
                  <a:moveTo>
                    <a:pt x="246" y="0"/>
                  </a:moveTo>
                  <a:lnTo>
                    <a:pt x="164" y="196"/>
                  </a:lnTo>
                  <a:lnTo>
                    <a:pt x="84" y="282"/>
                  </a:lnTo>
                  <a:lnTo>
                    <a:pt x="0" y="342"/>
                  </a:lnTo>
                  <a:lnTo>
                    <a:pt x="246" y="348"/>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22" name="Freeform 106"/>
            <p:cNvSpPr>
              <a:spLocks/>
            </p:cNvSpPr>
            <p:nvPr/>
          </p:nvSpPr>
          <p:spPr bwMode="white">
            <a:xfrm rot="5400000">
              <a:off x="5472" y="0"/>
              <a:ext cx="288" cy="288"/>
            </a:xfrm>
            <a:custGeom>
              <a:avLst/>
              <a:gdLst>
                <a:gd name="T0" fmla="*/ 0 w 336"/>
                <a:gd name="T1" fmla="*/ 2 h 384"/>
                <a:gd name="T2" fmla="*/ 0 w 336"/>
                <a:gd name="T3" fmla="*/ 2 h 384"/>
                <a:gd name="T4" fmla="*/ 3 w 336"/>
                <a:gd name="T5" fmla="*/ 2 h 384"/>
                <a:gd name="T6" fmla="*/ 8 w 336"/>
                <a:gd name="T7" fmla="*/ 2 h 384"/>
                <a:gd name="T8" fmla="*/ 13 w 336"/>
                <a:gd name="T9" fmla="*/ 0 h 384"/>
                <a:gd name="T10" fmla="*/ 0 w 336"/>
                <a:gd name="T11" fmla="*/ 0 h 38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36" h="384">
                  <a:moveTo>
                    <a:pt x="0" y="48"/>
                  </a:moveTo>
                  <a:lnTo>
                    <a:pt x="0" y="384"/>
                  </a:lnTo>
                  <a:lnTo>
                    <a:pt x="96" y="192"/>
                  </a:lnTo>
                  <a:lnTo>
                    <a:pt x="192" y="48"/>
                  </a:lnTo>
                  <a:lnTo>
                    <a:pt x="336" y="0"/>
                  </a:lnTo>
                  <a:lnTo>
                    <a:pt x="0" y="0"/>
                  </a:lnTo>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grpSp>
      <p:pic>
        <p:nvPicPr>
          <p:cNvPr id="23" name="31 Resim" descr="q1.png"/>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0" y="214313"/>
            <a:ext cx="2430463" cy="14525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4" name="Rectangle 2"/>
          <p:cNvSpPr txBox="1">
            <a:spLocks noChangeArrowheads="1"/>
          </p:cNvSpPr>
          <p:nvPr userDrawn="1"/>
        </p:nvSpPr>
        <p:spPr bwMode="white">
          <a:xfrm>
            <a:off x="2286000" y="2643188"/>
            <a:ext cx="4857750" cy="1714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r>
              <a:rPr lang="tr-TR" sz="4000" b="1" smtClean="0">
                <a:solidFill>
                  <a:srgbClr val="046CA6"/>
                </a:solidFill>
                <a:latin typeface="Calibri" pitchFamily="34" charset="0"/>
              </a:rPr>
              <a:t>Arz / Teşekkür Ederiz.</a:t>
            </a:r>
            <a:endParaRPr lang="en-US" sz="4000" b="1" smtClean="0">
              <a:solidFill>
                <a:srgbClr val="046CA6"/>
              </a:solidFill>
              <a:latin typeface="Calibri" pitchFamily="34" charset="0"/>
            </a:endParaRPr>
          </a:p>
        </p:txBody>
      </p:sp>
      <p:sp>
        <p:nvSpPr>
          <p:cNvPr id="3074" name="Rectangle 2"/>
          <p:cNvSpPr>
            <a:spLocks noGrp="1" noChangeArrowheads="1"/>
          </p:cNvSpPr>
          <p:nvPr>
            <p:ph type="ctrTitle"/>
          </p:nvPr>
        </p:nvSpPr>
        <p:spPr>
          <a:xfrm>
            <a:off x="2786050" y="142852"/>
            <a:ext cx="6000792" cy="1714512"/>
          </a:xfrm>
        </p:spPr>
        <p:txBody>
          <a:bodyPr/>
          <a:lstStyle>
            <a:lvl1pPr algn="l">
              <a:defRPr sz="4000" b="1" baseline="0"/>
            </a:lvl1pPr>
          </a:lstStyle>
          <a:p>
            <a:r>
              <a:rPr lang="tr-TR" smtClean="0"/>
              <a:t>Asıl başlık stili için tıklatın</a:t>
            </a:r>
            <a:endParaRPr lang="en-US" dirty="0"/>
          </a:p>
        </p:txBody>
      </p:sp>
      <p:sp>
        <p:nvSpPr>
          <p:cNvPr id="3075" name="Rectangle 3"/>
          <p:cNvSpPr>
            <a:spLocks noGrp="1" noChangeArrowheads="1"/>
          </p:cNvSpPr>
          <p:nvPr>
            <p:ph type="subTitle" idx="1"/>
          </p:nvPr>
        </p:nvSpPr>
        <p:spPr bwMode="white">
          <a:xfrm>
            <a:off x="214282" y="5000636"/>
            <a:ext cx="8643998" cy="1643074"/>
          </a:xfrm>
          <a:prstGeom prst="rect">
            <a:avLst/>
          </a:prstGeom>
        </p:spPr>
        <p:txBody>
          <a:bodyPr/>
          <a:lstStyle>
            <a:lvl1pPr marL="0" indent="0" algn="ctr">
              <a:buFont typeface="Wingdings" pitchFamily="2" charset="2"/>
              <a:buNone/>
              <a:defRPr sz="2400" b="0" baseline="0">
                <a:solidFill>
                  <a:schemeClr val="bg1"/>
                </a:solidFill>
              </a:defRPr>
            </a:lvl1pPr>
          </a:lstStyle>
          <a:p>
            <a:r>
              <a:rPr lang="tr-TR" smtClean="0"/>
              <a:t>Asıl alt başlık stilini düzenlemek için tıklatın</a:t>
            </a:r>
            <a:endParaRPr lang="en-US" dirty="0"/>
          </a:p>
        </p:txBody>
      </p:sp>
    </p:spTree>
    <p:extLst>
      <p:ext uri="{BB962C8B-B14F-4D97-AF65-F5344CB8AC3E}">
        <p14:creationId xmlns="" xmlns:p14="http://schemas.microsoft.com/office/powerpoint/2010/main" val="2393961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3" name="9 Veri Yer Tutucusu"/>
          <p:cNvSpPr txBox="1">
            <a:spLocks/>
          </p:cNvSpPr>
          <p:nvPr userDrawn="1"/>
        </p:nvSpPr>
        <p:spPr>
          <a:xfrm>
            <a:off x="357188" y="6492875"/>
            <a:ext cx="1766887" cy="280988"/>
          </a:xfrm>
          <a:prstGeom prst="rect">
            <a:avLst/>
          </a:prstGeom>
        </p:spPr>
        <p:txBody>
          <a:bodyPr anchor="ctr"/>
          <a:lstStyle>
            <a:lvl1pPr algn="l">
              <a:defRPr sz="1200" b="1">
                <a:solidFill>
                  <a:schemeClr val="tx1"/>
                </a:solidFill>
              </a:defRPr>
            </a:lvl1pPr>
          </a:lstStyle>
          <a:p>
            <a:pPr fontAlgn="base">
              <a:spcBef>
                <a:spcPct val="0"/>
              </a:spcBef>
              <a:spcAft>
                <a:spcPct val="0"/>
              </a:spcAft>
              <a:defRPr/>
            </a:pPr>
            <a:fld id="{7EFC573B-7069-4A5C-9596-597F9A83DC07}" type="datetime4">
              <a:rPr lang="tr-TR" smtClean="0">
                <a:solidFill>
                  <a:srgbClr val="046CA6"/>
                </a:solidFill>
                <a:latin typeface="Arial" charset="0"/>
              </a:rPr>
              <a:pPr fontAlgn="base">
                <a:spcBef>
                  <a:spcPct val="0"/>
                </a:spcBef>
                <a:spcAft>
                  <a:spcPct val="0"/>
                </a:spcAft>
                <a:defRPr/>
              </a:pPr>
              <a:t>5 Ekim 2018</a:t>
            </a:fld>
            <a:endParaRPr lang="tr-TR" dirty="0">
              <a:solidFill>
                <a:srgbClr val="046CA6"/>
              </a:solidFill>
              <a:latin typeface="Arial" charset="0"/>
            </a:endParaRPr>
          </a:p>
        </p:txBody>
      </p:sp>
      <p:sp>
        <p:nvSpPr>
          <p:cNvPr id="4" name="4 Metin kutusu"/>
          <p:cNvSpPr txBox="1">
            <a:spLocks noChangeArrowheads="1"/>
          </p:cNvSpPr>
          <p:nvPr userDrawn="1"/>
        </p:nvSpPr>
        <p:spPr bwMode="auto">
          <a:xfrm>
            <a:off x="8597900" y="6543675"/>
            <a:ext cx="5715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tr-TR" sz="1200" b="1" smtClean="0">
              <a:solidFill>
                <a:srgbClr val="046CA6"/>
              </a:solidFill>
            </a:endParaRPr>
          </a:p>
          <a:p>
            <a:pPr eaLnBrk="1" fontAlgn="base" hangingPunct="1">
              <a:spcBef>
                <a:spcPct val="0"/>
              </a:spcBef>
              <a:spcAft>
                <a:spcPct val="0"/>
              </a:spcAft>
              <a:defRPr/>
            </a:pPr>
            <a:endParaRPr lang="tr-TR" sz="1200" b="1" smtClean="0">
              <a:solidFill>
                <a:srgbClr val="046CA6"/>
              </a:solidFill>
            </a:endParaRPr>
          </a:p>
        </p:txBody>
      </p:sp>
      <p:sp>
        <p:nvSpPr>
          <p:cNvPr id="2" name="1 Başlık"/>
          <p:cNvSpPr>
            <a:spLocks noGrp="1"/>
          </p:cNvSpPr>
          <p:nvPr>
            <p:ph type="title"/>
          </p:nvPr>
        </p:nvSpPr>
        <p:spPr>
          <a:xfrm>
            <a:off x="2571750" y="-24"/>
            <a:ext cx="6572250" cy="706419"/>
          </a:xfrm>
        </p:spPr>
        <p:txBody>
          <a:bodyPr/>
          <a:lstStyle>
            <a:lvl1pPr>
              <a:defRPr sz="2400"/>
            </a:lvl1pPr>
          </a:lstStyle>
          <a:p>
            <a:r>
              <a:rPr lang="tr-TR" dirty="0" smtClean="0"/>
              <a:t>Asıl başlık stili için tıklatın</a:t>
            </a:r>
            <a:endParaRPr lang="tr-TR" dirty="0"/>
          </a:p>
        </p:txBody>
      </p:sp>
      <p:sp>
        <p:nvSpPr>
          <p:cNvPr id="5" name="4 Veri Yer Tutucusu"/>
          <p:cNvSpPr>
            <a:spLocks noGrp="1"/>
          </p:cNvSpPr>
          <p:nvPr>
            <p:ph type="dt" sz="half" idx="10"/>
          </p:nvPr>
        </p:nvSpPr>
        <p:spPr>
          <a:xfrm>
            <a:off x="6248400" y="0"/>
            <a:ext cx="2667000" cy="228600"/>
          </a:xfrm>
        </p:spPr>
        <p:txBody>
          <a:bodyPr/>
          <a:lstStyle>
            <a:lvl1pPr>
              <a:defRPr/>
            </a:lvl1pPr>
          </a:lstStyle>
          <a:p>
            <a:pPr>
              <a:defRPr/>
            </a:pPr>
            <a:fld id="{5B486DF7-FF4A-4E48-9600-5295017F0F34}" type="datetime1">
              <a:rPr lang="tr-TR">
                <a:solidFill>
                  <a:srgbClr val="046CA6"/>
                </a:solidFill>
              </a:rPr>
              <a:pPr>
                <a:defRPr/>
              </a:pPr>
              <a:t>05.10.2018</a:t>
            </a:fld>
            <a:endParaRPr lang="en-US">
              <a:solidFill>
                <a:srgbClr val="046CA6"/>
              </a:solidFill>
            </a:endParaRPr>
          </a:p>
        </p:txBody>
      </p:sp>
      <p:sp>
        <p:nvSpPr>
          <p:cNvPr id="6" name="11 Altbilgi Yer Tutucusu"/>
          <p:cNvSpPr>
            <a:spLocks noGrp="1"/>
          </p:cNvSpPr>
          <p:nvPr>
            <p:ph type="ftr" sz="quarter" idx="11"/>
          </p:nvPr>
        </p:nvSpPr>
        <p:spPr>
          <a:xfrm>
            <a:off x="1714500" y="6492875"/>
            <a:ext cx="6170613" cy="365125"/>
          </a:xfrm>
        </p:spPr>
        <p:txBody>
          <a:bodyPr/>
          <a:lstStyle>
            <a:lvl1pPr algn="ctr">
              <a:defRPr sz="1200" b="1">
                <a:solidFill>
                  <a:schemeClr val="tx1"/>
                </a:solidFill>
              </a:defRPr>
            </a:lvl1pPr>
          </a:lstStyle>
          <a:p>
            <a:pPr>
              <a:defRPr/>
            </a:pPr>
            <a:endParaRPr lang="tr-TR">
              <a:solidFill>
                <a:srgbClr val="046CA6"/>
              </a:solidFill>
            </a:endParaRPr>
          </a:p>
        </p:txBody>
      </p:sp>
      <p:sp>
        <p:nvSpPr>
          <p:cNvPr id="7" name="12 Slayt Numarası Yer Tutucusu"/>
          <p:cNvSpPr>
            <a:spLocks noGrp="1"/>
          </p:cNvSpPr>
          <p:nvPr>
            <p:ph type="sldNum" sz="quarter" idx="12"/>
          </p:nvPr>
        </p:nvSpPr>
        <p:spPr>
          <a:xfrm>
            <a:off x="7956550" y="6492875"/>
            <a:ext cx="830263" cy="365125"/>
          </a:xfrm>
        </p:spPr>
        <p:txBody>
          <a:bodyPr/>
          <a:lstStyle>
            <a:lvl1pPr algn="r">
              <a:defRPr sz="1200" b="1">
                <a:solidFill>
                  <a:schemeClr val="tx1"/>
                </a:solidFill>
              </a:defRPr>
            </a:lvl1pPr>
          </a:lstStyle>
          <a:p>
            <a:pPr>
              <a:defRPr/>
            </a:pPr>
            <a:endParaRPr lang="tr-TR">
              <a:solidFill>
                <a:srgbClr val="046CA6"/>
              </a:solidFill>
            </a:endParaRPr>
          </a:p>
        </p:txBody>
      </p:sp>
    </p:spTree>
    <p:extLst>
      <p:ext uri="{BB962C8B-B14F-4D97-AF65-F5344CB8AC3E}">
        <p14:creationId xmlns="" xmlns:p14="http://schemas.microsoft.com/office/powerpoint/2010/main" val="36006461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Başlık ve İçerik">
    <p:spTree>
      <p:nvGrpSpPr>
        <p:cNvPr id="1" name=""/>
        <p:cNvGrpSpPr/>
        <p:nvPr/>
      </p:nvGrpSpPr>
      <p:grpSpPr>
        <a:xfrm>
          <a:off x="0" y="0"/>
          <a:ext cx="0" cy="0"/>
          <a:chOff x="0" y="0"/>
          <a:chExt cx="0" cy="0"/>
        </a:xfrm>
      </p:grpSpPr>
      <p:sp>
        <p:nvSpPr>
          <p:cNvPr id="3" name="9 Veri Yer Tutucusu"/>
          <p:cNvSpPr txBox="1">
            <a:spLocks/>
          </p:cNvSpPr>
          <p:nvPr userDrawn="1"/>
        </p:nvSpPr>
        <p:spPr>
          <a:xfrm>
            <a:off x="357188" y="6492875"/>
            <a:ext cx="1766887" cy="280988"/>
          </a:xfrm>
          <a:prstGeom prst="rect">
            <a:avLst/>
          </a:prstGeom>
        </p:spPr>
        <p:txBody>
          <a:bodyPr anchor="ctr"/>
          <a:lstStyle>
            <a:lvl1pPr algn="l">
              <a:defRPr sz="1200" b="1">
                <a:solidFill>
                  <a:schemeClr val="tx1"/>
                </a:solidFill>
              </a:defRPr>
            </a:lvl1pPr>
          </a:lstStyle>
          <a:p>
            <a:pPr fontAlgn="base">
              <a:spcBef>
                <a:spcPct val="0"/>
              </a:spcBef>
              <a:spcAft>
                <a:spcPct val="0"/>
              </a:spcAft>
              <a:defRPr/>
            </a:pPr>
            <a:fld id="{7EFC573B-7069-4A5C-9596-597F9A83DC07}" type="datetime4">
              <a:rPr lang="tr-TR" smtClean="0">
                <a:solidFill>
                  <a:srgbClr val="046CA6"/>
                </a:solidFill>
                <a:latin typeface="Arial" charset="0"/>
              </a:rPr>
              <a:pPr fontAlgn="base">
                <a:spcBef>
                  <a:spcPct val="0"/>
                </a:spcBef>
                <a:spcAft>
                  <a:spcPct val="0"/>
                </a:spcAft>
                <a:defRPr/>
              </a:pPr>
              <a:t>5 Ekim 2018</a:t>
            </a:fld>
            <a:endParaRPr lang="tr-TR" dirty="0">
              <a:solidFill>
                <a:srgbClr val="046CA6"/>
              </a:solidFill>
              <a:latin typeface="Arial" charset="0"/>
            </a:endParaRPr>
          </a:p>
        </p:txBody>
      </p:sp>
      <p:sp>
        <p:nvSpPr>
          <p:cNvPr id="4" name="4 Metin kutusu"/>
          <p:cNvSpPr txBox="1">
            <a:spLocks noChangeArrowheads="1"/>
          </p:cNvSpPr>
          <p:nvPr userDrawn="1"/>
        </p:nvSpPr>
        <p:spPr bwMode="auto">
          <a:xfrm>
            <a:off x="8597900" y="6543675"/>
            <a:ext cx="5715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tr-TR" sz="1200" b="1" smtClean="0">
              <a:solidFill>
                <a:srgbClr val="046CA6"/>
              </a:solidFill>
            </a:endParaRPr>
          </a:p>
          <a:p>
            <a:pPr eaLnBrk="1" fontAlgn="base" hangingPunct="1">
              <a:spcBef>
                <a:spcPct val="0"/>
              </a:spcBef>
              <a:spcAft>
                <a:spcPct val="0"/>
              </a:spcAft>
              <a:defRPr/>
            </a:pPr>
            <a:endParaRPr lang="tr-TR" sz="1200" b="1" smtClean="0">
              <a:solidFill>
                <a:srgbClr val="046CA6"/>
              </a:solidFill>
            </a:endParaRPr>
          </a:p>
        </p:txBody>
      </p:sp>
      <p:sp>
        <p:nvSpPr>
          <p:cNvPr id="2" name="1 Başlık"/>
          <p:cNvSpPr>
            <a:spLocks noGrp="1"/>
          </p:cNvSpPr>
          <p:nvPr>
            <p:ph type="title"/>
          </p:nvPr>
        </p:nvSpPr>
        <p:spPr>
          <a:xfrm>
            <a:off x="2571750" y="-24"/>
            <a:ext cx="6572250" cy="706419"/>
          </a:xfrm>
        </p:spPr>
        <p:txBody>
          <a:bodyPr/>
          <a:lstStyle>
            <a:lvl1pPr>
              <a:defRPr sz="2400"/>
            </a:lvl1pPr>
          </a:lstStyle>
          <a:p>
            <a:r>
              <a:rPr lang="tr-TR" dirty="0" smtClean="0"/>
              <a:t>Asıl başlık stili için tıklatın</a:t>
            </a:r>
            <a:endParaRPr lang="tr-TR" dirty="0"/>
          </a:p>
        </p:txBody>
      </p:sp>
      <p:sp>
        <p:nvSpPr>
          <p:cNvPr id="5" name="4 Veri Yer Tutucusu"/>
          <p:cNvSpPr>
            <a:spLocks noGrp="1"/>
          </p:cNvSpPr>
          <p:nvPr>
            <p:ph type="dt" sz="half" idx="10"/>
          </p:nvPr>
        </p:nvSpPr>
        <p:spPr>
          <a:xfrm>
            <a:off x="6248400" y="0"/>
            <a:ext cx="2667000" cy="228600"/>
          </a:xfrm>
        </p:spPr>
        <p:txBody>
          <a:bodyPr/>
          <a:lstStyle>
            <a:lvl1pPr>
              <a:defRPr/>
            </a:lvl1pPr>
          </a:lstStyle>
          <a:p>
            <a:pPr>
              <a:defRPr/>
            </a:pPr>
            <a:fld id="{3365D490-4E0F-4404-AD47-BCF4FE8B5F6F}" type="datetime1">
              <a:rPr lang="tr-TR">
                <a:solidFill>
                  <a:srgbClr val="046CA6"/>
                </a:solidFill>
              </a:rPr>
              <a:pPr>
                <a:defRPr/>
              </a:pPr>
              <a:t>05.10.2018</a:t>
            </a:fld>
            <a:endParaRPr lang="en-US">
              <a:solidFill>
                <a:srgbClr val="046CA6"/>
              </a:solidFill>
            </a:endParaRPr>
          </a:p>
        </p:txBody>
      </p:sp>
      <p:sp>
        <p:nvSpPr>
          <p:cNvPr id="6" name="11 Altbilgi Yer Tutucusu"/>
          <p:cNvSpPr>
            <a:spLocks noGrp="1"/>
          </p:cNvSpPr>
          <p:nvPr>
            <p:ph type="ftr" sz="quarter" idx="11"/>
          </p:nvPr>
        </p:nvSpPr>
        <p:spPr>
          <a:xfrm>
            <a:off x="1714500" y="6492875"/>
            <a:ext cx="6170613" cy="365125"/>
          </a:xfrm>
        </p:spPr>
        <p:txBody>
          <a:bodyPr/>
          <a:lstStyle>
            <a:lvl1pPr algn="ctr">
              <a:defRPr sz="1200" b="1">
                <a:solidFill>
                  <a:schemeClr val="tx1"/>
                </a:solidFill>
              </a:defRPr>
            </a:lvl1pPr>
          </a:lstStyle>
          <a:p>
            <a:pPr>
              <a:defRPr/>
            </a:pPr>
            <a:endParaRPr lang="tr-TR">
              <a:solidFill>
                <a:srgbClr val="046CA6"/>
              </a:solidFill>
            </a:endParaRPr>
          </a:p>
        </p:txBody>
      </p:sp>
      <p:sp>
        <p:nvSpPr>
          <p:cNvPr id="7" name="12 Slayt Numarası Yer Tutucusu"/>
          <p:cNvSpPr>
            <a:spLocks noGrp="1"/>
          </p:cNvSpPr>
          <p:nvPr>
            <p:ph type="sldNum" sz="quarter" idx="12"/>
          </p:nvPr>
        </p:nvSpPr>
        <p:spPr>
          <a:xfrm>
            <a:off x="7956550" y="6492875"/>
            <a:ext cx="830263" cy="365125"/>
          </a:xfrm>
        </p:spPr>
        <p:txBody>
          <a:bodyPr/>
          <a:lstStyle>
            <a:lvl1pPr algn="r">
              <a:defRPr sz="1200" b="1">
                <a:solidFill>
                  <a:schemeClr val="tx1"/>
                </a:solidFill>
              </a:defRPr>
            </a:lvl1pPr>
          </a:lstStyle>
          <a:p>
            <a:pPr>
              <a:defRPr/>
            </a:pPr>
            <a:endParaRPr lang="tr-TR">
              <a:solidFill>
                <a:srgbClr val="046CA6"/>
              </a:solidFill>
            </a:endParaRPr>
          </a:p>
        </p:txBody>
      </p:sp>
    </p:spTree>
    <p:extLst>
      <p:ext uri="{BB962C8B-B14F-4D97-AF65-F5344CB8AC3E}">
        <p14:creationId xmlns="" xmlns:p14="http://schemas.microsoft.com/office/powerpoint/2010/main" val="34655436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Başlık ve İçerik">
    <p:spTree>
      <p:nvGrpSpPr>
        <p:cNvPr id="1" name=""/>
        <p:cNvGrpSpPr/>
        <p:nvPr/>
      </p:nvGrpSpPr>
      <p:grpSpPr>
        <a:xfrm>
          <a:off x="0" y="0"/>
          <a:ext cx="0" cy="0"/>
          <a:chOff x="0" y="0"/>
          <a:chExt cx="0" cy="0"/>
        </a:xfrm>
      </p:grpSpPr>
      <p:sp>
        <p:nvSpPr>
          <p:cNvPr id="3" name="9 Veri Yer Tutucusu"/>
          <p:cNvSpPr txBox="1">
            <a:spLocks/>
          </p:cNvSpPr>
          <p:nvPr userDrawn="1"/>
        </p:nvSpPr>
        <p:spPr>
          <a:xfrm>
            <a:off x="357188" y="6492875"/>
            <a:ext cx="1766887" cy="280988"/>
          </a:xfrm>
          <a:prstGeom prst="rect">
            <a:avLst/>
          </a:prstGeom>
        </p:spPr>
        <p:txBody>
          <a:bodyPr anchor="ctr"/>
          <a:lstStyle>
            <a:lvl1pPr algn="l">
              <a:defRPr sz="1200" b="1">
                <a:solidFill>
                  <a:schemeClr val="tx1"/>
                </a:solidFill>
              </a:defRPr>
            </a:lvl1pPr>
          </a:lstStyle>
          <a:p>
            <a:pPr fontAlgn="base">
              <a:spcBef>
                <a:spcPct val="0"/>
              </a:spcBef>
              <a:spcAft>
                <a:spcPct val="0"/>
              </a:spcAft>
              <a:defRPr/>
            </a:pPr>
            <a:fld id="{7EFC573B-7069-4A5C-9596-597F9A83DC07}" type="datetime4">
              <a:rPr lang="tr-TR" smtClean="0">
                <a:solidFill>
                  <a:srgbClr val="046CA6"/>
                </a:solidFill>
                <a:latin typeface="Arial" charset="0"/>
              </a:rPr>
              <a:pPr fontAlgn="base">
                <a:spcBef>
                  <a:spcPct val="0"/>
                </a:spcBef>
                <a:spcAft>
                  <a:spcPct val="0"/>
                </a:spcAft>
                <a:defRPr/>
              </a:pPr>
              <a:t>5 Ekim 2018</a:t>
            </a:fld>
            <a:endParaRPr lang="tr-TR" dirty="0">
              <a:solidFill>
                <a:srgbClr val="046CA6"/>
              </a:solidFill>
              <a:latin typeface="Arial" charset="0"/>
            </a:endParaRPr>
          </a:p>
        </p:txBody>
      </p:sp>
      <p:sp>
        <p:nvSpPr>
          <p:cNvPr id="4" name="4 Metin kutusu"/>
          <p:cNvSpPr txBox="1">
            <a:spLocks noChangeArrowheads="1"/>
          </p:cNvSpPr>
          <p:nvPr userDrawn="1"/>
        </p:nvSpPr>
        <p:spPr bwMode="auto">
          <a:xfrm>
            <a:off x="8597900" y="6543675"/>
            <a:ext cx="571500"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tr-TR" sz="1200" b="1" smtClean="0">
              <a:solidFill>
                <a:srgbClr val="046CA6"/>
              </a:solidFill>
            </a:endParaRPr>
          </a:p>
          <a:p>
            <a:pPr eaLnBrk="1" fontAlgn="base" hangingPunct="1">
              <a:spcBef>
                <a:spcPct val="0"/>
              </a:spcBef>
              <a:spcAft>
                <a:spcPct val="0"/>
              </a:spcAft>
              <a:defRPr/>
            </a:pPr>
            <a:endParaRPr lang="tr-TR" sz="1200" b="1" smtClean="0">
              <a:solidFill>
                <a:srgbClr val="046CA6"/>
              </a:solidFill>
            </a:endParaRPr>
          </a:p>
        </p:txBody>
      </p:sp>
      <p:sp>
        <p:nvSpPr>
          <p:cNvPr id="2" name="1 Başlık"/>
          <p:cNvSpPr>
            <a:spLocks noGrp="1"/>
          </p:cNvSpPr>
          <p:nvPr>
            <p:ph type="title"/>
          </p:nvPr>
        </p:nvSpPr>
        <p:spPr>
          <a:xfrm>
            <a:off x="2571750" y="-24"/>
            <a:ext cx="6572250" cy="706419"/>
          </a:xfrm>
        </p:spPr>
        <p:txBody>
          <a:bodyPr/>
          <a:lstStyle>
            <a:lvl1pPr>
              <a:defRPr sz="2400"/>
            </a:lvl1pPr>
          </a:lstStyle>
          <a:p>
            <a:r>
              <a:rPr lang="tr-TR" dirty="0" smtClean="0"/>
              <a:t>Asıl başlık stili için tıklatın</a:t>
            </a:r>
            <a:endParaRPr lang="tr-TR" dirty="0"/>
          </a:p>
        </p:txBody>
      </p:sp>
      <p:sp>
        <p:nvSpPr>
          <p:cNvPr id="5" name="4 Veri Yer Tutucusu"/>
          <p:cNvSpPr>
            <a:spLocks noGrp="1"/>
          </p:cNvSpPr>
          <p:nvPr>
            <p:ph type="dt" sz="half" idx="10"/>
          </p:nvPr>
        </p:nvSpPr>
        <p:spPr>
          <a:xfrm>
            <a:off x="6248400" y="0"/>
            <a:ext cx="2667000" cy="228600"/>
          </a:xfrm>
        </p:spPr>
        <p:txBody>
          <a:bodyPr/>
          <a:lstStyle>
            <a:lvl1pPr>
              <a:defRPr/>
            </a:lvl1pPr>
          </a:lstStyle>
          <a:p>
            <a:pPr>
              <a:defRPr/>
            </a:pPr>
            <a:fld id="{B08D7192-623B-42A0-AE32-BD338E6C3DAE}" type="datetime1">
              <a:rPr lang="tr-TR">
                <a:solidFill>
                  <a:srgbClr val="046CA6"/>
                </a:solidFill>
              </a:rPr>
              <a:pPr>
                <a:defRPr/>
              </a:pPr>
              <a:t>05.10.2018</a:t>
            </a:fld>
            <a:endParaRPr lang="en-US">
              <a:solidFill>
                <a:srgbClr val="046CA6"/>
              </a:solidFill>
            </a:endParaRPr>
          </a:p>
        </p:txBody>
      </p:sp>
      <p:sp>
        <p:nvSpPr>
          <p:cNvPr id="6" name="11 Altbilgi Yer Tutucusu"/>
          <p:cNvSpPr>
            <a:spLocks noGrp="1"/>
          </p:cNvSpPr>
          <p:nvPr>
            <p:ph type="ftr" sz="quarter" idx="11"/>
          </p:nvPr>
        </p:nvSpPr>
        <p:spPr>
          <a:xfrm>
            <a:off x="1714500" y="6492875"/>
            <a:ext cx="6170613" cy="365125"/>
          </a:xfrm>
        </p:spPr>
        <p:txBody>
          <a:bodyPr/>
          <a:lstStyle>
            <a:lvl1pPr algn="ctr">
              <a:defRPr sz="1200" b="1">
                <a:solidFill>
                  <a:schemeClr val="tx1"/>
                </a:solidFill>
              </a:defRPr>
            </a:lvl1pPr>
          </a:lstStyle>
          <a:p>
            <a:pPr>
              <a:defRPr/>
            </a:pPr>
            <a:endParaRPr lang="tr-TR">
              <a:solidFill>
                <a:srgbClr val="046CA6"/>
              </a:solidFill>
            </a:endParaRPr>
          </a:p>
        </p:txBody>
      </p:sp>
      <p:sp>
        <p:nvSpPr>
          <p:cNvPr id="7" name="12 Slayt Numarası Yer Tutucusu"/>
          <p:cNvSpPr>
            <a:spLocks noGrp="1"/>
          </p:cNvSpPr>
          <p:nvPr>
            <p:ph type="sldNum" sz="quarter" idx="12"/>
          </p:nvPr>
        </p:nvSpPr>
        <p:spPr>
          <a:xfrm>
            <a:off x="7956550" y="6492875"/>
            <a:ext cx="830263" cy="365125"/>
          </a:xfrm>
        </p:spPr>
        <p:txBody>
          <a:bodyPr/>
          <a:lstStyle>
            <a:lvl1pPr algn="r">
              <a:defRPr sz="1200" b="1">
                <a:solidFill>
                  <a:schemeClr val="tx1"/>
                </a:solidFill>
              </a:defRPr>
            </a:lvl1pPr>
          </a:lstStyle>
          <a:p>
            <a:pPr>
              <a:defRPr/>
            </a:pPr>
            <a:endParaRPr lang="tr-TR">
              <a:solidFill>
                <a:srgbClr val="046CA6"/>
              </a:solidFill>
            </a:endParaRPr>
          </a:p>
        </p:txBody>
      </p:sp>
    </p:spTree>
    <p:extLst>
      <p:ext uri="{BB962C8B-B14F-4D97-AF65-F5344CB8AC3E}">
        <p14:creationId xmlns="" xmlns:p14="http://schemas.microsoft.com/office/powerpoint/2010/main" val="57698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08E9320C-218E-45CA-89F5-F74147FA0167}" type="datetimeFigureOut">
              <a:rPr lang="tr-TR">
                <a:solidFill>
                  <a:srgbClr val="046CA6"/>
                </a:solidFill>
              </a:rPr>
              <a:pPr>
                <a:defRPr/>
              </a:pPr>
              <a:t>05.10.2018</a:t>
            </a:fld>
            <a:endParaRPr lang="tr-TR">
              <a:solidFill>
                <a:srgbClr val="046CA6"/>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CA6"/>
              </a:solidFill>
            </a:endParaRPr>
          </a:p>
        </p:txBody>
      </p:sp>
      <p:sp>
        <p:nvSpPr>
          <p:cNvPr id="4" name="17 Slayt Numarası Yer Tutucusu"/>
          <p:cNvSpPr>
            <a:spLocks noGrp="1"/>
          </p:cNvSpPr>
          <p:nvPr>
            <p:ph type="sldNum" sz="quarter" idx="12"/>
          </p:nvPr>
        </p:nvSpPr>
        <p:spPr/>
        <p:txBody>
          <a:bodyPr/>
          <a:lstStyle>
            <a:lvl1pPr>
              <a:defRPr/>
            </a:lvl1pPr>
          </a:lstStyle>
          <a:p>
            <a:pPr>
              <a:defRPr/>
            </a:pPr>
            <a:fld id="{83A13D32-4984-42A0-B174-49106AF5E75D}" type="slidenum">
              <a:rPr lang="tr-TR">
                <a:solidFill>
                  <a:srgbClr val="046CA6"/>
                </a:solidFill>
              </a:rPr>
              <a:pPr>
                <a:defRPr/>
              </a:pPr>
              <a:t>‹#›</a:t>
            </a:fld>
            <a:endParaRPr lang="tr-TR">
              <a:solidFill>
                <a:srgbClr val="046CA6"/>
              </a:solidFill>
            </a:endParaRPr>
          </a:p>
        </p:txBody>
      </p:sp>
    </p:spTree>
    <p:extLst>
      <p:ext uri="{BB962C8B-B14F-4D97-AF65-F5344CB8AC3E}">
        <p14:creationId xmlns="" xmlns:p14="http://schemas.microsoft.com/office/powerpoint/2010/main" val="36969545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05.10.2018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05.10.2018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10 Resim" descr="v2_u.png"/>
          <p:cNvPicPr>
            <a:picLocks noChangeAspect="1"/>
          </p:cNvPicPr>
          <p:nvPr/>
        </p:nvPicPr>
        <p:blipFill>
          <a:blip r:embed="rId10">
            <a:extLst>
              <a:ext uri="{28A0092B-C50C-407E-A947-70E740481C1C}">
                <a14:useLocalDpi xmlns="" xmlns:a14="http://schemas.microsoft.com/office/drawing/2010/main" val="0"/>
              </a:ext>
            </a:extLst>
          </a:blip>
          <a:srcRect/>
          <a:stretch>
            <a:fillRect/>
          </a:stretch>
        </p:blipFill>
        <p:spPr bwMode="auto">
          <a:xfrm>
            <a:off x="0" y="0"/>
            <a:ext cx="9144000" cy="7318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27" name="Freeform 91"/>
          <p:cNvSpPr>
            <a:spLocks/>
          </p:cNvSpPr>
          <p:nvPr/>
        </p:nvSpPr>
        <p:spPr bwMode="white">
          <a:xfrm>
            <a:off x="-6350" y="950913"/>
            <a:ext cx="9156700" cy="461962"/>
          </a:xfrm>
          <a:custGeom>
            <a:avLst/>
            <a:gdLst>
              <a:gd name="T0" fmla="*/ 2147483647 w 5768"/>
              <a:gd name="T1" fmla="*/ 2147483647 h 366"/>
              <a:gd name="T2" fmla="*/ 0 w 5768"/>
              <a:gd name="T3" fmla="*/ 2147483647 h 366"/>
              <a:gd name="T4" fmla="*/ 2147483647 w 5768"/>
              <a:gd name="T5" fmla="*/ 2147483647 h 366"/>
              <a:gd name="T6" fmla="*/ 2147483647 w 5768"/>
              <a:gd name="T7" fmla="*/ 2147483647 h 366"/>
              <a:gd name="T8" fmla="*/ 2147483647 w 5768"/>
              <a:gd name="T9" fmla="*/ 2147483647 h 366"/>
              <a:gd name="T10" fmla="*/ 2147483647 w 5768"/>
              <a:gd name="T11" fmla="*/ 2147483647 h 366"/>
              <a:gd name="T12" fmla="*/ 2147483647 w 5768"/>
              <a:gd name="T13" fmla="*/ 2147483647 h 3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68" h="366">
                <a:moveTo>
                  <a:pt x="4" y="365"/>
                </a:moveTo>
                <a:lnTo>
                  <a:pt x="0" y="246"/>
                </a:lnTo>
                <a:cubicBezTo>
                  <a:pt x="304" y="192"/>
                  <a:pt x="1175" y="64"/>
                  <a:pt x="1837" y="32"/>
                </a:cubicBezTo>
                <a:cubicBezTo>
                  <a:pt x="2499" y="0"/>
                  <a:pt x="3316" y="19"/>
                  <a:pt x="3970" y="52"/>
                </a:cubicBezTo>
                <a:cubicBezTo>
                  <a:pt x="4624" y="85"/>
                  <a:pt x="5464" y="179"/>
                  <a:pt x="5764" y="231"/>
                </a:cubicBezTo>
                <a:lnTo>
                  <a:pt x="5768" y="366"/>
                </a:lnTo>
                <a:lnTo>
                  <a:pt x="4" y="365"/>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1028" name="Rectangle 2"/>
          <p:cNvSpPr>
            <a:spLocks noGrp="1" noChangeArrowheads="1"/>
          </p:cNvSpPr>
          <p:nvPr>
            <p:ph type="title"/>
          </p:nvPr>
        </p:nvSpPr>
        <p:spPr bwMode="white">
          <a:xfrm>
            <a:off x="2571750" y="79375"/>
            <a:ext cx="6572250" cy="563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endParaRPr lang="en-US" altLang="tr-TR" smtClean="0"/>
          </a:p>
        </p:txBody>
      </p:sp>
      <p:sp>
        <p:nvSpPr>
          <p:cNvPr id="1029" name="Line 92"/>
          <p:cNvSpPr>
            <a:spLocks noChangeShapeType="1"/>
          </p:cNvSpPr>
          <p:nvPr/>
        </p:nvSpPr>
        <p:spPr bwMode="auto">
          <a:xfrm>
            <a:off x="425450" y="6524625"/>
            <a:ext cx="8353425"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pPr fontAlgn="base">
              <a:spcBef>
                <a:spcPct val="0"/>
              </a:spcBef>
              <a:spcAft>
                <a:spcPct val="0"/>
              </a:spcAft>
            </a:pPr>
            <a:endParaRPr lang="tr-TR" smtClean="0">
              <a:solidFill>
                <a:srgbClr val="046CA6"/>
              </a:solidFill>
              <a:latin typeface="Arial" pitchFamily="34" charset="0"/>
            </a:endParaRPr>
          </a:p>
        </p:txBody>
      </p:sp>
      <p:sp>
        <p:nvSpPr>
          <p:cNvPr id="10" name="9 Veri Yer Tutucusu"/>
          <p:cNvSpPr>
            <a:spLocks noGrp="1"/>
          </p:cNvSpPr>
          <p:nvPr>
            <p:ph type="dt" sz="half" idx="2"/>
          </p:nvPr>
        </p:nvSpPr>
        <p:spPr>
          <a:xfrm>
            <a:off x="357188" y="6492875"/>
            <a:ext cx="1357312" cy="365125"/>
          </a:xfrm>
          <a:prstGeom prst="rect">
            <a:avLst/>
          </a:prstGeom>
        </p:spPr>
        <p:txBody>
          <a:bodyPr vert="horz" lIns="91440" tIns="45720" rIns="91440" bIns="45720" rtlCol="0" anchor="ctr"/>
          <a:lstStyle>
            <a:lvl1pPr algn="l">
              <a:defRPr sz="1200" b="1">
                <a:solidFill>
                  <a:schemeClr val="tx1"/>
                </a:solidFill>
                <a:latin typeface="Arial" charset="0"/>
              </a:defRPr>
            </a:lvl1pPr>
          </a:lstStyle>
          <a:p>
            <a:pPr fontAlgn="base">
              <a:spcBef>
                <a:spcPct val="0"/>
              </a:spcBef>
              <a:spcAft>
                <a:spcPct val="0"/>
              </a:spcAft>
              <a:defRPr/>
            </a:pPr>
            <a:fld id="{10E6D93F-AA21-47EC-A8DC-D1D950D2EC7B}" type="datetime1">
              <a:rPr lang="tr-TR">
                <a:solidFill>
                  <a:srgbClr val="046CA6"/>
                </a:solidFill>
              </a:rPr>
              <a:pPr fontAlgn="base">
                <a:spcBef>
                  <a:spcPct val="0"/>
                </a:spcBef>
                <a:spcAft>
                  <a:spcPct val="0"/>
                </a:spcAft>
                <a:defRPr/>
              </a:pPr>
              <a:t>05.10.2018</a:t>
            </a:fld>
            <a:endParaRPr lang="tr-TR">
              <a:solidFill>
                <a:srgbClr val="046CA6"/>
              </a:solidFill>
            </a:endParaRPr>
          </a:p>
        </p:txBody>
      </p:sp>
      <p:sp>
        <p:nvSpPr>
          <p:cNvPr id="12" name="11 Altbilgi Yer Tutucusu"/>
          <p:cNvSpPr>
            <a:spLocks noGrp="1"/>
          </p:cNvSpPr>
          <p:nvPr>
            <p:ph type="ftr" sz="quarter" idx="3"/>
          </p:nvPr>
        </p:nvSpPr>
        <p:spPr>
          <a:xfrm>
            <a:off x="1714500" y="6492875"/>
            <a:ext cx="6357938" cy="365125"/>
          </a:xfrm>
          <a:prstGeom prst="rect">
            <a:avLst/>
          </a:prstGeom>
        </p:spPr>
        <p:txBody>
          <a:bodyPr vert="horz" lIns="91440" tIns="45720" rIns="91440" bIns="45720" rtlCol="0" anchor="ctr"/>
          <a:lstStyle>
            <a:lvl1pPr algn="ctr">
              <a:defRPr sz="1200" b="1">
                <a:solidFill>
                  <a:schemeClr val="tx1"/>
                </a:solidFill>
                <a:latin typeface="Arial" charset="0"/>
              </a:defRPr>
            </a:lvl1pPr>
          </a:lstStyle>
          <a:p>
            <a:pPr fontAlgn="base">
              <a:spcBef>
                <a:spcPct val="0"/>
              </a:spcBef>
              <a:spcAft>
                <a:spcPct val="0"/>
              </a:spcAft>
              <a:defRPr/>
            </a:pPr>
            <a:endParaRPr lang="tr-TR">
              <a:solidFill>
                <a:srgbClr val="046CA6"/>
              </a:solidFill>
            </a:endParaRPr>
          </a:p>
        </p:txBody>
      </p:sp>
      <p:sp>
        <p:nvSpPr>
          <p:cNvPr id="13" name="12 Slayt Numarası Yer Tutucusu"/>
          <p:cNvSpPr>
            <a:spLocks noGrp="1"/>
          </p:cNvSpPr>
          <p:nvPr>
            <p:ph type="sldNum" sz="quarter" idx="4"/>
          </p:nvPr>
        </p:nvSpPr>
        <p:spPr>
          <a:xfrm>
            <a:off x="8143875" y="6492875"/>
            <a:ext cx="820738" cy="365125"/>
          </a:xfrm>
          <a:prstGeom prst="rect">
            <a:avLst/>
          </a:prstGeom>
        </p:spPr>
        <p:txBody>
          <a:bodyPr vert="horz" lIns="91440" tIns="45720" rIns="91440" bIns="45720" rtlCol="0" anchor="ctr"/>
          <a:lstStyle>
            <a:lvl1pPr algn="r">
              <a:defRPr sz="1200" b="1">
                <a:solidFill>
                  <a:schemeClr val="tx1"/>
                </a:solidFill>
                <a:latin typeface="Arial" charset="0"/>
              </a:defRPr>
            </a:lvl1pPr>
          </a:lstStyle>
          <a:p>
            <a:pPr fontAlgn="base">
              <a:spcBef>
                <a:spcPct val="0"/>
              </a:spcBef>
              <a:spcAft>
                <a:spcPct val="0"/>
              </a:spcAft>
              <a:defRPr/>
            </a:pPr>
            <a:fld id="{94909A56-1877-4A00-BCDD-B29D3D2E2C0F}" type="slidenum">
              <a:rPr lang="tr-TR">
                <a:solidFill>
                  <a:srgbClr val="046CA6"/>
                </a:solidFill>
              </a:rPr>
              <a:pPr fontAlgn="base">
                <a:spcBef>
                  <a:spcPct val="0"/>
                </a:spcBef>
                <a:spcAft>
                  <a:spcPct val="0"/>
                </a:spcAft>
                <a:defRPr/>
              </a:pPr>
              <a:t>‹#›</a:t>
            </a:fld>
            <a:r>
              <a:rPr lang="tr-TR" dirty="0">
                <a:solidFill>
                  <a:srgbClr val="046CA6"/>
                </a:solidFill>
              </a:rPr>
              <a:t> / 20</a:t>
            </a:r>
          </a:p>
        </p:txBody>
      </p:sp>
    </p:spTree>
    <p:extLst>
      <p:ext uri="{BB962C8B-B14F-4D97-AF65-F5344CB8AC3E}">
        <p14:creationId xmlns="" xmlns:p14="http://schemas.microsoft.com/office/powerpoint/2010/main" val="4022684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iming>
    <p:tnLst>
      <p:par>
        <p:cTn id="1" dur="indefinite" restart="never" nodeType="tmRoot"/>
      </p:par>
    </p:tnLst>
  </p:timing>
  <p:hf sldNum="0" hdr="0" ftr="0" dt="0"/>
  <p:txStyles>
    <p:titleStyle>
      <a:lvl1pPr algn="r" rtl="0" eaLnBrk="0" fontAlgn="base" hangingPunct="0">
        <a:spcBef>
          <a:spcPct val="0"/>
        </a:spcBef>
        <a:spcAft>
          <a:spcPct val="0"/>
        </a:spcAft>
        <a:defRPr sz="3200">
          <a:solidFill>
            <a:schemeClr val="bg1"/>
          </a:solidFill>
          <a:latin typeface="Calibri" pitchFamily="34" charset="0"/>
          <a:ea typeface="+mj-ea"/>
          <a:cs typeface="+mj-cs"/>
        </a:defRPr>
      </a:lvl1pPr>
      <a:lvl2pPr algn="r" rtl="0" eaLnBrk="0" fontAlgn="base" hangingPunct="0">
        <a:spcBef>
          <a:spcPct val="0"/>
        </a:spcBef>
        <a:spcAft>
          <a:spcPct val="0"/>
        </a:spcAft>
        <a:defRPr sz="3200">
          <a:solidFill>
            <a:schemeClr val="bg1"/>
          </a:solidFill>
          <a:latin typeface="Calibri" pitchFamily="34" charset="0"/>
        </a:defRPr>
      </a:lvl2pPr>
      <a:lvl3pPr algn="r" rtl="0" eaLnBrk="0" fontAlgn="base" hangingPunct="0">
        <a:spcBef>
          <a:spcPct val="0"/>
        </a:spcBef>
        <a:spcAft>
          <a:spcPct val="0"/>
        </a:spcAft>
        <a:defRPr sz="3200">
          <a:solidFill>
            <a:schemeClr val="bg1"/>
          </a:solidFill>
          <a:latin typeface="Calibri" pitchFamily="34" charset="0"/>
        </a:defRPr>
      </a:lvl3pPr>
      <a:lvl4pPr algn="r" rtl="0" eaLnBrk="0" fontAlgn="base" hangingPunct="0">
        <a:spcBef>
          <a:spcPct val="0"/>
        </a:spcBef>
        <a:spcAft>
          <a:spcPct val="0"/>
        </a:spcAft>
        <a:defRPr sz="3200">
          <a:solidFill>
            <a:schemeClr val="bg1"/>
          </a:solidFill>
          <a:latin typeface="Calibri" pitchFamily="34" charset="0"/>
        </a:defRPr>
      </a:lvl4pPr>
      <a:lvl5pPr algn="r" rtl="0" eaLnBrk="0" fontAlgn="base" hangingPunct="0">
        <a:spcBef>
          <a:spcPct val="0"/>
        </a:spcBef>
        <a:spcAft>
          <a:spcPct val="0"/>
        </a:spcAft>
        <a:defRPr sz="3200">
          <a:solidFill>
            <a:schemeClr val="bg1"/>
          </a:solidFill>
          <a:latin typeface="Calibri" pitchFamily="34" charset="0"/>
        </a:defRPr>
      </a:lvl5pPr>
      <a:lvl6pPr marL="457200" algn="r" rtl="0" eaLnBrk="1" fontAlgn="base" hangingPunct="1">
        <a:spcBef>
          <a:spcPct val="0"/>
        </a:spcBef>
        <a:spcAft>
          <a:spcPct val="0"/>
        </a:spcAft>
        <a:defRPr sz="3200">
          <a:solidFill>
            <a:schemeClr val="bg1"/>
          </a:solidFill>
          <a:latin typeface="Verdana" pitchFamily="34" charset="0"/>
        </a:defRPr>
      </a:lvl6pPr>
      <a:lvl7pPr marL="914400" algn="r" rtl="0" eaLnBrk="1" fontAlgn="base" hangingPunct="1">
        <a:spcBef>
          <a:spcPct val="0"/>
        </a:spcBef>
        <a:spcAft>
          <a:spcPct val="0"/>
        </a:spcAft>
        <a:defRPr sz="3200">
          <a:solidFill>
            <a:schemeClr val="bg1"/>
          </a:solidFill>
          <a:latin typeface="Verdana" pitchFamily="34" charset="0"/>
        </a:defRPr>
      </a:lvl7pPr>
      <a:lvl8pPr marL="1371600" algn="r" rtl="0" eaLnBrk="1" fontAlgn="base" hangingPunct="1">
        <a:spcBef>
          <a:spcPct val="0"/>
        </a:spcBef>
        <a:spcAft>
          <a:spcPct val="0"/>
        </a:spcAft>
        <a:defRPr sz="3200">
          <a:solidFill>
            <a:schemeClr val="bg1"/>
          </a:solidFill>
          <a:latin typeface="Verdana" pitchFamily="34" charset="0"/>
        </a:defRPr>
      </a:lvl8pPr>
      <a:lvl9pPr marL="1828800" algn="r" rtl="0" eaLnBrk="1" fontAlgn="base" hangingPunct="1">
        <a:spcBef>
          <a:spcPct val="0"/>
        </a:spcBef>
        <a:spcAft>
          <a:spcPct val="0"/>
        </a:spcAft>
        <a:defRPr sz="3200">
          <a:solidFill>
            <a:schemeClr val="bg1"/>
          </a:solidFill>
          <a:latin typeface="Verdana" pitchFamily="34" charset="0"/>
        </a:defRPr>
      </a:lvl9pPr>
    </p:titleStyle>
    <p:bodyStyle>
      <a:lvl1pPr marL="342900" indent="-342900" algn="l" rtl="0" eaLnBrk="0" fontAlgn="base" hangingPunct="0">
        <a:spcBef>
          <a:spcPct val="20000"/>
        </a:spcBef>
        <a:spcAft>
          <a:spcPct val="0"/>
        </a:spcAft>
        <a:buClr>
          <a:schemeClr val="tx1"/>
        </a:buClr>
        <a:buFont typeface="Wingdings" pitchFamily="2" charset="2"/>
        <a:buChar char="q"/>
        <a:defRPr sz="2800" b="1">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Calibri" pitchFamily="34" charset="0"/>
        </a:defRPr>
      </a:lvl2pPr>
      <a:lvl3pPr marL="1143000" indent="-228600" algn="l" rtl="0" eaLnBrk="0" fontAlgn="base" hangingPunct="0">
        <a:spcBef>
          <a:spcPct val="20000"/>
        </a:spcBef>
        <a:spcAft>
          <a:spcPct val="0"/>
        </a:spcAft>
        <a:buClr>
          <a:schemeClr val="tx1"/>
        </a:buClr>
        <a:buChar char="•"/>
        <a:defRPr sz="2200">
          <a:solidFill>
            <a:schemeClr val="tx1"/>
          </a:solidFill>
          <a:latin typeface="Calibri" pitchFamily="34" charset="0"/>
        </a:defRPr>
      </a:lvl3pPr>
      <a:lvl4pPr marL="1600200" indent="-228600" algn="l" rtl="0" eaLnBrk="0" fontAlgn="base" hangingPunct="0">
        <a:spcBef>
          <a:spcPct val="20000"/>
        </a:spcBef>
        <a:spcAft>
          <a:spcPct val="0"/>
        </a:spcAft>
        <a:buFont typeface="Calibri" pitchFamily="34" charset="0"/>
        <a:buChar char="−"/>
        <a:defRPr sz="2000">
          <a:solidFill>
            <a:schemeClr val="tx1"/>
          </a:solidFill>
          <a:latin typeface="Calibri" pitchFamily="34" charset="0"/>
        </a:defRPr>
      </a:lvl4pPr>
      <a:lvl5pPr marL="2057400" indent="-228600" algn="l" rtl="0" eaLnBrk="0" fontAlgn="base" hangingPunct="0">
        <a:spcBef>
          <a:spcPct val="20000"/>
        </a:spcBef>
        <a:spcAft>
          <a:spcPct val="0"/>
        </a:spcAft>
        <a:buFont typeface="Calibri" pitchFamily="34" charset="0"/>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p:cNvSpPr>
          <p:nvPr>
            <p:ph type="ctrTitle"/>
          </p:nvPr>
        </p:nvSpPr>
        <p:spPr>
          <a:xfrm>
            <a:off x="2195513" y="142875"/>
            <a:ext cx="6769100" cy="1701800"/>
          </a:xfrm>
        </p:spPr>
        <p:txBody>
          <a:bodyPr/>
          <a:lstStyle/>
          <a:p>
            <a:pPr eaLnBrk="1" hangingPunct="1"/>
            <a:r>
              <a:rPr lang="tr-TR" altLang="tr-TR" sz="3400" smtClean="0">
                <a:latin typeface="Times New Roman" pitchFamily="18" charset="0"/>
                <a:cs typeface="Times New Roman" pitchFamily="18" charset="0"/>
              </a:rPr>
              <a:t>SOSYAL GÜVENLİK KURUMU</a:t>
            </a:r>
          </a:p>
        </p:txBody>
      </p:sp>
      <p:pic>
        <p:nvPicPr>
          <p:cNvPr id="21507" name="Resim 4" descr="D30_8931"/>
          <p:cNvPicPr>
            <a:picLocks noGrp="1" noChangeAspect="1"/>
          </p:cNvPicPr>
          <p:nvPr isPhoto="1"/>
        </p:nvPicPr>
        <p:blipFill>
          <a:blip r:embed="rId3">
            <a:extLst>
              <a:ext uri="{28A0092B-C50C-407E-A947-70E740481C1C}">
                <a14:useLocalDpi xmlns="" xmlns:a14="http://schemas.microsoft.com/office/drawing/2010/main" val="0"/>
              </a:ext>
            </a:extLst>
          </a:blip>
          <a:srcRect/>
          <a:stretch>
            <a:fillRect/>
          </a:stretch>
        </p:blipFill>
        <p:spPr bwMode="auto">
          <a:xfrm>
            <a:off x="2238375" y="2103438"/>
            <a:ext cx="4854575" cy="2552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219" name="2 Alt Başlık"/>
          <p:cNvSpPr>
            <a:spLocks noGrp="1"/>
          </p:cNvSpPr>
          <p:nvPr>
            <p:ph type="subTitle" idx="1"/>
          </p:nvPr>
        </p:nvSpPr>
        <p:spPr>
          <a:xfrm>
            <a:off x="250825" y="5116513"/>
            <a:ext cx="8643938" cy="1741487"/>
          </a:xfrm>
          <a:ln>
            <a:miter lim="800000"/>
            <a:headEnd/>
            <a:tailEnd/>
          </a:ln>
        </p:spPr>
        <p:txBody>
          <a:bodyPr vert="horz" wrap="square" lIns="91440" tIns="45720" rIns="91440" bIns="45720" numCol="1" anchor="t" anchorCtr="0" compatLnSpc="1">
            <a:prstTxWarp prst="textNoShape">
              <a:avLst/>
            </a:prstTxWarp>
          </a:bodyPr>
          <a:lstStyle/>
          <a:p>
            <a:pPr eaLnBrk="1" hangingPunct="1">
              <a:defRPr/>
            </a:pPr>
            <a:r>
              <a:rPr lang="tr-TR"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SİGORTA PRİMLERİ GENEL MÜDÜRLÜĞÜ</a:t>
            </a:r>
          </a:p>
          <a:p>
            <a:pPr eaLnBrk="1" hangingPunct="1">
              <a:defRPr/>
            </a:pPr>
            <a:r>
              <a:rPr lang="tr-TR" b="1" dirty="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İŞVERENLER </a:t>
            </a:r>
            <a:r>
              <a:rPr lang="tr-TR"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DAİRE BAŞKANLIĞI</a:t>
            </a:r>
          </a:p>
        </p:txBody>
      </p:sp>
    </p:spTree>
    <p:extLst>
      <p:ext uri="{BB962C8B-B14F-4D97-AF65-F5344CB8AC3E}">
        <p14:creationId xmlns="" xmlns:p14="http://schemas.microsoft.com/office/powerpoint/2010/main" val="346654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r>
              <a:rPr lang="tr-TR" sz="2400" dirty="0" smtClean="0"/>
              <a:t>- </a:t>
            </a:r>
            <a:r>
              <a:rPr lang="tr-TR" sz="2000" dirty="0" smtClean="0"/>
              <a:t>Meslek mensuplarının sorumluluğunun  muhtasar ve prim hizmet beyannamesinin, işyeri kayıt ve belgelerine uygun olmamasından kaynaklanması gerekmektedir. Söz konusu düzenlemeler doğrultusunda sigortalı işe giriş, işten ayrılış bildirgeleri ile aylık prim hizmet belgesi veya Sosyal Güvenlik Kurumuna verilen diğer belgelerden kaynaklanan hata, kusur veya kasıttan dolayı meslek mensuplarının sorumluluğu  olmayacaktır.</a:t>
            </a:r>
          </a:p>
          <a:p>
            <a:pPr algn="just"/>
            <a:r>
              <a:rPr lang="tr-TR" sz="2000" dirty="0" smtClean="0"/>
              <a:t>- Muhtasar ve prim hizmet beyannamesinde yer alan bilgilerin işyeri defter ve kayıtları ile bu kayıtların dayanağını teşkil eden belgelere uygun olmaması nedeniyle ortaya prim kaybı, gecikme cezası, gecikme zammı, idari para cezaları ve 5510 sayılı kanunun 96 </a:t>
            </a:r>
            <a:r>
              <a:rPr lang="tr-TR" sz="2000" dirty="0" err="1" smtClean="0"/>
              <a:t>ncı</a:t>
            </a:r>
            <a:r>
              <a:rPr lang="tr-TR" sz="2000" dirty="0" smtClean="0"/>
              <a:t> maddesi kapsamında fazla veya yersiz yapılan ödemeler(Geçici iş göremezlik ödeneği, yersiz aylık bağlanması vs) çıkması gerekmektedir. Ortaya çıkan Sosyal Güvenlik Kurumu alacağı olmaması halinde sorumluluk ta söz konusu olmayacaktır</a:t>
            </a:r>
          </a:p>
          <a:p>
            <a:pPr algn="just"/>
            <a:r>
              <a:rPr lang="tr-TR" sz="2000" dirty="0" smtClean="0"/>
              <a:t>Belirtilen formlar kullanılarak işveren ile meslek mensubu arasında kurulan bir ilişki olması halinde meslek mensubunun sorumluluğu ortaya çıkacaktır.</a:t>
            </a:r>
          </a:p>
          <a:p>
            <a:pPr algn="just"/>
            <a:endParaRPr lang="tr-TR" sz="2000" dirty="0"/>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r>
              <a:rPr lang="tr-TR" sz="2000" dirty="0" smtClean="0"/>
              <a:t>- Meslek mensubun işverenlerle birlikte müştereken ve </a:t>
            </a:r>
            <a:r>
              <a:rPr lang="tr-TR" sz="2000" dirty="0" err="1" smtClean="0"/>
              <a:t>müteselsilen</a:t>
            </a:r>
            <a:r>
              <a:rPr lang="tr-TR" sz="2000" dirty="0" smtClean="0"/>
              <a:t> sorumlu tutulması için meslek mensubunun kusurlu davranışının Kurumun denetim ve kontrolle görevlendirilmiş memurların raporunda veya yetkili adli mercilerce (mahkemelerce) tespit edilmiş olması gerekmektedir. Bu doğrultuda Kurumun denetim ve kontrolle görevlendirilmiş memurların raporunda veya yetkili adli merci (mahkemelerce) kararlarında açık bir şekilde kusurlu davranışı olduğu belirtilmeyen meslek mensubunun sorumluluğu mümkün olmayacaktır.</a:t>
            </a:r>
          </a:p>
          <a:p>
            <a:pPr algn="just"/>
            <a:r>
              <a:rPr lang="tr-TR" sz="2000" dirty="0" smtClean="0"/>
              <a:t>Bu doğrultuda yazılı sözleşme ile verilen yetkiyle birlikte muhtasar ve prim hizmet beyannamesinin düzenlenip Kuruma gönderilmesinde meslek mensubu sorumlu olarak </a:t>
            </a:r>
            <a:r>
              <a:rPr lang="tr-TR" sz="2000" dirty="0" err="1" smtClean="0"/>
              <a:t>adledilebilecek</a:t>
            </a:r>
            <a:r>
              <a:rPr lang="tr-TR" sz="2000" dirty="0" smtClean="0"/>
              <a:t> olmakla birlikte muhtasar ve prim hizmet beyannamesinin düzenlenmesine esas defter ve kayıtları ile bunlara dayanak teşkil eden bilgiler saklanmasındaki ve gerektiğinde ibrazındaki sorumluluk  işverenlere ait olacaktır.</a:t>
            </a:r>
            <a:endParaRPr lang="tr-TR" sz="2000" dirty="0"/>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marL="0" indent="0" algn="just">
              <a:lnSpc>
                <a:spcPct val="107000"/>
              </a:lnSpc>
              <a:spcAft>
                <a:spcPts val="800"/>
              </a:spcAft>
              <a:buNone/>
            </a:pPr>
            <a:endParaRPr lang="tr-TR" sz="2400" b="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tr-TR" sz="2400" b="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tr-TR" sz="2400" b="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tr-TR" sz="2400" b="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lnSpc>
                <a:spcPct val="107000"/>
              </a:lnSpc>
              <a:spcAft>
                <a:spcPts val="800"/>
              </a:spcAft>
              <a:buNone/>
            </a:pPr>
            <a:r>
              <a:rPr lang="tr-TR" sz="2400" b="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YAPILAN MEVZUAT ve DİĞER   DÜZENLEME ÖRNEKLERİ</a:t>
            </a: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800"/>
              </a:spcAft>
              <a:buFont typeface="Wingdings" panose="05000000000000000000" pitchFamily="2" charset="2"/>
              <a:buChar char="Ø"/>
            </a:pPr>
            <a:endParaRPr lang="tr-TR" sz="2400" b="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429338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r>
              <a:rPr lang="tr-TR" sz="2400" i="1" dirty="0" smtClean="0">
                <a:solidFill>
                  <a:srgbClr val="FF0000"/>
                </a:solidFill>
                <a:latin typeface="Times New Roman" panose="02020603050405020304" pitchFamily="18" charset="0"/>
                <a:cs typeface="Times New Roman" panose="02020603050405020304" pitchFamily="18" charset="0"/>
              </a:rPr>
              <a:t>İşyeri Bildirgelerinin E-Sigorta Kanalıyla Verilmesi Sağlanmıştır: </a:t>
            </a:r>
            <a:r>
              <a:rPr lang="tr-TR" sz="2400" b="0" dirty="0" smtClean="0">
                <a:solidFill>
                  <a:srgbClr val="002060"/>
                </a:solidFill>
                <a:latin typeface="Times New Roman" panose="02020603050405020304" pitchFamily="18" charset="0"/>
                <a:cs typeface="Times New Roman" panose="02020603050405020304" pitchFamily="18" charset="0"/>
              </a:rPr>
              <a:t>2014 yılı Ağustos ayından itibaren işveren işlemlerinin kolaylaştırılması ve işlemlerin elektronik ortama taşınması amacıyla kağıt ortamında verilmekte olan işyeri bildirgelerinin isteğe bağlı olarak e-Sigorta kanalıyla internet üzerinden gönderilmesine olanak sağlanmıştır. Bahse konu uygulama vasıtasıyla ilk defa sigortalı çalıştırmaya başlayan işverenlerce Kurumumuza kağıt ortamında verilen işyeri bildirgelerinin isteğe bağlı olarak Türkiye genelinde elektronik ortamda gönderilmesi imkanı verilmiştir.</a:t>
            </a:r>
            <a:endParaRPr lang="tr-TR" sz="2400" b="0" dirty="0" smtClean="0">
              <a:solidFill>
                <a:srgbClr val="FF0000"/>
              </a:solidFill>
              <a:latin typeface="Times New Roman" panose="02020603050405020304" pitchFamily="18" charset="0"/>
              <a:cs typeface="Times New Roman" panose="02020603050405020304" pitchFamily="18" charset="0"/>
            </a:endParaRPr>
          </a:p>
          <a:p>
            <a:pPr algn="just" eaLnBrk="1" hangingPunct="1">
              <a:spcBef>
                <a:spcPct val="50000"/>
              </a:spcBef>
              <a:buNone/>
              <a:defRPr/>
            </a:pPr>
            <a:r>
              <a:rPr lang="tr-TR" sz="2400" b="0" dirty="0" smtClean="0">
                <a:latin typeface="Times New Roman" panose="02020603050405020304" pitchFamily="18" charset="0"/>
                <a:cs typeface="Times New Roman" panose="02020603050405020304" pitchFamily="18" charset="0"/>
              </a:rPr>
              <a:t> </a:t>
            </a:r>
          </a:p>
          <a:p>
            <a:pPr algn="just">
              <a:lnSpc>
                <a:spcPct val="115000"/>
              </a:lnSpc>
              <a:spcBef>
                <a:spcPts val="300"/>
              </a:spcBef>
              <a:spcAft>
                <a:spcPts val="1000"/>
              </a:spcAft>
            </a:pPr>
            <a:endParaRPr lang="tr-TR" sz="2400" b="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endParaRPr lang="tr-TR" sz="2400" i="1" dirty="0" smtClean="0">
              <a:solidFill>
                <a:srgbClr val="FF0000"/>
              </a:solidFill>
              <a:latin typeface="Times New Roman" panose="02020603050405020304" pitchFamily="18" charset="0"/>
              <a:cs typeface="Times New Roman" panose="02020603050405020304" pitchFamily="18" charset="0"/>
            </a:endParaRPr>
          </a:p>
          <a:p>
            <a:pPr algn="just"/>
            <a:endParaRPr lang="tr-TR" sz="2400" i="1" dirty="0" smtClean="0">
              <a:solidFill>
                <a:srgbClr val="FF0000"/>
              </a:solidFill>
              <a:latin typeface="Times New Roman" panose="02020603050405020304" pitchFamily="18" charset="0"/>
              <a:cs typeface="Times New Roman" panose="02020603050405020304" pitchFamily="18" charset="0"/>
            </a:endParaRPr>
          </a:p>
          <a:p>
            <a:pPr algn="just"/>
            <a:r>
              <a:rPr lang="tr-TR" sz="2400" b="0" dirty="0" smtClean="0">
                <a:solidFill>
                  <a:srgbClr val="002060"/>
                </a:solidFill>
                <a:latin typeface="Times New Roman" panose="02020603050405020304" pitchFamily="18" charset="0"/>
                <a:cs typeface="Times New Roman" panose="02020603050405020304" pitchFamily="18" charset="0"/>
              </a:rPr>
              <a:t>5510 sayılı Sosyal Sigortalar ve Genel Sağlık Sigortası Kanununun eklenen ek 9 uncu maddesi ile  ev hizmetlerinde ay içinde 10 günden az ve 10 gün ve daha fazla sigortalı çalıştıran gerçek kişiler hakkında çalıştıran, işveren ve sigortalılara yönelik kolay işverenlik uygulaması hayata geçirilmiştir. </a:t>
            </a:r>
          </a:p>
          <a:p>
            <a:pPr algn="just">
              <a:lnSpc>
                <a:spcPct val="115000"/>
              </a:lnSpc>
              <a:spcBef>
                <a:spcPts val="300"/>
              </a:spcBef>
              <a:spcAft>
                <a:spcPts val="1000"/>
              </a:spcAft>
            </a:pPr>
            <a:endParaRPr lang="tr-TR" sz="2400" b="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lnSpc>
                <a:spcPct val="115000"/>
              </a:lnSpc>
              <a:spcBef>
                <a:spcPts val="300"/>
              </a:spcBef>
              <a:spcAft>
                <a:spcPts val="1000"/>
              </a:spcAft>
            </a:pPr>
            <a:r>
              <a:rPr lang="tr-TR" sz="2400" dirty="0" smtClean="0"/>
              <a:t>7099 sayılı Yatırım Ortamının İyileştirilmesi Amacıyla Bazı Kanunlarda Değişiklik Yapılmasına Dair Kanunun 18 inci maddesiyle yapılan düzenlemeyle; Ticaret sicil müdürlüklerince tescil edilen şirket kuruluşları ile yapı ruhsatına istinaden Kurumca otomatik işyeri tescilinin yapılmasına ilişkin düzenleme hayata geçirilmiştir. Söz konusu düzenleme ile işverenler ve diğer ilgililerce Ticaret sicil müdürlüklerine ve yapı ruhsatına ilişkin ilgili birimler yapılan başvurular Ticaret sicil müdürlükleri ve ilgili birimler tarafından Sosyal Güvenlik Kurumuna aktarılacak ve kişilerin otomatik işyeri tescili yapılacaktır. </a:t>
            </a:r>
          </a:p>
          <a:p>
            <a:pPr algn="just">
              <a:lnSpc>
                <a:spcPct val="115000"/>
              </a:lnSpc>
              <a:spcBef>
                <a:spcPts val="300"/>
              </a:spcBef>
              <a:spcAft>
                <a:spcPts val="1000"/>
              </a:spcAft>
            </a:pPr>
            <a:endParaRPr lang="tr-TR" sz="2400" b="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r>
              <a:rPr lang="tr-TR" sz="2400" dirty="0" smtClean="0"/>
              <a:t>Ev hizmetlerinde 10 günden az veya fazla çalışan sigortalılar için 5510 sayılı Kanunun ek-9 uncu maddesi kapsamındaki uygulamaya 21/3/2018 tarihli ve 7103 sayılı Kanunun 68 inci maddesiyle apartman işyerlerinde konut kapıcılığı işinde çalışan sigortalılar da dahil edilmiştir.</a:t>
            </a:r>
          </a:p>
          <a:p>
            <a:pPr algn="just"/>
            <a:r>
              <a:rPr lang="tr-TR" sz="2400" dirty="0" smtClean="0"/>
              <a:t> 21/3/2018 tarihli ve 7103 sayılı Kanunun 67 </a:t>
            </a:r>
            <a:r>
              <a:rPr lang="tr-TR" sz="2400" dirty="0" err="1" smtClean="0"/>
              <a:t>nci</a:t>
            </a:r>
            <a:r>
              <a:rPr lang="tr-TR" sz="2400" dirty="0" smtClean="0"/>
              <a:t> maddesiyle eksik gün uygulamasına ilişkin belge ve bilgilerin aylık prim ve hizmet belgesi/muhtasar ve prim hizmet beyannamesinin verilmesi gereken süre içinde Kuruma verilmesi uygulaması tüm işverenler için kaldırılmıştır. Yapılan düzenlemeyle tüm işverenler tarafından eksik gün belgelerinin Kuruma verilmemesi ancak Kurumca ibrazı istenilmesi halinde Kuruma ibraz edilmesi sağlanmıştır.</a:t>
            </a:r>
          </a:p>
          <a:p>
            <a:endParaRPr lang="tr-TR" sz="2400" dirty="0"/>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lvl="0" algn="just"/>
            <a:r>
              <a:rPr lang="tr-TR" sz="2400" b="0" dirty="0" smtClean="0">
                <a:solidFill>
                  <a:srgbClr val="002060"/>
                </a:solidFill>
                <a:latin typeface="Times New Roman" panose="02020603050405020304" pitchFamily="18" charset="0"/>
                <a:cs typeface="Times New Roman" panose="02020603050405020304" pitchFamily="18" charset="0"/>
              </a:rPr>
              <a:t>5510 sayılı Kanunun Afet ve diğer mücbir sebep hâllerinde belgelerin verilme süresi ve primlerin ertelenmesi başlıklı 91 inci maddesinin kapsamı </a:t>
            </a:r>
            <a:r>
              <a:rPr lang="tr-TR" sz="2400" b="0" dirty="0" smtClean="0">
                <a:solidFill>
                  <a:srgbClr val="002060"/>
                </a:solidFill>
                <a:latin typeface="Times New Roman" panose="02020603050405020304" pitchFamily="18" charset="0"/>
                <a:cs typeface="Times New Roman" panose="02020603050405020304" pitchFamily="18" charset="0"/>
              </a:rPr>
              <a:t>genişletilmiştir.</a:t>
            </a:r>
            <a:endParaRPr lang="tr-TR" sz="2400" b="0" dirty="0" smtClean="0">
              <a:solidFill>
                <a:srgbClr val="002060"/>
              </a:solidFill>
              <a:latin typeface="Times New Roman" panose="02020603050405020304" pitchFamily="18" charset="0"/>
              <a:cs typeface="Times New Roman" panose="02020603050405020304" pitchFamily="18" charset="0"/>
            </a:endParaRPr>
          </a:p>
          <a:p>
            <a:pPr lvl="0" algn="just"/>
            <a:endParaRPr lang="tr-TR" sz="2400" b="0" dirty="0" smtClean="0">
              <a:solidFill>
                <a:srgbClr val="002060"/>
              </a:solidFill>
              <a:latin typeface="Times New Roman" panose="02020603050405020304" pitchFamily="18" charset="0"/>
              <a:cs typeface="Times New Roman" panose="02020603050405020304" pitchFamily="18" charset="0"/>
            </a:endParaRPr>
          </a:p>
          <a:p>
            <a:pPr lvl="0" algn="just"/>
            <a:r>
              <a:rPr lang="tr-TR" sz="2400" b="0" dirty="0" smtClean="0">
                <a:solidFill>
                  <a:srgbClr val="002060"/>
                </a:solidFill>
                <a:latin typeface="Times New Roman" panose="02020603050405020304" pitchFamily="18" charset="0"/>
                <a:cs typeface="Times New Roman" panose="02020603050405020304" pitchFamily="18" charset="0"/>
              </a:rPr>
              <a:t>6728 </a:t>
            </a:r>
            <a:r>
              <a:rPr lang="tr-TR" sz="2400" b="0" dirty="0" smtClean="0">
                <a:solidFill>
                  <a:srgbClr val="002060"/>
                </a:solidFill>
                <a:latin typeface="Times New Roman" panose="02020603050405020304" pitchFamily="18" charset="0"/>
                <a:cs typeface="Times New Roman" panose="02020603050405020304" pitchFamily="18" charset="0"/>
              </a:rPr>
              <a:t>sayılı Kanunla yapılan düzenleme ile 5510 sayılı Kanunun 91 </a:t>
            </a:r>
            <a:r>
              <a:rPr lang="tr-TR" sz="2400" b="0" dirty="0" err="1" smtClean="0">
                <a:solidFill>
                  <a:srgbClr val="002060"/>
                </a:solidFill>
                <a:latin typeface="Times New Roman" panose="02020603050405020304" pitchFamily="18" charset="0"/>
                <a:cs typeface="Times New Roman" panose="02020603050405020304" pitchFamily="18" charset="0"/>
              </a:rPr>
              <a:t>nci</a:t>
            </a:r>
            <a:r>
              <a:rPr lang="tr-TR" sz="2400" b="0" dirty="0" smtClean="0">
                <a:solidFill>
                  <a:srgbClr val="002060"/>
                </a:solidFill>
                <a:latin typeface="Times New Roman" panose="02020603050405020304" pitchFamily="18" charset="0"/>
                <a:cs typeface="Times New Roman" panose="02020603050405020304" pitchFamily="18" charset="0"/>
              </a:rPr>
              <a:t> maddesi yeniden düzenlenmiş ve belge verme ve primlerin ödenmesine ilişkin afet olayları dışında </a:t>
            </a:r>
            <a:r>
              <a:rPr lang="tr-TR" sz="2400" dirty="0" smtClean="0">
                <a:solidFill>
                  <a:srgbClr val="002060"/>
                </a:solidFill>
                <a:latin typeface="Times New Roman" panose="02020603050405020304" pitchFamily="18" charset="0"/>
                <a:cs typeface="Times New Roman" panose="02020603050405020304" pitchFamily="18" charset="0"/>
              </a:rPr>
              <a:t>(Yangın, su baskını, sel, kuraklık, yer kayması, deprem gibi afetler ) </a:t>
            </a:r>
            <a:r>
              <a:rPr lang="tr-TR" sz="2400" b="0" dirty="0" smtClean="0">
                <a:solidFill>
                  <a:srgbClr val="002060"/>
                </a:solidFill>
                <a:latin typeface="Times New Roman" panose="02020603050405020304" pitchFamily="18" charset="0"/>
                <a:cs typeface="Times New Roman" panose="02020603050405020304" pitchFamily="18" charset="0"/>
              </a:rPr>
              <a:t>diğer mücbir sebep halleri de </a:t>
            </a:r>
            <a:r>
              <a:rPr lang="tr-TR" sz="2400" dirty="0" smtClean="0">
                <a:solidFill>
                  <a:srgbClr val="002060"/>
                </a:solidFill>
                <a:latin typeface="Times New Roman" panose="02020603050405020304" pitchFamily="18" charset="0"/>
                <a:cs typeface="Times New Roman" panose="02020603050405020304" pitchFamily="18" charset="0"/>
              </a:rPr>
              <a:t>(ağır hastalık, ağır kaza, tutukluluk ve sabotaj gibi nedenler) </a:t>
            </a:r>
            <a:r>
              <a:rPr lang="tr-TR" sz="2400" b="0" dirty="0" smtClean="0">
                <a:solidFill>
                  <a:srgbClr val="002060"/>
                </a:solidFill>
                <a:latin typeface="Times New Roman" panose="02020603050405020304" pitchFamily="18" charset="0"/>
                <a:cs typeface="Times New Roman" panose="02020603050405020304" pitchFamily="18" charset="0"/>
              </a:rPr>
              <a:t>düzenleme kapsamına alınarak kapsam genişletilmiştir.</a:t>
            </a:r>
          </a:p>
          <a:p>
            <a:endParaRPr lang="tr-TR" sz="2400" dirty="0"/>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r>
              <a:rPr lang="tr-TR" altLang="tr-TR" sz="2400" b="1" dirty="0" smtClean="0">
                <a:latin typeface="Times New Roman" panose="02020603050405020304" pitchFamily="18" charset="0"/>
                <a:cs typeface="Times New Roman" panose="02020603050405020304" pitchFamily="18" charset="0"/>
              </a:rPr>
              <a:t>DEVAM EDEN ÇALIŞMALAR</a:t>
            </a: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r>
              <a:rPr lang="tr-TR" sz="2400" dirty="0" smtClean="0"/>
              <a:t>Görev alanımıza giren tebligatların e-tebligat sistemi üzerinden yapılmasına yönelik çalışmalar yapılacaktır.</a:t>
            </a:r>
          </a:p>
          <a:p>
            <a:pPr algn="just"/>
            <a:r>
              <a:rPr lang="tr-TR" sz="2400" dirty="0" smtClean="0"/>
              <a:t>e-Bildirge sözleşmesinin e-Devletten onaylanmasına ilişkin programın tamamlanmasını müteakip e-bildirge şifre alımına ait tüm işlemler e- devlet üzerinden tamamlanacaktır.</a:t>
            </a:r>
          </a:p>
          <a:p>
            <a:pPr algn="just"/>
            <a:r>
              <a:rPr lang="tr-TR" sz="2400" dirty="0" smtClean="0"/>
              <a:t>İşyeri bildirgesinin verilmesi gereken tüm hallerde sadece elektronik ortamda verilebilmesine yönelik program çalışmaları tamamlanacak buna müteakip işyeri bildirgesi sadece elektronik ortamda </a:t>
            </a:r>
            <a:r>
              <a:rPr lang="tr-TR" sz="2400" dirty="0" smtClean="0"/>
              <a:t>alınabilecektir</a:t>
            </a:r>
          </a:p>
          <a:p>
            <a:pPr algn="just"/>
            <a:r>
              <a:rPr lang="tr-TR" sz="2400" i="1" dirty="0" smtClean="0"/>
              <a:t>İşverenin İsteğine Bağlı Olarak  Aynı İlde Birden Fazla Devamlı Nitelikte Dosyası Olan İşyeri Dosyalarının Tek Dosya Olarak </a:t>
            </a:r>
            <a:r>
              <a:rPr lang="tr-TR" sz="2400" i="1" dirty="0" smtClean="0"/>
              <a:t>Birleştirilmesine ilişkin düzenlemenin altyapısının tamamlanıp uygulamaya geçilmesi</a:t>
            </a:r>
            <a:endParaRPr lang="tr-TR" sz="2400" dirty="0" smtClean="0"/>
          </a:p>
          <a:p>
            <a:pPr algn="just"/>
            <a:endParaRPr lang="tr-TR" sz="2400" dirty="0"/>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1619250" y="-242888"/>
            <a:ext cx="7532688" cy="1223963"/>
          </a:xfrm>
        </p:spPr>
        <p:txBody>
          <a:bodyPr/>
          <a:lstStyle/>
          <a:p>
            <a:pPr algn="ctr" eaLnBrk="1" hangingPunct="1"/>
            <a:endParaRPr lang="tr-TR" altLang="tr-TR" sz="2400" b="1" dirty="0" smtClean="0">
              <a:latin typeface="Times New Roman" panose="02020603050405020304" pitchFamily="18" charset="0"/>
              <a:cs typeface="Times New Roman" panose="02020603050405020304" pitchFamily="18" charset="0"/>
            </a:endParaRPr>
          </a:p>
        </p:txBody>
      </p:sp>
      <p:sp>
        <p:nvSpPr>
          <p:cNvPr id="76803" name="Rectangle 3"/>
          <p:cNvSpPr>
            <a:spLocks noGrp="1" noChangeArrowheads="1"/>
          </p:cNvSpPr>
          <p:nvPr>
            <p:ph type="body" idx="4294967295"/>
          </p:nvPr>
        </p:nvSpPr>
        <p:spPr>
          <a:xfrm>
            <a:off x="179388" y="1052513"/>
            <a:ext cx="8641084" cy="5400823"/>
          </a:xfrm>
          <a:prstGeom prst="rect">
            <a:avLst/>
          </a:prstGeom>
        </p:spPr>
        <p:txBody>
          <a:bodyPr/>
          <a:lstStyle/>
          <a:p>
            <a:pPr algn="just"/>
            <a:r>
              <a:rPr lang="tr-TR" sz="2400" dirty="0" smtClean="0"/>
              <a:t>6728 sayılı Kanun ile 5510 sayılı Kanunun 12 </a:t>
            </a:r>
            <a:r>
              <a:rPr lang="tr-TR" sz="2400" dirty="0" err="1" smtClean="0"/>
              <a:t>nci</a:t>
            </a:r>
            <a:r>
              <a:rPr lang="tr-TR" sz="2400" dirty="0" smtClean="0"/>
              <a:t> maddesinde yapılan değişiklikle serbest muhasebeci, yeminli mali müşavir gibi meslek mensuplarının da muhtasar ve prim hizmet beyannamesinin düzenlenmesi ve verilmesinde işverenler gibi sorumlu olması sağlanmıştır. Bu düzenlemeye ilişkin olarak söz konusu beyannamelerin düzenlenmesi ve gönderilmesine yönelik Sosyal Sigorta İşlemleri Yönetmeliğinde gerekli düzenlemelerin yapılacağı belirtildiğinden Yönetmeliğe EK-4 üncü madde eklenmiştir.(568604	SAYILI VE 26/01/2018 TARİHLİ YAZI)</a:t>
            </a:r>
          </a:p>
          <a:p>
            <a:endParaRPr lang="tr-TR" sz="2400" dirty="0"/>
          </a:p>
        </p:txBody>
      </p:sp>
    </p:spTree>
    <p:extLst>
      <p:ext uri="{BB962C8B-B14F-4D97-AF65-F5344CB8AC3E}">
        <p14:creationId xmlns="" xmlns:p14="http://schemas.microsoft.com/office/powerpoint/2010/main" val="1117886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GK_1">
  <a:themeElements>
    <a:clrScheme name="Default Design 1">
      <a:dk1>
        <a:srgbClr val="046CA6"/>
      </a:dk1>
      <a:lt1>
        <a:srgbClr val="FFFFFF"/>
      </a:lt1>
      <a:dk2>
        <a:srgbClr val="000000"/>
      </a:dk2>
      <a:lt2>
        <a:srgbClr val="DDDDDD"/>
      </a:lt2>
      <a:accent1>
        <a:srgbClr val="8AC8DE"/>
      </a:accent1>
      <a:accent2>
        <a:srgbClr val="99669B"/>
      </a:accent2>
      <a:accent3>
        <a:srgbClr val="FFFFFF"/>
      </a:accent3>
      <a:accent4>
        <a:srgbClr val="035B8D"/>
      </a:accent4>
      <a:accent5>
        <a:srgbClr val="C4E0EC"/>
      </a:accent5>
      <a:accent6>
        <a:srgbClr val="8A5C8C"/>
      </a:accent6>
      <a:hlink>
        <a:srgbClr val="DDB523"/>
      </a:hlink>
      <a:folHlink>
        <a:srgbClr val="969696"/>
      </a:folHlink>
    </a:clrScheme>
    <a:fontScheme name="Default Design">
      <a:majorFont>
        <a:latin typeface="Verdana"/>
        <a:ea typeface=""/>
        <a:cs typeface=""/>
      </a:majorFont>
      <a:minorFont>
        <a:latin typeface="Verdan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46CA6"/>
        </a:dk1>
        <a:lt1>
          <a:srgbClr val="FFFFFF"/>
        </a:lt1>
        <a:dk2>
          <a:srgbClr val="000000"/>
        </a:dk2>
        <a:lt2>
          <a:srgbClr val="DDDDDD"/>
        </a:lt2>
        <a:accent1>
          <a:srgbClr val="8AC8DE"/>
        </a:accent1>
        <a:accent2>
          <a:srgbClr val="99669B"/>
        </a:accent2>
        <a:accent3>
          <a:srgbClr val="FFFFFF"/>
        </a:accent3>
        <a:accent4>
          <a:srgbClr val="035B8D"/>
        </a:accent4>
        <a:accent5>
          <a:srgbClr val="C4E0EC"/>
        </a:accent5>
        <a:accent6>
          <a:srgbClr val="8A5C8C"/>
        </a:accent6>
        <a:hlink>
          <a:srgbClr val="DDB523"/>
        </a:hlink>
        <a:folHlink>
          <a:srgbClr val="969696"/>
        </a:folHlink>
      </a:clrScheme>
      <a:clrMap bg1="lt1" tx1="dk1" bg2="lt2" tx2="dk2" accent1="accent1" accent2="accent2" accent3="accent3" accent4="accent4" accent5="accent5" accent6="accent6" hlink="hlink" folHlink="folHlink"/>
    </a:extraClrScheme>
    <a:extraClrScheme>
      <a:clrScheme name="Default Design 2">
        <a:dk1>
          <a:srgbClr val="336699"/>
        </a:dk1>
        <a:lt1>
          <a:srgbClr val="FFFFFF"/>
        </a:lt1>
        <a:dk2>
          <a:srgbClr val="000000"/>
        </a:dk2>
        <a:lt2>
          <a:srgbClr val="DDDDDD"/>
        </a:lt2>
        <a:accent1>
          <a:srgbClr val="BEC779"/>
        </a:accent1>
        <a:accent2>
          <a:srgbClr val="C78DD7"/>
        </a:accent2>
        <a:accent3>
          <a:srgbClr val="FFFFFF"/>
        </a:accent3>
        <a:accent4>
          <a:srgbClr val="2A5682"/>
        </a:accent4>
        <a:accent5>
          <a:srgbClr val="DBE0BE"/>
        </a:accent5>
        <a:accent6>
          <a:srgbClr val="B47FC3"/>
        </a:accent6>
        <a:hlink>
          <a:srgbClr val="3197BB"/>
        </a:hlink>
        <a:folHlink>
          <a:srgbClr val="878FA5"/>
        </a:folHlink>
      </a:clrScheme>
      <a:clrMap bg1="lt1" tx1="dk1" bg2="lt2" tx2="dk2" accent1="accent1" accent2="accent2" accent3="accent3" accent4="accent4" accent5="accent5" accent6="accent6" hlink="hlink" folHlink="folHlink"/>
    </a:extraClrScheme>
    <a:extraClrScheme>
      <a:clrScheme name="Default Design 3">
        <a:dk1>
          <a:srgbClr val="336699"/>
        </a:dk1>
        <a:lt1>
          <a:srgbClr val="FFFFFF"/>
        </a:lt1>
        <a:dk2>
          <a:srgbClr val="000000"/>
        </a:dk2>
        <a:lt2>
          <a:srgbClr val="DDDDDD"/>
        </a:lt2>
        <a:accent1>
          <a:srgbClr val="E8B558"/>
        </a:accent1>
        <a:accent2>
          <a:srgbClr val="C78DD7"/>
        </a:accent2>
        <a:accent3>
          <a:srgbClr val="FFFFFF"/>
        </a:accent3>
        <a:accent4>
          <a:srgbClr val="2A5682"/>
        </a:accent4>
        <a:accent5>
          <a:srgbClr val="F2D7B4"/>
        </a:accent5>
        <a:accent6>
          <a:srgbClr val="B47FC3"/>
        </a:accent6>
        <a:hlink>
          <a:srgbClr val="3197BB"/>
        </a:hlink>
        <a:folHlink>
          <a:srgbClr val="878FA5"/>
        </a:folHlink>
      </a:clrScheme>
      <a:clrMap bg1="lt1" tx1="dk1" bg2="lt2" tx2="dk2" accent1="accent1" accent2="accent2" accent3="accent3" accent4="accent4" accent5="accent5" accent6="accent6" hlink="hlink" folHlink="folHlink"/>
    </a:extraClrScheme>
    <a:extraClrScheme>
      <a:clrScheme name="Default Design 4">
        <a:dk1>
          <a:srgbClr val="336699"/>
        </a:dk1>
        <a:lt1>
          <a:srgbClr val="FFFFFF"/>
        </a:lt1>
        <a:dk2>
          <a:srgbClr val="000000"/>
        </a:dk2>
        <a:lt2>
          <a:srgbClr val="F7F4D5"/>
        </a:lt2>
        <a:accent1>
          <a:srgbClr val="79B4C7"/>
        </a:accent1>
        <a:accent2>
          <a:srgbClr val="C78DD7"/>
        </a:accent2>
        <a:accent3>
          <a:srgbClr val="FFFFFF"/>
        </a:accent3>
        <a:accent4>
          <a:srgbClr val="2A5682"/>
        </a:accent4>
        <a:accent5>
          <a:srgbClr val="BED6E0"/>
        </a:accent5>
        <a:accent6>
          <a:srgbClr val="B47FC3"/>
        </a:accent6>
        <a:hlink>
          <a:srgbClr val="E79633"/>
        </a:hlink>
        <a:folHlink>
          <a:srgbClr val="878FA5"/>
        </a:folHlink>
      </a:clrScheme>
      <a:clrMap bg1="lt1" tx1="dk1" bg2="lt2" tx2="dk2" accent1="accent1" accent2="accent2" accent3="accent3" accent4="accent4" accent5="accent5" accent6="accent6" hlink="hlink" folHlink="folHlink"/>
    </a:extraClrScheme>
    <a:extraClrScheme>
      <a:clrScheme name="Default Design 5">
        <a:dk1>
          <a:srgbClr val="666699"/>
        </a:dk1>
        <a:lt1>
          <a:srgbClr val="FFFFFF"/>
        </a:lt1>
        <a:dk2>
          <a:srgbClr val="000000"/>
        </a:dk2>
        <a:lt2>
          <a:srgbClr val="F7F4D5"/>
        </a:lt2>
        <a:accent1>
          <a:srgbClr val="A2B5CA"/>
        </a:accent1>
        <a:accent2>
          <a:srgbClr val="CF934B"/>
        </a:accent2>
        <a:accent3>
          <a:srgbClr val="FFFFFF"/>
        </a:accent3>
        <a:accent4>
          <a:srgbClr val="565682"/>
        </a:accent4>
        <a:accent5>
          <a:srgbClr val="CED7E1"/>
        </a:accent5>
        <a:accent6>
          <a:srgbClr val="BB8543"/>
        </a:accent6>
        <a:hlink>
          <a:srgbClr val="3B8FB1"/>
        </a:hlink>
        <a:folHlink>
          <a:srgbClr val="878FA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4156</TotalTime>
  <Words>782</Words>
  <Application>Microsoft Office PowerPoint</Application>
  <PresentationFormat>Ekran Gösterisi (4:3)</PresentationFormat>
  <Paragraphs>31</Paragraphs>
  <Slides>11</Slides>
  <Notes>1</Notes>
  <HiddenSlides>0</HiddenSlides>
  <MMClips>0</MMClips>
  <ScaleCrop>false</ScaleCrop>
  <HeadingPairs>
    <vt:vector size="4" baseType="variant">
      <vt:variant>
        <vt:lpstr>Tema</vt:lpstr>
      </vt:variant>
      <vt:variant>
        <vt:i4>2</vt:i4>
      </vt:variant>
      <vt:variant>
        <vt:lpstr>Slayt Başlıkları</vt:lpstr>
      </vt:variant>
      <vt:variant>
        <vt:i4>11</vt:i4>
      </vt:variant>
    </vt:vector>
  </HeadingPairs>
  <TitlesOfParts>
    <vt:vector size="13" baseType="lpstr">
      <vt:lpstr>Ofis Teması</vt:lpstr>
      <vt:lpstr>SGK_1</vt:lpstr>
      <vt:lpstr>SOSYAL GÜVENLİK KURUMU</vt:lpstr>
      <vt:lpstr>Slayt 2</vt:lpstr>
      <vt:lpstr>Slayt 3</vt:lpstr>
      <vt:lpstr>Slayt 4</vt:lpstr>
      <vt:lpstr>Slayt 5</vt:lpstr>
      <vt:lpstr>Slayt 6</vt:lpstr>
      <vt:lpstr>Slayt 7</vt:lpstr>
      <vt:lpstr>DEVAM EDEN ÇALIŞMALAR</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dc:title>
  <dc:creator>EMRE SOLAK</dc:creator>
  <cp:lastModifiedBy>HP</cp:lastModifiedBy>
  <cp:revision>378</cp:revision>
  <dcterms:created xsi:type="dcterms:W3CDTF">2016-05-03T10:57:10Z</dcterms:created>
  <dcterms:modified xsi:type="dcterms:W3CDTF">2018-10-05T08:25:32Z</dcterms:modified>
</cp:coreProperties>
</file>