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7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8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19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0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22" r:id="rId35"/>
  </p:sldIdLst>
  <p:sldSz cx="9144000" cy="5143500" type="screen16x9"/>
  <p:notesSz cx="6858000" cy="9144000"/>
  <p:embeddedFontLst>
    <p:embeddedFont>
      <p:font typeface="Source Sans Pro" panose="020B0604020202020204" charset="-94"/>
      <p:regular r:id="rId38"/>
      <p:bold r:id="rId39"/>
      <p:italic r:id="rId40"/>
      <p:boldItalic r:id="rId41"/>
    </p:embeddedFont>
    <p:embeddedFont>
      <p:font typeface="Arial Narrow" panose="020B0606020202030204" pitchFamily="34" charset="0"/>
      <p:regular r:id="rId42"/>
      <p:bold r:id="rId43"/>
      <p:italic r:id="rId44"/>
      <p:boldItalic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ontserrat" panose="020B0604020202020204" charset="-94"/>
      <p:regular r:id="rId50"/>
      <p:bold r:id="rId51"/>
      <p:italic r:id="rId52"/>
      <p:boldItalic r:id="rId53"/>
    </p:embeddedFont>
    <p:embeddedFont>
      <p:font typeface="Georgia" panose="02040502050405020303" pitchFamily="18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8956F4-8038-466C-B941-6B367DCBF613}">
  <a:tblStyle styleId="{AF8956F4-8038-466C-B941-6B367DCBF613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8" autoAdjust="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image" Target="../media/image25.jpe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0D0C4-3024-4F1C-B9D0-327BE29205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70B8050D-C1F6-4CA5-A9D7-D100492B4D7C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Denetim Standartlarında Öngörülen Önemli Değişiklikler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0AF58564-D68E-4269-A51E-6E89D5B87A01}" type="parTrans" cxnId="{0A33CAEE-293C-43DC-B2B9-247009FD11AC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B779097-D3C9-4E37-960E-F8965780B6BB}" type="sibTrans" cxnId="{0A33CAEE-293C-43DC-B2B9-247009FD11AC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7A5670D-AED9-42BA-8730-AA30D0284C8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2017 yılı itibarıyla yayımlanan </a:t>
          </a:r>
          <a:r>
            <a:rPr lang="tr-TR" sz="1400" b="1" dirty="0" err="1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419CBDF8-0157-47BA-B2EB-76690BCB1BFD}" type="parTrans" cxnId="{41C52ECC-4F11-4886-BF17-0FE18AD64B58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B37B3C-0477-4017-B380-EB5DAE39F084}" type="sibTrans" cxnId="{41C52ECC-4F11-4886-BF17-0FE18AD64B58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95DCE-44F3-4D46-9550-436A8144E643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Yeni Denetçi Raporları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DF5F93F6-1D8E-4F8F-8197-15CC2E140F57}" type="parTrans" cxnId="{CBC428B5-8272-45D1-B5B5-761612C762F7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B8DA91-E2D3-4FCC-9666-DC5C31AAD3CC}" type="sibTrans" cxnId="{CBC428B5-8272-45D1-B5B5-761612C762F7}">
      <dgm:prSet/>
      <dgm:spPr/>
      <dgm:t>
        <a:bodyPr/>
        <a:lstStyle/>
        <a:p>
          <a:endParaRPr lang="tr-TR" sz="1400" b="1">
            <a:solidFill>
              <a:schemeClr val="accent1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FC6188-235A-4581-A2AC-700874A6B59D}">
      <dgm:prSet phldrT="[Metin]" custT="1"/>
      <dgm:spPr/>
      <dgm:t>
        <a:bodyPr/>
        <a:lstStyle/>
        <a:p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Diğer Bilgiler</a:t>
          </a:r>
          <a:endParaRPr lang="tr-TR" sz="1400" b="1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51C2D84A-62A6-47FD-B521-01C9494D450A}" type="parTrans" cxnId="{FAC5667F-014D-4539-ADB4-D2196693060D}">
      <dgm:prSet/>
      <dgm:spPr/>
    </dgm:pt>
    <dgm:pt modelId="{6F84EC62-1E72-4469-8DED-175978488EF2}" type="sibTrans" cxnId="{FAC5667F-014D-4539-ADB4-D2196693060D}">
      <dgm:prSet/>
      <dgm:spPr/>
    </dgm:pt>
    <dgm:pt modelId="{9B5F29A2-EAE1-4EAE-938B-2423E74C6055}" type="pres">
      <dgm:prSet presAssocID="{7930D0C4-3024-4F1C-B9D0-327BE2920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47721706-BA33-4D9C-B8EE-F597EB47A486}" type="pres">
      <dgm:prSet presAssocID="{7930D0C4-3024-4F1C-B9D0-327BE2920589}" presName="Name1" presStyleCnt="0"/>
      <dgm:spPr/>
      <dgm:t>
        <a:bodyPr/>
        <a:lstStyle/>
        <a:p>
          <a:endParaRPr lang="tr-TR"/>
        </a:p>
      </dgm:t>
    </dgm:pt>
    <dgm:pt modelId="{CBE20990-4AA8-42FE-A6B7-2585B116ADB3}" type="pres">
      <dgm:prSet presAssocID="{7930D0C4-3024-4F1C-B9D0-327BE2920589}" presName="cycle" presStyleCnt="0"/>
      <dgm:spPr/>
      <dgm:t>
        <a:bodyPr/>
        <a:lstStyle/>
        <a:p>
          <a:endParaRPr lang="tr-TR"/>
        </a:p>
      </dgm:t>
    </dgm:pt>
    <dgm:pt modelId="{C62EB7BC-2C89-4E8B-86E3-E0C19232B9A2}" type="pres">
      <dgm:prSet presAssocID="{7930D0C4-3024-4F1C-B9D0-327BE2920589}" presName="srcNode" presStyleLbl="node1" presStyleIdx="0" presStyleCnt="2"/>
      <dgm:spPr/>
      <dgm:t>
        <a:bodyPr/>
        <a:lstStyle/>
        <a:p>
          <a:endParaRPr lang="tr-TR"/>
        </a:p>
      </dgm:t>
    </dgm:pt>
    <dgm:pt modelId="{FF4A7CCC-E59C-4437-9A74-B8B6DC5B2F35}" type="pres">
      <dgm:prSet presAssocID="{7930D0C4-3024-4F1C-B9D0-327BE2920589}" presName="conn" presStyleLbl="parChTrans1D2" presStyleIdx="0" presStyleCnt="1"/>
      <dgm:spPr/>
      <dgm:t>
        <a:bodyPr/>
        <a:lstStyle/>
        <a:p>
          <a:endParaRPr lang="tr-TR"/>
        </a:p>
      </dgm:t>
    </dgm:pt>
    <dgm:pt modelId="{DE0E3569-A108-438D-85F7-A10CD6C4D0DD}" type="pres">
      <dgm:prSet presAssocID="{7930D0C4-3024-4F1C-B9D0-327BE2920589}" presName="extraNode" presStyleLbl="node1" presStyleIdx="0" presStyleCnt="2"/>
      <dgm:spPr/>
      <dgm:t>
        <a:bodyPr/>
        <a:lstStyle/>
        <a:p>
          <a:endParaRPr lang="tr-TR"/>
        </a:p>
      </dgm:t>
    </dgm:pt>
    <dgm:pt modelId="{536D341D-8FA9-404B-AB7F-4019C21022DE}" type="pres">
      <dgm:prSet presAssocID="{7930D0C4-3024-4F1C-B9D0-327BE2920589}" presName="dstNode" presStyleLbl="node1" presStyleIdx="0" presStyleCnt="2"/>
      <dgm:spPr/>
      <dgm:t>
        <a:bodyPr/>
        <a:lstStyle/>
        <a:p>
          <a:endParaRPr lang="tr-TR"/>
        </a:p>
      </dgm:t>
    </dgm:pt>
    <dgm:pt modelId="{82117BB3-7031-4792-A529-E270E3BF7D9A}" type="pres">
      <dgm:prSet presAssocID="{77A5670D-AED9-42BA-8730-AA30D0284C8D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6E85A27-EC30-4707-9825-8D374C6AA0C9}" type="pres">
      <dgm:prSet presAssocID="{77A5670D-AED9-42BA-8730-AA30D0284C8D}" presName="accent_1" presStyleCnt="0"/>
      <dgm:spPr/>
      <dgm:t>
        <a:bodyPr/>
        <a:lstStyle/>
        <a:p>
          <a:endParaRPr lang="tr-TR"/>
        </a:p>
      </dgm:t>
    </dgm:pt>
    <dgm:pt modelId="{4E62AAC0-6D10-4E6B-96BF-986A27E0B51A}" type="pres">
      <dgm:prSet presAssocID="{77A5670D-AED9-42BA-8730-AA30D0284C8D}" presName="accentRepeatNode" presStyleLbl="solidFgAcc1" presStyleIdx="0" presStyleCnt="2"/>
      <dgm:spPr/>
      <dgm:t>
        <a:bodyPr/>
        <a:lstStyle/>
        <a:p>
          <a:endParaRPr lang="tr-TR"/>
        </a:p>
      </dgm:t>
    </dgm:pt>
    <dgm:pt modelId="{DF8FD998-6503-4179-A458-35E3FEFDE449}" type="pres">
      <dgm:prSet presAssocID="{70B8050D-C1F6-4CA5-A9D7-D100492B4D7C}" presName="text_2" presStyleLbl="node1" presStyleIdx="1" presStyleCnt="2" custScaleY="12203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C5E0CF-783C-46EB-9B88-EC273560BA6D}" type="pres">
      <dgm:prSet presAssocID="{70B8050D-C1F6-4CA5-A9D7-D100492B4D7C}" presName="accent_2" presStyleCnt="0"/>
      <dgm:spPr/>
      <dgm:t>
        <a:bodyPr/>
        <a:lstStyle/>
        <a:p>
          <a:endParaRPr lang="tr-TR"/>
        </a:p>
      </dgm:t>
    </dgm:pt>
    <dgm:pt modelId="{61E48E1B-EAB8-47A2-B576-46BE388558E6}" type="pres">
      <dgm:prSet presAssocID="{70B8050D-C1F6-4CA5-A9D7-D100492B4D7C}" presName="accentRepeatNode" presStyleLbl="solidFgAcc1" presStyleIdx="1" presStyleCnt="2"/>
      <dgm:spPr/>
      <dgm:t>
        <a:bodyPr/>
        <a:lstStyle/>
        <a:p>
          <a:endParaRPr lang="tr-TR"/>
        </a:p>
      </dgm:t>
    </dgm:pt>
  </dgm:ptLst>
  <dgm:cxnLst>
    <dgm:cxn modelId="{FAC5667F-014D-4539-ADB4-D2196693060D}" srcId="{70B8050D-C1F6-4CA5-A9D7-D100492B4D7C}" destId="{2CFC6188-235A-4581-A2AC-700874A6B59D}" srcOrd="1" destOrd="0" parTransId="{51C2D84A-62A6-47FD-B521-01C9494D450A}" sibTransId="{6F84EC62-1E72-4469-8DED-175978488EF2}"/>
    <dgm:cxn modelId="{0A33CAEE-293C-43DC-B2B9-247009FD11AC}" srcId="{7930D0C4-3024-4F1C-B9D0-327BE2920589}" destId="{70B8050D-C1F6-4CA5-A9D7-D100492B4D7C}" srcOrd="1" destOrd="0" parTransId="{0AF58564-D68E-4269-A51E-6E89D5B87A01}" sibTransId="{AB779097-D3C9-4E37-960E-F8965780B6BB}"/>
    <dgm:cxn modelId="{75557064-6A57-49FD-B98B-0D370E28F8D5}" type="presOf" srcId="{77A5670D-AED9-42BA-8730-AA30D0284C8D}" destId="{82117BB3-7031-4792-A529-E270E3BF7D9A}" srcOrd="0" destOrd="0" presId="urn:microsoft.com/office/officeart/2008/layout/VerticalCurvedList"/>
    <dgm:cxn modelId="{55E3E297-6CA7-49EF-96CA-176E8CE2634D}" type="presOf" srcId="{B9B37B3C-0477-4017-B380-EB5DAE39F084}" destId="{FF4A7CCC-E59C-4437-9A74-B8B6DC5B2F35}" srcOrd="0" destOrd="0" presId="urn:microsoft.com/office/officeart/2008/layout/VerticalCurvedList"/>
    <dgm:cxn modelId="{76AF5DEE-C938-4B23-959D-851B1BC26220}" type="presOf" srcId="{7930D0C4-3024-4F1C-B9D0-327BE2920589}" destId="{9B5F29A2-EAE1-4EAE-938B-2423E74C6055}" srcOrd="0" destOrd="0" presId="urn:microsoft.com/office/officeart/2008/layout/VerticalCurvedList"/>
    <dgm:cxn modelId="{034603F7-AE79-40BC-87C8-A0B9DF48183C}" type="presOf" srcId="{2CFC6188-235A-4581-A2AC-700874A6B59D}" destId="{DF8FD998-6503-4179-A458-35E3FEFDE449}" srcOrd="0" destOrd="2" presId="urn:microsoft.com/office/officeart/2008/layout/VerticalCurvedList"/>
    <dgm:cxn modelId="{49D7FED6-8CA1-4371-94C5-8AC0960660FB}" type="presOf" srcId="{70B8050D-C1F6-4CA5-A9D7-D100492B4D7C}" destId="{DF8FD998-6503-4179-A458-35E3FEFDE449}" srcOrd="0" destOrd="0" presId="urn:microsoft.com/office/officeart/2008/layout/VerticalCurvedList"/>
    <dgm:cxn modelId="{CBC428B5-8272-45D1-B5B5-761612C762F7}" srcId="{70B8050D-C1F6-4CA5-A9D7-D100492B4D7C}" destId="{20395DCE-44F3-4D46-9550-436A8144E643}" srcOrd="0" destOrd="0" parTransId="{DF5F93F6-1D8E-4F8F-8197-15CC2E140F57}" sibTransId="{80B8DA91-E2D3-4FCC-9666-DC5C31AAD3CC}"/>
    <dgm:cxn modelId="{BA881D31-FA7A-49DC-8FCD-0554370E4615}" type="presOf" srcId="{20395DCE-44F3-4D46-9550-436A8144E643}" destId="{DF8FD998-6503-4179-A458-35E3FEFDE449}" srcOrd="0" destOrd="1" presId="urn:microsoft.com/office/officeart/2008/layout/VerticalCurvedList"/>
    <dgm:cxn modelId="{41C52ECC-4F11-4886-BF17-0FE18AD64B58}" srcId="{7930D0C4-3024-4F1C-B9D0-327BE2920589}" destId="{77A5670D-AED9-42BA-8730-AA30D0284C8D}" srcOrd="0" destOrd="0" parTransId="{419CBDF8-0157-47BA-B2EB-76690BCB1BFD}" sibTransId="{B9B37B3C-0477-4017-B380-EB5DAE39F084}"/>
    <dgm:cxn modelId="{33223689-47F9-44D0-8F3F-57F2486FCDC6}" type="presParOf" srcId="{9B5F29A2-EAE1-4EAE-938B-2423E74C6055}" destId="{47721706-BA33-4D9C-B8EE-F597EB47A486}" srcOrd="0" destOrd="0" presId="urn:microsoft.com/office/officeart/2008/layout/VerticalCurvedList"/>
    <dgm:cxn modelId="{A911C306-5843-4983-AD60-FC2DCF6FFFF6}" type="presParOf" srcId="{47721706-BA33-4D9C-B8EE-F597EB47A486}" destId="{CBE20990-4AA8-42FE-A6B7-2585B116ADB3}" srcOrd="0" destOrd="0" presId="urn:microsoft.com/office/officeart/2008/layout/VerticalCurvedList"/>
    <dgm:cxn modelId="{F9044B5C-62A5-43A8-B290-3CADA96CA964}" type="presParOf" srcId="{CBE20990-4AA8-42FE-A6B7-2585B116ADB3}" destId="{C62EB7BC-2C89-4E8B-86E3-E0C19232B9A2}" srcOrd="0" destOrd="0" presId="urn:microsoft.com/office/officeart/2008/layout/VerticalCurvedList"/>
    <dgm:cxn modelId="{D4867328-F593-490E-BAE9-C0DAED44BD82}" type="presParOf" srcId="{CBE20990-4AA8-42FE-A6B7-2585B116ADB3}" destId="{FF4A7CCC-E59C-4437-9A74-B8B6DC5B2F35}" srcOrd="1" destOrd="0" presId="urn:microsoft.com/office/officeart/2008/layout/VerticalCurvedList"/>
    <dgm:cxn modelId="{CDEE9CBA-5E90-41CD-8E5E-9F7D9242BB42}" type="presParOf" srcId="{CBE20990-4AA8-42FE-A6B7-2585B116ADB3}" destId="{DE0E3569-A108-438D-85F7-A10CD6C4D0DD}" srcOrd="2" destOrd="0" presId="urn:microsoft.com/office/officeart/2008/layout/VerticalCurvedList"/>
    <dgm:cxn modelId="{BE41CF7E-CA45-4B8F-AC59-9CCCFA7413FE}" type="presParOf" srcId="{CBE20990-4AA8-42FE-A6B7-2585B116ADB3}" destId="{536D341D-8FA9-404B-AB7F-4019C21022DE}" srcOrd="3" destOrd="0" presId="urn:microsoft.com/office/officeart/2008/layout/VerticalCurvedList"/>
    <dgm:cxn modelId="{98C86AE2-5F79-4B7D-9236-4D99FB3BA77B}" type="presParOf" srcId="{47721706-BA33-4D9C-B8EE-F597EB47A486}" destId="{82117BB3-7031-4792-A529-E270E3BF7D9A}" srcOrd="1" destOrd="0" presId="urn:microsoft.com/office/officeart/2008/layout/VerticalCurvedList"/>
    <dgm:cxn modelId="{5E91DC89-C51E-4A82-AFC6-FA2509C532DB}" type="presParOf" srcId="{47721706-BA33-4D9C-B8EE-F597EB47A486}" destId="{B6E85A27-EC30-4707-9825-8D374C6AA0C9}" srcOrd="2" destOrd="0" presId="urn:microsoft.com/office/officeart/2008/layout/VerticalCurvedList"/>
    <dgm:cxn modelId="{5605B9A1-5775-4BD9-B081-E97430C4D3D2}" type="presParOf" srcId="{B6E85A27-EC30-4707-9825-8D374C6AA0C9}" destId="{4E62AAC0-6D10-4E6B-96BF-986A27E0B51A}" srcOrd="0" destOrd="0" presId="urn:microsoft.com/office/officeart/2008/layout/VerticalCurvedList"/>
    <dgm:cxn modelId="{B9A1F4E8-B373-48CF-A8A6-A28AF118B501}" type="presParOf" srcId="{47721706-BA33-4D9C-B8EE-F597EB47A486}" destId="{DF8FD998-6503-4179-A458-35E3FEFDE449}" srcOrd="3" destOrd="0" presId="urn:microsoft.com/office/officeart/2008/layout/VerticalCurvedList"/>
    <dgm:cxn modelId="{BB40E612-B8E1-4BD1-8EE7-458C0CEBFA4B}" type="presParOf" srcId="{47721706-BA33-4D9C-B8EE-F597EB47A486}" destId="{F6C5E0CF-783C-46EB-9B88-EC273560BA6D}" srcOrd="4" destOrd="0" presId="urn:microsoft.com/office/officeart/2008/layout/VerticalCurvedList"/>
    <dgm:cxn modelId="{2A464238-11DC-41A7-9336-B610A311BCC6}" type="presParOf" srcId="{F6C5E0CF-783C-46EB-9B88-EC273560BA6D}" destId="{61E48E1B-EAB8-47A2-B576-46BE388558E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B85CD8-1FEC-4A27-96CF-463EC54A40F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</dgm:pt>
    <dgm:pt modelId="{4D1FA513-F079-4DC6-9BF4-172863FC7A8F}">
      <dgm:prSet phldrT="[Metin]" custT="1"/>
      <dgm:spPr>
        <a:ln>
          <a:noFill/>
        </a:ln>
      </dgm:spPr>
      <dgm:t>
        <a:bodyPr/>
        <a:lstStyle/>
        <a:p>
          <a:pPr algn="just"/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tarafından yapılması gereken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açıklamaların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yerine geçmez.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80D9303-4BBC-477E-B9EF-EB8521D6BAB2}" type="parTrans" cxnId="{EFDA2D98-B81C-422D-A2A7-336134DFAA6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E6D3652-C014-423B-B89B-1C8058C627E5}" type="sibTrans" cxnId="{EFDA2D98-B81C-422D-A2A7-336134DFAA6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550A5BB-3DDB-45DA-80B8-4AFE62F63B10}">
      <dgm:prSet phldrT="[Metin]" custT="1"/>
      <dgm:spPr>
        <a:ln>
          <a:noFill/>
        </a:ln>
      </dgm:spPr>
      <dgm:t>
        <a:bodyPr/>
        <a:lstStyle/>
        <a:p>
          <a:pPr algn="just"/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belirsizliğin 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mevcut olması durumunda, </a:t>
          </a:r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BDS 570’e uygun olarak yapılan raporlama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nın yerine geçmez.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C0F3F1D-B860-437A-A994-7DE5B55CE3C1}" type="parTrans" cxnId="{D33D845E-289A-41FF-BD54-B8294032D7B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9C6DE61-C0E0-42AD-8A03-84BF1E294A0F}" type="sibTrans" cxnId="{D33D845E-289A-41FF-BD54-B8294032D7B8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0A3470D-612F-4674-8361-5A712AB6D0D6}">
      <dgm:prSet phldrT="[Metin]" custT="1"/>
      <dgm:spPr>
        <a:ln>
          <a:noFill/>
        </a:ln>
      </dgm:spPr>
      <dgm:t>
        <a:bodyPr/>
        <a:lstStyle/>
        <a:p>
          <a:pPr algn="just"/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Münferit konu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lara ilişkin </a:t>
          </a:r>
          <a:r>
            <a:rPr lang="tr-TR" sz="1400" b="1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ayrı bir görüş </a:t>
          </a:r>
          <a:r>
            <a:rPr lang="tr-TR" sz="14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değildir.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64FD54F-101B-48A7-BBF9-142FECD4B16C}" type="parTrans" cxnId="{77CE43A8-448B-4E31-91B4-3550C2CF06BD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502BA5B-8EB4-487A-8B2F-A3F3FBE15314}" type="sibTrans" cxnId="{77CE43A8-448B-4E31-91B4-3550C2CF06BD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799EDB2-205D-4C2B-B194-ECF88FF27922}">
      <dgm:prSet custT="1"/>
      <dgm:spPr>
        <a:ln>
          <a:noFill/>
        </a:ln>
      </dgm:spPr>
      <dgm:t>
        <a:bodyPr/>
        <a:lstStyle/>
        <a:p>
          <a:pPr algn="just"/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Denetçinin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vermesinin yerine geçmez.</a:t>
          </a:r>
          <a:endParaRPr lang="tr-TR" sz="14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13E4FC0-FA61-42C2-97D9-6D5C857B40D8}" type="parTrans" cxnId="{A8F5DC30-4659-4514-BAE7-049E6ED254C5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75B2F6E-028B-4117-9197-51A5705EBC69}" type="sibTrans" cxnId="{A8F5DC30-4659-4514-BAE7-049E6ED254C5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CAC0ED9-F5C1-4846-BD3B-3C09258016D8}" type="pres">
      <dgm:prSet presAssocID="{34B85CD8-1FEC-4A27-96CF-463EC54A40F4}" presName="Name0" presStyleCnt="0">
        <dgm:presLayoutVars>
          <dgm:chMax val="7"/>
          <dgm:chPref val="7"/>
          <dgm:dir/>
        </dgm:presLayoutVars>
      </dgm:prSet>
      <dgm:spPr/>
    </dgm:pt>
    <dgm:pt modelId="{8CE71557-9DF6-48DB-B798-4F36E934E4D7}" type="pres">
      <dgm:prSet presAssocID="{34B85CD8-1FEC-4A27-96CF-463EC54A40F4}" presName="Name1" presStyleCnt="0"/>
      <dgm:spPr/>
    </dgm:pt>
    <dgm:pt modelId="{488A820C-0DE6-4775-8510-C936FD677950}" type="pres">
      <dgm:prSet presAssocID="{34B85CD8-1FEC-4A27-96CF-463EC54A40F4}" presName="cycle" presStyleCnt="0"/>
      <dgm:spPr/>
    </dgm:pt>
    <dgm:pt modelId="{6EA0EEE4-12C9-4945-A25E-B563C7F93B97}" type="pres">
      <dgm:prSet presAssocID="{34B85CD8-1FEC-4A27-96CF-463EC54A40F4}" presName="srcNode" presStyleLbl="node1" presStyleIdx="0" presStyleCnt="4"/>
      <dgm:spPr/>
    </dgm:pt>
    <dgm:pt modelId="{6162A0BC-D5A5-4D37-933A-AE35FABA630E}" type="pres">
      <dgm:prSet presAssocID="{34B85CD8-1FEC-4A27-96CF-463EC54A40F4}" presName="conn" presStyleLbl="parChTrans1D2" presStyleIdx="0" presStyleCnt="1"/>
      <dgm:spPr/>
      <dgm:t>
        <a:bodyPr/>
        <a:lstStyle/>
        <a:p>
          <a:endParaRPr lang="tr-TR"/>
        </a:p>
      </dgm:t>
    </dgm:pt>
    <dgm:pt modelId="{F38113BB-A739-4F5F-9654-B140C49EA18A}" type="pres">
      <dgm:prSet presAssocID="{34B85CD8-1FEC-4A27-96CF-463EC54A40F4}" presName="extraNode" presStyleLbl="node1" presStyleIdx="0" presStyleCnt="4"/>
      <dgm:spPr/>
    </dgm:pt>
    <dgm:pt modelId="{27D8E6EB-3F95-456F-899C-606B19E33FEC}" type="pres">
      <dgm:prSet presAssocID="{34B85CD8-1FEC-4A27-96CF-463EC54A40F4}" presName="dstNode" presStyleLbl="node1" presStyleIdx="0" presStyleCnt="4"/>
      <dgm:spPr/>
    </dgm:pt>
    <dgm:pt modelId="{80A1D1C6-0BA0-4247-9CDA-E9F0A069314F}" type="pres">
      <dgm:prSet presAssocID="{4D1FA513-F079-4DC6-9BF4-172863FC7A8F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B27AB8-96EE-4C1D-9CD9-616396015B42}" type="pres">
      <dgm:prSet presAssocID="{4D1FA513-F079-4DC6-9BF4-172863FC7A8F}" presName="accent_1" presStyleCnt="0"/>
      <dgm:spPr/>
    </dgm:pt>
    <dgm:pt modelId="{C54945AB-1C96-4631-AC13-F6C99673AA55}" type="pres">
      <dgm:prSet presAssocID="{4D1FA513-F079-4DC6-9BF4-172863FC7A8F}" presName="accentRepeatNode" presStyleLbl="solidFgAcc1" presStyleIdx="0" presStyleCnt="4"/>
      <dgm:spPr>
        <a:ln>
          <a:noFill/>
        </a:ln>
      </dgm:spPr>
    </dgm:pt>
    <dgm:pt modelId="{050F2CAB-8E83-42BD-80E0-CDCDE594ED94}" type="pres">
      <dgm:prSet presAssocID="{C799EDB2-205D-4C2B-B194-ECF88FF27922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676364-C0EF-4BD0-A5CD-28E38AD53847}" type="pres">
      <dgm:prSet presAssocID="{C799EDB2-205D-4C2B-B194-ECF88FF27922}" presName="accent_2" presStyleCnt="0"/>
      <dgm:spPr/>
    </dgm:pt>
    <dgm:pt modelId="{01DAF2DF-7AB6-4C30-85BE-FB07704B0AF3}" type="pres">
      <dgm:prSet presAssocID="{C799EDB2-205D-4C2B-B194-ECF88FF27922}" presName="accentRepeatNode" presStyleLbl="solidFgAcc1" presStyleIdx="1" presStyleCnt="4"/>
      <dgm:spPr>
        <a:ln>
          <a:noFill/>
        </a:ln>
      </dgm:spPr>
    </dgm:pt>
    <dgm:pt modelId="{45CD551E-457B-4041-B266-B7E1E755F8FE}" type="pres">
      <dgm:prSet presAssocID="{D550A5BB-3DDB-45DA-80B8-4AFE62F63B10}" presName="text_3" presStyleLbl="node1" presStyleIdx="2" presStyleCnt="4" custScaleY="1469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DF02A7-24F3-4478-87FB-533199BA9BF5}" type="pres">
      <dgm:prSet presAssocID="{D550A5BB-3DDB-45DA-80B8-4AFE62F63B10}" presName="accent_3" presStyleCnt="0"/>
      <dgm:spPr/>
    </dgm:pt>
    <dgm:pt modelId="{657AE19E-54D8-4CC0-A9E3-6E5BAEF6D3C9}" type="pres">
      <dgm:prSet presAssocID="{D550A5BB-3DDB-45DA-80B8-4AFE62F63B10}" presName="accentRepeatNode" presStyleLbl="solidFgAcc1" presStyleIdx="2" presStyleCnt="4"/>
      <dgm:spPr>
        <a:ln>
          <a:noFill/>
        </a:ln>
      </dgm:spPr>
    </dgm:pt>
    <dgm:pt modelId="{AF725E14-E43F-4C0D-9908-7F9ADED15094}" type="pres">
      <dgm:prSet presAssocID="{D0A3470D-612F-4674-8361-5A712AB6D0D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C8088DE-FE37-4FAD-A3F4-90278305CD99}" type="pres">
      <dgm:prSet presAssocID="{D0A3470D-612F-4674-8361-5A712AB6D0D6}" presName="accent_4" presStyleCnt="0"/>
      <dgm:spPr/>
    </dgm:pt>
    <dgm:pt modelId="{A00E9B1B-6398-4334-852A-D311C643ABFA}" type="pres">
      <dgm:prSet presAssocID="{D0A3470D-612F-4674-8361-5A712AB6D0D6}" presName="accentRepeatNode" presStyleLbl="solidFgAcc1" presStyleIdx="3" presStyleCnt="4"/>
      <dgm:spPr>
        <a:ln>
          <a:noFill/>
        </a:ln>
      </dgm:spPr>
    </dgm:pt>
  </dgm:ptLst>
  <dgm:cxnLst>
    <dgm:cxn modelId="{EFDA2D98-B81C-422D-A2A7-336134DFAA68}" srcId="{34B85CD8-1FEC-4A27-96CF-463EC54A40F4}" destId="{4D1FA513-F079-4DC6-9BF4-172863FC7A8F}" srcOrd="0" destOrd="0" parTransId="{B80D9303-4BBC-477E-B9EF-EB8521D6BAB2}" sibTransId="{3E6D3652-C014-423B-B89B-1C8058C627E5}"/>
    <dgm:cxn modelId="{A8F5DC30-4659-4514-BAE7-049E6ED254C5}" srcId="{34B85CD8-1FEC-4A27-96CF-463EC54A40F4}" destId="{C799EDB2-205D-4C2B-B194-ECF88FF27922}" srcOrd="1" destOrd="0" parTransId="{013E4FC0-FA61-42C2-97D9-6D5C857B40D8}" sibTransId="{175B2F6E-028B-4117-9197-51A5705EBC69}"/>
    <dgm:cxn modelId="{D33D845E-289A-41FF-BD54-B8294032D7B8}" srcId="{34B85CD8-1FEC-4A27-96CF-463EC54A40F4}" destId="{D550A5BB-3DDB-45DA-80B8-4AFE62F63B10}" srcOrd="2" destOrd="0" parTransId="{5C0F3F1D-B860-437A-A994-7DE5B55CE3C1}" sibTransId="{59C6DE61-C0E0-42AD-8A03-84BF1E294A0F}"/>
    <dgm:cxn modelId="{3AC92C4D-9FFB-4EF8-AEBF-79BA0CE574BC}" type="presOf" srcId="{4D1FA513-F079-4DC6-9BF4-172863FC7A8F}" destId="{80A1D1C6-0BA0-4247-9CDA-E9F0A069314F}" srcOrd="0" destOrd="0" presId="urn:microsoft.com/office/officeart/2008/layout/VerticalCurvedList"/>
    <dgm:cxn modelId="{B6817587-591A-4B27-AA26-ED3F9C80FAEF}" type="presOf" srcId="{C799EDB2-205D-4C2B-B194-ECF88FF27922}" destId="{050F2CAB-8E83-42BD-80E0-CDCDE594ED94}" srcOrd="0" destOrd="0" presId="urn:microsoft.com/office/officeart/2008/layout/VerticalCurvedList"/>
    <dgm:cxn modelId="{9FACC74B-113D-4033-9ED2-6AE891BDADE2}" type="presOf" srcId="{3E6D3652-C014-423B-B89B-1C8058C627E5}" destId="{6162A0BC-D5A5-4D37-933A-AE35FABA630E}" srcOrd="0" destOrd="0" presId="urn:microsoft.com/office/officeart/2008/layout/VerticalCurvedList"/>
    <dgm:cxn modelId="{5EF48DEE-6A3D-402E-A6DF-C8C903D4D6FD}" type="presOf" srcId="{D0A3470D-612F-4674-8361-5A712AB6D0D6}" destId="{AF725E14-E43F-4C0D-9908-7F9ADED15094}" srcOrd="0" destOrd="0" presId="urn:microsoft.com/office/officeart/2008/layout/VerticalCurvedList"/>
    <dgm:cxn modelId="{CD769476-C0C7-42C9-9A32-EB5C1181C671}" type="presOf" srcId="{34B85CD8-1FEC-4A27-96CF-463EC54A40F4}" destId="{5CAC0ED9-F5C1-4846-BD3B-3C09258016D8}" srcOrd="0" destOrd="0" presId="urn:microsoft.com/office/officeart/2008/layout/VerticalCurvedList"/>
    <dgm:cxn modelId="{77CE43A8-448B-4E31-91B4-3550C2CF06BD}" srcId="{34B85CD8-1FEC-4A27-96CF-463EC54A40F4}" destId="{D0A3470D-612F-4674-8361-5A712AB6D0D6}" srcOrd="3" destOrd="0" parTransId="{564FD54F-101B-48A7-BBF9-142FECD4B16C}" sibTransId="{7502BA5B-8EB4-487A-8B2F-A3F3FBE15314}"/>
    <dgm:cxn modelId="{BEB51C7E-2E25-4B1F-8FCB-6775D5A01BF0}" type="presOf" srcId="{D550A5BB-3DDB-45DA-80B8-4AFE62F63B10}" destId="{45CD551E-457B-4041-B266-B7E1E755F8FE}" srcOrd="0" destOrd="0" presId="urn:microsoft.com/office/officeart/2008/layout/VerticalCurvedList"/>
    <dgm:cxn modelId="{25283D28-D8FA-4D12-8B4B-064CBD7B284B}" type="presParOf" srcId="{5CAC0ED9-F5C1-4846-BD3B-3C09258016D8}" destId="{8CE71557-9DF6-48DB-B798-4F36E934E4D7}" srcOrd="0" destOrd="0" presId="urn:microsoft.com/office/officeart/2008/layout/VerticalCurvedList"/>
    <dgm:cxn modelId="{0FCE5347-DA42-4AED-B57A-4CBFDFDDDB13}" type="presParOf" srcId="{8CE71557-9DF6-48DB-B798-4F36E934E4D7}" destId="{488A820C-0DE6-4775-8510-C936FD677950}" srcOrd="0" destOrd="0" presId="urn:microsoft.com/office/officeart/2008/layout/VerticalCurvedList"/>
    <dgm:cxn modelId="{3AF17194-8A4D-432E-BADF-667A219B8E0B}" type="presParOf" srcId="{488A820C-0DE6-4775-8510-C936FD677950}" destId="{6EA0EEE4-12C9-4945-A25E-B563C7F93B97}" srcOrd="0" destOrd="0" presId="urn:microsoft.com/office/officeart/2008/layout/VerticalCurvedList"/>
    <dgm:cxn modelId="{6F36CA9D-A42D-4A48-98A6-8FC77D62A213}" type="presParOf" srcId="{488A820C-0DE6-4775-8510-C936FD677950}" destId="{6162A0BC-D5A5-4D37-933A-AE35FABA630E}" srcOrd="1" destOrd="0" presId="urn:microsoft.com/office/officeart/2008/layout/VerticalCurvedList"/>
    <dgm:cxn modelId="{D70EC005-80ED-4136-B7E7-AC442099EA6A}" type="presParOf" srcId="{488A820C-0DE6-4775-8510-C936FD677950}" destId="{F38113BB-A739-4F5F-9654-B140C49EA18A}" srcOrd="2" destOrd="0" presId="urn:microsoft.com/office/officeart/2008/layout/VerticalCurvedList"/>
    <dgm:cxn modelId="{63549A96-C7EE-41C0-91D6-0837C638E728}" type="presParOf" srcId="{488A820C-0DE6-4775-8510-C936FD677950}" destId="{27D8E6EB-3F95-456F-899C-606B19E33FEC}" srcOrd="3" destOrd="0" presId="urn:microsoft.com/office/officeart/2008/layout/VerticalCurvedList"/>
    <dgm:cxn modelId="{9F498EA5-71A3-49EE-A30A-334948ED73C4}" type="presParOf" srcId="{8CE71557-9DF6-48DB-B798-4F36E934E4D7}" destId="{80A1D1C6-0BA0-4247-9CDA-E9F0A069314F}" srcOrd="1" destOrd="0" presId="urn:microsoft.com/office/officeart/2008/layout/VerticalCurvedList"/>
    <dgm:cxn modelId="{836EC904-5F1E-472F-BA73-89A225144697}" type="presParOf" srcId="{8CE71557-9DF6-48DB-B798-4F36E934E4D7}" destId="{6BB27AB8-96EE-4C1D-9CD9-616396015B42}" srcOrd="2" destOrd="0" presId="urn:microsoft.com/office/officeart/2008/layout/VerticalCurvedList"/>
    <dgm:cxn modelId="{5448325D-2A72-4BF9-A802-E5C9AE289F5E}" type="presParOf" srcId="{6BB27AB8-96EE-4C1D-9CD9-616396015B42}" destId="{C54945AB-1C96-4631-AC13-F6C99673AA55}" srcOrd="0" destOrd="0" presId="urn:microsoft.com/office/officeart/2008/layout/VerticalCurvedList"/>
    <dgm:cxn modelId="{635BAC14-5378-4C2A-818C-7C9EB1D4D5DF}" type="presParOf" srcId="{8CE71557-9DF6-48DB-B798-4F36E934E4D7}" destId="{050F2CAB-8E83-42BD-80E0-CDCDE594ED94}" srcOrd="3" destOrd="0" presId="urn:microsoft.com/office/officeart/2008/layout/VerticalCurvedList"/>
    <dgm:cxn modelId="{11EA7783-93AC-4C4C-A97D-93636D7B0B15}" type="presParOf" srcId="{8CE71557-9DF6-48DB-B798-4F36E934E4D7}" destId="{F8676364-C0EF-4BD0-A5CD-28E38AD53847}" srcOrd="4" destOrd="0" presId="urn:microsoft.com/office/officeart/2008/layout/VerticalCurvedList"/>
    <dgm:cxn modelId="{E246AF88-7175-401F-92DF-D5E9450BF789}" type="presParOf" srcId="{F8676364-C0EF-4BD0-A5CD-28E38AD53847}" destId="{01DAF2DF-7AB6-4C30-85BE-FB07704B0AF3}" srcOrd="0" destOrd="0" presId="urn:microsoft.com/office/officeart/2008/layout/VerticalCurvedList"/>
    <dgm:cxn modelId="{6B1CEA80-9E25-499A-9B64-807068068C22}" type="presParOf" srcId="{8CE71557-9DF6-48DB-B798-4F36E934E4D7}" destId="{45CD551E-457B-4041-B266-B7E1E755F8FE}" srcOrd="5" destOrd="0" presId="urn:microsoft.com/office/officeart/2008/layout/VerticalCurvedList"/>
    <dgm:cxn modelId="{706597C8-AB77-4388-8FCC-1FA0AC11D2C7}" type="presParOf" srcId="{8CE71557-9DF6-48DB-B798-4F36E934E4D7}" destId="{16DF02A7-24F3-4478-87FB-533199BA9BF5}" srcOrd="6" destOrd="0" presId="urn:microsoft.com/office/officeart/2008/layout/VerticalCurvedList"/>
    <dgm:cxn modelId="{6620F1CC-2359-4D79-8B60-55928644BE8E}" type="presParOf" srcId="{16DF02A7-24F3-4478-87FB-533199BA9BF5}" destId="{657AE19E-54D8-4CC0-A9E3-6E5BAEF6D3C9}" srcOrd="0" destOrd="0" presId="urn:microsoft.com/office/officeart/2008/layout/VerticalCurvedList"/>
    <dgm:cxn modelId="{32C18F9F-39E8-46D3-B835-995398C74FBD}" type="presParOf" srcId="{8CE71557-9DF6-48DB-B798-4F36E934E4D7}" destId="{AF725E14-E43F-4C0D-9908-7F9ADED15094}" srcOrd="7" destOrd="0" presId="urn:microsoft.com/office/officeart/2008/layout/VerticalCurvedList"/>
    <dgm:cxn modelId="{4E909958-336A-4F7E-B98C-48A5C22E411F}" type="presParOf" srcId="{8CE71557-9DF6-48DB-B798-4F36E934E4D7}" destId="{1C8088DE-FE37-4FAD-A3F4-90278305CD99}" srcOrd="8" destOrd="0" presId="urn:microsoft.com/office/officeart/2008/layout/VerticalCurvedList"/>
    <dgm:cxn modelId="{CE951515-82BB-43A6-A7A8-78B6618E060E}" type="presParOf" srcId="{1C8088DE-FE37-4FAD-A3F4-90278305CD99}" destId="{A00E9B1B-6398-4334-852A-D311C643AB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09D206-5B08-433E-A74C-18342BAD7E1D}" type="doc">
      <dgm:prSet loTypeId="urn:microsoft.com/office/officeart/2005/8/layout/hProcess10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F4DBBF2-0934-449D-964A-4EF5BFCACF28}">
      <dgm:prSet phldrT="[Metin]" custT="1"/>
      <dgm:spPr/>
      <dgm:t>
        <a:bodyPr vert="horz"/>
        <a:lstStyle/>
        <a:p>
          <a:r>
            <a:rPr lang="tr-TR" sz="14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Konunun KDK olarak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ource Sans Pro" panose="020B0604020202020204" charset="-94"/>
              <a:cs typeface="Times New Roman" panose="02020603050405020304" pitchFamily="18" charset="0"/>
            </a:rPr>
            <a:t>belirlenme sebebinin </a:t>
          </a:r>
          <a:r>
            <a:rPr lang="tr-TR" sz="14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açıklanması</a:t>
          </a:r>
          <a:endParaRPr lang="tr-TR" sz="1400" dirty="0">
            <a:ln>
              <a:noFill/>
            </a:ln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2E907FEA-AA77-4EEF-833B-B96075EE6DC6}" type="parTrans" cxnId="{0046DD78-52B0-4225-8DAD-2A18C4FD6020}">
      <dgm:prSet/>
      <dgm:spPr/>
      <dgm:t>
        <a:bodyPr/>
        <a:lstStyle/>
        <a:p>
          <a:endParaRPr lang="tr-TR"/>
        </a:p>
      </dgm:t>
    </dgm:pt>
    <dgm:pt modelId="{C9D13D7E-D635-4BA6-AB05-78FEE2D414B2}" type="sibTrans" cxnId="{0046DD78-52B0-4225-8DAD-2A18C4FD6020}">
      <dgm:prSet/>
      <dgm:spPr>
        <a:noFill/>
      </dgm:spPr>
      <dgm:t>
        <a:bodyPr/>
        <a:lstStyle/>
        <a:p>
          <a:endParaRPr lang="tr-TR"/>
        </a:p>
      </dgm:t>
    </dgm:pt>
    <dgm:pt modelId="{89D56941-A10D-4D2A-8695-6B70B429099B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Konu denetimde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ource Sans Pro" panose="020B0604020202020204" charset="-94"/>
              <a:cs typeface="Times New Roman" panose="02020603050405020304" pitchFamily="18" charset="0"/>
            </a:rPr>
            <a:t>nasıl ele alınmış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?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A624D86C-98D3-4197-93DD-BDA013DFF6E2}" type="parTrans" cxnId="{499957B6-5221-46CD-A970-6017AB0D547C}">
      <dgm:prSet/>
      <dgm:spPr/>
      <dgm:t>
        <a:bodyPr/>
        <a:lstStyle/>
        <a:p>
          <a:endParaRPr lang="tr-TR"/>
        </a:p>
      </dgm:t>
    </dgm:pt>
    <dgm:pt modelId="{3F9828A5-D87C-46BB-967A-67866B0C661C}" type="sibTrans" cxnId="{499957B6-5221-46CD-A970-6017AB0D547C}">
      <dgm:prSet/>
      <dgm:spPr/>
      <dgm:t>
        <a:bodyPr/>
        <a:lstStyle/>
        <a:p>
          <a:endParaRPr lang="tr-TR"/>
        </a:p>
      </dgm:t>
    </dgm:pt>
    <dgm:pt modelId="{1233A7E2-D081-4817-80E2-D497D5E56D41}" type="pres">
      <dgm:prSet presAssocID="{6109D206-5B08-433E-A74C-18342BAD7E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68AA15B-E6CB-464E-9DFA-E290FD07D5C1}" type="pres">
      <dgm:prSet presAssocID="{2F4DBBF2-0934-449D-964A-4EF5BFCACF28}" presName="composite" presStyleCnt="0"/>
      <dgm:spPr/>
    </dgm:pt>
    <dgm:pt modelId="{41E646E1-1D5E-44C3-904C-FB3EA94904C6}" type="pres">
      <dgm:prSet presAssocID="{2F4DBBF2-0934-449D-964A-4EF5BFCACF28}" presName="imagSh" presStyleLbl="bgImgPlace1" presStyleIdx="0" presStyleCnt="2" custFlipVert="1" custScaleY="3762" custLinFactNeighborX="4767" custLinFactNeighborY="12570"/>
      <dgm:spPr/>
    </dgm:pt>
    <dgm:pt modelId="{19503985-0B57-4C4D-88CE-1CA1759D48F0}" type="pres">
      <dgm:prSet presAssocID="{2F4DBBF2-0934-449D-964A-4EF5BFCACF28}" presName="txNode" presStyleLbl="node1" presStyleIdx="0" presStyleCnt="2" custAng="0" custScaleX="112757" custScaleY="37441" custLinFactNeighborX="-9446" custLinFactNeighborY="-49120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tr-TR"/>
        </a:p>
      </dgm:t>
    </dgm:pt>
    <dgm:pt modelId="{C1703341-AF7D-468A-8875-2B5EFD4E3382}" type="pres">
      <dgm:prSet presAssocID="{C9D13D7E-D635-4BA6-AB05-78FEE2D414B2}" presName="sibTrans" presStyleLbl="sibTrans2D1" presStyleIdx="0" presStyleCnt="1" custAng="21106443" custLinFactNeighborX="81023" custLinFactNeighborY="38893"/>
      <dgm:spPr/>
      <dgm:t>
        <a:bodyPr/>
        <a:lstStyle/>
        <a:p>
          <a:endParaRPr lang="tr-TR"/>
        </a:p>
      </dgm:t>
    </dgm:pt>
    <dgm:pt modelId="{04F7D081-5A40-4569-8DA0-59ECC0F7ED3A}" type="pres">
      <dgm:prSet presAssocID="{C9D13D7E-D635-4BA6-AB05-78FEE2D414B2}" presName="connTx" presStyleLbl="sibTrans2D1" presStyleIdx="0" presStyleCnt="1"/>
      <dgm:spPr/>
      <dgm:t>
        <a:bodyPr/>
        <a:lstStyle/>
        <a:p>
          <a:endParaRPr lang="tr-TR"/>
        </a:p>
      </dgm:t>
    </dgm:pt>
    <dgm:pt modelId="{81F8B865-8108-4244-A49B-65486FD22443}" type="pres">
      <dgm:prSet presAssocID="{89D56941-A10D-4D2A-8695-6B70B429099B}" presName="composite" presStyleCnt="0"/>
      <dgm:spPr/>
    </dgm:pt>
    <dgm:pt modelId="{3B4D0B46-F78E-48C2-844D-46E47A53AB83}" type="pres">
      <dgm:prSet presAssocID="{89D56941-A10D-4D2A-8695-6B70B429099B}" presName="imagSh" presStyleLbl="bgImgPlace1" presStyleIdx="1" presStyleCnt="2" custScaleY="33426" custLinFactNeighborX="3036" custLinFactNeighborY="50753"/>
      <dgm:spPr/>
    </dgm:pt>
    <dgm:pt modelId="{ECCD6C1A-4E8F-463F-8655-4352488529B0}" type="pres">
      <dgm:prSet presAssocID="{89D56941-A10D-4D2A-8695-6B70B429099B}" presName="txNode" presStyleLbl="node1" presStyleIdx="1" presStyleCnt="2" custScaleY="27506" custLinFactNeighborX="-15194" custLinFactNeighborY="-59947">
        <dgm:presLayoutVars>
          <dgm:bulletEnabled val="1"/>
        </dgm:presLayoutVars>
      </dgm:prSet>
      <dgm:spPr>
        <a:prstGeom prst="wedgeEllipseCallout">
          <a:avLst/>
        </a:prstGeom>
      </dgm:spPr>
      <dgm:t>
        <a:bodyPr/>
        <a:lstStyle/>
        <a:p>
          <a:endParaRPr lang="tr-TR"/>
        </a:p>
      </dgm:t>
    </dgm:pt>
  </dgm:ptLst>
  <dgm:cxnLst>
    <dgm:cxn modelId="{0046DD78-52B0-4225-8DAD-2A18C4FD6020}" srcId="{6109D206-5B08-433E-A74C-18342BAD7E1D}" destId="{2F4DBBF2-0934-449D-964A-4EF5BFCACF28}" srcOrd="0" destOrd="0" parTransId="{2E907FEA-AA77-4EEF-833B-B96075EE6DC6}" sibTransId="{C9D13D7E-D635-4BA6-AB05-78FEE2D414B2}"/>
    <dgm:cxn modelId="{893AFC0E-6A4A-4E66-B764-F4C6843E9437}" type="presOf" srcId="{C9D13D7E-D635-4BA6-AB05-78FEE2D414B2}" destId="{04F7D081-5A40-4569-8DA0-59ECC0F7ED3A}" srcOrd="1" destOrd="0" presId="urn:microsoft.com/office/officeart/2005/8/layout/hProcess10"/>
    <dgm:cxn modelId="{499957B6-5221-46CD-A970-6017AB0D547C}" srcId="{6109D206-5B08-433E-A74C-18342BAD7E1D}" destId="{89D56941-A10D-4D2A-8695-6B70B429099B}" srcOrd="1" destOrd="0" parTransId="{A624D86C-98D3-4197-93DD-BDA013DFF6E2}" sibTransId="{3F9828A5-D87C-46BB-967A-67866B0C661C}"/>
    <dgm:cxn modelId="{0BB30C51-C3D3-4746-844A-CB120BC8864B}" type="presOf" srcId="{89D56941-A10D-4D2A-8695-6B70B429099B}" destId="{ECCD6C1A-4E8F-463F-8655-4352488529B0}" srcOrd="0" destOrd="0" presId="urn:microsoft.com/office/officeart/2005/8/layout/hProcess10"/>
    <dgm:cxn modelId="{FBE3E6BD-F20D-445B-B74C-885B2514E3ED}" type="presOf" srcId="{2F4DBBF2-0934-449D-964A-4EF5BFCACF28}" destId="{19503985-0B57-4C4D-88CE-1CA1759D48F0}" srcOrd="0" destOrd="0" presId="urn:microsoft.com/office/officeart/2005/8/layout/hProcess10"/>
    <dgm:cxn modelId="{4C037005-E31A-4F3E-BD1D-0CA0FE1DBC9A}" type="presOf" srcId="{C9D13D7E-D635-4BA6-AB05-78FEE2D414B2}" destId="{C1703341-AF7D-468A-8875-2B5EFD4E3382}" srcOrd="0" destOrd="0" presId="urn:microsoft.com/office/officeart/2005/8/layout/hProcess10"/>
    <dgm:cxn modelId="{24DAACA9-417A-4D28-A3F0-BC9CE5787EB1}" type="presOf" srcId="{6109D206-5B08-433E-A74C-18342BAD7E1D}" destId="{1233A7E2-D081-4817-80E2-D497D5E56D41}" srcOrd="0" destOrd="0" presId="urn:microsoft.com/office/officeart/2005/8/layout/hProcess10"/>
    <dgm:cxn modelId="{B0FF4594-46DC-4BA8-AB57-D3FBA67CFE1C}" type="presParOf" srcId="{1233A7E2-D081-4817-80E2-D497D5E56D41}" destId="{768AA15B-E6CB-464E-9DFA-E290FD07D5C1}" srcOrd="0" destOrd="0" presId="urn:microsoft.com/office/officeart/2005/8/layout/hProcess10"/>
    <dgm:cxn modelId="{C51EA401-7208-45BD-B531-96A1E18CD804}" type="presParOf" srcId="{768AA15B-E6CB-464E-9DFA-E290FD07D5C1}" destId="{41E646E1-1D5E-44C3-904C-FB3EA94904C6}" srcOrd="0" destOrd="0" presId="urn:microsoft.com/office/officeart/2005/8/layout/hProcess10"/>
    <dgm:cxn modelId="{E569432B-2A88-4E71-80C2-6B2440DE47C7}" type="presParOf" srcId="{768AA15B-E6CB-464E-9DFA-E290FD07D5C1}" destId="{19503985-0B57-4C4D-88CE-1CA1759D48F0}" srcOrd="1" destOrd="0" presId="urn:microsoft.com/office/officeart/2005/8/layout/hProcess10"/>
    <dgm:cxn modelId="{F02438FC-FE3E-475E-9FD7-204FBC10CF18}" type="presParOf" srcId="{1233A7E2-D081-4817-80E2-D497D5E56D41}" destId="{C1703341-AF7D-468A-8875-2B5EFD4E3382}" srcOrd="1" destOrd="0" presId="urn:microsoft.com/office/officeart/2005/8/layout/hProcess10"/>
    <dgm:cxn modelId="{BEC7F1F4-A2E9-4D10-BC1C-68706B3CAD21}" type="presParOf" srcId="{C1703341-AF7D-468A-8875-2B5EFD4E3382}" destId="{04F7D081-5A40-4569-8DA0-59ECC0F7ED3A}" srcOrd="0" destOrd="0" presId="urn:microsoft.com/office/officeart/2005/8/layout/hProcess10"/>
    <dgm:cxn modelId="{A0E7DA21-99F7-4DA2-BF10-241CC65516C0}" type="presParOf" srcId="{1233A7E2-D081-4817-80E2-D497D5E56D41}" destId="{81F8B865-8108-4244-A49B-65486FD22443}" srcOrd="2" destOrd="0" presId="urn:microsoft.com/office/officeart/2005/8/layout/hProcess10"/>
    <dgm:cxn modelId="{5E9B902B-9E57-461A-986D-53A9A3C1A24E}" type="presParOf" srcId="{81F8B865-8108-4244-A49B-65486FD22443}" destId="{3B4D0B46-F78E-48C2-844D-46E47A53AB83}" srcOrd="0" destOrd="0" presId="urn:microsoft.com/office/officeart/2005/8/layout/hProcess10"/>
    <dgm:cxn modelId="{2FC7578A-DE69-482D-84C0-4AE6477DF121}" type="presParOf" srcId="{81F8B865-8108-4244-A49B-65486FD22443}" destId="{ECCD6C1A-4E8F-463F-8655-4352488529B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0541E8B-F8D7-4FC9-9196-28E9AA803B6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F77A5C5-A0EA-49D4-BC08-F223959A310F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260 Üst Yönetimden Sorumlu Olanlarla Kurulacak İletişim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6B58E05-C196-4527-8E63-FEDD46BF9C96}" type="parTrans" cxnId="{86D5A918-AA2F-47E4-9E57-EFDD1601327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D2C1BF38-80DC-4C9E-991A-80E2325670E9}" type="sibTrans" cxnId="{86D5A918-AA2F-47E4-9E57-EFDD1601327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48CEBB45-6001-4221-B39E-715B5584CEC2}">
      <dgm:prSet phldrT="[Metin]" custT="1"/>
      <dgm:spPr/>
      <dgm:t>
        <a:bodyPr/>
        <a:lstStyle/>
        <a:p>
          <a:pPr>
            <a:spcBef>
              <a:spcPts val="0"/>
            </a:spcBef>
            <a:spcAft>
              <a:spcPts val="400"/>
            </a:spcAft>
          </a:pPr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KDK’lar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 üst yönetimden sorumlu olanlara bildirilecek konular arasından seçilir.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5FBBE8D-4EC9-4C63-9EBF-18A94916A803}" type="parTrans" cxnId="{311F0B30-F1FE-4737-8D96-5150AA6B7DD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BB312ED-0849-471A-B8CA-2DDFC80E2BB3}" type="sibTrans" cxnId="{311F0B30-F1FE-4737-8D96-5150AA6B7DDD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A828809-6541-49C9-AD21-FE8E1BB57E36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705 Bağımsız Denetçi Raporunda Olumlu Görüş Dışında Bir Görüş Verilmesi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9C62232-5B2F-4501-8A35-AC0CBED10D00}" type="parTrans" cxnId="{B5515BD6-6C7E-46AC-8967-1CDD9BA357D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EFBCD7E-BA54-4BE5-B0BA-47F37BD13BD5}" type="sibTrans" cxnId="{B5515BD6-6C7E-46AC-8967-1CDD9BA357D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ECFF5EB-2215-47E0-8C96-6F7EF5943DB2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verilmesine sebep olan husus niteliği gereği bir </a:t>
          </a:r>
          <a:r>
            <a:rPr lang="tr-TR" sz="1200" b="1" dirty="0" err="1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’dır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D8BEF04-CBE4-4CEA-9C84-249D190CE854}" type="parTrans" cxnId="{801462A6-B21C-4302-8F53-8CFC2CC422A8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FEBA3D6-C591-4FC6-BA46-6424FC878C5C}" type="sibTrans" cxnId="{801462A6-B21C-4302-8F53-8CFC2CC422A8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7CD33A0-093C-4E7F-81FD-428D6C85849D}">
      <dgm:prSet phldrT="[Metin]" custT="1"/>
      <dgm:spPr/>
      <dgm:t>
        <a:bodyPr/>
        <a:lstStyle/>
        <a:p>
          <a:pPr>
            <a:spcBef>
              <a:spcPts val="0"/>
            </a:spcBef>
            <a:spcAft>
              <a:spcPts val="40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üst yönetimden sorumlu olanlara bildirilecek konular arasına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«ciddi riskler» 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dahil edilmiştir.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3C2A7F0-30F5-4C6F-BA5E-3ABDF3A16482}" type="parTrans" cxnId="{0AA089D7-A0A2-4230-9F38-2BECF74A3BA2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728EAC2-86D1-4798-840B-0B60936F86AF}" type="sibTrans" cxnId="{0AA089D7-A0A2-4230-9F38-2BECF74A3BA2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5DE0B0A-C8CC-4ECF-A01C-3AB9D12D7CB3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husus, olumlu görüş dışındaki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görüşün dayanağında açıklanır 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ve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 bölümünde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açıklanmaz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F599AB8-0A56-4B9E-9377-901A7D495ECB}" type="parTrans" cxnId="{988A3C63-B2D7-416C-B59B-221BFDC47BB3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461936D8-B919-4981-91A8-4C1D107AD253}" type="sibTrans" cxnId="{988A3C63-B2D7-416C-B59B-221BFDC47BB3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6312DCC-3E94-47F8-BD75-BCE6D23CE9CA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KDK bölümünde Olumlu Görüş Dışındaki Görüş bölümüne atıfta bulunulur.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AE1D8CC-24A6-47CE-A250-D2705D1DBD55}" type="parTrans" cxnId="{7F096CB2-3C8F-4371-B50B-23065D62132C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5AB085C0-E684-4334-AD85-A2E0D4D94AB7}" type="sibTrans" cxnId="{7F096CB2-3C8F-4371-B50B-23065D62132C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62EBBFC6-40F1-46C6-ADA6-CA42A043DE0C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570 İşletmenin Sürekliliği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C874B5E-F4C3-49F3-982B-0E3C291CA008}" type="parTrans" cxnId="{AB28E417-4BE1-4F75-8862-A1FBDB620EF1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FED9685-C22A-46F0-A318-E9F3DB92AD93}" type="sibTrans" cxnId="{AB28E417-4BE1-4F75-8862-A1FBDB620EF1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2AD20408-70AA-4AD3-A12D-C2D50FAAC0DC}">
      <dgm:prSet phldrT="[Metin]" custT="1"/>
      <dgm:spPr/>
      <dgm:t>
        <a:bodyPr/>
        <a:lstStyle/>
        <a:p>
          <a:pPr>
            <a:spcAft>
              <a:spcPts val="40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belirsizlik niteliği itibarıyla bir </a:t>
          </a:r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KDK’dır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9C06B7C-FA84-441B-97B9-C86CE4886321}" type="parTrans" cxnId="{C3FAB5D8-3260-44E0-93A4-86C9D02A66F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BAC6BCF-B1EE-4AAF-A0F7-1B542731EFDF}" type="sibTrans" cxnId="{C3FAB5D8-3260-44E0-93A4-86C9D02A66F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EFC1670E-0266-4540-8268-C25E355F6FB5}">
      <dgm:prSet phldrT="[Metin]" custT="1"/>
      <dgm:spPr/>
      <dgm:t>
        <a:bodyPr/>
        <a:lstStyle/>
        <a:p>
          <a:pPr>
            <a:spcAft>
              <a:spcPts val="40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İlgili Önemli Belirsizlik 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bölümünde açıklanır ve KDK bölümünde yer verilmez. Söz konusu bölüme atıfta bulunulur.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787740F-AD33-4B19-896A-D3F1B6D67851}" type="parTrans" cxnId="{35775C3F-C014-4648-8B13-C942BA65789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92ED801-0F9C-458A-8153-1BE176F2919F}" type="sibTrans" cxnId="{35775C3F-C014-4648-8B13-C942BA657896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A8B3ECED-486F-445E-8D83-DAB919E443D6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706 Bağımsız Denetçi Raporunda Yer Alan Dikkat Çekilen Hususlar ile Diğer Hususlar Paragrafları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109AD29-C670-4CF8-B446-EA8F5A7DADB6}" type="parTrans" cxnId="{3386D470-FADB-4A16-B219-07411B917A8F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B9088356-B10C-4A1C-BEA5-DB20BDC806F8}" type="sibTrans" cxnId="{3386D470-FADB-4A16-B219-07411B917A8F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86D4F5F7-268C-4F5E-B110-5C8377F1A393}">
      <dgm:prSet phldrT="[Metin]" custT="1"/>
      <dgm:spPr/>
      <dgm:t>
        <a:bodyPr/>
        <a:lstStyle/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Görüş vermekten kaçınılan durumlarda, KDK bölümüne yer verilmez.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E49C7BD-8AE8-40E8-B870-E38FB82AD8A6}" type="parTrans" cxnId="{785BFC15-212C-44F3-8D3F-F94D9B06AF2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314F91F0-5AEA-4A69-BDB3-221434324B1C}" type="sibTrans" cxnId="{785BFC15-212C-44F3-8D3F-F94D9B06AF24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7FA4D951-5854-4B7E-BF86-4C22ABDB2492}">
      <dgm:prSet phldrT="[Metin]" custT="1"/>
      <dgm:spPr/>
      <dgm:t>
        <a:bodyPr/>
        <a:lstStyle/>
        <a:p>
          <a:r>
            <a:rPr lang="tr-TR" sz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KDK’da</a:t>
          </a: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 bildirilen bir hususa, Dikkat Çekilen Hususlar ya da Diğer Hususlar paragraflarında yer verilemez.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73CFF5-A908-496F-B643-8B84D875B3E2}" type="parTrans" cxnId="{0E5F3E8B-66F5-4D06-945E-3F59610C194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7CDB868F-8D4F-4059-BB75-1E484CE5965A}" type="sibTrans" cxnId="{0E5F3E8B-66F5-4D06-945E-3F59610C1949}">
      <dgm:prSet/>
      <dgm:spPr/>
      <dgm:t>
        <a:bodyPr/>
        <a:lstStyle/>
        <a:p>
          <a:endParaRPr lang="tr-TR" sz="1200">
            <a:latin typeface="Source Sans Pro" panose="020B0604020202020204" charset="-94"/>
          </a:endParaRPr>
        </a:p>
      </dgm:t>
    </dgm:pt>
    <dgm:pt modelId="{F2A002C3-938C-4DC0-80A8-7B20B39BA8D2}" type="pres">
      <dgm:prSet presAssocID="{F0541E8B-F8D7-4FC9-9196-28E9AA803B6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7D2F16-15F6-42C2-91A8-5789695F76A8}" type="pres">
      <dgm:prSet presAssocID="{BF77A5C5-A0EA-49D4-BC08-F223959A310F}" presName="parentText" presStyleLbl="node1" presStyleIdx="0" presStyleCnt="4" custScaleY="402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3EE7A2-0B18-455C-96FF-70C60D284B58}" type="pres">
      <dgm:prSet presAssocID="{BF77A5C5-A0EA-49D4-BC08-F223959A310F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AAC2D6-D323-4F69-B136-1821A0E0A61D}" type="pres">
      <dgm:prSet presAssocID="{5A828809-6541-49C9-AD21-FE8E1BB57E36}" presName="parentText" presStyleLbl="node1" presStyleIdx="1" presStyleCnt="4" custScaleY="43319" custLinFactNeighborY="-44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F238C6-FF8F-4025-AAE2-D668A20DFAFB}" type="pres">
      <dgm:prSet presAssocID="{5A828809-6541-49C9-AD21-FE8E1BB57E36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9D5F89-833F-4365-A2EC-C6F950290027}" type="pres">
      <dgm:prSet presAssocID="{62EBBFC6-40F1-46C6-ADA6-CA42A043DE0C}" presName="parentText" presStyleLbl="node1" presStyleIdx="2" presStyleCnt="4" custScaleY="37743" custLinFactNeighborX="649" custLinFactNeighborY="462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5685F2D-226B-402C-9B2D-9E93906E6674}" type="pres">
      <dgm:prSet presAssocID="{62EBBFC6-40F1-46C6-ADA6-CA42A043DE0C}" presName="childText" presStyleLbl="revTx" presStyleIdx="2" presStyleCnt="4" custLinFactNeighborY="52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F23559-0B99-4765-A4C5-004FD8D111B8}" type="pres">
      <dgm:prSet presAssocID="{A8B3ECED-486F-445E-8D83-DAB919E443D6}" presName="parentText" presStyleLbl="node1" presStyleIdx="3" presStyleCnt="4" custScaleY="5844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24EA29-5DDD-4319-9D4C-F9D16354F119}" type="pres">
      <dgm:prSet presAssocID="{A8B3ECED-486F-445E-8D83-DAB919E443D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46AFA60-C130-43D2-AF60-F581220DD830}" type="presOf" srcId="{87CD33A0-093C-4E7F-81FD-428D6C85849D}" destId="{473EE7A2-0B18-455C-96FF-70C60D284B58}" srcOrd="0" destOrd="1" presId="urn:microsoft.com/office/officeart/2005/8/layout/vList2"/>
    <dgm:cxn modelId="{988A3C63-B2D7-416C-B59B-221BFDC47BB3}" srcId="{5A828809-6541-49C9-AD21-FE8E1BB57E36}" destId="{A5DE0B0A-C8CC-4ECF-A01C-3AB9D12D7CB3}" srcOrd="1" destOrd="0" parTransId="{8F599AB8-0A56-4B9E-9377-901A7D495ECB}" sibTransId="{461936D8-B919-4981-91A8-4C1D107AD253}"/>
    <dgm:cxn modelId="{92EEA272-EAE7-4836-AB85-6EC122C602C0}" type="presOf" srcId="{BF77A5C5-A0EA-49D4-BC08-F223959A310F}" destId="{3E7D2F16-15F6-42C2-91A8-5789695F76A8}" srcOrd="0" destOrd="0" presId="urn:microsoft.com/office/officeart/2005/8/layout/vList2"/>
    <dgm:cxn modelId="{E68344D2-900F-4ABD-BB53-6DC15AB7FC19}" type="presOf" srcId="{62EBBFC6-40F1-46C6-ADA6-CA42A043DE0C}" destId="{5F9D5F89-833F-4365-A2EC-C6F950290027}" srcOrd="0" destOrd="0" presId="urn:microsoft.com/office/officeart/2005/8/layout/vList2"/>
    <dgm:cxn modelId="{699D8FF5-3218-45B1-A712-A2177CD28D7A}" type="presOf" srcId="{5A828809-6541-49C9-AD21-FE8E1BB57E36}" destId="{9FAAC2D6-D323-4F69-B136-1821A0E0A61D}" srcOrd="0" destOrd="0" presId="urn:microsoft.com/office/officeart/2005/8/layout/vList2"/>
    <dgm:cxn modelId="{DAB63C45-D57C-43F5-A88D-BCB71DB7E1B1}" type="presOf" srcId="{BECFF5EB-2215-47E0-8C96-6F7EF5943DB2}" destId="{21F238C6-FF8F-4025-AAE2-D668A20DFAFB}" srcOrd="0" destOrd="0" presId="urn:microsoft.com/office/officeart/2005/8/layout/vList2"/>
    <dgm:cxn modelId="{BF616F26-40AA-4F6B-92AE-31494636AFB6}" type="presOf" srcId="{2AD20408-70AA-4AD3-A12D-C2D50FAAC0DC}" destId="{65685F2D-226B-402C-9B2D-9E93906E6674}" srcOrd="0" destOrd="0" presId="urn:microsoft.com/office/officeart/2005/8/layout/vList2"/>
    <dgm:cxn modelId="{7F096CB2-3C8F-4371-B50B-23065D62132C}" srcId="{5A828809-6541-49C9-AD21-FE8E1BB57E36}" destId="{E6312DCC-3E94-47F8-BD75-BCE6D23CE9CA}" srcOrd="2" destOrd="0" parTransId="{2AE1D8CC-24A6-47CE-A250-D2705D1DBD55}" sibTransId="{5AB085C0-E684-4334-AD85-A2E0D4D94AB7}"/>
    <dgm:cxn modelId="{801462A6-B21C-4302-8F53-8CFC2CC422A8}" srcId="{5A828809-6541-49C9-AD21-FE8E1BB57E36}" destId="{BECFF5EB-2215-47E0-8C96-6F7EF5943DB2}" srcOrd="0" destOrd="0" parTransId="{5D8BEF04-CBE4-4CEA-9C84-249D190CE854}" sibTransId="{BFEBA3D6-C591-4FC6-BA46-6424FC878C5C}"/>
    <dgm:cxn modelId="{1F467A62-AE1F-47B2-9EFC-1B41A76299AA}" type="presOf" srcId="{F0541E8B-F8D7-4FC9-9196-28E9AA803B6F}" destId="{F2A002C3-938C-4DC0-80A8-7B20B39BA8D2}" srcOrd="0" destOrd="0" presId="urn:microsoft.com/office/officeart/2005/8/layout/vList2"/>
    <dgm:cxn modelId="{311F0B30-F1FE-4737-8D96-5150AA6B7DDD}" srcId="{BF77A5C5-A0EA-49D4-BC08-F223959A310F}" destId="{48CEBB45-6001-4221-B39E-715B5584CEC2}" srcOrd="0" destOrd="0" parTransId="{F5FBBE8D-4EC9-4C63-9EBF-18A94916A803}" sibTransId="{ABB312ED-0849-471A-B8CA-2DDFC80E2BB3}"/>
    <dgm:cxn modelId="{C44838F8-970F-462B-8304-61363C28B86D}" type="presOf" srcId="{7FA4D951-5854-4B7E-BF86-4C22ABDB2492}" destId="{3624EA29-5DDD-4319-9D4C-F9D16354F119}" srcOrd="0" destOrd="0" presId="urn:microsoft.com/office/officeart/2005/8/layout/vList2"/>
    <dgm:cxn modelId="{A6DF806B-FCF9-407D-8763-E157C8DC4978}" type="presOf" srcId="{86D4F5F7-268C-4F5E-B110-5C8377F1A393}" destId="{21F238C6-FF8F-4025-AAE2-D668A20DFAFB}" srcOrd="0" destOrd="3" presId="urn:microsoft.com/office/officeart/2005/8/layout/vList2"/>
    <dgm:cxn modelId="{35775C3F-C014-4648-8B13-C942BA657896}" srcId="{62EBBFC6-40F1-46C6-ADA6-CA42A043DE0C}" destId="{EFC1670E-0266-4540-8268-C25E355F6FB5}" srcOrd="1" destOrd="0" parTransId="{F787740F-AD33-4B19-896A-D3F1B6D67851}" sibTransId="{F92ED801-0F9C-458A-8153-1BE176F2919F}"/>
    <dgm:cxn modelId="{C3FAB5D8-3260-44E0-93A4-86C9D02A66F9}" srcId="{62EBBFC6-40F1-46C6-ADA6-CA42A043DE0C}" destId="{2AD20408-70AA-4AD3-A12D-C2D50FAAC0DC}" srcOrd="0" destOrd="0" parTransId="{F9C06B7C-FA84-441B-97B9-C86CE4886321}" sibTransId="{3BAC6BCF-B1EE-4AAF-A0F7-1B542731EFDF}"/>
    <dgm:cxn modelId="{F408FD56-AAB1-4F00-995B-74F3D8A86C87}" type="presOf" srcId="{E6312DCC-3E94-47F8-BD75-BCE6D23CE9CA}" destId="{21F238C6-FF8F-4025-AAE2-D668A20DFAFB}" srcOrd="0" destOrd="2" presId="urn:microsoft.com/office/officeart/2005/8/layout/vList2"/>
    <dgm:cxn modelId="{0E5F3E8B-66F5-4D06-945E-3F59610C1949}" srcId="{A8B3ECED-486F-445E-8D83-DAB919E443D6}" destId="{7FA4D951-5854-4B7E-BF86-4C22ABDB2492}" srcOrd="0" destOrd="0" parTransId="{DA73CFF5-A908-496F-B643-8B84D875B3E2}" sibTransId="{7CDB868F-8D4F-4059-BB75-1E484CE5965A}"/>
    <dgm:cxn modelId="{86D5A918-AA2F-47E4-9E57-EFDD16013276}" srcId="{F0541E8B-F8D7-4FC9-9196-28E9AA803B6F}" destId="{BF77A5C5-A0EA-49D4-BC08-F223959A310F}" srcOrd="0" destOrd="0" parTransId="{96B58E05-C196-4527-8E63-FEDD46BF9C96}" sibTransId="{D2C1BF38-80DC-4C9E-991A-80E2325670E9}"/>
    <dgm:cxn modelId="{B5515BD6-6C7E-46AC-8967-1CDD9BA357D9}" srcId="{F0541E8B-F8D7-4FC9-9196-28E9AA803B6F}" destId="{5A828809-6541-49C9-AD21-FE8E1BB57E36}" srcOrd="1" destOrd="0" parTransId="{49C62232-5B2F-4501-8A35-AC0CBED10D00}" sibTransId="{5EFBCD7E-BA54-4BE5-B0BA-47F37BD13BD5}"/>
    <dgm:cxn modelId="{40C12CC6-9514-42DE-892B-7DA93926AE41}" type="presOf" srcId="{A5DE0B0A-C8CC-4ECF-A01C-3AB9D12D7CB3}" destId="{21F238C6-FF8F-4025-AAE2-D668A20DFAFB}" srcOrd="0" destOrd="1" presId="urn:microsoft.com/office/officeart/2005/8/layout/vList2"/>
    <dgm:cxn modelId="{0AA089D7-A0A2-4230-9F38-2BECF74A3BA2}" srcId="{BF77A5C5-A0EA-49D4-BC08-F223959A310F}" destId="{87CD33A0-093C-4E7F-81FD-428D6C85849D}" srcOrd="1" destOrd="0" parTransId="{53C2A7F0-30F5-4C6F-BA5E-3ABDF3A16482}" sibTransId="{F728EAC2-86D1-4798-840B-0B60936F86AF}"/>
    <dgm:cxn modelId="{3386D470-FADB-4A16-B219-07411B917A8F}" srcId="{F0541E8B-F8D7-4FC9-9196-28E9AA803B6F}" destId="{A8B3ECED-486F-445E-8D83-DAB919E443D6}" srcOrd="3" destOrd="0" parTransId="{6109AD29-C670-4CF8-B446-EA8F5A7DADB6}" sibTransId="{B9088356-B10C-4A1C-BEA5-DB20BDC806F8}"/>
    <dgm:cxn modelId="{467CD90E-7D29-4A00-BE07-B46C6B6DFD4A}" type="presOf" srcId="{48CEBB45-6001-4221-B39E-715B5584CEC2}" destId="{473EE7A2-0B18-455C-96FF-70C60D284B58}" srcOrd="0" destOrd="0" presId="urn:microsoft.com/office/officeart/2005/8/layout/vList2"/>
    <dgm:cxn modelId="{AB28E417-4BE1-4F75-8862-A1FBDB620EF1}" srcId="{F0541E8B-F8D7-4FC9-9196-28E9AA803B6F}" destId="{62EBBFC6-40F1-46C6-ADA6-CA42A043DE0C}" srcOrd="2" destOrd="0" parTransId="{CC874B5E-F4C3-49F3-982B-0E3C291CA008}" sibTransId="{EFED9685-C22A-46F0-A318-E9F3DB92AD93}"/>
    <dgm:cxn modelId="{6280326C-3FCB-4E11-9880-17413E55488A}" type="presOf" srcId="{A8B3ECED-486F-445E-8D83-DAB919E443D6}" destId="{15F23559-0B99-4765-A4C5-004FD8D111B8}" srcOrd="0" destOrd="0" presId="urn:microsoft.com/office/officeart/2005/8/layout/vList2"/>
    <dgm:cxn modelId="{778B8D9E-BDB2-43CA-9337-D848DD164C1A}" type="presOf" srcId="{EFC1670E-0266-4540-8268-C25E355F6FB5}" destId="{65685F2D-226B-402C-9B2D-9E93906E6674}" srcOrd="0" destOrd="1" presId="urn:microsoft.com/office/officeart/2005/8/layout/vList2"/>
    <dgm:cxn modelId="{785BFC15-212C-44F3-8D3F-F94D9B06AF24}" srcId="{5A828809-6541-49C9-AD21-FE8E1BB57E36}" destId="{86D4F5F7-268C-4F5E-B110-5C8377F1A393}" srcOrd="3" destOrd="0" parTransId="{BE49C7BD-8AE8-40E8-B870-E38FB82AD8A6}" sibTransId="{314F91F0-5AEA-4A69-BDB3-221434324B1C}"/>
    <dgm:cxn modelId="{3EC5190C-BB53-49C9-8CEE-7164A9AC3751}" type="presParOf" srcId="{F2A002C3-938C-4DC0-80A8-7B20B39BA8D2}" destId="{3E7D2F16-15F6-42C2-91A8-5789695F76A8}" srcOrd="0" destOrd="0" presId="urn:microsoft.com/office/officeart/2005/8/layout/vList2"/>
    <dgm:cxn modelId="{902FEF8D-0B4B-44BA-957D-40D677AEFBEF}" type="presParOf" srcId="{F2A002C3-938C-4DC0-80A8-7B20B39BA8D2}" destId="{473EE7A2-0B18-455C-96FF-70C60D284B58}" srcOrd="1" destOrd="0" presId="urn:microsoft.com/office/officeart/2005/8/layout/vList2"/>
    <dgm:cxn modelId="{FC91425D-0D3B-4927-9CF1-35F43BDA4533}" type="presParOf" srcId="{F2A002C3-938C-4DC0-80A8-7B20B39BA8D2}" destId="{9FAAC2D6-D323-4F69-B136-1821A0E0A61D}" srcOrd="2" destOrd="0" presId="urn:microsoft.com/office/officeart/2005/8/layout/vList2"/>
    <dgm:cxn modelId="{0B3B4B43-E531-4479-BBA0-5EAE894CA40B}" type="presParOf" srcId="{F2A002C3-938C-4DC0-80A8-7B20B39BA8D2}" destId="{21F238C6-FF8F-4025-AAE2-D668A20DFAFB}" srcOrd="3" destOrd="0" presId="urn:microsoft.com/office/officeart/2005/8/layout/vList2"/>
    <dgm:cxn modelId="{7DBEECC5-1503-4357-8661-A04536EEEB23}" type="presParOf" srcId="{F2A002C3-938C-4DC0-80A8-7B20B39BA8D2}" destId="{5F9D5F89-833F-4365-A2EC-C6F950290027}" srcOrd="4" destOrd="0" presId="urn:microsoft.com/office/officeart/2005/8/layout/vList2"/>
    <dgm:cxn modelId="{EF2DC68D-CB42-4704-815A-0071FF48714C}" type="presParOf" srcId="{F2A002C3-938C-4DC0-80A8-7B20B39BA8D2}" destId="{65685F2D-226B-402C-9B2D-9E93906E6674}" srcOrd="5" destOrd="0" presId="urn:microsoft.com/office/officeart/2005/8/layout/vList2"/>
    <dgm:cxn modelId="{C005C993-FAAB-44E9-8300-DB43A20C471E}" type="presParOf" srcId="{F2A002C3-938C-4DC0-80A8-7B20B39BA8D2}" destId="{15F23559-0B99-4765-A4C5-004FD8D111B8}" srcOrd="6" destOrd="0" presId="urn:microsoft.com/office/officeart/2005/8/layout/vList2"/>
    <dgm:cxn modelId="{8D656283-FDB7-41F1-A0CB-5EFC75729669}" type="presParOf" srcId="{F2A002C3-938C-4DC0-80A8-7B20B39BA8D2}" destId="{3624EA29-5DDD-4319-9D4C-F9D16354F11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5F11E4E-3D42-4D1E-BC7D-EE62E28AD6F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</dgm:pt>
    <dgm:pt modelId="{AE3731FD-6295-47D4-A229-06B786190264}" type="pres">
      <dgm:prSet presAssocID="{B5F11E4E-3D42-4D1E-BC7D-EE62E28AD6F7}" presName="rootnode" presStyleCnt="0">
        <dgm:presLayoutVars>
          <dgm:chMax/>
          <dgm:chPref/>
          <dgm:dir/>
          <dgm:animLvl val="lvl"/>
        </dgm:presLayoutVars>
      </dgm:prSet>
      <dgm:spPr/>
    </dgm:pt>
  </dgm:ptLst>
  <dgm:cxnLst>
    <dgm:cxn modelId="{FC5CAEB9-387E-46A1-95C5-99703AFA3D9E}" type="presOf" srcId="{B5F11E4E-3D42-4D1E-BC7D-EE62E28AD6F7}" destId="{AE3731FD-6295-47D4-A229-06B78619026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CE25E3-FA1A-4659-92C1-0387BF9C452C}" type="doc">
      <dgm:prSet loTypeId="urn:microsoft.com/office/officeart/2008/layout/Lin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2B2285E4-5271-49FB-A2FF-3279BA9CFF46}">
      <dgm:prSet custT="1"/>
      <dgm:spPr/>
      <dgm:t>
        <a:bodyPr/>
        <a:lstStyle/>
        <a:p>
          <a:pPr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sebeple,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 ve işletmenin sürekliliğine ilişkin hususların 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daha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ihtiyaca uygun ve şeffaf raporlanması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 doğmuştur.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658E9F0-5B29-42C3-9E16-ED6613C73DE7}" type="parTrans" cxnId="{96458742-AC79-4981-A0CD-8404079904B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50341E1-0D53-42C7-B05B-8DF8775F8E18}" type="sibTrans" cxnId="{96458742-AC79-4981-A0CD-8404079904B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1138B06-1F82-4AF4-8FB6-8B9B45D5C84D}">
      <dgm:prSet custT="1"/>
      <dgm:spPr/>
      <dgm:t>
        <a:bodyPr/>
        <a:lstStyle/>
        <a:p>
          <a:pPr rtl="0"/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BDS 570’in Güncellenme Sebepleri</a:t>
          </a:r>
          <a:endParaRPr lang="tr-TR" sz="1400" b="1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FC91699-BC4F-4354-8013-21A92B32B336}" type="parTrans" cxnId="{5C2D6322-247B-42B1-9214-FED997F71D3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3E158CA-7779-4CFB-A782-89DF58F77392}" type="sibTrans" cxnId="{5C2D6322-247B-42B1-9214-FED997F71D3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4AE6E77-A678-4600-9A18-65622609C0A4}">
      <dgm:prSet custT="1"/>
      <dgm:spPr/>
      <dgm:t>
        <a:bodyPr/>
        <a:lstStyle/>
        <a:p>
          <a:pPr rtl="0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İşletmenin sürekliliğinin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uygun bir şekilde test edilmemesinin denetimin kalitesini azaltacağı 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değerlendirilmektedir.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E6CB925-1248-4E7B-A518-0F2C2C22FEAB}" type="parTrans" cxnId="{6862F7D8-076F-4021-9F8C-10F7A1DDD04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11FAF7F-0702-414B-BBF3-57CE3CABB7B1}" type="sibTrans" cxnId="{6862F7D8-076F-4021-9F8C-10F7A1DDD04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8588ECA-C14E-4C95-9C1F-13E6B6E68782}" type="pres">
      <dgm:prSet presAssocID="{2CCE25E3-FA1A-4659-92C1-0387BF9C452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80BC2AD-D2FC-404E-939F-7C5AE4523C11}" type="pres">
      <dgm:prSet presAssocID="{F1138B06-1F82-4AF4-8FB6-8B9B45D5C84D}" presName="thickLine" presStyleLbl="alignNode1" presStyleIdx="0" presStyleCnt="1"/>
      <dgm:spPr/>
      <dgm:t>
        <a:bodyPr/>
        <a:lstStyle/>
        <a:p>
          <a:endParaRPr lang="tr-TR"/>
        </a:p>
      </dgm:t>
    </dgm:pt>
    <dgm:pt modelId="{6075AC38-C0CE-462D-A59E-F97BF6D5224C}" type="pres">
      <dgm:prSet presAssocID="{F1138B06-1F82-4AF4-8FB6-8B9B45D5C84D}" presName="horz1" presStyleCnt="0"/>
      <dgm:spPr/>
      <dgm:t>
        <a:bodyPr/>
        <a:lstStyle/>
        <a:p>
          <a:endParaRPr lang="tr-TR"/>
        </a:p>
      </dgm:t>
    </dgm:pt>
    <dgm:pt modelId="{37839018-09C8-431B-8125-8F826F50849E}" type="pres">
      <dgm:prSet presAssocID="{F1138B06-1F82-4AF4-8FB6-8B9B45D5C84D}" presName="tx1" presStyleLbl="revTx" presStyleIdx="0" presStyleCnt="3" custLinFactNeighborX="-1690" custLinFactNeighborY="7038"/>
      <dgm:spPr/>
      <dgm:t>
        <a:bodyPr/>
        <a:lstStyle/>
        <a:p>
          <a:endParaRPr lang="tr-TR"/>
        </a:p>
      </dgm:t>
    </dgm:pt>
    <dgm:pt modelId="{4C4FAFE2-A3C8-4E60-8476-A3051499AB1D}" type="pres">
      <dgm:prSet presAssocID="{F1138B06-1F82-4AF4-8FB6-8B9B45D5C84D}" presName="vert1" presStyleCnt="0"/>
      <dgm:spPr/>
      <dgm:t>
        <a:bodyPr/>
        <a:lstStyle/>
        <a:p>
          <a:endParaRPr lang="tr-TR"/>
        </a:p>
      </dgm:t>
    </dgm:pt>
    <dgm:pt modelId="{F7806EC1-D6E4-47D0-A388-0B88D9CDD905}" type="pres">
      <dgm:prSet presAssocID="{94AE6E77-A678-4600-9A18-65622609C0A4}" presName="vertSpace2a" presStyleCnt="0"/>
      <dgm:spPr/>
      <dgm:t>
        <a:bodyPr/>
        <a:lstStyle/>
        <a:p>
          <a:endParaRPr lang="tr-TR"/>
        </a:p>
      </dgm:t>
    </dgm:pt>
    <dgm:pt modelId="{98F02A1D-67E2-420A-8CB2-715AC961336C}" type="pres">
      <dgm:prSet presAssocID="{94AE6E77-A678-4600-9A18-65622609C0A4}" presName="horz2" presStyleCnt="0"/>
      <dgm:spPr/>
      <dgm:t>
        <a:bodyPr/>
        <a:lstStyle/>
        <a:p>
          <a:endParaRPr lang="tr-TR"/>
        </a:p>
      </dgm:t>
    </dgm:pt>
    <dgm:pt modelId="{EB1E9EAA-06E4-41F9-9058-9A2BB3FF54D9}" type="pres">
      <dgm:prSet presAssocID="{94AE6E77-A678-4600-9A18-65622609C0A4}" presName="horzSpace2" presStyleCnt="0"/>
      <dgm:spPr/>
      <dgm:t>
        <a:bodyPr/>
        <a:lstStyle/>
        <a:p>
          <a:endParaRPr lang="tr-TR"/>
        </a:p>
      </dgm:t>
    </dgm:pt>
    <dgm:pt modelId="{C732595A-1FD1-4CF3-BEA5-7C79897A2879}" type="pres">
      <dgm:prSet presAssocID="{94AE6E77-A678-4600-9A18-65622609C0A4}" presName="tx2" presStyleLbl="revTx" presStyleIdx="1" presStyleCnt="3" custLinFactNeighborX="-651" custLinFactNeighborY="24512"/>
      <dgm:spPr/>
      <dgm:t>
        <a:bodyPr/>
        <a:lstStyle/>
        <a:p>
          <a:endParaRPr lang="tr-TR"/>
        </a:p>
      </dgm:t>
    </dgm:pt>
    <dgm:pt modelId="{C4F502DB-6C80-4856-AB63-C7A7397C7A84}" type="pres">
      <dgm:prSet presAssocID="{94AE6E77-A678-4600-9A18-65622609C0A4}" presName="vert2" presStyleCnt="0"/>
      <dgm:spPr/>
      <dgm:t>
        <a:bodyPr/>
        <a:lstStyle/>
        <a:p>
          <a:endParaRPr lang="tr-TR"/>
        </a:p>
      </dgm:t>
    </dgm:pt>
    <dgm:pt modelId="{45B9E11B-7DA4-4BC6-8B32-3E3FDBF6027A}" type="pres">
      <dgm:prSet presAssocID="{94AE6E77-A678-4600-9A18-65622609C0A4}" presName="thinLine2b" presStyleLbl="callout" presStyleIdx="0" presStyleCnt="2" custLinFactY="-200000" custLinFactNeighborX="52" custLinFactNeighborY="-239050"/>
      <dgm:spPr/>
      <dgm:t>
        <a:bodyPr/>
        <a:lstStyle/>
        <a:p>
          <a:endParaRPr lang="tr-TR"/>
        </a:p>
      </dgm:t>
    </dgm:pt>
    <dgm:pt modelId="{64C2BA8A-7720-45DC-86B2-7FC8877807AC}" type="pres">
      <dgm:prSet presAssocID="{94AE6E77-A678-4600-9A18-65622609C0A4}" presName="vertSpace2b" presStyleCnt="0"/>
      <dgm:spPr/>
      <dgm:t>
        <a:bodyPr/>
        <a:lstStyle/>
        <a:p>
          <a:endParaRPr lang="tr-TR"/>
        </a:p>
      </dgm:t>
    </dgm:pt>
    <dgm:pt modelId="{E3EE7AC2-1A12-4255-8845-0102EB44D998}" type="pres">
      <dgm:prSet presAssocID="{2B2285E4-5271-49FB-A2FF-3279BA9CFF46}" presName="horz2" presStyleCnt="0"/>
      <dgm:spPr/>
      <dgm:t>
        <a:bodyPr/>
        <a:lstStyle/>
        <a:p>
          <a:endParaRPr lang="tr-TR"/>
        </a:p>
      </dgm:t>
    </dgm:pt>
    <dgm:pt modelId="{CB7E58CE-4D21-4FA0-AD90-07AE0E01215B}" type="pres">
      <dgm:prSet presAssocID="{2B2285E4-5271-49FB-A2FF-3279BA9CFF46}" presName="horzSpace2" presStyleCnt="0"/>
      <dgm:spPr/>
      <dgm:t>
        <a:bodyPr/>
        <a:lstStyle/>
        <a:p>
          <a:endParaRPr lang="tr-TR"/>
        </a:p>
      </dgm:t>
    </dgm:pt>
    <dgm:pt modelId="{FE9B2538-FBFA-47DB-A343-01FD00155F5C}" type="pres">
      <dgm:prSet presAssocID="{2B2285E4-5271-49FB-A2FF-3279BA9CFF46}" presName="tx2" presStyleLbl="revTx" presStyleIdx="2" presStyleCnt="3" custLinFactNeighborX="419" custLinFactNeighborY="8050"/>
      <dgm:spPr/>
      <dgm:t>
        <a:bodyPr/>
        <a:lstStyle/>
        <a:p>
          <a:endParaRPr lang="tr-TR"/>
        </a:p>
      </dgm:t>
    </dgm:pt>
    <dgm:pt modelId="{36B54158-853B-42CB-8FE4-19964906B6C1}" type="pres">
      <dgm:prSet presAssocID="{2B2285E4-5271-49FB-A2FF-3279BA9CFF46}" presName="vert2" presStyleCnt="0"/>
      <dgm:spPr/>
      <dgm:t>
        <a:bodyPr/>
        <a:lstStyle/>
        <a:p>
          <a:endParaRPr lang="tr-TR"/>
        </a:p>
      </dgm:t>
    </dgm:pt>
    <dgm:pt modelId="{22889471-7667-4E36-BA3F-DF432CDB9205}" type="pres">
      <dgm:prSet presAssocID="{2B2285E4-5271-49FB-A2FF-3279BA9CFF46}" presName="thinLine2b" presStyleLbl="callout" presStyleIdx="1" presStyleCnt="2"/>
      <dgm:spPr/>
      <dgm:t>
        <a:bodyPr/>
        <a:lstStyle/>
        <a:p>
          <a:endParaRPr lang="tr-TR"/>
        </a:p>
      </dgm:t>
    </dgm:pt>
    <dgm:pt modelId="{155F3C3B-3C69-4BFC-93D5-835E038823C8}" type="pres">
      <dgm:prSet presAssocID="{2B2285E4-5271-49FB-A2FF-3279BA9CFF46}" presName="vertSpace2b" presStyleCnt="0"/>
      <dgm:spPr/>
      <dgm:t>
        <a:bodyPr/>
        <a:lstStyle/>
        <a:p>
          <a:endParaRPr lang="tr-TR"/>
        </a:p>
      </dgm:t>
    </dgm:pt>
  </dgm:ptLst>
  <dgm:cxnLst>
    <dgm:cxn modelId="{9C0DDB2B-7376-4208-B9E9-B5006B0C71F6}" type="presOf" srcId="{94AE6E77-A678-4600-9A18-65622609C0A4}" destId="{C732595A-1FD1-4CF3-BEA5-7C79897A2879}" srcOrd="0" destOrd="0" presId="urn:microsoft.com/office/officeart/2008/layout/LinedList"/>
    <dgm:cxn modelId="{5C2D6322-247B-42B1-9214-FED997F71D30}" srcId="{2CCE25E3-FA1A-4659-92C1-0387BF9C452C}" destId="{F1138B06-1F82-4AF4-8FB6-8B9B45D5C84D}" srcOrd="0" destOrd="0" parTransId="{FFC91699-BC4F-4354-8013-21A92B32B336}" sibTransId="{23E158CA-7779-4CFB-A782-89DF58F77392}"/>
    <dgm:cxn modelId="{6862F7D8-076F-4021-9F8C-10F7A1DDD043}" srcId="{F1138B06-1F82-4AF4-8FB6-8B9B45D5C84D}" destId="{94AE6E77-A678-4600-9A18-65622609C0A4}" srcOrd="0" destOrd="0" parTransId="{7E6CB925-1248-4E7B-A518-0F2C2C22FEAB}" sibTransId="{511FAF7F-0702-414B-BBF3-57CE3CABB7B1}"/>
    <dgm:cxn modelId="{278D1A76-EA20-445C-ACED-E383B3FA24AC}" type="presOf" srcId="{2B2285E4-5271-49FB-A2FF-3279BA9CFF46}" destId="{FE9B2538-FBFA-47DB-A343-01FD00155F5C}" srcOrd="0" destOrd="0" presId="urn:microsoft.com/office/officeart/2008/layout/LinedList"/>
    <dgm:cxn modelId="{3B8FFDD1-4D7D-4334-A9EC-D71C2ED6CC99}" type="presOf" srcId="{2CCE25E3-FA1A-4659-92C1-0387BF9C452C}" destId="{78588ECA-C14E-4C95-9C1F-13E6B6E68782}" srcOrd="0" destOrd="0" presId="urn:microsoft.com/office/officeart/2008/layout/LinedList"/>
    <dgm:cxn modelId="{BE1FB97A-F301-4550-8D10-C854A7D27200}" type="presOf" srcId="{F1138B06-1F82-4AF4-8FB6-8B9B45D5C84D}" destId="{37839018-09C8-431B-8125-8F826F50849E}" srcOrd="0" destOrd="0" presId="urn:microsoft.com/office/officeart/2008/layout/LinedList"/>
    <dgm:cxn modelId="{96458742-AC79-4981-A0CD-8404079904B1}" srcId="{F1138B06-1F82-4AF4-8FB6-8B9B45D5C84D}" destId="{2B2285E4-5271-49FB-A2FF-3279BA9CFF46}" srcOrd="1" destOrd="0" parTransId="{D658E9F0-5B29-42C3-9E16-ED6613C73DE7}" sibTransId="{450341E1-0D53-42C7-B05B-8DF8775F8E18}"/>
    <dgm:cxn modelId="{8412CBA3-1811-4527-966C-B25F1DFC46CA}" type="presParOf" srcId="{78588ECA-C14E-4C95-9C1F-13E6B6E68782}" destId="{B80BC2AD-D2FC-404E-939F-7C5AE4523C11}" srcOrd="0" destOrd="0" presId="urn:microsoft.com/office/officeart/2008/layout/LinedList"/>
    <dgm:cxn modelId="{54F39335-37F0-45B2-B6C8-133C0267D62D}" type="presParOf" srcId="{78588ECA-C14E-4C95-9C1F-13E6B6E68782}" destId="{6075AC38-C0CE-462D-A59E-F97BF6D5224C}" srcOrd="1" destOrd="0" presId="urn:microsoft.com/office/officeart/2008/layout/LinedList"/>
    <dgm:cxn modelId="{38BE7D02-6A9A-4A66-B6DE-7C5B30C39E63}" type="presParOf" srcId="{6075AC38-C0CE-462D-A59E-F97BF6D5224C}" destId="{37839018-09C8-431B-8125-8F826F50849E}" srcOrd="0" destOrd="0" presId="urn:microsoft.com/office/officeart/2008/layout/LinedList"/>
    <dgm:cxn modelId="{A9D3A333-62D2-48E6-8432-D7BBC0B07093}" type="presParOf" srcId="{6075AC38-C0CE-462D-A59E-F97BF6D5224C}" destId="{4C4FAFE2-A3C8-4E60-8476-A3051499AB1D}" srcOrd="1" destOrd="0" presId="urn:microsoft.com/office/officeart/2008/layout/LinedList"/>
    <dgm:cxn modelId="{7699DBB8-029B-4A46-BE8F-9AF93741598F}" type="presParOf" srcId="{4C4FAFE2-A3C8-4E60-8476-A3051499AB1D}" destId="{F7806EC1-D6E4-47D0-A388-0B88D9CDD905}" srcOrd="0" destOrd="0" presId="urn:microsoft.com/office/officeart/2008/layout/LinedList"/>
    <dgm:cxn modelId="{533C4345-3A6A-4E73-A204-C4C0F2E2DBEA}" type="presParOf" srcId="{4C4FAFE2-A3C8-4E60-8476-A3051499AB1D}" destId="{98F02A1D-67E2-420A-8CB2-715AC961336C}" srcOrd="1" destOrd="0" presId="urn:microsoft.com/office/officeart/2008/layout/LinedList"/>
    <dgm:cxn modelId="{AB63FABA-FA89-4FF4-8DB0-08AEF28E3C69}" type="presParOf" srcId="{98F02A1D-67E2-420A-8CB2-715AC961336C}" destId="{EB1E9EAA-06E4-41F9-9058-9A2BB3FF54D9}" srcOrd="0" destOrd="0" presId="urn:microsoft.com/office/officeart/2008/layout/LinedList"/>
    <dgm:cxn modelId="{41DB8B89-4323-45AF-85A9-5C748FDCC470}" type="presParOf" srcId="{98F02A1D-67E2-420A-8CB2-715AC961336C}" destId="{C732595A-1FD1-4CF3-BEA5-7C79897A2879}" srcOrd="1" destOrd="0" presId="urn:microsoft.com/office/officeart/2008/layout/LinedList"/>
    <dgm:cxn modelId="{30D65203-C237-4B38-A6AC-8C939F2CFACE}" type="presParOf" srcId="{98F02A1D-67E2-420A-8CB2-715AC961336C}" destId="{C4F502DB-6C80-4856-AB63-C7A7397C7A84}" srcOrd="2" destOrd="0" presId="urn:microsoft.com/office/officeart/2008/layout/LinedList"/>
    <dgm:cxn modelId="{BCEC148F-89AC-4E9B-BBDD-D5BE897D9252}" type="presParOf" srcId="{4C4FAFE2-A3C8-4E60-8476-A3051499AB1D}" destId="{45B9E11B-7DA4-4BC6-8B32-3E3FDBF6027A}" srcOrd="2" destOrd="0" presId="urn:microsoft.com/office/officeart/2008/layout/LinedList"/>
    <dgm:cxn modelId="{2F306D5C-5D5D-43A4-A07A-114CC4ABBA5B}" type="presParOf" srcId="{4C4FAFE2-A3C8-4E60-8476-A3051499AB1D}" destId="{64C2BA8A-7720-45DC-86B2-7FC8877807AC}" srcOrd="3" destOrd="0" presId="urn:microsoft.com/office/officeart/2008/layout/LinedList"/>
    <dgm:cxn modelId="{2C8BCDDF-3363-4E19-BE24-D801AFBDDA70}" type="presParOf" srcId="{4C4FAFE2-A3C8-4E60-8476-A3051499AB1D}" destId="{E3EE7AC2-1A12-4255-8845-0102EB44D998}" srcOrd="4" destOrd="0" presId="urn:microsoft.com/office/officeart/2008/layout/LinedList"/>
    <dgm:cxn modelId="{AD1C97B1-5089-4D24-86E6-B95F7916E0F0}" type="presParOf" srcId="{E3EE7AC2-1A12-4255-8845-0102EB44D998}" destId="{CB7E58CE-4D21-4FA0-AD90-07AE0E01215B}" srcOrd="0" destOrd="0" presId="urn:microsoft.com/office/officeart/2008/layout/LinedList"/>
    <dgm:cxn modelId="{1FEB4F4F-DAEA-401C-AD98-0DAFA28B5689}" type="presParOf" srcId="{E3EE7AC2-1A12-4255-8845-0102EB44D998}" destId="{FE9B2538-FBFA-47DB-A343-01FD00155F5C}" srcOrd="1" destOrd="0" presId="urn:microsoft.com/office/officeart/2008/layout/LinedList"/>
    <dgm:cxn modelId="{6B696451-4C3C-4A6E-8D24-1492025F7EB6}" type="presParOf" srcId="{E3EE7AC2-1A12-4255-8845-0102EB44D998}" destId="{36B54158-853B-42CB-8FE4-19964906B6C1}" srcOrd="2" destOrd="0" presId="urn:microsoft.com/office/officeart/2008/layout/LinedList"/>
    <dgm:cxn modelId="{D48CF9F2-3434-4031-9AF1-130A13A0E0B8}" type="presParOf" srcId="{4C4FAFE2-A3C8-4E60-8476-A3051499AB1D}" destId="{22889471-7667-4E36-BA3F-DF432CDB9205}" srcOrd="5" destOrd="0" presId="urn:microsoft.com/office/officeart/2008/layout/LinedList"/>
    <dgm:cxn modelId="{FD418586-3475-4C72-98B6-3DF9B5A14058}" type="presParOf" srcId="{4C4FAFE2-A3C8-4E60-8476-A3051499AB1D}" destId="{155F3C3B-3C69-4BFC-93D5-835E038823C8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DD7D189-8F62-493C-96F4-526C42A64536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E149A9BF-0936-424F-BACF-42444E1F9755}">
      <dgm:prSet custT="1"/>
      <dgm:spPr/>
      <dgm:t>
        <a:bodyPr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raporlarında yer verdiği bilgilerin artması sebebiyle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601B032-4FCD-49A7-A79E-FD9487404AD0}" type="parTrans" cxnId="{706A3FCE-2406-40C1-BAC6-5CB66D6DFF4B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CF7E8CE-5F4A-42B6-AE4F-00A12B707A13}" type="sibTrans" cxnId="{706A3FCE-2406-40C1-BAC6-5CB66D6DFF4B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BA87AAA-9E7E-4831-AA75-082EDA1683DB}">
      <dgm:prSet custT="1"/>
      <dgm:spPr/>
      <dgm:t>
        <a:bodyPr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raporunun yanında farklı dokümanlarla kamuya bilgi sunması sebebiyle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1482907-6451-4368-A745-7A0D7B48DB0E}" type="parTrans" cxnId="{6EE32672-9085-43B8-8B54-D01272046381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43826AC-8078-4B5E-9894-E8923FEC33E3}" type="sibTrans" cxnId="{6EE32672-9085-43B8-8B54-D01272046381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0907CDF-42BE-42BD-97EF-39CDD299E809}">
      <dgm:prSet custT="1"/>
      <dgm:spPr/>
      <dgm:t>
        <a:bodyPr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finansal tablolar ile denetçi raporunun yanında bu raporlara atfettiği önemin artması sebebiyle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37FC905-9705-4FE0-A066-9142907BC3B9}" type="parTrans" cxnId="{D011A2C2-1EF1-48BA-937A-D5909CFCD817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B5E2398-0CC8-40D2-AEA2-01AE314B2A2C}" type="sibTrans" cxnId="{D011A2C2-1EF1-48BA-937A-D5909CFCD817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C1D7EC0-FFD2-4DE6-A0CD-B6A2493924CD}">
      <dgm:prSet custT="1"/>
      <dgm:spPr/>
      <dgm:t>
        <a:bodyPr/>
        <a:lstStyle/>
        <a:p>
          <a:pPr algn="l" rtl="0">
            <a:lnSpc>
              <a:spcPct val="100000"/>
            </a:lnSpc>
            <a:spcAft>
              <a:spcPts val="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Bağımsız Denetçinin Denetlenmiş Finansal Tabloları İçeren Dokümanlardaki Diğer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Bilgilere İlişkin Sorumlulukları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güncellenmiştir. 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EFBE6E0-CB04-4CFE-A3F7-2D4531C9160B}" type="parTrans" cxnId="{CB994913-384C-49E0-918A-DFE3C19E314E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5BA6CA4-5950-427D-9970-2716FE0BDAC2}" type="sibTrans" cxnId="{CB994913-384C-49E0-918A-DFE3C19E314E}">
      <dgm:prSet/>
      <dgm:spPr/>
      <dgm:t>
        <a:bodyPr/>
        <a:lstStyle/>
        <a:p>
          <a:endParaRPr lang="tr-TR" sz="120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0D41CAB-8204-4D31-9A20-9B203B996E0E}" type="pres">
      <dgm:prSet presAssocID="{7DD7D189-8F62-493C-96F4-526C42A64536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A258964-6730-46A2-9F73-E44F7DC348EF}" type="pres">
      <dgm:prSet presAssocID="{7DD7D189-8F62-493C-96F4-526C42A64536}" presName="arrow" presStyleLbl="bgShp" presStyleIdx="0" presStyleCnt="1" custScaleX="94886" custLinFactNeighborX="-16343" custLinFactNeighborY="0"/>
      <dgm:spPr/>
      <dgm:t>
        <a:bodyPr/>
        <a:lstStyle/>
        <a:p>
          <a:endParaRPr lang="tr-TR"/>
        </a:p>
      </dgm:t>
    </dgm:pt>
    <dgm:pt modelId="{307CA6EB-8150-44B3-8226-74C3931180AA}" type="pres">
      <dgm:prSet presAssocID="{7DD7D189-8F62-493C-96F4-526C42A64536}" presName="linearProcess" presStyleCnt="0"/>
      <dgm:spPr/>
      <dgm:t>
        <a:bodyPr/>
        <a:lstStyle/>
        <a:p>
          <a:endParaRPr lang="tr-TR"/>
        </a:p>
      </dgm:t>
    </dgm:pt>
    <dgm:pt modelId="{6AE906CB-E543-4EA4-B31B-D3D110A62AD5}" type="pres">
      <dgm:prSet presAssocID="{E149A9BF-0936-424F-BACF-42444E1F975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215186-038B-46F0-AE1B-BB4E7A47D971}" type="pres">
      <dgm:prSet presAssocID="{1CF7E8CE-5F4A-42B6-AE4F-00A12B707A13}" presName="sibTrans" presStyleCnt="0"/>
      <dgm:spPr/>
      <dgm:t>
        <a:bodyPr/>
        <a:lstStyle/>
        <a:p>
          <a:endParaRPr lang="tr-TR"/>
        </a:p>
      </dgm:t>
    </dgm:pt>
    <dgm:pt modelId="{AB38FF32-27AC-4712-AEF6-C600C0ED6003}" type="pres">
      <dgm:prSet presAssocID="{ABA87AAA-9E7E-4831-AA75-082EDA1683DB}" presName="textNode" presStyleLbl="node1" presStyleIdx="1" presStyleCnt="4" custLinFactNeighborX="-44483" custLinFactNeighborY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A18165-B6B7-4FA7-A78D-FA214041B6EE}" type="pres">
      <dgm:prSet presAssocID="{B43826AC-8078-4B5E-9894-E8923FEC33E3}" presName="sibTrans" presStyleCnt="0"/>
      <dgm:spPr/>
      <dgm:t>
        <a:bodyPr/>
        <a:lstStyle/>
        <a:p>
          <a:endParaRPr lang="tr-TR"/>
        </a:p>
      </dgm:t>
    </dgm:pt>
    <dgm:pt modelId="{47534964-8D37-45AB-98D3-2F5051B0988C}" type="pres">
      <dgm:prSet presAssocID="{D0907CDF-42BE-42BD-97EF-39CDD299E809}" presName="textNode" presStyleLbl="node1" presStyleIdx="2" presStyleCnt="4" custScaleX="108451" custLinFactNeighborX="-88965" custLinFactNeighborY="-125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A59EB9-ADEE-43FE-9709-221DA9F22F0E}" type="pres">
      <dgm:prSet presAssocID="{3B5E2398-0CC8-40D2-AEA2-01AE314B2A2C}" presName="sibTrans" presStyleCnt="0"/>
      <dgm:spPr/>
      <dgm:t>
        <a:bodyPr/>
        <a:lstStyle/>
        <a:p>
          <a:endParaRPr lang="tr-TR"/>
        </a:p>
      </dgm:t>
    </dgm:pt>
    <dgm:pt modelId="{A82965CE-EC9E-4882-89F4-5371EBE5C618}" type="pres">
      <dgm:prSet presAssocID="{0C1D7EC0-FFD2-4DE6-A0CD-B6A2493924CD}" presName="textNode" presStyleLbl="node1" presStyleIdx="3" presStyleCnt="4" custScaleY="18086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9A0232-3581-43E5-82CA-338CB6F98CB6}" type="presOf" srcId="{E149A9BF-0936-424F-BACF-42444E1F9755}" destId="{6AE906CB-E543-4EA4-B31B-D3D110A62AD5}" srcOrd="0" destOrd="0" presId="urn:microsoft.com/office/officeart/2005/8/layout/hProcess9"/>
    <dgm:cxn modelId="{8F35BD1A-58EB-4D7A-B3D5-C5C3E2BD2B12}" type="presOf" srcId="{ABA87AAA-9E7E-4831-AA75-082EDA1683DB}" destId="{AB38FF32-27AC-4712-AEF6-C600C0ED6003}" srcOrd="0" destOrd="0" presId="urn:microsoft.com/office/officeart/2005/8/layout/hProcess9"/>
    <dgm:cxn modelId="{1F50BD38-31A5-4DD8-A1A7-B19A6B5A5F68}" type="presOf" srcId="{D0907CDF-42BE-42BD-97EF-39CDD299E809}" destId="{47534964-8D37-45AB-98D3-2F5051B0988C}" srcOrd="0" destOrd="0" presId="urn:microsoft.com/office/officeart/2005/8/layout/hProcess9"/>
    <dgm:cxn modelId="{6E34BC78-978D-40DF-B4FE-AE00E0C2272F}" type="presOf" srcId="{7DD7D189-8F62-493C-96F4-526C42A64536}" destId="{E0D41CAB-8204-4D31-9A20-9B203B996E0E}" srcOrd="0" destOrd="0" presId="urn:microsoft.com/office/officeart/2005/8/layout/hProcess9"/>
    <dgm:cxn modelId="{31FE7615-B439-49A5-8E19-5CF1A8AD87AB}" type="presOf" srcId="{0C1D7EC0-FFD2-4DE6-A0CD-B6A2493924CD}" destId="{A82965CE-EC9E-4882-89F4-5371EBE5C618}" srcOrd="0" destOrd="0" presId="urn:microsoft.com/office/officeart/2005/8/layout/hProcess9"/>
    <dgm:cxn modelId="{CB994913-384C-49E0-918A-DFE3C19E314E}" srcId="{7DD7D189-8F62-493C-96F4-526C42A64536}" destId="{0C1D7EC0-FFD2-4DE6-A0CD-B6A2493924CD}" srcOrd="3" destOrd="0" parTransId="{1EFBE6E0-CB04-4CFE-A3F7-2D4531C9160B}" sibTransId="{55BA6CA4-5950-427D-9970-2716FE0BDAC2}"/>
    <dgm:cxn modelId="{6EE32672-9085-43B8-8B54-D01272046381}" srcId="{7DD7D189-8F62-493C-96F4-526C42A64536}" destId="{ABA87AAA-9E7E-4831-AA75-082EDA1683DB}" srcOrd="1" destOrd="0" parTransId="{E1482907-6451-4368-A745-7A0D7B48DB0E}" sibTransId="{B43826AC-8078-4B5E-9894-E8923FEC33E3}"/>
    <dgm:cxn modelId="{D011A2C2-1EF1-48BA-937A-D5909CFCD817}" srcId="{7DD7D189-8F62-493C-96F4-526C42A64536}" destId="{D0907CDF-42BE-42BD-97EF-39CDD299E809}" srcOrd="2" destOrd="0" parTransId="{F37FC905-9705-4FE0-A066-9142907BC3B9}" sibTransId="{3B5E2398-0CC8-40D2-AEA2-01AE314B2A2C}"/>
    <dgm:cxn modelId="{706A3FCE-2406-40C1-BAC6-5CB66D6DFF4B}" srcId="{7DD7D189-8F62-493C-96F4-526C42A64536}" destId="{E149A9BF-0936-424F-BACF-42444E1F9755}" srcOrd="0" destOrd="0" parTransId="{B601B032-4FCD-49A7-A79E-FD9487404AD0}" sibTransId="{1CF7E8CE-5F4A-42B6-AE4F-00A12B707A13}"/>
    <dgm:cxn modelId="{F5850286-3F90-49EB-B868-AB717EC98934}" type="presParOf" srcId="{E0D41CAB-8204-4D31-9A20-9B203B996E0E}" destId="{FA258964-6730-46A2-9F73-E44F7DC348EF}" srcOrd="0" destOrd="0" presId="urn:microsoft.com/office/officeart/2005/8/layout/hProcess9"/>
    <dgm:cxn modelId="{9216F653-A453-40E4-B479-3261D3423CAC}" type="presParOf" srcId="{E0D41CAB-8204-4D31-9A20-9B203B996E0E}" destId="{307CA6EB-8150-44B3-8226-74C3931180AA}" srcOrd="1" destOrd="0" presId="urn:microsoft.com/office/officeart/2005/8/layout/hProcess9"/>
    <dgm:cxn modelId="{FA4EF582-1328-4281-A4F4-0F191B39A19A}" type="presParOf" srcId="{307CA6EB-8150-44B3-8226-74C3931180AA}" destId="{6AE906CB-E543-4EA4-B31B-D3D110A62AD5}" srcOrd="0" destOrd="0" presId="urn:microsoft.com/office/officeart/2005/8/layout/hProcess9"/>
    <dgm:cxn modelId="{22D0D507-3655-42AF-9C18-D5CB63D5658C}" type="presParOf" srcId="{307CA6EB-8150-44B3-8226-74C3931180AA}" destId="{4F215186-038B-46F0-AE1B-BB4E7A47D971}" srcOrd="1" destOrd="0" presId="urn:microsoft.com/office/officeart/2005/8/layout/hProcess9"/>
    <dgm:cxn modelId="{320FB61E-0B55-4406-98B4-0CE2574663F3}" type="presParOf" srcId="{307CA6EB-8150-44B3-8226-74C3931180AA}" destId="{AB38FF32-27AC-4712-AEF6-C600C0ED6003}" srcOrd="2" destOrd="0" presId="urn:microsoft.com/office/officeart/2005/8/layout/hProcess9"/>
    <dgm:cxn modelId="{3937A7FA-53C8-4EB2-BBD3-08F66289E99E}" type="presParOf" srcId="{307CA6EB-8150-44B3-8226-74C3931180AA}" destId="{3DA18165-B6B7-4FA7-A78D-FA214041B6EE}" srcOrd="3" destOrd="0" presId="urn:microsoft.com/office/officeart/2005/8/layout/hProcess9"/>
    <dgm:cxn modelId="{F4A2890D-DC22-4DC9-AC36-E526C1C07D4D}" type="presParOf" srcId="{307CA6EB-8150-44B3-8226-74C3931180AA}" destId="{47534964-8D37-45AB-98D3-2F5051B0988C}" srcOrd="4" destOrd="0" presId="urn:microsoft.com/office/officeart/2005/8/layout/hProcess9"/>
    <dgm:cxn modelId="{C0D0042D-7EF1-42D0-9F62-FEF60D50BAB4}" type="presParOf" srcId="{307CA6EB-8150-44B3-8226-74C3931180AA}" destId="{B8A59EB9-ADEE-43FE-9709-221DA9F22F0E}" srcOrd="5" destOrd="0" presId="urn:microsoft.com/office/officeart/2005/8/layout/hProcess9"/>
    <dgm:cxn modelId="{EB94D3AE-68C5-4EFF-9E1B-781A90BC80AC}" type="presParOf" srcId="{307CA6EB-8150-44B3-8226-74C3931180AA}" destId="{A82965CE-EC9E-4882-89F4-5371EBE5C61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C132C2A-24AE-4289-A58D-C4DAC9F86633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CB3C47E5-76FA-4C72-9DB4-41863F31DF9B}">
      <dgm:prSet custT="1"/>
      <dgm:spPr/>
      <dgm:t>
        <a:bodyPr/>
        <a:lstStyle/>
        <a:p>
          <a:pPr rtl="0"/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Kanunun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397. Maddesi</a:t>
          </a:r>
          <a:endParaRPr lang="tr-TR" sz="13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9B7F8B9-8B57-420B-918C-A0680A9CE967}" type="parTrans" cxnId="{7666DBC0-AA9F-4BB9-A940-5ADA73144B6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2302C692-1C0A-4F52-8A5A-9B9252B0A73A}" type="sibTrans" cxnId="{7666DBC0-AA9F-4BB9-A940-5ADA73144B6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4125D04B-9BAD-4123-90DD-8F95AE50490C}">
      <dgm:prSet custT="1"/>
      <dgm:spPr/>
      <dgm:t>
        <a:bodyPr/>
        <a:lstStyle/>
        <a:p>
          <a:pPr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402. Maddesi</a:t>
          </a:r>
          <a:endParaRPr lang="tr-TR" sz="13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AC33F32-D662-4831-BB6C-505495276E51}" type="parTrans" cxnId="{D5E8B9FC-C158-482C-8AE3-79ABA4C9B900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104263F2-AF92-448A-B1C4-8CDC8B061C35}" type="sibTrans" cxnId="{D5E8B9FC-C158-482C-8AE3-79ABA4C9B900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6A0828A4-B5EC-4B23-9EAA-FA5D6CF29676}">
      <dgm:prSet custT="1"/>
      <dgm:spPr/>
      <dgm:t>
        <a:bodyPr/>
        <a:lstStyle/>
        <a:p>
          <a:pPr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398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. ve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402.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Maddesi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83A068A-9AB6-414B-99C4-FBC01551D652}" type="parTrans" cxnId="{B458EFD7-F6C6-4305-9E4A-20DD47ABF89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510825AC-2D60-4FA4-8733-525763302E1F}" type="sibTrans" cxnId="{B458EFD7-F6C6-4305-9E4A-20DD47ABF899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62B13AFB-86EE-4365-AC40-81DE5AB9EACD}">
      <dgm:prSet custT="1"/>
      <dgm:spPr/>
      <dgm:t>
        <a:bodyPr/>
        <a:lstStyle/>
        <a:p>
          <a:pPr algn="l"/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 içinde yer alan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bilgilerin,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9FE2341-D9E3-4F36-AEA4-05676004E87D}" type="parTrans" cxnId="{56B909D1-7E54-44D1-BE2A-FCD9F85DABA2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8E57FACE-C716-461C-9720-1B1CBABB8C33}" type="sibTrans" cxnId="{56B909D1-7E54-44D1-BE2A-FCD9F85DABA2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B6C0921B-941C-431E-984E-9184616FEF7D}">
      <dgm:prSet custT="1"/>
      <dgm:spPr/>
      <dgm:t>
        <a:bodyPr/>
        <a:lstStyle/>
        <a:p>
          <a:pPr algn="l"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Yönetim kurulunun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irdelemelerinin,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AD27076-9027-4F60-84D7-5231903B617E}" type="parTrans" cxnId="{C91FC841-848C-40EA-9DC0-B9EE4E8922D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F5452F9B-9207-4E5D-9D48-D46D676B5F99}" type="sibTrans" cxnId="{C91FC841-848C-40EA-9DC0-B9EE4E8922D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7561F455-F467-40D6-828B-E1E5E8D65AB1}">
      <dgm:prSet custT="1"/>
      <dgm:spPr/>
      <dgm:t>
        <a:bodyPr/>
        <a:lstStyle/>
        <a:p>
          <a:pPr algn="l" rtl="0"/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Denetimde elde edilen bilgilerle uyumlu olup olmadığı ve finansal tablolar ile tutarlılığı ve gerçeğe uygunluğu açısından değerlendirileceği ve </a:t>
          </a:r>
          <a:r>
            <a:rPr lang="tr-TR" sz="1300" b="0" dirty="0" smtClean="0">
              <a:latin typeface="Source Sans Pro" panose="020B0604020202020204" charset="-94"/>
              <a:cs typeface="Times New Roman" panose="02020603050405020304" pitchFamily="18" charset="0"/>
            </a:rPr>
            <a:t>bunun </a:t>
          </a:r>
          <a:r>
            <a:rPr lang="tr-TR" sz="1300" b="1" dirty="0" smtClean="0">
              <a:latin typeface="Source Sans Pro" panose="020B0604020202020204" charset="-94"/>
              <a:cs typeface="Times New Roman" panose="02020603050405020304" pitchFamily="18" charset="0"/>
            </a:rPr>
            <a:t>ayrı bir raporda </a:t>
          </a:r>
          <a:r>
            <a:rPr lang="tr-TR" sz="1300" b="0" dirty="0" smtClean="0">
              <a:latin typeface="Source Sans Pro" panose="020B0604020202020204" charset="-94"/>
              <a:cs typeface="Times New Roman" panose="02020603050405020304" pitchFamily="18" charset="0"/>
            </a:rPr>
            <a:t>belirtilmesi</a:t>
          </a:r>
          <a:r>
            <a:rPr lang="tr-TR" sz="1300" dirty="0" smtClean="0">
              <a:latin typeface="Source Sans Pro" panose="020B0604020202020204" charset="-94"/>
              <a:cs typeface="Times New Roman" panose="02020603050405020304" pitchFamily="18" charset="0"/>
            </a:rPr>
            <a:t> öngörülmektedir.</a:t>
          </a:r>
          <a:endParaRPr lang="tr-TR" sz="13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6626988-9506-4E72-B8E5-7F7435AB9EF3}" type="parTrans" cxnId="{0DB6B06D-EA17-4E3F-BFC5-B58E3A6A431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48CF2EDA-71A6-427D-AB88-80A7A27FCDC6}" type="sibTrans" cxnId="{0DB6B06D-EA17-4E3F-BFC5-B58E3A6A4315}">
      <dgm:prSet/>
      <dgm:spPr/>
      <dgm:t>
        <a:bodyPr/>
        <a:lstStyle/>
        <a:p>
          <a:endParaRPr lang="tr-TR" sz="1300">
            <a:latin typeface="Source Sans Pro" panose="020B0604020202020204" charset="-94"/>
          </a:endParaRPr>
        </a:p>
      </dgm:t>
    </dgm:pt>
    <dgm:pt modelId="{4399215C-1A33-4609-81EF-6CE18FD1FE20}" type="pres">
      <dgm:prSet presAssocID="{EC132C2A-24AE-4289-A58D-C4DAC9F866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B7EA7D-CFC1-44F5-9C1D-6416BA567256}" type="pres">
      <dgm:prSet presAssocID="{6A0828A4-B5EC-4B23-9EAA-FA5D6CF29676}" presName="boxAndChildren" presStyleCnt="0"/>
      <dgm:spPr/>
      <dgm:t>
        <a:bodyPr/>
        <a:lstStyle/>
        <a:p>
          <a:endParaRPr lang="tr-TR"/>
        </a:p>
      </dgm:t>
    </dgm:pt>
    <dgm:pt modelId="{00D872A3-BE9C-4154-BDDA-9676C204E331}" type="pres">
      <dgm:prSet presAssocID="{6A0828A4-B5EC-4B23-9EAA-FA5D6CF29676}" presName="parentTextBox" presStyleLbl="node1" presStyleIdx="0" presStyleCnt="3"/>
      <dgm:spPr/>
      <dgm:t>
        <a:bodyPr/>
        <a:lstStyle/>
        <a:p>
          <a:endParaRPr lang="tr-TR"/>
        </a:p>
      </dgm:t>
    </dgm:pt>
    <dgm:pt modelId="{47CA7B83-9C65-4B3F-9DC2-1B6044FABC8F}" type="pres">
      <dgm:prSet presAssocID="{6A0828A4-B5EC-4B23-9EAA-FA5D6CF29676}" presName="entireBox" presStyleLbl="node1" presStyleIdx="0" presStyleCnt="3"/>
      <dgm:spPr/>
      <dgm:t>
        <a:bodyPr/>
        <a:lstStyle/>
        <a:p>
          <a:endParaRPr lang="tr-TR"/>
        </a:p>
      </dgm:t>
    </dgm:pt>
    <dgm:pt modelId="{07B55766-B339-490E-863C-91502658D2F7}" type="pres">
      <dgm:prSet presAssocID="{6A0828A4-B5EC-4B23-9EAA-FA5D6CF29676}" presName="descendantBox" presStyleCnt="0"/>
      <dgm:spPr/>
      <dgm:t>
        <a:bodyPr/>
        <a:lstStyle/>
        <a:p>
          <a:endParaRPr lang="tr-TR"/>
        </a:p>
      </dgm:t>
    </dgm:pt>
    <dgm:pt modelId="{905E4BFF-5AEB-44F9-82F5-B98FE8D60310}" type="pres">
      <dgm:prSet presAssocID="{7561F455-F467-40D6-828B-E1E5E8D65AB1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F0FEBEF-293A-435E-A48A-D6CEC0D31976}" type="pres">
      <dgm:prSet presAssocID="{104263F2-AF92-448A-B1C4-8CDC8B061C35}" presName="sp" presStyleCnt="0"/>
      <dgm:spPr/>
      <dgm:t>
        <a:bodyPr/>
        <a:lstStyle/>
        <a:p>
          <a:endParaRPr lang="tr-TR"/>
        </a:p>
      </dgm:t>
    </dgm:pt>
    <dgm:pt modelId="{FD3EEDF1-65AA-487E-9FD8-63BB5667742B}" type="pres">
      <dgm:prSet presAssocID="{4125D04B-9BAD-4123-90DD-8F95AE50490C}" presName="arrowAndChildren" presStyleCnt="0"/>
      <dgm:spPr/>
      <dgm:t>
        <a:bodyPr/>
        <a:lstStyle/>
        <a:p>
          <a:endParaRPr lang="tr-TR"/>
        </a:p>
      </dgm:t>
    </dgm:pt>
    <dgm:pt modelId="{9F0EE1C2-59FF-4C4C-A02B-7BB20FBF54DE}" type="pres">
      <dgm:prSet presAssocID="{4125D04B-9BAD-4123-90DD-8F95AE50490C}" presName="parentTextArrow" presStyleLbl="node1" presStyleIdx="0" presStyleCnt="3"/>
      <dgm:spPr/>
      <dgm:t>
        <a:bodyPr/>
        <a:lstStyle/>
        <a:p>
          <a:endParaRPr lang="tr-TR"/>
        </a:p>
      </dgm:t>
    </dgm:pt>
    <dgm:pt modelId="{87C2529C-0E11-492B-99B2-B30BBA5F6835}" type="pres">
      <dgm:prSet presAssocID="{4125D04B-9BAD-4123-90DD-8F95AE50490C}" presName="arrow" presStyleLbl="node1" presStyleIdx="1" presStyleCnt="3" custLinFactNeighborX="-129" custLinFactNeighborY="2132"/>
      <dgm:spPr/>
      <dgm:t>
        <a:bodyPr/>
        <a:lstStyle/>
        <a:p>
          <a:endParaRPr lang="tr-TR"/>
        </a:p>
      </dgm:t>
    </dgm:pt>
    <dgm:pt modelId="{D5562877-5925-4C11-940A-17ED0A7C075B}" type="pres">
      <dgm:prSet presAssocID="{4125D04B-9BAD-4123-90DD-8F95AE50490C}" presName="descendantArrow" presStyleCnt="0"/>
      <dgm:spPr/>
      <dgm:t>
        <a:bodyPr/>
        <a:lstStyle/>
        <a:p>
          <a:endParaRPr lang="tr-TR"/>
        </a:p>
      </dgm:t>
    </dgm:pt>
    <dgm:pt modelId="{BE8BCA5E-51DE-4B62-A153-500E2C5C3824}" type="pres">
      <dgm:prSet presAssocID="{B6C0921B-941C-431E-984E-9184616FEF7D}" presName="childTextArrow" presStyleLbl="fgAccFollowNode1" presStyleIdx="1" presStyleCnt="3" custScaleY="14498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3295FEE-CFB2-4063-94F1-469DA2515BFA}" type="pres">
      <dgm:prSet presAssocID="{2302C692-1C0A-4F52-8A5A-9B9252B0A73A}" presName="sp" presStyleCnt="0"/>
      <dgm:spPr/>
      <dgm:t>
        <a:bodyPr/>
        <a:lstStyle/>
        <a:p>
          <a:endParaRPr lang="tr-TR"/>
        </a:p>
      </dgm:t>
    </dgm:pt>
    <dgm:pt modelId="{F8D6D85D-F9F1-4E98-8DEB-9F9AF0CB2644}" type="pres">
      <dgm:prSet presAssocID="{CB3C47E5-76FA-4C72-9DB4-41863F31DF9B}" presName="arrowAndChildren" presStyleCnt="0"/>
      <dgm:spPr/>
      <dgm:t>
        <a:bodyPr/>
        <a:lstStyle/>
        <a:p>
          <a:endParaRPr lang="tr-TR"/>
        </a:p>
      </dgm:t>
    </dgm:pt>
    <dgm:pt modelId="{64C00430-867B-4453-BCD4-AC3F4C0DFEF1}" type="pres">
      <dgm:prSet presAssocID="{CB3C47E5-76FA-4C72-9DB4-41863F31DF9B}" presName="parentTextArrow" presStyleLbl="node1" presStyleIdx="1" presStyleCnt="3"/>
      <dgm:spPr/>
      <dgm:t>
        <a:bodyPr/>
        <a:lstStyle/>
        <a:p>
          <a:endParaRPr lang="tr-TR"/>
        </a:p>
      </dgm:t>
    </dgm:pt>
    <dgm:pt modelId="{2C6C3CD9-8282-4ABC-8E4B-AB9C37F0D999}" type="pres">
      <dgm:prSet presAssocID="{CB3C47E5-76FA-4C72-9DB4-41863F31DF9B}" presName="arrow" presStyleLbl="node1" presStyleIdx="2" presStyleCnt="3"/>
      <dgm:spPr/>
      <dgm:t>
        <a:bodyPr/>
        <a:lstStyle/>
        <a:p>
          <a:endParaRPr lang="tr-TR"/>
        </a:p>
      </dgm:t>
    </dgm:pt>
    <dgm:pt modelId="{450219FE-2869-4079-A7B8-3E867B1F6614}" type="pres">
      <dgm:prSet presAssocID="{CB3C47E5-76FA-4C72-9DB4-41863F31DF9B}" presName="descendantArrow" presStyleCnt="0"/>
      <dgm:spPr/>
      <dgm:t>
        <a:bodyPr/>
        <a:lstStyle/>
        <a:p>
          <a:endParaRPr lang="tr-TR"/>
        </a:p>
      </dgm:t>
    </dgm:pt>
    <dgm:pt modelId="{19A7AE1D-66B2-472A-AF6C-D521C7E2DCB6}" type="pres">
      <dgm:prSet presAssocID="{62B13AFB-86EE-4365-AC40-81DE5AB9EACD}" presName="childTextArrow" presStyleLbl="fgAccFollowNode1" presStyleIdx="2" presStyleCnt="3" custScaleY="1314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E8B9FC-C158-482C-8AE3-79ABA4C9B900}" srcId="{EC132C2A-24AE-4289-A58D-C4DAC9F86633}" destId="{4125D04B-9BAD-4123-90DD-8F95AE50490C}" srcOrd="1" destOrd="0" parTransId="{AAC33F32-D662-4831-BB6C-505495276E51}" sibTransId="{104263F2-AF92-448A-B1C4-8CDC8B061C35}"/>
    <dgm:cxn modelId="{137F0F1B-645E-4764-8AB6-5C737CADADA7}" type="presOf" srcId="{6A0828A4-B5EC-4B23-9EAA-FA5D6CF29676}" destId="{47CA7B83-9C65-4B3F-9DC2-1B6044FABC8F}" srcOrd="1" destOrd="0" presId="urn:microsoft.com/office/officeart/2005/8/layout/process4"/>
    <dgm:cxn modelId="{CE41AD46-1256-41DE-BBA5-CF58D67C6D3C}" type="presOf" srcId="{4125D04B-9BAD-4123-90DD-8F95AE50490C}" destId="{87C2529C-0E11-492B-99B2-B30BBA5F6835}" srcOrd="1" destOrd="0" presId="urn:microsoft.com/office/officeart/2005/8/layout/process4"/>
    <dgm:cxn modelId="{2DC927CE-8487-46B6-816A-C0328E7295B5}" type="presOf" srcId="{B6C0921B-941C-431E-984E-9184616FEF7D}" destId="{BE8BCA5E-51DE-4B62-A153-500E2C5C3824}" srcOrd="0" destOrd="0" presId="urn:microsoft.com/office/officeart/2005/8/layout/process4"/>
    <dgm:cxn modelId="{84136F94-30C9-482D-AD92-8F40B1B90392}" type="presOf" srcId="{CB3C47E5-76FA-4C72-9DB4-41863F31DF9B}" destId="{2C6C3CD9-8282-4ABC-8E4B-AB9C37F0D999}" srcOrd="1" destOrd="0" presId="urn:microsoft.com/office/officeart/2005/8/layout/process4"/>
    <dgm:cxn modelId="{8C1FD749-AD36-4D9E-9669-3FF941E443E0}" type="presOf" srcId="{62B13AFB-86EE-4365-AC40-81DE5AB9EACD}" destId="{19A7AE1D-66B2-472A-AF6C-D521C7E2DCB6}" srcOrd="0" destOrd="0" presId="urn:microsoft.com/office/officeart/2005/8/layout/process4"/>
    <dgm:cxn modelId="{D429155D-CB25-4C96-A4EE-1DBDD3EEC741}" type="presOf" srcId="{EC132C2A-24AE-4289-A58D-C4DAC9F86633}" destId="{4399215C-1A33-4609-81EF-6CE18FD1FE20}" srcOrd="0" destOrd="0" presId="urn:microsoft.com/office/officeart/2005/8/layout/process4"/>
    <dgm:cxn modelId="{B458EFD7-F6C6-4305-9E4A-20DD47ABF899}" srcId="{EC132C2A-24AE-4289-A58D-C4DAC9F86633}" destId="{6A0828A4-B5EC-4B23-9EAA-FA5D6CF29676}" srcOrd="2" destOrd="0" parTransId="{083A068A-9AB6-414B-99C4-FBC01551D652}" sibTransId="{510825AC-2D60-4FA4-8733-525763302E1F}"/>
    <dgm:cxn modelId="{4F627318-2414-4230-90D2-601DD3BD8AA0}" type="presOf" srcId="{7561F455-F467-40D6-828B-E1E5E8D65AB1}" destId="{905E4BFF-5AEB-44F9-82F5-B98FE8D60310}" srcOrd="0" destOrd="0" presId="urn:microsoft.com/office/officeart/2005/8/layout/process4"/>
    <dgm:cxn modelId="{56B909D1-7E54-44D1-BE2A-FCD9F85DABA2}" srcId="{CB3C47E5-76FA-4C72-9DB4-41863F31DF9B}" destId="{62B13AFB-86EE-4365-AC40-81DE5AB9EACD}" srcOrd="0" destOrd="0" parTransId="{C9FE2341-D9E3-4F36-AEA4-05676004E87D}" sibTransId="{8E57FACE-C716-461C-9720-1B1CBABB8C33}"/>
    <dgm:cxn modelId="{C91FC841-848C-40EA-9DC0-B9EE4E8922D5}" srcId="{4125D04B-9BAD-4123-90DD-8F95AE50490C}" destId="{B6C0921B-941C-431E-984E-9184616FEF7D}" srcOrd="0" destOrd="0" parTransId="{3AD27076-9027-4F60-84D7-5231903B617E}" sibTransId="{F5452F9B-9207-4E5D-9D48-D46D676B5F99}"/>
    <dgm:cxn modelId="{65C6527C-454E-4BD8-9692-1C801C5A6910}" type="presOf" srcId="{4125D04B-9BAD-4123-90DD-8F95AE50490C}" destId="{9F0EE1C2-59FF-4C4C-A02B-7BB20FBF54DE}" srcOrd="0" destOrd="0" presId="urn:microsoft.com/office/officeart/2005/8/layout/process4"/>
    <dgm:cxn modelId="{5DEF38BD-EC5F-4902-9D9A-EA88ED43AB51}" type="presOf" srcId="{CB3C47E5-76FA-4C72-9DB4-41863F31DF9B}" destId="{64C00430-867B-4453-BCD4-AC3F4C0DFEF1}" srcOrd="0" destOrd="0" presId="urn:microsoft.com/office/officeart/2005/8/layout/process4"/>
    <dgm:cxn modelId="{7666DBC0-AA9F-4BB9-A940-5ADA73144B69}" srcId="{EC132C2A-24AE-4289-A58D-C4DAC9F86633}" destId="{CB3C47E5-76FA-4C72-9DB4-41863F31DF9B}" srcOrd="0" destOrd="0" parTransId="{19B7F8B9-8B57-420B-918C-A0680A9CE967}" sibTransId="{2302C692-1C0A-4F52-8A5A-9B9252B0A73A}"/>
    <dgm:cxn modelId="{0DB6B06D-EA17-4E3F-BFC5-B58E3A6A4315}" srcId="{6A0828A4-B5EC-4B23-9EAA-FA5D6CF29676}" destId="{7561F455-F467-40D6-828B-E1E5E8D65AB1}" srcOrd="0" destOrd="0" parTransId="{66626988-9506-4E72-B8E5-7F7435AB9EF3}" sibTransId="{48CF2EDA-71A6-427D-AB88-80A7A27FCDC6}"/>
    <dgm:cxn modelId="{DAE7A31A-3FB7-4476-BD89-48512EDFB7AB}" type="presOf" srcId="{6A0828A4-B5EC-4B23-9EAA-FA5D6CF29676}" destId="{00D872A3-BE9C-4154-BDDA-9676C204E331}" srcOrd="0" destOrd="0" presId="urn:microsoft.com/office/officeart/2005/8/layout/process4"/>
    <dgm:cxn modelId="{DDA84669-AAE7-4C4F-8CFA-9E8D103B9172}" type="presParOf" srcId="{4399215C-1A33-4609-81EF-6CE18FD1FE20}" destId="{4BB7EA7D-CFC1-44F5-9C1D-6416BA567256}" srcOrd="0" destOrd="0" presId="urn:microsoft.com/office/officeart/2005/8/layout/process4"/>
    <dgm:cxn modelId="{081CE069-7535-4D42-9DDA-3EC3239AFD03}" type="presParOf" srcId="{4BB7EA7D-CFC1-44F5-9C1D-6416BA567256}" destId="{00D872A3-BE9C-4154-BDDA-9676C204E331}" srcOrd="0" destOrd="0" presId="urn:microsoft.com/office/officeart/2005/8/layout/process4"/>
    <dgm:cxn modelId="{E91C83B3-0F0C-4BDC-ABA1-161CEB1B5B73}" type="presParOf" srcId="{4BB7EA7D-CFC1-44F5-9C1D-6416BA567256}" destId="{47CA7B83-9C65-4B3F-9DC2-1B6044FABC8F}" srcOrd="1" destOrd="0" presId="urn:microsoft.com/office/officeart/2005/8/layout/process4"/>
    <dgm:cxn modelId="{9E398BB0-5776-450A-8EC6-110FAAECCF87}" type="presParOf" srcId="{4BB7EA7D-CFC1-44F5-9C1D-6416BA567256}" destId="{07B55766-B339-490E-863C-91502658D2F7}" srcOrd="2" destOrd="0" presId="urn:microsoft.com/office/officeart/2005/8/layout/process4"/>
    <dgm:cxn modelId="{6BA1D11A-92F8-435B-BAAF-B7B7542443EE}" type="presParOf" srcId="{07B55766-B339-490E-863C-91502658D2F7}" destId="{905E4BFF-5AEB-44F9-82F5-B98FE8D60310}" srcOrd="0" destOrd="0" presId="urn:microsoft.com/office/officeart/2005/8/layout/process4"/>
    <dgm:cxn modelId="{482CD25C-A5D8-40E4-90FD-BF56B0B9775B}" type="presParOf" srcId="{4399215C-1A33-4609-81EF-6CE18FD1FE20}" destId="{DF0FEBEF-293A-435E-A48A-D6CEC0D31976}" srcOrd="1" destOrd="0" presId="urn:microsoft.com/office/officeart/2005/8/layout/process4"/>
    <dgm:cxn modelId="{2A623374-F50D-4629-80B8-99C00FB0BA60}" type="presParOf" srcId="{4399215C-1A33-4609-81EF-6CE18FD1FE20}" destId="{FD3EEDF1-65AA-487E-9FD8-63BB5667742B}" srcOrd="2" destOrd="0" presId="urn:microsoft.com/office/officeart/2005/8/layout/process4"/>
    <dgm:cxn modelId="{F8D847CD-E54C-4D66-A9B2-A6B1A150E91A}" type="presParOf" srcId="{FD3EEDF1-65AA-487E-9FD8-63BB5667742B}" destId="{9F0EE1C2-59FF-4C4C-A02B-7BB20FBF54DE}" srcOrd="0" destOrd="0" presId="urn:microsoft.com/office/officeart/2005/8/layout/process4"/>
    <dgm:cxn modelId="{2922A3F4-856D-4799-9988-FA014EF53E4E}" type="presParOf" srcId="{FD3EEDF1-65AA-487E-9FD8-63BB5667742B}" destId="{87C2529C-0E11-492B-99B2-B30BBA5F6835}" srcOrd="1" destOrd="0" presId="urn:microsoft.com/office/officeart/2005/8/layout/process4"/>
    <dgm:cxn modelId="{EC56B6E8-3506-49E1-96A5-EEEF2EFA8475}" type="presParOf" srcId="{FD3EEDF1-65AA-487E-9FD8-63BB5667742B}" destId="{D5562877-5925-4C11-940A-17ED0A7C075B}" srcOrd="2" destOrd="0" presId="urn:microsoft.com/office/officeart/2005/8/layout/process4"/>
    <dgm:cxn modelId="{4DC6C532-C373-4C23-8D78-D69E71F3FB6D}" type="presParOf" srcId="{D5562877-5925-4C11-940A-17ED0A7C075B}" destId="{BE8BCA5E-51DE-4B62-A153-500E2C5C3824}" srcOrd="0" destOrd="0" presId="urn:microsoft.com/office/officeart/2005/8/layout/process4"/>
    <dgm:cxn modelId="{27D64EF7-132C-43B5-9E5F-DC6320D07793}" type="presParOf" srcId="{4399215C-1A33-4609-81EF-6CE18FD1FE20}" destId="{63295FEE-CFB2-4063-94F1-469DA2515BFA}" srcOrd="3" destOrd="0" presId="urn:microsoft.com/office/officeart/2005/8/layout/process4"/>
    <dgm:cxn modelId="{987366AA-61DA-469F-99E1-B752AA6284D9}" type="presParOf" srcId="{4399215C-1A33-4609-81EF-6CE18FD1FE20}" destId="{F8D6D85D-F9F1-4E98-8DEB-9F9AF0CB2644}" srcOrd="4" destOrd="0" presId="urn:microsoft.com/office/officeart/2005/8/layout/process4"/>
    <dgm:cxn modelId="{25C6CCCD-E8AE-4424-A40B-D66F8A9D8445}" type="presParOf" srcId="{F8D6D85D-F9F1-4E98-8DEB-9F9AF0CB2644}" destId="{64C00430-867B-4453-BCD4-AC3F4C0DFEF1}" srcOrd="0" destOrd="0" presId="urn:microsoft.com/office/officeart/2005/8/layout/process4"/>
    <dgm:cxn modelId="{C87A5CC0-7314-4BAF-B922-2568649EB962}" type="presParOf" srcId="{F8D6D85D-F9F1-4E98-8DEB-9F9AF0CB2644}" destId="{2C6C3CD9-8282-4ABC-8E4B-AB9C37F0D999}" srcOrd="1" destOrd="0" presId="urn:microsoft.com/office/officeart/2005/8/layout/process4"/>
    <dgm:cxn modelId="{008C459E-BAFC-445E-B1CA-AD4E2A6786D9}" type="presParOf" srcId="{F8D6D85D-F9F1-4E98-8DEB-9F9AF0CB2644}" destId="{450219FE-2869-4079-A7B8-3E867B1F6614}" srcOrd="2" destOrd="0" presId="urn:microsoft.com/office/officeart/2005/8/layout/process4"/>
    <dgm:cxn modelId="{39B29905-A6C3-4A0D-8CD7-76666E5E604B}" type="presParOf" srcId="{450219FE-2869-4079-A7B8-3E867B1F6614}" destId="{19A7AE1D-66B2-472A-AF6C-D521C7E2DC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380CB9D-09BA-46B4-A0E4-AEF648D16D9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080BC99-6E16-4F25-96DC-4ACCB5D495F0}">
      <dgm:prSet custT="1"/>
      <dgm:spPr/>
      <dgm:t>
        <a:bodyPr anchor="t" anchorCtr="0"/>
        <a:lstStyle/>
        <a:p>
          <a:pPr algn="l" rtl="0"/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 uyarınca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ayrı bir denetçi raporunda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raporundaki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ve yönetim kurulunun yaptığı i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rdelemelerin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gerçeğe uygunluğu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 ile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tutarlılığı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na ilişkin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değerlendirmeleri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ne yer vermesini gerektirmektedir.</a:t>
          </a:r>
          <a:endParaRPr lang="tr-TR" sz="1200" b="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064DDEE-100D-45D1-AE86-739A318A236D}" type="parTrans" cxnId="{043EA04D-0EFE-428E-A210-18AE3BBE6DF9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715E18C-E121-4479-A9F4-676B0C8A0113}" type="sibTrans" cxnId="{043EA04D-0EFE-428E-A210-18AE3BBE6DF9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4E86455-7D94-470C-B5CD-8918903B66A9}">
      <dgm:prSet custT="1"/>
      <dgm:spPr/>
      <dgm:t>
        <a:bodyPr anchor="t" anchorCtr="0"/>
        <a:lstStyle/>
        <a:p>
          <a:pPr algn="l" rtl="0"/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denetçi raporunda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«Diğer Bilgiler»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bölümü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yer almayacaktır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b="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3FAEFC0-04EB-4501-BE9F-0A3BF75A3445}" type="parTrans" cxnId="{9617E739-5457-4499-88CB-E00C6C333062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BB74697-F642-4AE4-B6D7-D62F705FB00D}" type="sibTrans" cxnId="{9617E739-5457-4499-88CB-E00C6C333062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64AE311-7DB3-4F1B-B3E9-9ACA87210D13}">
      <dgm:prSet custT="1"/>
      <dgm:spPr/>
      <dgm:t>
        <a:bodyPr anchor="t" anchorCtr="0"/>
        <a:lstStyle/>
        <a:p>
          <a:pPr algn="l" rtl="0"/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çerçevesinde ise denetçinin diğer bilgilere ilişkin bir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görüş bildirme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yükümlülüğü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bulunmamaktadır.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A4FBDA1-C9D3-4E14-BBA3-0013ABBCC922}" type="parTrans" cxnId="{E467582F-C06E-4D19-A7CF-94AA5F427C8E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D110BD0-12F4-464B-A2A2-7AEF3F074C1A}" type="sibTrans" cxnId="{E467582F-C06E-4D19-A7CF-94AA5F427C8E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C6D2F9B-796B-4665-8D67-D5F8548F730F}">
      <dgm:prSet custT="1"/>
      <dgm:spPr/>
      <dgm:t>
        <a:bodyPr anchor="t" anchorCtr="0"/>
        <a:lstStyle/>
        <a:p>
          <a:pPr algn="l" rtl="0"/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Bu boşluğun doldurulabilmesi için, BDS 720’de </a:t>
          </a:r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bazı uyarlamalar </a:t>
          </a:r>
          <a:r>
            <a:rPr lang="tr-TR" sz="1200" b="0" dirty="0" smtClean="0">
              <a:latin typeface="Source Sans Pro" panose="020B0604020202020204" charset="-94"/>
              <a:cs typeface="Times New Roman" panose="02020603050405020304" pitchFamily="18" charset="0"/>
            </a:rPr>
            <a:t>yapılmıştır.</a:t>
          </a:r>
          <a:endParaRPr lang="tr-TR" sz="1200" b="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FDF22AD-3D2F-48EC-9A8E-C578A9998FED}" type="parTrans" cxnId="{224E40DC-8557-4EA6-8FD5-9212EE7B0F80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40F084-468F-47D5-93F7-3C49CDC2CF85}" type="sibTrans" cxnId="{224E40DC-8557-4EA6-8FD5-9212EE7B0F80}">
      <dgm:prSet/>
      <dgm:spPr/>
      <dgm:t>
        <a:bodyPr/>
        <a:lstStyle/>
        <a:p>
          <a:endParaRPr lang="tr-TR" sz="1200" b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F8D4BEA-165F-43EF-873E-FADCDD9A8ADF}" type="pres">
      <dgm:prSet presAssocID="{F380CB9D-09BA-46B4-A0E4-AEF648D16D9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F8F20918-DBE8-4FEA-A38F-383C7E0C974D}" type="pres">
      <dgm:prSet presAssocID="{6080BC99-6E16-4F25-96DC-4ACCB5D495F0}" presName="composite" presStyleCnt="0"/>
      <dgm:spPr/>
      <dgm:t>
        <a:bodyPr/>
        <a:lstStyle/>
        <a:p>
          <a:endParaRPr lang="tr-TR"/>
        </a:p>
      </dgm:t>
    </dgm:pt>
    <dgm:pt modelId="{9954EB5A-8B51-4D76-8DBB-237E3B2A4290}" type="pres">
      <dgm:prSet presAssocID="{6080BC99-6E16-4F25-96DC-4ACCB5D495F0}" presName="bentUpArrow1" presStyleLbl="alignImgPlace1" presStyleIdx="0" presStyleCnt="3" custLinFactNeighborX="-84594" custLinFactNeighborY="-3260"/>
      <dgm:spPr/>
      <dgm:t>
        <a:bodyPr/>
        <a:lstStyle/>
        <a:p>
          <a:endParaRPr lang="tr-TR"/>
        </a:p>
      </dgm:t>
    </dgm:pt>
    <dgm:pt modelId="{3D15A709-7B39-4DC3-82A4-05824A6DCBDC}" type="pres">
      <dgm:prSet presAssocID="{6080BC99-6E16-4F25-96DC-4ACCB5D495F0}" presName="ParentText" presStyleLbl="node1" presStyleIdx="0" presStyleCnt="4" custScaleX="404832" custScaleY="158163" custLinFactNeighborX="-3122" custLinFactNeighborY="-10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DA3091-7439-4BCB-A7A3-021D9449BB17}" type="pres">
      <dgm:prSet presAssocID="{6080BC99-6E16-4F25-96DC-4ACCB5D495F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914620-C74B-4D4D-8B37-7BCBDB59C457}" type="pres">
      <dgm:prSet presAssocID="{5715E18C-E121-4479-A9F4-676B0C8A0113}" presName="sibTrans" presStyleCnt="0"/>
      <dgm:spPr/>
      <dgm:t>
        <a:bodyPr/>
        <a:lstStyle/>
        <a:p>
          <a:endParaRPr lang="tr-TR"/>
        </a:p>
      </dgm:t>
    </dgm:pt>
    <dgm:pt modelId="{0EC171FC-3303-4B94-8D4F-D53BB9DAF6F6}" type="pres">
      <dgm:prSet presAssocID="{D4E86455-7D94-470C-B5CD-8918903B66A9}" presName="composite" presStyleCnt="0"/>
      <dgm:spPr/>
      <dgm:t>
        <a:bodyPr/>
        <a:lstStyle/>
        <a:p>
          <a:endParaRPr lang="tr-TR"/>
        </a:p>
      </dgm:t>
    </dgm:pt>
    <dgm:pt modelId="{9983C156-EBB6-42FD-93F3-0CC95EBBB7C7}" type="pres">
      <dgm:prSet presAssocID="{D4E86455-7D94-470C-B5CD-8918903B66A9}" presName="bentUpArrow1" presStyleLbl="alignImgPlace1" presStyleIdx="1" presStyleCnt="3" custLinFactNeighborX="-67346" custLinFactNeighborY="-11579"/>
      <dgm:spPr/>
      <dgm:t>
        <a:bodyPr/>
        <a:lstStyle/>
        <a:p>
          <a:endParaRPr lang="tr-TR"/>
        </a:p>
      </dgm:t>
    </dgm:pt>
    <dgm:pt modelId="{FF67C239-E40F-456D-8975-6FC503218056}" type="pres">
      <dgm:prSet presAssocID="{D4E86455-7D94-470C-B5CD-8918903B66A9}" presName="ParentText" presStyleLbl="node1" presStyleIdx="1" presStyleCnt="4" custScaleX="388899" custScaleY="77320" custLinFactX="88370" custLinFactY="23562" custLinFactNeighborX="100000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23BC72-2F40-4F54-AB38-9A971B70D041}" type="pres">
      <dgm:prSet presAssocID="{D4E86455-7D94-470C-B5CD-8918903B66A9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81D61DA-D3A5-40C1-8B12-A17296FA6C22}" type="pres">
      <dgm:prSet presAssocID="{FBB74697-F642-4AE4-B6D7-D62F705FB00D}" presName="sibTrans" presStyleCnt="0"/>
      <dgm:spPr/>
      <dgm:t>
        <a:bodyPr/>
        <a:lstStyle/>
        <a:p>
          <a:endParaRPr lang="tr-TR"/>
        </a:p>
      </dgm:t>
    </dgm:pt>
    <dgm:pt modelId="{FF4017B0-F17A-4FFA-9AB9-80D03D1CE2F4}" type="pres">
      <dgm:prSet presAssocID="{B64AE311-7DB3-4F1B-B3E9-9ACA87210D13}" presName="composite" presStyleCnt="0"/>
      <dgm:spPr/>
      <dgm:t>
        <a:bodyPr/>
        <a:lstStyle/>
        <a:p>
          <a:endParaRPr lang="tr-TR"/>
        </a:p>
      </dgm:t>
    </dgm:pt>
    <dgm:pt modelId="{A1F6A8C0-B774-4E3D-84B6-C3AC14EF44AD}" type="pres">
      <dgm:prSet presAssocID="{B64AE311-7DB3-4F1B-B3E9-9ACA87210D13}" presName="bentUpArrow1" presStyleLbl="alignImgPlace1" presStyleIdx="2" presStyleCnt="3" custScaleX="78156" custScaleY="65897" custLinFactNeighborX="-61032" custLinFactNeighborY="-8323"/>
      <dgm:spPr/>
      <dgm:t>
        <a:bodyPr/>
        <a:lstStyle/>
        <a:p>
          <a:endParaRPr lang="tr-TR"/>
        </a:p>
      </dgm:t>
    </dgm:pt>
    <dgm:pt modelId="{F7D40F40-F76C-401D-B108-F46B1D3AE45E}" type="pres">
      <dgm:prSet presAssocID="{B64AE311-7DB3-4F1B-B3E9-9ACA87210D13}" presName="ParentText" presStyleLbl="node1" presStyleIdx="2" presStyleCnt="4" custScaleX="397302" custScaleY="90205" custLinFactX="-100000" custLinFactNeighborX="-107317" custLinFactNeighborY="-807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B53FEC6-02B5-4EB0-93DC-564AE00A0CD9}" type="pres">
      <dgm:prSet presAssocID="{B64AE311-7DB3-4F1B-B3E9-9ACA87210D1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9833EF-B85F-4CC1-AAAC-72569A1CA170}" type="pres">
      <dgm:prSet presAssocID="{5D110BD0-12F4-464B-A2A2-7AEF3F074C1A}" presName="sibTrans" presStyleCnt="0"/>
      <dgm:spPr/>
      <dgm:t>
        <a:bodyPr/>
        <a:lstStyle/>
        <a:p>
          <a:endParaRPr lang="tr-TR"/>
        </a:p>
      </dgm:t>
    </dgm:pt>
    <dgm:pt modelId="{D1FC813D-294F-4E56-BA00-6B25A5EEF1B2}" type="pres">
      <dgm:prSet presAssocID="{AC6D2F9B-796B-4665-8D67-D5F8548F730F}" presName="composite" presStyleCnt="0"/>
      <dgm:spPr/>
      <dgm:t>
        <a:bodyPr/>
        <a:lstStyle/>
        <a:p>
          <a:endParaRPr lang="tr-TR"/>
        </a:p>
      </dgm:t>
    </dgm:pt>
    <dgm:pt modelId="{E932612C-E08D-49CE-BD09-BF81D86A9F0C}" type="pres">
      <dgm:prSet presAssocID="{AC6D2F9B-796B-4665-8D67-D5F8548F730F}" presName="ParentText" presStyleLbl="node1" presStyleIdx="3" presStyleCnt="4" custScaleX="280139" custScaleY="103478" custLinFactNeighborX="-9905" custLinFactNeighborY="22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24E40DC-8557-4EA6-8FD5-9212EE7B0F80}" srcId="{F380CB9D-09BA-46B4-A0E4-AEF648D16D9F}" destId="{AC6D2F9B-796B-4665-8D67-D5F8548F730F}" srcOrd="3" destOrd="0" parTransId="{1FDF22AD-3D2F-48EC-9A8E-C578A9998FED}" sibTransId="{DA40F084-468F-47D5-93F7-3C49CDC2CF85}"/>
    <dgm:cxn modelId="{A20CF920-4A8B-474E-A320-78F430001E2A}" type="presOf" srcId="{F380CB9D-09BA-46B4-A0E4-AEF648D16D9F}" destId="{CF8D4BEA-165F-43EF-873E-FADCDD9A8ADF}" srcOrd="0" destOrd="0" presId="urn:microsoft.com/office/officeart/2005/8/layout/StepDownProcess"/>
    <dgm:cxn modelId="{E467582F-C06E-4D19-A7CF-94AA5F427C8E}" srcId="{F380CB9D-09BA-46B4-A0E4-AEF648D16D9F}" destId="{B64AE311-7DB3-4F1B-B3E9-9ACA87210D13}" srcOrd="2" destOrd="0" parTransId="{5A4FBDA1-C9D3-4E14-BBA3-0013ABBCC922}" sibTransId="{5D110BD0-12F4-464B-A2A2-7AEF3F074C1A}"/>
    <dgm:cxn modelId="{D9B5A819-4712-45F1-9950-CF295047CD69}" type="presOf" srcId="{AC6D2F9B-796B-4665-8D67-D5F8548F730F}" destId="{E932612C-E08D-49CE-BD09-BF81D86A9F0C}" srcOrd="0" destOrd="0" presId="urn:microsoft.com/office/officeart/2005/8/layout/StepDownProcess"/>
    <dgm:cxn modelId="{043EA04D-0EFE-428E-A210-18AE3BBE6DF9}" srcId="{F380CB9D-09BA-46B4-A0E4-AEF648D16D9F}" destId="{6080BC99-6E16-4F25-96DC-4ACCB5D495F0}" srcOrd="0" destOrd="0" parTransId="{8064DDEE-100D-45D1-AE86-739A318A236D}" sibTransId="{5715E18C-E121-4479-A9F4-676B0C8A0113}"/>
    <dgm:cxn modelId="{0346849E-BEA6-427A-A7CA-D4A441231E30}" type="presOf" srcId="{D4E86455-7D94-470C-B5CD-8918903B66A9}" destId="{FF67C239-E40F-456D-8975-6FC503218056}" srcOrd="0" destOrd="0" presId="urn:microsoft.com/office/officeart/2005/8/layout/StepDownProcess"/>
    <dgm:cxn modelId="{6ED57A83-33A4-444D-8E5E-5522243D2C68}" type="presOf" srcId="{B64AE311-7DB3-4F1B-B3E9-9ACA87210D13}" destId="{F7D40F40-F76C-401D-B108-F46B1D3AE45E}" srcOrd="0" destOrd="0" presId="urn:microsoft.com/office/officeart/2005/8/layout/StepDownProcess"/>
    <dgm:cxn modelId="{9617E739-5457-4499-88CB-E00C6C333062}" srcId="{F380CB9D-09BA-46B4-A0E4-AEF648D16D9F}" destId="{D4E86455-7D94-470C-B5CD-8918903B66A9}" srcOrd="1" destOrd="0" parTransId="{83FAEFC0-04EB-4501-BE9F-0A3BF75A3445}" sibTransId="{FBB74697-F642-4AE4-B6D7-D62F705FB00D}"/>
    <dgm:cxn modelId="{665F84B1-FCA8-4A5B-902F-A18B8C193AC7}" type="presOf" srcId="{6080BC99-6E16-4F25-96DC-4ACCB5D495F0}" destId="{3D15A709-7B39-4DC3-82A4-05824A6DCBDC}" srcOrd="0" destOrd="0" presId="urn:microsoft.com/office/officeart/2005/8/layout/StepDownProcess"/>
    <dgm:cxn modelId="{7927051D-C964-441A-B60D-9C5E6E972048}" type="presParOf" srcId="{CF8D4BEA-165F-43EF-873E-FADCDD9A8ADF}" destId="{F8F20918-DBE8-4FEA-A38F-383C7E0C974D}" srcOrd="0" destOrd="0" presId="urn:microsoft.com/office/officeart/2005/8/layout/StepDownProcess"/>
    <dgm:cxn modelId="{F330F7FB-9E81-48A0-88ED-7EF7C49E9BD2}" type="presParOf" srcId="{F8F20918-DBE8-4FEA-A38F-383C7E0C974D}" destId="{9954EB5A-8B51-4D76-8DBB-237E3B2A4290}" srcOrd="0" destOrd="0" presId="urn:microsoft.com/office/officeart/2005/8/layout/StepDownProcess"/>
    <dgm:cxn modelId="{E41CEE5C-857D-4F50-A343-000A370CE28B}" type="presParOf" srcId="{F8F20918-DBE8-4FEA-A38F-383C7E0C974D}" destId="{3D15A709-7B39-4DC3-82A4-05824A6DCBDC}" srcOrd="1" destOrd="0" presId="urn:microsoft.com/office/officeart/2005/8/layout/StepDownProcess"/>
    <dgm:cxn modelId="{86E2BA15-C5DC-4DA3-938C-110556ED4CE0}" type="presParOf" srcId="{F8F20918-DBE8-4FEA-A38F-383C7E0C974D}" destId="{F3DA3091-7439-4BCB-A7A3-021D9449BB17}" srcOrd="2" destOrd="0" presId="urn:microsoft.com/office/officeart/2005/8/layout/StepDownProcess"/>
    <dgm:cxn modelId="{5DECFB1D-1497-4297-AF7A-E37087432A3A}" type="presParOf" srcId="{CF8D4BEA-165F-43EF-873E-FADCDD9A8ADF}" destId="{3F914620-C74B-4D4D-8B37-7BCBDB59C457}" srcOrd="1" destOrd="0" presId="urn:microsoft.com/office/officeart/2005/8/layout/StepDownProcess"/>
    <dgm:cxn modelId="{22E2FC43-4BB8-40E0-9D2A-6340430010C2}" type="presParOf" srcId="{CF8D4BEA-165F-43EF-873E-FADCDD9A8ADF}" destId="{0EC171FC-3303-4B94-8D4F-D53BB9DAF6F6}" srcOrd="2" destOrd="0" presId="urn:microsoft.com/office/officeart/2005/8/layout/StepDownProcess"/>
    <dgm:cxn modelId="{0410CDD4-9205-4F07-B9E9-A022EC86B20A}" type="presParOf" srcId="{0EC171FC-3303-4B94-8D4F-D53BB9DAF6F6}" destId="{9983C156-EBB6-42FD-93F3-0CC95EBBB7C7}" srcOrd="0" destOrd="0" presId="urn:microsoft.com/office/officeart/2005/8/layout/StepDownProcess"/>
    <dgm:cxn modelId="{E823E593-87B8-41E9-91F7-FFE1127DBFF3}" type="presParOf" srcId="{0EC171FC-3303-4B94-8D4F-D53BB9DAF6F6}" destId="{FF67C239-E40F-456D-8975-6FC503218056}" srcOrd="1" destOrd="0" presId="urn:microsoft.com/office/officeart/2005/8/layout/StepDownProcess"/>
    <dgm:cxn modelId="{7A327B00-2AA5-4E2E-9EBF-BE460D1A4351}" type="presParOf" srcId="{0EC171FC-3303-4B94-8D4F-D53BB9DAF6F6}" destId="{B023BC72-2F40-4F54-AB38-9A971B70D041}" srcOrd="2" destOrd="0" presId="urn:microsoft.com/office/officeart/2005/8/layout/StepDownProcess"/>
    <dgm:cxn modelId="{D4C28FE3-07A3-4F37-AEAA-DDA8ABA07B5E}" type="presParOf" srcId="{CF8D4BEA-165F-43EF-873E-FADCDD9A8ADF}" destId="{781D61DA-D3A5-40C1-8B12-A17296FA6C22}" srcOrd="3" destOrd="0" presId="urn:microsoft.com/office/officeart/2005/8/layout/StepDownProcess"/>
    <dgm:cxn modelId="{FBFCC59B-0989-49DA-AEDD-F02CC41018AA}" type="presParOf" srcId="{CF8D4BEA-165F-43EF-873E-FADCDD9A8ADF}" destId="{FF4017B0-F17A-4FFA-9AB9-80D03D1CE2F4}" srcOrd="4" destOrd="0" presId="urn:microsoft.com/office/officeart/2005/8/layout/StepDownProcess"/>
    <dgm:cxn modelId="{F6803998-F608-4621-BB6C-A0818C416119}" type="presParOf" srcId="{FF4017B0-F17A-4FFA-9AB9-80D03D1CE2F4}" destId="{A1F6A8C0-B774-4E3D-84B6-C3AC14EF44AD}" srcOrd="0" destOrd="0" presId="urn:microsoft.com/office/officeart/2005/8/layout/StepDownProcess"/>
    <dgm:cxn modelId="{DCA211C7-AA8B-467A-844A-EE1626C8AD7D}" type="presParOf" srcId="{FF4017B0-F17A-4FFA-9AB9-80D03D1CE2F4}" destId="{F7D40F40-F76C-401D-B108-F46B1D3AE45E}" srcOrd="1" destOrd="0" presId="urn:microsoft.com/office/officeart/2005/8/layout/StepDownProcess"/>
    <dgm:cxn modelId="{EC31B96F-4176-40B1-AC30-4B29FC522022}" type="presParOf" srcId="{FF4017B0-F17A-4FFA-9AB9-80D03D1CE2F4}" destId="{8B53FEC6-02B5-4EB0-93DC-564AE00A0CD9}" srcOrd="2" destOrd="0" presId="urn:microsoft.com/office/officeart/2005/8/layout/StepDownProcess"/>
    <dgm:cxn modelId="{72576D31-BB33-4145-94AF-A8E76BD63176}" type="presParOf" srcId="{CF8D4BEA-165F-43EF-873E-FADCDD9A8ADF}" destId="{E89833EF-B85F-4CC1-AAAC-72569A1CA170}" srcOrd="5" destOrd="0" presId="urn:microsoft.com/office/officeart/2005/8/layout/StepDownProcess"/>
    <dgm:cxn modelId="{56A6C19B-5B0B-4DAD-87FC-8E1E50F4B3F3}" type="presParOf" srcId="{CF8D4BEA-165F-43EF-873E-FADCDD9A8ADF}" destId="{D1FC813D-294F-4E56-BA00-6B25A5EEF1B2}" srcOrd="6" destOrd="0" presId="urn:microsoft.com/office/officeart/2005/8/layout/StepDownProcess"/>
    <dgm:cxn modelId="{7A94C0C6-8A15-4F18-823E-140F810C63FF}" type="presParOf" srcId="{D1FC813D-294F-4E56-BA00-6B25A5EEF1B2}" destId="{E932612C-E08D-49CE-BD09-BF81D86A9F0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8A0926-59CD-4631-A0BD-1280D2FC55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623C400-D10D-4063-B301-87A1E2E3660F}" type="pres">
      <dgm:prSet presAssocID="{488A0926-59CD-4631-A0BD-1280D2FC5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65C4C80F-B9C2-46E6-9BC4-91D2C2970FE2}" type="presOf" srcId="{488A0926-59CD-4631-A0BD-1280D2FC5515}" destId="{7623C400-D10D-4063-B301-87A1E2E3660F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8A0926-59CD-4631-A0BD-1280D2FC5515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4FEE6E-0DA0-4544-9ADB-7FCFC50BB233}">
      <dgm:prSet phldrT="[Metin]" custT="1"/>
      <dgm:spPr>
        <a:ln>
          <a:noFill/>
        </a:ln>
      </dgm:spPr>
      <dgm:t>
        <a:bodyPr anchor="t" anchorCtr="0"/>
        <a:lstStyle/>
        <a:p>
          <a:pPr algn="l"/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 ile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tablolar ve denetim sırasında elde edilen bilgiler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bir tutarsızlık olup olmadığı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 değerlendirmek,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15A3F5B-605A-4580-94B0-353660EE8A4B}" type="sib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1B80E55-1D35-45AC-B084-9D36F8F207BE}" type="par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B12A881-02A5-4269-9A6A-30029241511F}">
      <dgm:prSet phldrT="[Metin]" custT="1"/>
      <dgm:spPr>
        <a:ln>
          <a:noFill/>
        </a:ln>
      </dgm:spPr>
      <dgm:t>
        <a:bodyPr anchor="b" anchorCtr="0"/>
        <a:lstStyle/>
        <a:p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gerçeği yansıtıp yansıtmadığını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değerlendirmek,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729CA80-A199-4A30-B8DD-F2CA25B74375}" type="parTrans" cxnId="{4D9DCE57-2902-4A5B-BE77-5EA16D69C91A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A3BB72F-AD90-4CCD-9AC2-016BC33F53DE}" type="sibTrans" cxnId="{4D9DCE57-2902-4A5B-BE77-5EA16D69C91A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F4D8E59-73A5-445B-8253-AFF3E355F5AA}">
      <dgm:prSet phldrT="[Metin]" custT="1"/>
      <dgm:spPr>
        <a:ln>
          <a:noFill/>
        </a:ln>
      </dgm:spPr>
      <dgm:t>
        <a:bodyPr/>
        <a:lstStyle/>
        <a:p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tutarsızlıkların veya önemli yanlışlıkların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varlığına işaret eden durumları tespit etmesi halinde uygun karşılığı vermek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1D5D844-2C34-4B74-BEC0-05314FC224C7}" type="parTrans" cxnId="{1470EFE5-2B84-405F-8D0F-F3C6A9BF2E3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C1D24CE-F1F8-4142-A32E-C03F5B713C68}" type="sibTrans" cxnId="{1470EFE5-2B84-405F-8D0F-F3C6A9BF2E33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4D78EE3-D353-454F-BB6A-487F5ABD6210}">
      <dgm:prSet phldrT="[Metin]" custT="1"/>
      <dgm:spPr>
        <a:ln>
          <a:noFill/>
        </a:ln>
      </dgm:spPr>
      <dgm:t>
        <a:bodyPr anchor="t" anchorCtr="0"/>
        <a:lstStyle/>
        <a:p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amaçlara ulaşmak için uyguladığı prosedürler sonucunda elde ettiği denetim kanıtlarını değerlendirerek bir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görüş oluşturmak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ve oluşturduğu bu görüşü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ayrı bir raporda bildirmek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tir.</a:t>
          </a:r>
        </a:p>
        <a:p>
          <a:pPr algn="l"/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F43EE83-BC5C-4AF2-9FC7-11D745BAE639}" type="parTrans" cxnId="{F667E06C-1064-4B08-B893-4B1C5FF0A21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BC34D89-F9C4-4108-983C-DB6C56F24E9A}" type="sibTrans" cxnId="{F667E06C-1064-4B08-B893-4B1C5FF0A21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84AB930-6C7A-45FE-9A97-0B3C906774EB}">
      <dgm:prSet phldrT="[Metin]" custT="1"/>
      <dgm:spPr>
        <a:ln>
          <a:noFill/>
        </a:ln>
      </dgm:spPr>
      <dgm:t>
        <a:bodyPr anchor="t" anchorCtr="0"/>
        <a:lstStyle/>
        <a:p>
          <a:pPr algn="l"/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yanlışlık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içerip içermediğini belirlemek,</a:t>
          </a: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281E8CD-95C6-4332-B830-DFF1ACE77276}" type="parTrans" cxnId="{3797C923-C105-44F0-8FF8-76BFA2D9ADE6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CE32F9F-9BCA-4B6C-8B1D-21770B6D46E5}" type="sibTrans" cxnId="{3797C923-C105-44F0-8FF8-76BFA2D9ADE6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CA91969-2B1C-4967-BC04-C5263C844A12}" type="pres">
      <dgm:prSet presAssocID="{488A0926-59CD-4631-A0BD-1280D2FC5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364DCF-C771-47B8-A2AF-158D98565888}" type="pres">
      <dgm:prSet presAssocID="{AF4FEE6E-0DA0-4544-9ADB-7FCFC50BB233}" presName="composite" presStyleCnt="0"/>
      <dgm:spPr/>
    </dgm:pt>
    <dgm:pt modelId="{D91490D5-D542-4B58-AD48-6815534EDD8A}" type="pres">
      <dgm:prSet presAssocID="{AF4FEE6E-0DA0-4544-9ADB-7FCFC50BB233}" presName="rect1" presStyleLbl="trAlignAcc1" presStyleIdx="0" presStyleCnt="5" custScaleX="132647" custScaleY="135470" custLinFactNeighborX="9722" custLinFactNeighborY="2330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780E9E3-F827-4AD4-B644-B07BCBAAFD6B}" type="pres">
      <dgm:prSet presAssocID="{AF4FEE6E-0DA0-4544-9ADB-7FCFC50BB233}" presName="rect2" presStyleLbl="fgImgPlace1" presStyleIdx="0" presStyleCnt="5" custLinFactNeighborX="-40638" custLinFactNeighborY="2247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  <dgm:t>
        <a:bodyPr/>
        <a:lstStyle/>
        <a:p>
          <a:endParaRPr lang="tr-TR"/>
        </a:p>
      </dgm:t>
    </dgm:pt>
    <dgm:pt modelId="{9AF90DCD-D2F0-4634-81E2-41921F03EFFB}" type="pres">
      <dgm:prSet presAssocID="{015A3F5B-605A-4580-94B0-353660EE8A4B}" presName="sibTrans" presStyleCnt="0"/>
      <dgm:spPr/>
    </dgm:pt>
    <dgm:pt modelId="{70E3CF86-09E5-4191-8CA6-5B184F77E6FB}" type="pres">
      <dgm:prSet presAssocID="{884AB930-6C7A-45FE-9A97-0B3C906774EB}" presName="composite" presStyleCnt="0"/>
      <dgm:spPr/>
    </dgm:pt>
    <dgm:pt modelId="{32C48073-5CF9-475C-AEDD-1F3861884313}" type="pres">
      <dgm:prSet presAssocID="{884AB930-6C7A-45FE-9A97-0B3C906774EB}" presName="rect1" presStyleLbl="trAlignAcc1" presStyleIdx="1" presStyleCnt="5" custScaleX="123752" custLinFactNeighborX="37782" custLinFactNeighborY="-44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7F9081-59E6-44E3-B323-D18808A272ED}" type="pres">
      <dgm:prSet presAssocID="{884AB930-6C7A-45FE-9A97-0B3C906774EB}" presName="rect2" presStyleLbl="fgImgPlace1" presStyleIdx="1" presStyleCnt="5" custLinFactNeighborX="59539" custLinFactNeighborY="406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  <dgm:pt modelId="{E31269C9-9047-4FF2-BA1E-33A53C0284BA}" type="pres">
      <dgm:prSet presAssocID="{3CE32F9F-9BCA-4B6C-8B1D-21770B6D46E5}" presName="sibTrans" presStyleCnt="0"/>
      <dgm:spPr/>
    </dgm:pt>
    <dgm:pt modelId="{F85BEAF5-21BC-4C44-8A3D-F07173BF588B}" type="pres">
      <dgm:prSet presAssocID="{FB12A881-02A5-4269-9A6A-30029241511F}" presName="composite" presStyleCnt="0"/>
      <dgm:spPr/>
    </dgm:pt>
    <dgm:pt modelId="{CEED0254-D75B-41BE-9BB4-344B1CD3D175}" type="pres">
      <dgm:prSet presAssocID="{FB12A881-02A5-4269-9A6A-30029241511F}" presName="rect1" presStyleLbl="trAlignAcc1" presStyleIdx="2" presStyleCnt="5" custLinFactNeighborX="203" custLinFactNeighborY="-114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C6953-1C25-48D3-8BE1-BA829EBED806}" type="pres">
      <dgm:prSet presAssocID="{FB12A881-02A5-4269-9A6A-30029241511F}" presName="rect2" presStyleLbl="fgImgPlace1" presStyleIdx="2" presStyleCnt="5" custScaleX="114495" custScaleY="93861" custLinFactNeighborX="-13920" custLinFactNeighborY="-4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64FD802E-79A1-432A-B27A-E5FEE5522EB2}" type="pres">
      <dgm:prSet presAssocID="{FA3BB72F-AD90-4CCD-9AC2-016BC33F53DE}" presName="sibTrans" presStyleCnt="0"/>
      <dgm:spPr/>
    </dgm:pt>
    <dgm:pt modelId="{EC4562AD-9090-4F7A-B82C-A9C25F750745}" type="pres">
      <dgm:prSet presAssocID="{DF4D8E59-73A5-445B-8253-AFF3E355F5AA}" presName="composite" presStyleCnt="0"/>
      <dgm:spPr/>
    </dgm:pt>
    <dgm:pt modelId="{66190000-651C-44A5-87EB-390A2FE01441}" type="pres">
      <dgm:prSet presAssocID="{DF4D8E59-73A5-445B-8253-AFF3E355F5AA}" presName="rect1" presStyleLbl="trAlignAcc1" presStyleIdx="3" presStyleCnt="5" custScaleX="140305" custScaleY="117746" custLinFactNeighborX="26746" custLinFactNeighborY="-1355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75750F-2F66-492D-A101-71B3A97F9ABC}" type="pres">
      <dgm:prSet presAssocID="{DF4D8E59-73A5-445B-8253-AFF3E355F5AA}" presName="rect2" presStyleLbl="fgImgPlace1" presStyleIdx="3" presStyleCnt="5" custLinFactNeighborX="26094" custLinFactNeighborY="-5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tr-TR"/>
        </a:p>
      </dgm:t>
    </dgm:pt>
    <dgm:pt modelId="{0E03F54C-811B-4E6D-A2C3-28346F3A4361}" type="pres">
      <dgm:prSet presAssocID="{1C1D24CE-F1F8-4142-A32E-C03F5B713C68}" presName="sibTrans" presStyleCnt="0"/>
      <dgm:spPr/>
    </dgm:pt>
    <dgm:pt modelId="{00C6BC47-CA73-4177-AF6B-780436E77278}" type="pres">
      <dgm:prSet presAssocID="{04D78EE3-D353-454F-BB6A-487F5ABD6210}" presName="composite" presStyleCnt="0"/>
      <dgm:spPr/>
    </dgm:pt>
    <dgm:pt modelId="{5964ABC8-4F6F-4572-8CD5-1DFE9017CBD1}" type="pres">
      <dgm:prSet presAssocID="{04D78EE3-D353-454F-BB6A-487F5ABD6210}" presName="rect1" presStyleLbl="trAlignAcc1" presStyleIdx="4" presStyleCnt="5" custScaleX="197759" custScaleY="91471" custLinFactNeighborX="7974" custLinFactNeighborY="-222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8DE762-F133-4F4A-8CA5-F86D88272156}" type="pres">
      <dgm:prSet presAssocID="{04D78EE3-D353-454F-BB6A-487F5ABD6210}" presName="rect2" presStyleLbl="fgImgPlace1" presStyleIdx="4" presStyleCnt="5" custScaleY="79528" custLinFactX="-90772" custLinFactNeighborX="-100000" custLinFactNeighborY="-744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tr-TR"/>
        </a:p>
      </dgm:t>
    </dgm:pt>
  </dgm:ptLst>
  <dgm:cxnLst>
    <dgm:cxn modelId="{34CDFEC2-4F60-47A2-B0BB-474FF216FC76}" type="presOf" srcId="{AF4FEE6E-0DA0-4544-9ADB-7FCFC50BB233}" destId="{D91490D5-D542-4B58-AD48-6815534EDD8A}" srcOrd="0" destOrd="0" presId="urn:microsoft.com/office/officeart/2008/layout/PictureStrips"/>
    <dgm:cxn modelId="{BB70D616-75CC-4B7D-ADDA-CA4831560DD9}" type="presOf" srcId="{884AB930-6C7A-45FE-9A97-0B3C906774EB}" destId="{32C48073-5CF9-475C-AEDD-1F3861884313}" srcOrd="0" destOrd="0" presId="urn:microsoft.com/office/officeart/2008/layout/PictureStrips"/>
    <dgm:cxn modelId="{41B15070-4142-4B2E-A270-A9C73701EC42}" type="presOf" srcId="{04D78EE3-D353-454F-BB6A-487F5ABD6210}" destId="{5964ABC8-4F6F-4572-8CD5-1DFE9017CBD1}" srcOrd="0" destOrd="0" presId="urn:microsoft.com/office/officeart/2008/layout/PictureStrips"/>
    <dgm:cxn modelId="{3797C923-C105-44F0-8FF8-76BFA2D9ADE6}" srcId="{488A0926-59CD-4631-A0BD-1280D2FC5515}" destId="{884AB930-6C7A-45FE-9A97-0B3C906774EB}" srcOrd="1" destOrd="0" parTransId="{7281E8CD-95C6-4332-B830-DFF1ACE77276}" sibTransId="{3CE32F9F-9BCA-4B6C-8B1D-21770B6D46E5}"/>
    <dgm:cxn modelId="{7D103AA4-367B-4213-B010-2EAF18147711}" srcId="{488A0926-59CD-4631-A0BD-1280D2FC5515}" destId="{AF4FEE6E-0DA0-4544-9ADB-7FCFC50BB233}" srcOrd="0" destOrd="0" parTransId="{21B80E55-1D35-45AC-B084-9D36F8F207BE}" sibTransId="{015A3F5B-605A-4580-94B0-353660EE8A4B}"/>
    <dgm:cxn modelId="{84CEE370-6644-43DB-B264-E563176492B9}" type="presOf" srcId="{488A0926-59CD-4631-A0BD-1280D2FC5515}" destId="{7CA91969-2B1C-4967-BC04-C5263C844A12}" srcOrd="0" destOrd="0" presId="urn:microsoft.com/office/officeart/2008/layout/PictureStrips"/>
    <dgm:cxn modelId="{4D9DCE57-2902-4A5B-BE77-5EA16D69C91A}" srcId="{488A0926-59CD-4631-A0BD-1280D2FC5515}" destId="{FB12A881-02A5-4269-9A6A-30029241511F}" srcOrd="2" destOrd="0" parTransId="{C729CA80-A199-4A30-B8DD-F2CA25B74375}" sibTransId="{FA3BB72F-AD90-4CCD-9AC2-016BC33F53DE}"/>
    <dgm:cxn modelId="{D887D63D-4307-4250-9DBE-27707A757E7D}" type="presOf" srcId="{FB12A881-02A5-4269-9A6A-30029241511F}" destId="{CEED0254-D75B-41BE-9BB4-344B1CD3D175}" srcOrd="0" destOrd="0" presId="urn:microsoft.com/office/officeart/2008/layout/PictureStrips"/>
    <dgm:cxn modelId="{1DE72AA0-C70E-401E-A196-B20A5877A25D}" type="presOf" srcId="{DF4D8E59-73A5-445B-8253-AFF3E355F5AA}" destId="{66190000-651C-44A5-87EB-390A2FE01441}" srcOrd="0" destOrd="0" presId="urn:microsoft.com/office/officeart/2008/layout/PictureStrips"/>
    <dgm:cxn modelId="{1470EFE5-2B84-405F-8D0F-F3C6A9BF2E33}" srcId="{488A0926-59CD-4631-A0BD-1280D2FC5515}" destId="{DF4D8E59-73A5-445B-8253-AFF3E355F5AA}" srcOrd="3" destOrd="0" parTransId="{81D5D844-2C34-4B74-BEC0-05314FC224C7}" sibTransId="{1C1D24CE-F1F8-4142-A32E-C03F5B713C68}"/>
    <dgm:cxn modelId="{F667E06C-1064-4B08-B893-4B1C5FF0A210}" srcId="{488A0926-59CD-4631-A0BD-1280D2FC5515}" destId="{04D78EE3-D353-454F-BB6A-487F5ABD6210}" srcOrd="4" destOrd="0" parTransId="{4F43EE83-BC5C-4AF2-9FC7-11D745BAE639}" sibTransId="{1BC34D89-F9C4-4108-983C-DB6C56F24E9A}"/>
    <dgm:cxn modelId="{3B2382C7-F8F0-46FD-A0C1-B2A90E5468FB}" type="presParOf" srcId="{7CA91969-2B1C-4967-BC04-C5263C844A12}" destId="{99364DCF-C771-47B8-A2AF-158D98565888}" srcOrd="0" destOrd="0" presId="urn:microsoft.com/office/officeart/2008/layout/PictureStrips"/>
    <dgm:cxn modelId="{BA49014E-9ED4-448A-944D-DF923E144265}" type="presParOf" srcId="{99364DCF-C771-47B8-A2AF-158D98565888}" destId="{D91490D5-D542-4B58-AD48-6815534EDD8A}" srcOrd="0" destOrd="0" presId="urn:microsoft.com/office/officeart/2008/layout/PictureStrips"/>
    <dgm:cxn modelId="{DA044DCF-7CF8-43C6-875A-CD2BDA7AED06}" type="presParOf" srcId="{99364DCF-C771-47B8-A2AF-158D98565888}" destId="{D780E9E3-F827-4AD4-B644-B07BCBAAFD6B}" srcOrd="1" destOrd="0" presId="urn:microsoft.com/office/officeart/2008/layout/PictureStrips"/>
    <dgm:cxn modelId="{24A55FD6-6D9A-4B24-B321-40EF29699ADA}" type="presParOf" srcId="{7CA91969-2B1C-4967-BC04-C5263C844A12}" destId="{9AF90DCD-D2F0-4634-81E2-41921F03EFFB}" srcOrd="1" destOrd="0" presId="urn:microsoft.com/office/officeart/2008/layout/PictureStrips"/>
    <dgm:cxn modelId="{107FE279-CA90-471E-8674-CEE02D1B6BC7}" type="presParOf" srcId="{7CA91969-2B1C-4967-BC04-C5263C844A12}" destId="{70E3CF86-09E5-4191-8CA6-5B184F77E6FB}" srcOrd="2" destOrd="0" presId="urn:microsoft.com/office/officeart/2008/layout/PictureStrips"/>
    <dgm:cxn modelId="{85CA49DE-4929-4395-8D2C-FDB77D4480A1}" type="presParOf" srcId="{70E3CF86-09E5-4191-8CA6-5B184F77E6FB}" destId="{32C48073-5CF9-475C-AEDD-1F3861884313}" srcOrd="0" destOrd="0" presId="urn:microsoft.com/office/officeart/2008/layout/PictureStrips"/>
    <dgm:cxn modelId="{6D04D928-8576-416E-B18F-33AFF3D826A1}" type="presParOf" srcId="{70E3CF86-09E5-4191-8CA6-5B184F77E6FB}" destId="{467F9081-59E6-44E3-B323-D18808A272ED}" srcOrd="1" destOrd="0" presId="urn:microsoft.com/office/officeart/2008/layout/PictureStrips"/>
    <dgm:cxn modelId="{2E9F1E74-1F59-42B5-9782-551F853C72A9}" type="presParOf" srcId="{7CA91969-2B1C-4967-BC04-C5263C844A12}" destId="{E31269C9-9047-4FF2-BA1E-33A53C0284BA}" srcOrd="3" destOrd="0" presId="urn:microsoft.com/office/officeart/2008/layout/PictureStrips"/>
    <dgm:cxn modelId="{EB9444BE-C25B-4583-8520-D2252887DF14}" type="presParOf" srcId="{7CA91969-2B1C-4967-BC04-C5263C844A12}" destId="{F85BEAF5-21BC-4C44-8A3D-F07173BF588B}" srcOrd="4" destOrd="0" presId="urn:microsoft.com/office/officeart/2008/layout/PictureStrips"/>
    <dgm:cxn modelId="{8759C489-841B-403A-AF2C-529531356F67}" type="presParOf" srcId="{F85BEAF5-21BC-4C44-8A3D-F07173BF588B}" destId="{CEED0254-D75B-41BE-9BB4-344B1CD3D175}" srcOrd="0" destOrd="0" presId="urn:microsoft.com/office/officeart/2008/layout/PictureStrips"/>
    <dgm:cxn modelId="{791DC347-4E79-4C5D-A328-D7F18C49F6B7}" type="presParOf" srcId="{F85BEAF5-21BC-4C44-8A3D-F07173BF588B}" destId="{FEFC6953-1C25-48D3-8BE1-BA829EBED806}" srcOrd="1" destOrd="0" presId="urn:microsoft.com/office/officeart/2008/layout/PictureStrips"/>
    <dgm:cxn modelId="{60DD0659-04BA-47CF-A0C0-23A54B079CDE}" type="presParOf" srcId="{7CA91969-2B1C-4967-BC04-C5263C844A12}" destId="{64FD802E-79A1-432A-B27A-E5FEE5522EB2}" srcOrd="5" destOrd="0" presId="urn:microsoft.com/office/officeart/2008/layout/PictureStrips"/>
    <dgm:cxn modelId="{7DB54FF4-73E7-4CB6-927C-26C4BC4C3238}" type="presParOf" srcId="{7CA91969-2B1C-4967-BC04-C5263C844A12}" destId="{EC4562AD-9090-4F7A-B82C-A9C25F750745}" srcOrd="6" destOrd="0" presId="urn:microsoft.com/office/officeart/2008/layout/PictureStrips"/>
    <dgm:cxn modelId="{6F9830CB-A643-4998-832C-8969166A7D89}" type="presParOf" srcId="{EC4562AD-9090-4F7A-B82C-A9C25F750745}" destId="{66190000-651C-44A5-87EB-390A2FE01441}" srcOrd="0" destOrd="0" presId="urn:microsoft.com/office/officeart/2008/layout/PictureStrips"/>
    <dgm:cxn modelId="{922814FE-9EB2-41F1-8DDC-DDFBB594C40F}" type="presParOf" srcId="{EC4562AD-9090-4F7A-B82C-A9C25F750745}" destId="{0275750F-2F66-492D-A101-71B3A97F9ABC}" srcOrd="1" destOrd="0" presId="urn:microsoft.com/office/officeart/2008/layout/PictureStrips"/>
    <dgm:cxn modelId="{ACB5F742-07C3-4D92-A728-1617A1ED6E4D}" type="presParOf" srcId="{7CA91969-2B1C-4967-BC04-C5263C844A12}" destId="{0E03F54C-811B-4E6D-A2C3-28346F3A4361}" srcOrd="7" destOrd="0" presId="urn:microsoft.com/office/officeart/2008/layout/PictureStrips"/>
    <dgm:cxn modelId="{B154D5D0-618B-4092-90E1-6A56C3969C3E}" type="presParOf" srcId="{7CA91969-2B1C-4967-BC04-C5263C844A12}" destId="{00C6BC47-CA73-4177-AF6B-780436E77278}" srcOrd="8" destOrd="0" presId="urn:microsoft.com/office/officeart/2008/layout/PictureStrips"/>
    <dgm:cxn modelId="{5AD016C3-E71A-4039-BF98-5CE740DC8B85}" type="presParOf" srcId="{00C6BC47-CA73-4177-AF6B-780436E77278}" destId="{5964ABC8-4F6F-4572-8CD5-1DFE9017CBD1}" srcOrd="0" destOrd="0" presId="urn:microsoft.com/office/officeart/2008/layout/PictureStrips"/>
    <dgm:cxn modelId="{DB5F5CD9-EA3D-4931-A3E0-6E5104E20690}" type="presParOf" srcId="{00C6BC47-CA73-4177-AF6B-780436E77278}" destId="{9A8DE762-F133-4F4A-8CA5-F86D8827215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CB1428-1943-488E-A2CB-44692BBC11D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F751795F-758E-4F2D-8957-F045EAFFB985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CEE93038-34B7-467F-B70D-44A6CC7CB9DC}" type="parTrans" cxnId="{943200B8-3D92-42B7-A1E0-ACCBF5BAFB58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31275995-05E8-4D8D-B833-37BF9AB70DE4}" type="sibTrans" cxnId="{943200B8-3D92-42B7-A1E0-ACCBF5BAFB58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6C817AA0-A1BA-4C13-8E43-C974F816DF10}">
      <dgm:prSet phldrT="[Metin]" custT="1"/>
      <dgm:spPr/>
      <dgm:t>
        <a:bodyPr/>
        <a:lstStyle/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Denetçiler İçin Etik Kurallar (1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Kalite Kontrol Standardı (1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Denetim Standartları (37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Riskin Erken Saptanması Sisteminin Denetimine ilişkin İlke Kararı (1 adet)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9032D0B2-ACE1-481C-905D-F7A1605FE653}" type="parTrans" cxnId="{355687B7-DD9D-4259-AD86-49ABE5F8A583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F11B5A96-5CA0-4D1A-9947-669EBD426BE8}" type="sibTrans" cxnId="{355687B7-DD9D-4259-AD86-49ABE5F8A58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3D691C83-F2EB-409C-824B-43691E5CF912}">
      <dgm:prSet phldrT="[Metin]" custT="1"/>
      <dgm:spPr/>
      <dgm:t>
        <a:bodyPr/>
        <a:lstStyle/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Tarihi Finansal Bilgilerin Denetimi ve Sınırlı Bağımsız Denetimi Dışında Kalan Güvence Denetimleri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3CC11FD0-341D-4D9B-9216-E82C59CEF9E8}" type="parTrans" cxnId="{5D2EC701-C492-43BF-917D-BB6002ED53D0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DC78E9EE-31F3-4998-B569-1D4BC8066F32}" type="sibTrans" cxnId="{5D2EC701-C492-43BF-917D-BB6002ED53D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1C39F57E-6E78-4667-A0E8-E29A879C23D1}">
      <dgm:prSet phldrT="[Metin]" custT="1"/>
      <dgm:spPr/>
      <dgm:t>
        <a:bodyPr/>
        <a:lstStyle/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  - Güvence Denetimi Standartları (4 adet)</a:t>
          </a:r>
        </a:p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  - İlgili Hizmetler Standartları (2 adet)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E9F0E5C8-B9B5-45A1-ADE4-71DBFCC90C44}" type="parTrans" cxnId="{8FBEF863-823A-499F-B2D4-D1F259F0AFEE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FB865BD1-F5E3-452F-9A07-0EF61E6DCB00}" type="sibTrans" cxnId="{8FBEF863-823A-499F-B2D4-D1F259F0AFE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8B17AA1B-7E80-4B8E-B7FA-E4D01F0C70E2}">
      <dgm:prSet phldrT="[Metin]" custT="1"/>
      <dgm:spPr/>
      <dgm:t>
        <a:bodyPr/>
        <a:lstStyle/>
        <a:p>
          <a:pPr algn="l"/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6102 sayılı Kanun uyarınca yapılacak zorunlu bağımsız denetimde kullanılacak standart seti tamamlanmıştır.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BE79F9FF-50D4-41C1-B204-DE11DE79C00F}" type="parTrans" cxnId="{4430D286-D395-4E44-9654-48641843337D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BF385B96-7D00-4C76-BC2D-60D1CFC1F923}" type="sibTrans" cxnId="{4430D286-D395-4E44-9654-48641843337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7C2831E6-8189-49DD-A609-9121BEBD6089}">
      <dgm:prSet custT="1"/>
      <dgm:spPr/>
      <dgm:t>
        <a:bodyPr/>
        <a:lstStyle/>
        <a:p>
          <a:r>
            <a:rPr lang="tr-TR" sz="120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Sınırlı Bağımsız Denetim Standardı (1 adet)</a:t>
          </a:r>
          <a:endParaRPr lang="tr-TR" sz="1200" dirty="0" smtClean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DDCE731B-F3EC-4F43-B5C1-1A0754F4F3DD}" type="parTrans" cxnId="{039C4519-437E-45B3-A3DB-35BB5D3F1573}">
      <dgm:prSet custT="1"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EC9D021F-8D4F-4E55-8281-93FA187E445B}" type="sibTrans" cxnId="{039C4519-437E-45B3-A3DB-35BB5D3F157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gm:t>
    </dgm:pt>
    <dgm:pt modelId="{84827F27-EA15-4B2F-AB68-345377461CF3}" type="pres">
      <dgm:prSet presAssocID="{4CCB1428-1943-488E-A2CB-44692BBC11D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8F77B2-8673-4D99-A930-B3BCB9DE840E}" type="pres">
      <dgm:prSet presAssocID="{F751795F-758E-4F2D-8957-F045EAFFB985}" presName="root1" presStyleCnt="0"/>
      <dgm:spPr/>
    </dgm:pt>
    <dgm:pt modelId="{4178253E-74E2-40D5-9B90-18355D3A9627}" type="pres">
      <dgm:prSet presAssocID="{F751795F-758E-4F2D-8957-F045EAFFB985}" presName="LevelOneTextNode" presStyleLbl="node0" presStyleIdx="0" presStyleCnt="1" custScaleX="62165" custScaleY="49529" custLinFactNeighborX="-1322" custLinFactNeighborY="407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F4DC944-19B6-46FB-92CF-005267C57EB2}" type="pres">
      <dgm:prSet presAssocID="{F751795F-758E-4F2D-8957-F045EAFFB985}" presName="level2hierChild" presStyleCnt="0"/>
      <dgm:spPr/>
    </dgm:pt>
    <dgm:pt modelId="{3173B9BE-690A-4541-AE2D-2F160A96FBD0}" type="pres">
      <dgm:prSet presAssocID="{9032D0B2-ACE1-481C-905D-F7A1605FE653}" presName="conn2-1" presStyleLbl="parChTrans1D2" presStyleIdx="0" presStyleCnt="3"/>
      <dgm:spPr/>
      <dgm:t>
        <a:bodyPr/>
        <a:lstStyle/>
        <a:p>
          <a:endParaRPr lang="tr-TR"/>
        </a:p>
      </dgm:t>
    </dgm:pt>
    <dgm:pt modelId="{EADDEC06-DA14-45BE-B8C8-52CD3EBD0AEF}" type="pres">
      <dgm:prSet presAssocID="{9032D0B2-ACE1-481C-905D-F7A1605FE653}" presName="connTx" presStyleLbl="parChTrans1D2" presStyleIdx="0" presStyleCnt="3"/>
      <dgm:spPr/>
      <dgm:t>
        <a:bodyPr/>
        <a:lstStyle/>
        <a:p>
          <a:endParaRPr lang="tr-TR"/>
        </a:p>
      </dgm:t>
    </dgm:pt>
    <dgm:pt modelId="{FA144EBF-76C5-4A45-A15C-188D6A475D0A}" type="pres">
      <dgm:prSet presAssocID="{6C817AA0-A1BA-4C13-8E43-C974F816DF10}" presName="root2" presStyleCnt="0"/>
      <dgm:spPr/>
    </dgm:pt>
    <dgm:pt modelId="{10663C09-FF2F-411B-A1C1-B02C2810A947}" type="pres">
      <dgm:prSet presAssocID="{6C817AA0-A1BA-4C13-8E43-C974F816DF10}" presName="LevelTwoTextNode" presStyleLbl="node2" presStyleIdx="0" presStyleCnt="3" custScaleX="181492" custScaleY="1421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8CE165-4505-4273-A0DA-8AEE61D078B6}" type="pres">
      <dgm:prSet presAssocID="{6C817AA0-A1BA-4C13-8E43-C974F816DF10}" presName="level3hierChild" presStyleCnt="0"/>
      <dgm:spPr/>
    </dgm:pt>
    <dgm:pt modelId="{B8E29CFE-F769-4722-AA0E-7ADFB7D37C58}" type="pres">
      <dgm:prSet presAssocID="{BE79F9FF-50D4-41C1-B204-DE11DE79C00F}" presName="conn2-1" presStyleLbl="parChTrans1D3" presStyleIdx="0" presStyleCnt="2"/>
      <dgm:spPr/>
      <dgm:t>
        <a:bodyPr/>
        <a:lstStyle/>
        <a:p>
          <a:endParaRPr lang="tr-TR"/>
        </a:p>
      </dgm:t>
    </dgm:pt>
    <dgm:pt modelId="{43DB18B6-EB3A-455A-A3B4-A6F2223ACB23}" type="pres">
      <dgm:prSet presAssocID="{BE79F9FF-50D4-41C1-B204-DE11DE79C00F}" presName="connTx" presStyleLbl="parChTrans1D3" presStyleIdx="0" presStyleCnt="2"/>
      <dgm:spPr/>
      <dgm:t>
        <a:bodyPr/>
        <a:lstStyle/>
        <a:p>
          <a:endParaRPr lang="tr-TR"/>
        </a:p>
      </dgm:t>
    </dgm:pt>
    <dgm:pt modelId="{1E4ACBAF-22FA-4D97-B50A-85D39C0F6313}" type="pres">
      <dgm:prSet presAssocID="{8B17AA1B-7E80-4B8E-B7FA-E4D01F0C70E2}" presName="root2" presStyleCnt="0"/>
      <dgm:spPr/>
    </dgm:pt>
    <dgm:pt modelId="{22A8E377-68EF-4D97-86CC-2DB7982B68FD}" type="pres">
      <dgm:prSet presAssocID="{8B17AA1B-7E80-4B8E-B7FA-E4D01F0C70E2}" presName="LevelTwoTextNode" presStyleLbl="node3" presStyleIdx="0" presStyleCnt="2" custScaleX="116358" custScaleY="1086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51C2C97-9D4B-4E40-B17D-8AC298E0B371}" type="pres">
      <dgm:prSet presAssocID="{8B17AA1B-7E80-4B8E-B7FA-E4D01F0C70E2}" presName="level3hierChild" presStyleCnt="0"/>
      <dgm:spPr/>
    </dgm:pt>
    <dgm:pt modelId="{BD328ED9-D2FE-4497-B2E0-E4E6C6ADB6AC}" type="pres">
      <dgm:prSet presAssocID="{DDCE731B-F3EC-4F43-B5C1-1A0754F4F3DD}" presName="conn2-1" presStyleLbl="parChTrans1D2" presStyleIdx="1" presStyleCnt="3"/>
      <dgm:spPr/>
      <dgm:t>
        <a:bodyPr/>
        <a:lstStyle/>
        <a:p>
          <a:endParaRPr lang="tr-TR"/>
        </a:p>
      </dgm:t>
    </dgm:pt>
    <dgm:pt modelId="{B439291F-BDB7-497C-B086-104AA2BEDBDC}" type="pres">
      <dgm:prSet presAssocID="{DDCE731B-F3EC-4F43-B5C1-1A0754F4F3DD}" presName="connTx" presStyleLbl="parChTrans1D2" presStyleIdx="1" presStyleCnt="3"/>
      <dgm:spPr/>
      <dgm:t>
        <a:bodyPr/>
        <a:lstStyle/>
        <a:p>
          <a:endParaRPr lang="tr-TR"/>
        </a:p>
      </dgm:t>
    </dgm:pt>
    <dgm:pt modelId="{669AA60D-5A8F-47E3-B046-20A84F56C3C5}" type="pres">
      <dgm:prSet presAssocID="{7C2831E6-8189-49DD-A609-9121BEBD6089}" presName="root2" presStyleCnt="0"/>
      <dgm:spPr/>
    </dgm:pt>
    <dgm:pt modelId="{26013E98-DDEF-4C92-B839-CE81267A20C0}" type="pres">
      <dgm:prSet presAssocID="{7C2831E6-8189-49DD-A609-9121BEBD6089}" presName="LevelTwoTextNode" presStyleLbl="node2" presStyleIdx="1" presStyleCnt="3" custScaleX="117654" custScaleY="6715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AA38F8-1A41-4376-A1B2-233DB9C6F68C}" type="pres">
      <dgm:prSet presAssocID="{7C2831E6-8189-49DD-A609-9121BEBD6089}" presName="level3hierChild" presStyleCnt="0"/>
      <dgm:spPr/>
    </dgm:pt>
    <dgm:pt modelId="{FF3CB6B3-B0A1-4C54-939C-1163B296B0F5}" type="pres">
      <dgm:prSet presAssocID="{3CC11FD0-341D-4D9B-9216-E82C59CEF9E8}" presName="conn2-1" presStyleLbl="parChTrans1D2" presStyleIdx="2" presStyleCnt="3"/>
      <dgm:spPr/>
      <dgm:t>
        <a:bodyPr/>
        <a:lstStyle/>
        <a:p>
          <a:endParaRPr lang="tr-TR"/>
        </a:p>
      </dgm:t>
    </dgm:pt>
    <dgm:pt modelId="{02366E37-EC8B-4959-A375-869F2C17655B}" type="pres">
      <dgm:prSet presAssocID="{3CC11FD0-341D-4D9B-9216-E82C59CEF9E8}" presName="connTx" presStyleLbl="parChTrans1D2" presStyleIdx="2" presStyleCnt="3"/>
      <dgm:spPr/>
      <dgm:t>
        <a:bodyPr/>
        <a:lstStyle/>
        <a:p>
          <a:endParaRPr lang="tr-TR"/>
        </a:p>
      </dgm:t>
    </dgm:pt>
    <dgm:pt modelId="{3DC7B175-B5E9-4A85-ABDD-931C0E3771AD}" type="pres">
      <dgm:prSet presAssocID="{3D691C83-F2EB-409C-824B-43691E5CF912}" presName="root2" presStyleCnt="0"/>
      <dgm:spPr/>
    </dgm:pt>
    <dgm:pt modelId="{4936C667-BFCD-4D8C-BF60-FC69B8BC4265}" type="pres">
      <dgm:prSet presAssocID="{3D691C83-F2EB-409C-824B-43691E5CF912}" presName="LevelTwoTextNode" presStyleLbl="node2" presStyleIdx="2" presStyleCnt="3" custScaleX="127747" custLinFactNeighborX="856" custLinFactNeighborY="1504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0D531C9-6348-44ED-8FA1-440EBB15CBB9}" type="pres">
      <dgm:prSet presAssocID="{3D691C83-F2EB-409C-824B-43691E5CF912}" presName="level3hierChild" presStyleCnt="0"/>
      <dgm:spPr/>
    </dgm:pt>
    <dgm:pt modelId="{3C7DAE11-BAB2-4AEA-A466-07E55096AB06}" type="pres">
      <dgm:prSet presAssocID="{E9F0E5C8-B9B5-45A1-ADE4-71DBFCC90C44}" presName="conn2-1" presStyleLbl="parChTrans1D3" presStyleIdx="1" presStyleCnt="2"/>
      <dgm:spPr/>
      <dgm:t>
        <a:bodyPr/>
        <a:lstStyle/>
        <a:p>
          <a:endParaRPr lang="tr-TR"/>
        </a:p>
      </dgm:t>
    </dgm:pt>
    <dgm:pt modelId="{B2F3381A-EF31-4C5E-BB83-3A813D506F88}" type="pres">
      <dgm:prSet presAssocID="{E9F0E5C8-B9B5-45A1-ADE4-71DBFCC90C44}" presName="connTx" presStyleLbl="parChTrans1D3" presStyleIdx="1" presStyleCnt="2"/>
      <dgm:spPr/>
      <dgm:t>
        <a:bodyPr/>
        <a:lstStyle/>
        <a:p>
          <a:endParaRPr lang="tr-TR"/>
        </a:p>
      </dgm:t>
    </dgm:pt>
    <dgm:pt modelId="{D23155D4-8037-40A7-88F4-55D19861A3A2}" type="pres">
      <dgm:prSet presAssocID="{1C39F57E-6E78-4667-A0E8-E29A879C23D1}" presName="root2" presStyleCnt="0"/>
      <dgm:spPr/>
    </dgm:pt>
    <dgm:pt modelId="{EA460559-FD7C-4E49-BA46-24B607870E17}" type="pres">
      <dgm:prSet presAssocID="{1C39F57E-6E78-4667-A0E8-E29A879C23D1}" presName="LevelTwoTextNode" presStyleLbl="node3" presStyleIdx="1" presStyleCnt="2" custScaleX="178907" custScaleY="73888" custLinFactNeighborX="342" custLinFactNeighborY="1486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CF1ACA1-A65E-4FF8-B9BC-500FB54122FC}" type="pres">
      <dgm:prSet presAssocID="{1C39F57E-6E78-4667-A0E8-E29A879C23D1}" presName="level3hierChild" presStyleCnt="0"/>
      <dgm:spPr/>
    </dgm:pt>
  </dgm:ptLst>
  <dgm:cxnLst>
    <dgm:cxn modelId="{4F713115-D50F-4330-BB2D-771ADCEB2704}" type="presOf" srcId="{BE79F9FF-50D4-41C1-B204-DE11DE79C00F}" destId="{B8E29CFE-F769-4722-AA0E-7ADFB7D37C58}" srcOrd="0" destOrd="0" presId="urn:microsoft.com/office/officeart/2005/8/layout/hierarchy2"/>
    <dgm:cxn modelId="{355687B7-DD9D-4259-AD86-49ABE5F8A583}" srcId="{F751795F-758E-4F2D-8957-F045EAFFB985}" destId="{6C817AA0-A1BA-4C13-8E43-C974F816DF10}" srcOrd="0" destOrd="0" parTransId="{9032D0B2-ACE1-481C-905D-F7A1605FE653}" sibTransId="{F11B5A96-5CA0-4D1A-9947-669EBD426BE8}"/>
    <dgm:cxn modelId="{4430D286-D395-4E44-9654-48641843337D}" srcId="{6C817AA0-A1BA-4C13-8E43-C974F816DF10}" destId="{8B17AA1B-7E80-4B8E-B7FA-E4D01F0C70E2}" srcOrd="0" destOrd="0" parTransId="{BE79F9FF-50D4-41C1-B204-DE11DE79C00F}" sibTransId="{BF385B96-7D00-4C76-BC2D-60D1CFC1F923}"/>
    <dgm:cxn modelId="{17B9830F-3810-43B5-853D-85B5D557AEE9}" type="presOf" srcId="{3D691C83-F2EB-409C-824B-43691E5CF912}" destId="{4936C667-BFCD-4D8C-BF60-FC69B8BC4265}" srcOrd="0" destOrd="0" presId="urn:microsoft.com/office/officeart/2005/8/layout/hierarchy2"/>
    <dgm:cxn modelId="{E8833445-92D4-48B5-9909-DFE9C2D639E1}" type="presOf" srcId="{7C2831E6-8189-49DD-A609-9121BEBD6089}" destId="{26013E98-DDEF-4C92-B839-CE81267A20C0}" srcOrd="0" destOrd="0" presId="urn:microsoft.com/office/officeart/2005/8/layout/hierarchy2"/>
    <dgm:cxn modelId="{26546508-13F0-4A2F-9FA5-F079E8A5BD4A}" type="presOf" srcId="{1C39F57E-6E78-4667-A0E8-E29A879C23D1}" destId="{EA460559-FD7C-4E49-BA46-24B607870E17}" srcOrd="0" destOrd="0" presId="urn:microsoft.com/office/officeart/2005/8/layout/hierarchy2"/>
    <dgm:cxn modelId="{039C4519-437E-45B3-A3DB-35BB5D3F1573}" srcId="{F751795F-758E-4F2D-8957-F045EAFFB985}" destId="{7C2831E6-8189-49DD-A609-9121BEBD6089}" srcOrd="1" destOrd="0" parTransId="{DDCE731B-F3EC-4F43-B5C1-1A0754F4F3DD}" sibTransId="{EC9D021F-8D4F-4E55-8281-93FA187E445B}"/>
    <dgm:cxn modelId="{9BD26917-FA3C-46DD-B4A1-824AE7ABFE39}" type="presOf" srcId="{E9F0E5C8-B9B5-45A1-ADE4-71DBFCC90C44}" destId="{3C7DAE11-BAB2-4AEA-A466-07E55096AB06}" srcOrd="0" destOrd="0" presId="urn:microsoft.com/office/officeart/2005/8/layout/hierarchy2"/>
    <dgm:cxn modelId="{37526A53-EE83-433A-8559-AAC0DC561563}" type="presOf" srcId="{E9F0E5C8-B9B5-45A1-ADE4-71DBFCC90C44}" destId="{B2F3381A-EF31-4C5E-BB83-3A813D506F88}" srcOrd="1" destOrd="0" presId="urn:microsoft.com/office/officeart/2005/8/layout/hierarchy2"/>
    <dgm:cxn modelId="{943200B8-3D92-42B7-A1E0-ACCBF5BAFB58}" srcId="{4CCB1428-1943-488E-A2CB-44692BBC11D8}" destId="{F751795F-758E-4F2D-8957-F045EAFFB985}" srcOrd="0" destOrd="0" parTransId="{CEE93038-34B7-467F-B70D-44A6CC7CB9DC}" sibTransId="{31275995-05E8-4D8D-B833-37BF9AB70DE4}"/>
    <dgm:cxn modelId="{695B18F1-0477-4BD9-8B00-4A182FEF91C6}" type="presOf" srcId="{F751795F-758E-4F2D-8957-F045EAFFB985}" destId="{4178253E-74E2-40D5-9B90-18355D3A9627}" srcOrd="0" destOrd="0" presId="urn:microsoft.com/office/officeart/2005/8/layout/hierarchy2"/>
    <dgm:cxn modelId="{1F3862EE-7024-498E-BB3D-573FB007D1C7}" type="presOf" srcId="{8B17AA1B-7E80-4B8E-B7FA-E4D01F0C70E2}" destId="{22A8E377-68EF-4D97-86CC-2DB7982B68FD}" srcOrd="0" destOrd="0" presId="urn:microsoft.com/office/officeart/2005/8/layout/hierarchy2"/>
    <dgm:cxn modelId="{BE6CAA1C-994C-4C7C-9388-242952E16608}" type="presOf" srcId="{6C817AA0-A1BA-4C13-8E43-C974F816DF10}" destId="{10663C09-FF2F-411B-A1C1-B02C2810A947}" srcOrd="0" destOrd="0" presId="urn:microsoft.com/office/officeart/2005/8/layout/hierarchy2"/>
    <dgm:cxn modelId="{9AFBEF51-7CE6-4D9B-BF5C-B2C28A749CC5}" type="presOf" srcId="{4CCB1428-1943-488E-A2CB-44692BBC11D8}" destId="{84827F27-EA15-4B2F-AB68-345377461CF3}" srcOrd="0" destOrd="0" presId="urn:microsoft.com/office/officeart/2005/8/layout/hierarchy2"/>
    <dgm:cxn modelId="{216C8C30-D7D2-459C-9BE5-4FFFF7475C3F}" type="presOf" srcId="{DDCE731B-F3EC-4F43-B5C1-1A0754F4F3DD}" destId="{BD328ED9-D2FE-4497-B2E0-E4E6C6ADB6AC}" srcOrd="0" destOrd="0" presId="urn:microsoft.com/office/officeart/2005/8/layout/hierarchy2"/>
    <dgm:cxn modelId="{F33B9A6D-E832-4196-8544-2670409DA2D0}" type="presOf" srcId="{3CC11FD0-341D-4D9B-9216-E82C59CEF9E8}" destId="{02366E37-EC8B-4959-A375-869F2C17655B}" srcOrd="1" destOrd="0" presId="urn:microsoft.com/office/officeart/2005/8/layout/hierarchy2"/>
    <dgm:cxn modelId="{5D2EC701-C492-43BF-917D-BB6002ED53D0}" srcId="{F751795F-758E-4F2D-8957-F045EAFFB985}" destId="{3D691C83-F2EB-409C-824B-43691E5CF912}" srcOrd="2" destOrd="0" parTransId="{3CC11FD0-341D-4D9B-9216-E82C59CEF9E8}" sibTransId="{DC78E9EE-31F3-4998-B569-1D4BC8066F32}"/>
    <dgm:cxn modelId="{8FBEF863-823A-499F-B2D4-D1F259F0AFEE}" srcId="{3D691C83-F2EB-409C-824B-43691E5CF912}" destId="{1C39F57E-6E78-4667-A0E8-E29A879C23D1}" srcOrd="0" destOrd="0" parTransId="{E9F0E5C8-B9B5-45A1-ADE4-71DBFCC90C44}" sibTransId="{FB865BD1-F5E3-452F-9A07-0EF61E6DCB00}"/>
    <dgm:cxn modelId="{50986894-CDC2-4378-B694-3E34EBFDC37E}" type="presOf" srcId="{3CC11FD0-341D-4D9B-9216-E82C59CEF9E8}" destId="{FF3CB6B3-B0A1-4C54-939C-1163B296B0F5}" srcOrd="0" destOrd="0" presId="urn:microsoft.com/office/officeart/2005/8/layout/hierarchy2"/>
    <dgm:cxn modelId="{35A14830-C4F3-4853-8646-2E28AE05285A}" type="presOf" srcId="{9032D0B2-ACE1-481C-905D-F7A1605FE653}" destId="{EADDEC06-DA14-45BE-B8C8-52CD3EBD0AEF}" srcOrd="1" destOrd="0" presId="urn:microsoft.com/office/officeart/2005/8/layout/hierarchy2"/>
    <dgm:cxn modelId="{494B0A7F-32A4-49C6-AD2F-B77B79FD65CA}" type="presOf" srcId="{DDCE731B-F3EC-4F43-B5C1-1A0754F4F3DD}" destId="{B439291F-BDB7-497C-B086-104AA2BEDBDC}" srcOrd="1" destOrd="0" presId="urn:microsoft.com/office/officeart/2005/8/layout/hierarchy2"/>
    <dgm:cxn modelId="{E5EFE95B-CE62-436B-BB6D-2AED811D055D}" type="presOf" srcId="{9032D0B2-ACE1-481C-905D-F7A1605FE653}" destId="{3173B9BE-690A-4541-AE2D-2F160A96FBD0}" srcOrd="0" destOrd="0" presId="urn:microsoft.com/office/officeart/2005/8/layout/hierarchy2"/>
    <dgm:cxn modelId="{528D4790-2EC3-4126-B365-CCB6B49A390C}" type="presOf" srcId="{BE79F9FF-50D4-41C1-B204-DE11DE79C00F}" destId="{43DB18B6-EB3A-455A-A3B4-A6F2223ACB23}" srcOrd="1" destOrd="0" presId="urn:microsoft.com/office/officeart/2005/8/layout/hierarchy2"/>
    <dgm:cxn modelId="{5984753E-5304-469C-A27E-EA1B57449D06}" type="presParOf" srcId="{84827F27-EA15-4B2F-AB68-345377461CF3}" destId="{9F8F77B2-8673-4D99-A930-B3BCB9DE840E}" srcOrd="0" destOrd="0" presId="urn:microsoft.com/office/officeart/2005/8/layout/hierarchy2"/>
    <dgm:cxn modelId="{C2A23F00-98B3-480B-8303-33A399499A88}" type="presParOf" srcId="{9F8F77B2-8673-4D99-A930-B3BCB9DE840E}" destId="{4178253E-74E2-40D5-9B90-18355D3A9627}" srcOrd="0" destOrd="0" presId="urn:microsoft.com/office/officeart/2005/8/layout/hierarchy2"/>
    <dgm:cxn modelId="{D1C10080-17C6-4802-A5FD-F930113B5D28}" type="presParOf" srcId="{9F8F77B2-8673-4D99-A930-B3BCB9DE840E}" destId="{FF4DC944-19B6-46FB-92CF-005267C57EB2}" srcOrd="1" destOrd="0" presId="urn:microsoft.com/office/officeart/2005/8/layout/hierarchy2"/>
    <dgm:cxn modelId="{ADADC9BD-27CF-4508-8E93-D54EA98096E2}" type="presParOf" srcId="{FF4DC944-19B6-46FB-92CF-005267C57EB2}" destId="{3173B9BE-690A-4541-AE2D-2F160A96FBD0}" srcOrd="0" destOrd="0" presId="urn:microsoft.com/office/officeart/2005/8/layout/hierarchy2"/>
    <dgm:cxn modelId="{401E75C7-7137-4746-84A8-BBA4230103FC}" type="presParOf" srcId="{3173B9BE-690A-4541-AE2D-2F160A96FBD0}" destId="{EADDEC06-DA14-45BE-B8C8-52CD3EBD0AEF}" srcOrd="0" destOrd="0" presId="urn:microsoft.com/office/officeart/2005/8/layout/hierarchy2"/>
    <dgm:cxn modelId="{81CB14BA-4A9C-4588-AC94-5D27A8C97D39}" type="presParOf" srcId="{FF4DC944-19B6-46FB-92CF-005267C57EB2}" destId="{FA144EBF-76C5-4A45-A15C-188D6A475D0A}" srcOrd="1" destOrd="0" presId="urn:microsoft.com/office/officeart/2005/8/layout/hierarchy2"/>
    <dgm:cxn modelId="{984F03A2-7CE4-48E7-90A2-4DDF00154392}" type="presParOf" srcId="{FA144EBF-76C5-4A45-A15C-188D6A475D0A}" destId="{10663C09-FF2F-411B-A1C1-B02C2810A947}" srcOrd="0" destOrd="0" presId="urn:microsoft.com/office/officeart/2005/8/layout/hierarchy2"/>
    <dgm:cxn modelId="{E95C2083-6014-425D-8EB7-87A5348416CD}" type="presParOf" srcId="{FA144EBF-76C5-4A45-A15C-188D6A475D0A}" destId="{088CE165-4505-4273-A0DA-8AEE61D078B6}" srcOrd="1" destOrd="0" presId="urn:microsoft.com/office/officeart/2005/8/layout/hierarchy2"/>
    <dgm:cxn modelId="{DAEF0486-3695-403E-8615-0547F2D67D8C}" type="presParOf" srcId="{088CE165-4505-4273-A0DA-8AEE61D078B6}" destId="{B8E29CFE-F769-4722-AA0E-7ADFB7D37C58}" srcOrd="0" destOrd="0" presId="urn:microsoft.com/office/officeart/2005/8/layout/hierarchy2"/>
    <dgm:cxn modelId="{8724FAD5-AE79-4DC9-9B95-8081659BA55E}" type="presParOf" srcId="{B8E29CFE-F769-4722-AA0E-7ADFB7D37C58}" destId="{43DB18B6-EB3A-455A-A3B4-A6F2223ACB23}" srcOrd="0" destOrd="0" presId="urn:microsoft.com/office/officeart/2005/8/layout/hierarchy2"/>
    <dgm:cxn modelId="{A2D62CBD-5269-4550-BD83-825D4ACCCDA7}" type="presParOf" srcId="{088CE165-4505-4273-A0DA-8AEE61D078B6}" destId="{1E4ACBAF-22FA-4D97-B50A-85D39C0F6313}" srcOrd="1" destOrd="0" presId="urn:microsoft.com/office/officeart/2005/8/layout/hierarchy2"/>
    <dgm:cxn modelId="{7D890D1E-CFB9-4600-9F3C-0C1779F5E3F7}" type="presParOf" srcId="{1E4ACBAF-22FA-4D97-B50A-85D39C0F6313}" destId="{22A8E377-68EF-4D97-86CC-2DB7982B68FD}" srcOrd="0" destOrd="0" presId="urn:microsoft.com/office/officeart/2005/8/layout/hierarchy2"/>
    <dgm:cxn modelId="{F2CC809E-5D44-4229-9A06-61F31AE6364B}" type="presParOf" srcId="{1E4ACBAF-22FA-4D97-B50A-85D39C0F6313}" destId="{451C2C97-9D4B-4E40-B17D-8AC298E0B371}" srcOrd="1" destOrd="0" presId="urn:microsoft.com/office/officeart/2005/8/layout/hierarchy2"/>
    <dgm:cxn modelId="{B83EDAC3-0C1A-4D37-8205-D94CEFB5AC30}" type="presParOf" srcId="{FF4DC944-19B6-46FB-92CF-005267C57EB2}" destId="{BD328ED9-D2FE-4497-B2E0-E4E6C6ADB6AC}" srcOrd="2" destOrd="0" presId="urn:microsoft.com/office/officeart/2005/8/layout/hierarchy2"/>
    <dgm:cxn modelId="{F93D3797-2D87-40AD-9AE4-D4E6B1962748}" type="presParOf" srcId="{BD328ED9-D2FE-4497-B2E0-E4E6C6ADB6AC}" destId="{B439291F-BDB7-497C-B086-104AA2BEDBDC}" srcOrd="0" destOrd="0" presId="urn:microsoft.com/office/officeart/2005/8/layout/hierarchy2"/>
    <dgm:cxn modelId="{8233E8BF-2C55-4448-B5BB-FC0168D84E9C}" type="presParOf" srcId="{FF4DC944-19B6-46FB-92CF-005267C57EB2}" destId="{669AA60D-5A8F-47E3-B046-20A84F56C3C5}" srcOrd="3" destOrd="0" presId="urn:microsoft.com/office/officeart/2005/8/layout/hierarchy2"/>
    <dgm:cxn modelId="{04802C7F-BC16-4944-806E-2CDF00FA5361}" type="presParOf" srcId="{669AA60D-5A8F-47E3-B046-20A84F56C3C5}" destId="{26013E98-DDEF-4C92-B839-CE81267A20C0}" srcOrd="0" destOrd="0" presId="urn:microsoft.com/office/officeart/2005/8/layout/hierarchy2"/>
    <dgm:cxn modelId="{83BF8454-D237-47C6-9CC3-0A8CDFEB594B}" type="presParOf" srcId="{669AA60D-5A8F-47E3-B046-20A84F56C3C5}" destId="{36AA38F8-1A41-4376-A1B2-233DB9C6F68C}" srcOrd="1" destOrd="0" presId="urn:microsoft.com/office/officeart/2005/8/layout/hierarchy2"/>
    <dgm:cxn modelId="{963514F6-1540-49E1-A2FD-371CDFC303BD}" type="presParOf" srcId="{FF4DC944-19B6-46FB-92CF-005267C57EB2}" destId="{FF3CB6B3-B0A1-4C54-939C-1163B296B0F5}" srcOrd="4" destOrd="0" presId="urn:microsoft.com/office/officeart/2005/8/layout/hierarchy2"/>
    <dgm:cxn modelId="{CDD60C32-D081-4A56-8183-136908D8EF8E}" type="presParOf" srcId="{FF3CB6B3-B0A1-4C54-939C-1163B296B0F5}" destId="{02366E37-EC8B-4959-A375-869F2C17655B}" srcOrd="0" destOrd="0" presId="urn:microsoft.com/office/officeart/2005/8/layout/hierarchy2"/>
    <dgm:cxn modelId="{99614805-B277-44C7-82F2-AF4A0BB0ABDC}" type="presParOf" srcId="{FF4DC944-19B6-46FB-92CF-005267C57EB2}" destId="{3DC7B175-B5E9-4A85-ABDD-931C0E3771AD}" srcOrd="5" destOrd="0" presId="urn:microsoft.com/office/officeart/2005/8/layout/hierarchy2"/>
    <dgm:cxn modelId="{AB35A483-FAED-4B64-8143-E1946116D052}" type="presParOf" srcId="{3DC7B175-B5E9-4A85-ABDD-931C0E3771AD}" destId="{4936C667-BFCD-4D8C-BF60-FC69B8BC4265}" srcOrd="0" destOrd="0" presId="urn:microsoft.com/office/officeart/2005/8/layout/hierarchy2"/>
    <dgm:cxn modelId="{6018B116-BC87-4917-95FE-C025401A9584}" type="presParOf" srcId="{3DC7B175-B5E9-4A85-ABDD-931C0E3771AD}" destId="{C0D531C9-6348-44ED-8FA1-440EBB15CBB9}" srcOrd="1" destOrd="0" presId="urn:microsoft.com/office/officeart/2005/8/layout/hierarchy2"/>
    <dgm:cxn modelId="{B6522ADE-29FE-4FA3-8002-E75E1A41DBE8}" type="presParOf" srcId="{C0D531C9-6348-44ED-8FA1-440EBB15CBB9}" destId="{3C7DAE11-BAB2-4AEA-A466-07E55096AB06}" srcOrd="0" destOrd="0" presId="urn:microsoft.com/office/officeart/2005/8/layout/hierarchy2"/>
    <dgm:cxn modelId="{11DE24A4-ADAA-4668-9F30-1E54F865B0E9}" type="presParOf" srcId="{3C7DAE11-BAB2-4AEA-A466-07E55096AB06}" destId="{B2F3381A-EF31-4C5E-BB83-3A813D506F88}" srcOrd="0" destOrd="0" presId="urn:microsoft.com/office/officeart/2005/8/layout/hierarchy2"/>
    <dgm:cxn modelId="{75C2BEE8-55F1-4A79-B585-3DF88D2160B4}" type="presParOf" srcId="{C0D531C9-6348-44ED-8FA1-440EBB15CBB9}" destId="{D23155D4-8037-40A7-88F4-55D19861A3A2}" srcOrd="1" destOrd="0" presId="urn:microsoft.com/office/officeart/2005/8/layout/hierarchy2"/>
    <dgm:cxn modelId="{7EF3EEDE-EBA9-4C8A-9BA3-F291AE0BF67C}" type="presParOf" srcId="{D23155D4-8037-40A7-88F4-55D19861A3A2}" destId="{EA460559-FD7C-4E49-BA46-24B607870E17}" srcOrd="0" destOrd="0" presId="urn:microsoft.com/office/officeart/2005/8/layout/hierarchy2"/>
    <dgm:cxn modelId="{D1F6D4D8-2BF6-4FEF-BAB7-D91339F40FF6}" type="presParOf" srcId="{D23155D4-8037-40A7-88F4-55D19861A3A2}" destId="{0CF1ACA1-A65E-4FF8-B9BC-500FB54122F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8A0926-59CD-4631-A0BD-1280D2FC551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4FEE6E-0DA0-4544-9ADB-7FCFC50BB233}">
      <dgm:prSet phldrT="[Metin]" custT="1"/>
      <dgm:spPr/>
      <dgm:t>
        <a:bodyPr/>
        <a:lstStyle/>
        <a:p>
          <a:pPr>
            <a:spcAft>
              <a:spcPts val="1000"/>
            </a:spcAft>
          </a:pP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bilgilerin, işletmenin faaliyetleri ile bunlara ilişkin önemli gelişmelerin,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dayanaklarını oluşturan işlem ve olayları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gerçeğe uygun şekilde yansıtıp yansıtmadığının değerlendirilmesi,</a:t>
          </a:r>
        </a:p>
        <a:p>
          <a:pPr>
            <a:spcAft>
              <a:spcPts val="1000"/>
            </a:spcAft>
          </a:pP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Tahminlerin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bu tahminlerde kullanılan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varsayımların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makul olup olmadığı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nın ve hesaplamaların doğru olup olmadığının değerlendirilmesi,</a:t>
          </a:r>
        </a:p>
        <a:p>
          <a:pPr>
            <a:spcAft>
              <a:spcPts val="1000"/>
            </a:spcAft>
          </a:pPr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 risklerinin </a:t>
          </a:r>
          <a:r>
            <a:rPr lang="tr-TR" sz="14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gerçeğe uygun bir şekilde yansıtılıp yansıtılmadığının değerlendirilmesi.</a:t>
          </a:r>
        </a:p>
        <a:p>
          <a:pPr algn="l">
            <a:spcAft>
              <a:spcPct val="35000"/>
            </a:spcAft>
          </a:pPr>
          <a:endParaRPr lang="tr-TR" sz="14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21B80E55-1D35-45AC-B084-9D36F8F207BE}" type="par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015A3F5B-605A-4580-94B0-353660EE8A4B}" type="sibTrans" cxnId="{7D103AA4-367B-4213-B010-2EAF18147711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7623C400-D10D-4063-B301-87A1E2E3660F}" type="pres">
      <dgm:prSet presAssocID="{488A0926-59CD-4631-A0BD-1280D2FC551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BB5DF84-0BD5-477F-8926-ECA8B76B375A}" type="pres">
      <dgm:prSet presAssocID="{AF4FEE6E-0DA0-4544-9ADB-7FCFC50BB233}" presName="compNode" presStyleCnt="0"/>
      <dgm:spPr/>
    </dgm:pt>
    <dgm:pt modelId="{2493172F-C20D-4B87-8E62-91C999F27164}" type="pres">
      <dgm:prSet presAssocID="{AF4FEE6E-0DA0-4544-9ADB-7FCFC50BB233}" presName="pictRect" presStyleLbl="node1" presStyleIdx="0" presStyleCnt="1" custScaleX="92452" custScaleY="108310" custLinFactX="-33724" custLinFactNeighborX="-100000" custLinFactNeighborY="4559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tr-TR"/>
        </a:p>
      </dgm:t>
    </dgm:pt>
    <dgm:pt modelId="{692DE413-6CAF-4F29-8EBC-485150C2F763}" type="pres">
      <dgm:prSet presAssocID="{AF4FEE6E-0DA0-4544-9ADB-7FCFC50BB233}" presName="textRect" presStyleLbl="revTx" presStyleIdx="0" presStyleCnt="1" custScaleX="205543" custScaleY="204895" custLinFactY="-2307" custLinFactNeighborX="42992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103AA6-1DC2-4EF7-8852-74568EA8C32B}" type="presOf" srcId="{AF4FEE6E-0DA0-4544-9ADB-7FCFC50BB233}" destId="{692DE413-6CAF-4F29-8EBC-485150C2F763}" srcOrd="0" destOrd="0" presId="urn:microsoft.com/office/officeart/2005/8/layout/pList1"/>
    <dgm:cxn modelId="{7D103AA4-367B-4213-B010-2EAF18147711}" srcId="{488A0926-59CD-4631-A0BD-1280D2FC5515}" destId="{AF4FEE6E-0DA0-4544-9ADB-7FCFC50BB233}" srcOrd="0" destOrd="0" parTransId="{21B80E55-1D35-45AC-B084-9D36F8F207BE}" sibTransId="{015A3F5B-605A-4580-94B0-353660EE8A4B}"/>
    <dgm:cxn modelId="{65C4C80F-B9C2-46E6-9BC4-91D2C2970FE2}" type="presOf" srcId="{488A0926-59CD-4631-A0BD-1280D2FC5515}" destId="{7623C400-D10D-4063-B301-87A1E2E3660F}" srcOrd="0" destOrd="0" presId="urn:microsoft.com/office/officeart/2005/8/layout/pList1"/>
    <dgm:cxn modelId="{22166521-CE8B-4620-9A9C-CDAA42E25D56}" type="presParOf" srcId="{7623C400-D10D-4063-B301-87A1E2E3660F}" destId="{6BB5DF84-0BD5-477F-8926-ECA8B76B375A}" srcOrd="0" destOrd="0" presId="urn:microsoft.com/office/officeart/2005/8/layout/pList1"/>
    <dgm:cxn modelId="{D423AD72-6EBE-4893-A919-ADF9A279A8C5}" type="presParOf" srcId="{6BB5DF84-0BD5-477F-8926-ECA8B76B375A}" destId="{2493172F-C20D-4B87-8E62-91C999F27164}" srcOrd="0" destOrd="0" presId="urn:microsoft.com/office/officeart/2005/8/layout/pList1"/>
    <dgm:cxn modelId="{358A285C-3604-4DEB-9DAB-98317983A7AA}" type="presParOf" srcId="{6BB5DF84-0BD5-477F-8926-ECA8B76B375A}" destId="{692DE413-6CAF-4F29-8EBC-485150C2F76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E2D5BAC-B212-42CE-8705-36A471954A78}" type="doc">
      <dgm:prSet loTypeId="urn:microsoft.com/office/officeart/2005/8/layout/hierarchy5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6467E78E-46B5-4B44-ADFC-30E62D0B9D5B}">
      <dgm:prSet phldrT="[Metin]" custT="1"/>
      <dgm:spPr/>
      <dgm:t>
        <a:bodyPr/>
        <a:lstStyle/>
        <a:p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Yanlışlık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A8C143B-4CFD-498B-8985-4935CC242A74}" type="parTrans" cxnId="{609A8D38-F93A-403F-9F6B-A4E7145A95E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0AA985F4-AAE6-4EBE-8A67-046F486992FD}" type="sibTrans" cxnId="{609A8D38-F93A-403F-9F6B-A4E7145A95E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29EAF0B6-065A-4D8F-9A45-547947E2E4D6}">
      <dgm:prSet phldrT="[Metin]" custT="1"/>
      <dgm:spPr/>
      <dgm:t>
        <a:bodyPr/>
        <a:lstStyle/>
        <a:p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Tutarsızlık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BB816F-8C26-43F6-B457-4AA8853FD9A6}" type="parTrans" cxnId="{D57BA503-AC3E-4C3E-ADF9-8E50ECF0031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C54E3B8B-9B30-4337-8395-F263BF617109}" type="sibTrans" cxnId="{D57BA503-AC3E-4C3E-ADF9-8E50ECF0031D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096E364C-3D7A-4BD1-96B9-AA4C7E15BE72}">
      <dgm:prSet phldrT="[Metin]" custT="1"/>
      <dgm:spPr/>
      <dgm:t>
        <a:bodyPr/>
        <a:lstStyle/>
        <a:p>
          <a:r>
            <a:rPr lang="tr-TR" sz="1400" dirty="0" smtClean="0">
              <a:latin typeface="Source Sans Pro" panose="020B0604020202020204" charset="-94"/>
              <a:cs typeface="Times New Roman" panose="02020603050405020304" pitchFamily="18" charset="0"/>
            </a:rPr>
            <a:t>Eksik veya yanıltıcı beyan</a:t>
          </a:r>
          <a:endParaRPr lang="tr-TR" sz="14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6C3E7D1-F0B3-4EA5-8520-B1D36F28A834}" type="parTrans" cxnId="{3B9765B9-8E28-4485-8FC5-F3E069DB61C7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7838815F-928B-4F32-B67D-D7F95103C22E}" type="sibTrans" cxnId="{3B9765B9-8E28-4485-8FC5-F3E069DB61C7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DFD8C295-140D-454F-B658-A7D9DF00FD59}">
      <dgm:prSet phldrT="[Metin]" custT="1"/>
      <dgm:spPr/>
      <dgm:t>
        <a:bodyPr/>
        <a:lstStyle/>
        <a:p>
          <a:endParaRPr lang="tr-TR" sz="1200" dirty="0" smtClean="0">
            <a:latin typeface="Source Sans Pro" panose="020B0604020202020204" charset="-94"/>
            <a:cs typeface="Times New Roman" panose="02020603050405020304" pitchFamily="18" charset="0"/>
          </a:endParaRPr>
        </a:p>
        <a:p>
          <a:r>
            <a:rPr lang="tr-TR" sz="1200" b="1" dirty="0" smtClean="0">
              <a:latin typeface="Source Sans Pro" panose="020B0604020202020204" charset="-94"/>
              <a:cs typeface="Times New Roman" panose="02020603050405020304" pitchFamily="18" charset="0"/>
            </a:rPr>
            <a:t>Diğer bilgilerin mevzuatta öngörülenden farklı şekilde raporlanması</a:t>
          </a:r>
          <a:endParaRPr lang="tr-TR" sz="1200" b="1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FC9380F-A6DA-48A1-9619-EE9B30D3F07C}" type="parTrans" cxnId="{EF5AD417-E55F-4D92-A1A4-A5835D3EE0D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7A6B4986-01BC-4804-A720-E1EF97D421E8}" type="sibTrans" cxnId="{EF5AD417-E55F-4D92-A1A4-A5835D3EE0D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07B1E75A-5D98-4617-9E54-7FFEF076F032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</a:rPr>
            <a:t>.</a:t>
          </a:r>
          <a:endParaRPr lang="tr-TR" dirty="0">
            <a:latin typeface="Source Sans Pro" panose="020B0604020202020204" charset="-94"/>
          </a:endParaRPr>
        </a:p>
      </dgm:t>
    </dgm:pt>
    <dgm:pt modelId="{C59453FA-5584-4594-8337-8FD2444E7AC4}" type="sibTrans" cxnId="{5FB78245-0FC7-4F5C-A126-0313FDC7C4F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B5C0DD53-4F44-4965-95FF-BE91FE80AA1C}" type="parTrans" cxnId="{5FB78245-0FC7-4F5C-A126-0313FDC7C4F4}">
      <dgm:prSet/>
      <dgm:spPr/>
      <dgm:t>
        <a:bodyPr/>
        <a:lstStyle/>
        <a:p>
          <a:endParaRPr lang="tr-TR">
            <a:latin typeface="Source Sans Pro" panose="020B0604020202020204" charset="-94"/>
          </a:endParaRPr>
        </a:p>
      </dgm:t>
    </dgm:pt>
    <dgm:pt modelId="{27A3A718-D753-4E64-A447-5D8B8D08C080}" type="pres">
      <dgm:prSet presAssocID="{CE2D5BAC-B212-42CE-8705-36A471954A78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182CEA8-B795-4EA3-BC33-10DE329CDF22}" type="pres">
      <dgm:prSet presAssocID="{CE2D5BAC-B212-42CE-8705-36A471954A78}" presName="hierFlow" presStyleCnt="0"/>
      <dgm:spPr/>
      <dgm:t>
        <a:bodyPr/>
        <a:lstStyle/>
        <a:p>
          <a:endParaRPr lang="tr-TR"/>
        </a:p>
      </dgm:t>
    </dgm:pt>
    <dgm:pt modelId="{420BBB22-1930-48C9-923E-E56B5D35001D}" type="pres">
      <dgm:prSet presAssocID="{CE2D5BAC-B212-42CE-8705-36A471954A78}" presName="firstBuf" presStyleCnt="0"/>
      <dgm:spPr/>
      <dgm:t>
        <a:bodyPr/>
        <a:lstStyle/>
        <a:p>
          <a:endParaRPr lang="tr-TR"/>
        </a:p>
      </dgm:t>
    </dgm:pt>
    <dgm:pt modelId="{A0358F48-9791-470E-8F8D-3ECB11D70EA6}" type="pres">
      <dgm:prSet presAssocID="{CE2D5BAC-B212-42CE-8705-36A471954A78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7618541-E85A-49F9-8E64-C49ED06E45BB}" type="pres">
      <dgm:prSet presAssocID="{6467E78E-46B5-4B44-ADFC-30E62D0B9D5B}" presName="Name17" presStyleCnt="0"/>
      <dgm:spPr/>
      <dgm:t>
        <a:bodyPr/>
        <a:lstStyle/>
        <a:p>
          <a:endParaRPr lang="tr-TR"/>
        </a:p>
      </dgm:t>
    </dgm:pt>
    <dgm:pt modelId="{285C893E-D854-4DA8-AD4F-90BEB4A9039E}" type="pres">
      <dgm:prSet presAssocID="{6467E78E-46B5-4B44-ADFC-30E62D0B9D5B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371886-41C8-49C1-9701-2642B7BD1D3D}" type="pres">
      <dgm:prSet presAssocID="{6467E78E-46B5-4B44-ADFC-30E62D0B9D5B}" presName="hierChild2" presStyleCnt="0"/>
      <dgm:spPr/>
      <dgm:t>
        <a:bodyPr/>
        <a:lstStyle/>
        <a:p>
          <a:endParaRPr lang="tr-TR"/>
        </a:p>
      </dgm:t>
    </dgm:pt>
    <dgm:pt modelId="{D770DB5A-E3E0-4269-BCB9-E24CB700471A}" type="pres">
      <dgm:prSet presAssocID="{DABB816F-8C26-43F6-B457-4AA8853FD9A6}" presName="Name25" presStyleLbl="parChTrans1D2" presStyleIdx="0" presStyleCnt="2"/>
      <dgm:spPr/>
      <dgm:t>
        <a:bodyPr/>
        <a:lstStyle/>
        <a:p>
          <a:endParaRPr lang="tr-TR"/>
        </a:p>
      </dgm:t>
    </dgm:pt>
    <dgm:pt modelId="{DB1D385A-6A4F-4BD8-8F81-97D1FA8913E5}" type="pres">
      <dgm:prSet presAssocID="{DABB816F-8C26-43F6-B457-4AA8853FD9A6}" presName="connTx" presStyleLbl="parChTrans1D2" presStyleIdx="0" presStyleCnt="2"/>
      <dgm:spPr/>
      <dgm:t>
        <a:bodyPr/>
        <a:lstStyle/>
        <a:p>
          <a:endParaRPr lang="tr-TR"/>
        </a:p>
      </dgm:t>
    </dgm:pt>
    <dgm:pt modelId="{B7122EC6-9B5D-449D-87C2-81B53B1EAA95}" type="pres">
      <dgm:prSet presAssocID="{29EAF0B6-065A-4D8F-9A45-547947E2E4D6}" presName="Name30" presStyleCnt="0"/>
      <dgm:spPr/>
      <dgm:t>
        <a:bodyPr/>
        <a:lstStyle/>
        <a:p>
          <a:endParaRPr lang="tr-TR"/>
        </a:p>
      </dgm:t>
    </dgm:pt>
    <dgm:pt modelId="{D9A24D1F-4F48-493A-944F-B25708C606DF}" type="pres">
      <dgm:prSet presAssocID="{29EAF0B6-065A-4D8F-9A45-547947E2E4D6}" presName="level2Shape" presStyleLbl="node2" presStyleIdx="0" presStyleCnt="2"/>
      <dgm:spPr/>
      <dgm:t>
        <a:bodyPr/>
        <a:lstStyle/>
        <a:p>
          <a:endParaRPr lang="tr-TR"/>
        </a:p>
      </dgm:t>
    </dgm:pt>
    <dgm:pt modelId="{CB0BF8A6-C89D-489B-8635-35FE59B4DEEE}" type="pres">
      <dgm:prSet presAssocID="{29EAF0B6-065A-4D8F-9A45-547947E2E4D6}" presName="hierChild3" presStyleCnt="0"/>
      <dgm:spPr/>
      <dgm:t>
        <a:bodyPr/>
        <a:lstStyle/>
        <a:p>
          <a:endParaRPr lang="tr-TR"/>
        </a:p>
      </dgm:t>
    </dgm:pt>
    <dgm:pt modelId="{4FF6807C-C7FA-4180-A52C-7B1A0CF18E92}" type="pres">
      <dgm:prSet presAssocID="{E6C3E7D1-F0B3-4EA5-8520-B1D36F28A834}" presName="Name25" presStyleLbl="parChTrans1D2" presStyleIdx="1" presStyleCnt="2"/>
      <dgm:spPr/>
      <dgm:t>
        <a:bodyPr/>
        <a:lstStyle/>
        <a:p>
          <a:endParaRPr lang="tr-TR"/>
        </a:p>
      </dgm:t>
    </dgm:pt>
    <dgm:pt modelId="{8903623D-CA1D-4CC9-B6FA-5EF3C9E032ED}" type="pres">
      <dgm:prSet presAssocID="{E6C3E7D1-F0B3-4EA5-8520-B1D36F28A834}" presName="connTx" presStyleLbl="parChTrans1D2" presStyleIdx="1" presStyleCnt="2"/>
      <dgm:spPr/>
      <dgm:t>
        <a:bodyPr/>
        <a:lstStyle/>
        <a:p>
          <a:endParaRPr lang="tr-TR"/>
        </a:p>
      </dgm:t>
    </dgm:pt>
    <dgm:pt modelId="{7F39E6ED-F89F-42AE-88BE-C0B805624E4D}" type="pres">
      <dgm:prSet presAssocID="{096E364C-3D7A-4BD1-96B9-AA4C7E15BE72}" presName="Name30" presStyleCnt="0"/>
      <dgm:spPr/>
      <dgm:t>
        <a:bodyPr/>
        <a:lstStyle/>
        <a:p>
          <a:endParaRPr lang="tr-TR"/>
        </a:p>
      </dgm:t>
    </dgm:pt>
    <dgm:pt modelId="{17C82A4A-81AC-474B-BE31-1F9007759A2B}" type="pres">
      <dgm:prSet presAssocID="{096E364C-3D7A-4BD1-96B9-AA4C7E15BE72}" presName="level2Shape" presStyleLbl="node2" presStyleIdx="1" presStyleCnt="2"/>
      <dgm:spPr/>
      <dgm:t>
        <a:bodyPr/>
        <a:lstStyle/>
        <a:p>
          <a:endParaRPr lang="tr-TR"/>
        </a:p>
      </dgm:t>
    </dgm:pt>
    <dgm:pt modelId="{3AD12779-5962-4791-9792-5E6FE88D5411}" type="pres">
      <dgm:prSet presAssocID="{096E364C-3D7A-4BD1-96B9-AA4C7E15BE72}" presName="hierChild3" presStyleCnt="0"/>
      <dgm:spPr/>
      <dgm:t>
        <a:bodyPr/>
        <a:lstStyle/>
        <a:p>
          <a:endParaRPr lang="tr-TR"/>
        </a:p>
      </dgm:t>
    </dgm:pt>
    <dgm:pt modelId="{F18B062F-8DDF-4275-8531-FF3EF51887F5}" type="pres">
      <dgm:prSet presAssocID="{CE2D5BAC-B212-42CE-8705-36A471954A78}" presName="bgShapesFlow" presStyleCnt="0"/>
      <dgm:spPr/>
      <dgm:t>
        <a:bodyPr/>
        <a:lstStyle/>
        <a:p>
          <a:endParaRPr lang="tr-TR"/>
        </a:p>
      </dgm:t>
    </dgm:pt>
    <dgm:pt modelId="{2067EF1E-8AFB-4437-885B-2D04D54AE265}" type="pres">
      <dgm:prSet presAssocID="{DFD8C295-140D-454F-B658-A7D9DF00FD59}" presName="rectComp" presStyleCnt="0"/>
      <dgm:spPr/>
      <dgm:t>
        <a:bodyPr/>
        <a:lstStyle/>
        <a:p>
          <a:endParaRPr lang="tr-TR"/>
        </a:p>
      </dgm:t>
    </dgm:pt>
    <dgm:pt modelId="{B66514F9-2377-46D7-AA28-74884C7962D2}" type="pres">
      <dgm:prSet presAssocID="{DFD8C295-140D-454F-B658-A7D9DF00FD59}" presName="bgRect" presStyleLbl="bgShp" presStyleIdx="0" presStyleCnt="2"/>
      <dgm:spPr/>
      <dgm:t>
        <a:bodyPr/>
        <a:lstStyle/>
        <a:p>
          <a:endParaRPr lang="tr-TR"/>
        </a:p>
      </dgm:t>
    </dgm:pt>
    <dgm:pt modelId="{2ACBF1B8-5EEB-4F8D-9731-5E4A57941380}" type="pres">
      <dgm:prSet presAssocID="{DFD8C295-140D-454F-B658-A7D9DF00FD59}" presName="bgRectTx" presStyleLbl="bgShp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53B35F-05CA-467C-BD84-5E30E0144399}" type="pres">
      <dgm:prSet presAssocID="{DFD8C295-140D-454F-B658-A7D9DF00FD59}" presName="spComp" presStyleCnt="0"/>
      <dgm:spPr/>
      <dgm:t>
        <a:bodyPr/>
        <a:lstStyle/>
        <a:p>
          <a:endParaRPr lang="tr-TR"/>
        </a:p>
      </dgm:t>
    </dgm:pt>
    <dgm:pt modelId="{4C362DBA-8412-4267-8627-15B23C4F702E}" type="pres">
      <dgm:prSet presAssocID="{DFD8C295-140D-454F-B658-A7D9DF00FD59}" presName="hSp" presStyleCnt="0"/>
      <dgm:spPr/>
      <dgm:t>
        <a:bodyPr/>
        <a:lstStyle/>
        <a:p>
          <a:endParaRPr lang="tr-TR"/>
        </a:p>
      </dgm:t>
    </dgm:pt>
    <dgm:pt modelId="{A19EB824-0AF5-41E1-A20E-D7B71532FF5B}" type="pres">
      <dgm:prSet presAssocID="{07B1E75A-5D98-4617-9E54-7FFEF076F032}" presName="rectComp" presStyleCnt="0"/>
      <dgm:spPr/>
      <dgm:t>
        <a:bodyPr/>
        <a:lstStyle/>
        <a:p>
          <a:endParaRPr lang="tr-TR"/>
        </a:p>
      </dgm:t>
    </dgm:pt>
    <dgm:pt modelId="{223AE9AB-6655-4193-AEB2-3E6BED301FE4}" type="pres">
      <dgm:prSet presAssocID="{07B1E75A-5D98-4617-9E54-7FFEF076F032}" presName="bgRect" presStyleLbl="bgShp" presStyleIdx="1" presStyleCnt="2"/>
      <dgm:spPr/>
      <dgm:t>
        <a:bodyPr/>
        <a:lstStyle/>
        <a:p>
          <a:endParaRPr lang="tr-TR"/>
        </a:p>
      </dgm:t>
    </dgm:pt>
    <dgm:pt modelId="{B3F529C3-398B-49E5-BE42-61DA0D2CF2B4}" type="pres">
      <dgm:prSet presAssocID="{07B1E75A-5D98-4617-9E54-7FFEF076F032}" presName="bgRectTx" presStyleLbl="bgShp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E0C86C4-CDC2-469F-AC5F-F997E117A8E4}" type="presOf" srcId="{DFD8C295-140D-454F-B658-A7D9DF00FD59}" destId="{2ACBF1B8-5EEB-4F8D-9731-5E4A57941380}" srcOrd="1" destOrd="0" presId="urn:microsoft.com/office/officeart/2005/8/layout/hierarchy5"/>
    <dgm:cxn modelId="{E015D128-CBE9-471C-8DEB-255BC0F99EB0}" type="presOf" srcId="{DABB816F-8C26-43F6-B457-4AA8853FD9A6}" destId="{D770DB5A-E3E0-4269-BCB9-E24CB700471A}" srcOrd="0" destOrd="0" presId="urn:microsoft.com/office/officeart/2005/8/layout/hierarchy5"/>
    <dgm:cxn modelId="{5FB78245-0FC7-4F5C-A126-0313FDC7C4F4}" srcId="{CE2D5BAC-B212-42CE-8705-36A471954A78}" destId="{07B1E75A-5D98-4617-9E54-7FFEF076F032}" srcOrd="2" destOrd="0" parTransId="{B5C0DD53-4F44-4965-95FF-BE91FE80AA1C}" sibTransId="{C59453FA-5584-4594-8337-8FD2444E7AC4}"/>
    <dgm:cxn modelId="{50D851B7-7AF6-43B3-8F41-99C170906B64}" type="presOf" srcId="{29EAF0B6-065A-4D8F-9A45-547947E2E4D6}" destId="{D9A24D1F-4F48-493A-944F-B25708C606DF}" srcOrd="0" destOrd="0" presId="urn:microsoft.com/office/officeart/2005/8/layout/hierarchy5"/>
    <dgm:cxn modelId="{609A8D38-F93A-403F-9F6B-A4E7145A95ED}" srcId="{CE2D5BAC-B212-42CE-8705-36A471954A78}" destId="{6467E78E-46B5-4B44-ADFC-30E62D0B9D5B}" srcOrd="0" destOrd="0" parTransId="{2A8C143B-4CFD-498B-8985-4935CC242A74}" sibTransId="{0AA985F4-AAE6-4EBE-8A67-046F486992FD}"/>
    <dgm:cxn modelId="{D57BA503-AC3E-4C3E-ADF9-8E50ECF0031D}" srcId="{6467E78E-46B5-4B44-ADFC-30E62D0B9D5B}" destId="{29EAF0B6-065A-4D8F-9A45-547947E2E4D6}" srcOrd="0" destOrd="0" parTransId="{DABB816F-8C26-43F6-B457-4AA8853FD9A6}" sibTransId="{C54E3B8B-9B30-4337-8395-F263BF617109}"/>
    <dgm:cxn modelId="{F1DD1823-E382-4F13-A1A1-1F1E360137F5}" type="presOf" srcId="{07B1E75A-5D98-4617-9E54-7FFEF076F032}" destId="{B3F529C3-398B-49E5-BE42-61DA0D2CF2B4}" srcOrd="1" destOrd="0" presId="urn:microsoft.com/office/officeart/2005/8/layout/hierarchy5"/>
    <dgm:cxn modelId="{3B9765B9-8E28-4485-8FC5-F3E069DB61C7}" srcId="{6467E78E-46B5-4B44-ADFC-30E62D0B9D5B}" destId="{096E364C-3D7A-4BD1-96B9-AA4C7E15BE72}" srcOrd="1" destOrd="0" parTransId="{E6C3E7D1-F0B3-4EA5-8520-B1D36F28A834}" sibTransId="{7838815F-928B-4F32-B67D-D7F95103C22E}"/>
    <dgm:cxn modelId="{DB021910-9C9D-4F14-9B76-852C2872C5E5}" type="presOf" srcId="{DFD8C295-140D-454F-B658-A7D9DF00FD59}" destId="{B66514F9-2377-46D7-AA28-74884C7962D2}" srcOrd="0" destOrd="0" presId="urn:microsoft.com/office/officeart/2005/8/layout/hierarchy5"/>
    <dgm:cxn modelId="{0BC1DAA5-9D57-47CB-9F82-B663DFEDA846}" type="presOf" srcId="{6467E78E-46B5-4B44-ADFC-30E62D0B9D5B}" destId="{285C893E-D854-4DA8-AD4F-90BEB4A9039E}" srcOrd="0" destOrd="0" presId="urn:microsoft.com/office/officeart/2005/8/layout/hierarchy5"/>
    <dgm:cxn modelId="{D56FA893-0FC8-4C31-86E9-707F72CE469D}" type="presOf" srcId="{096E364C-3D7A-4BD1-96B9-AA4C7E15BE72}" destId="{17C82A4A-81AC-474B-BE31-1F9007759A2B}" srcOrd="0" destOrd="0" presId="urn:microsoft.com/office/officeart/2005/8/layout/hierarchy5"/>
    <dgm:cxn modelId="{1655AAD6-BA78-4779-815C-D5D06E218A46}" type="presOf" srcId="{E6C3E7D1-F0B3-4EA5-8520-B1D36F28A834}" destId="{4FF6807C-C7FA-4180-A52C-7B1A0CF18E92}" srcOrd="0" destOrd="0" presId="urn:microsoft.com/office/officeart/2005/8/layout/hierarchy5"/>
    <dgm:cxn modelId="{1A91CD4C-8D7A-48C4-BA97-1C377A794439}" type="presOf" srcId="{E6C3E7D1-F0B3-4EA5-8520-B1D36F28A834}" destId="{8903623D-CA1D-4CC9-B6FA-5EF3C9E032ED}" srcOrd="1" destOrd="0" presId="urn:microsoft.com/office/officeart/2005/8/layout/hierarchy5"/>
    <dgm:cxn modelId="{0142AB21-C10B-4131-8D64-D86AB9909930}" type="presOf" srcId="{DABB816F-8C26-43F6-B457-4AA8853FD9A6}" destId="{DB1D385A-6A4F-4BD8-8F81-97D1FA8913E5}" srcOrd="1" destOrd="0" presId="urn:microsoft.com/office/officeart/2005/8/layout/hierarchy5"/>
    <dgm:cxn modelId="{05C76B62-79EA-40BD-8C0E-C744013816F5}" type="presOf" srcId="{07B1E75A-5D98-4617-9E54-7FFEF076F032}" destId="{223AE9AB-6655-4193-AEB2-3E6BED301FE4}" srcOrd="0" destOrd="0" presId="urn:microsoft.com/office/officeart/2005/8/layout/hierarchy5"/>
    <dgm:cxn modelId="{EF5AD417-E55F-4D92-A1A4-A5835D3EE0D4}" srcId="{CE2D5BAC-B212-42CE-8705-36A471954A78}" destId="{DFD8C295-140D-454F-B658-A7D9DF00FD59}" srcOrd="1" destOrd="0" parTransId="{3FC9380F-A6DA-48A1-9619-EE9B30D3F07C}" sibTransId="{7A6B4986-01BC-4804-A720-E1EF97D421E8}"/>
    <dgm:cxn modelId="{0C49619D-C850-4142-AD09-09D0F41015A2}" type="presOf" srcId="{CE2D5BAC-B212-42CE-8705-36A471954A78}" destId="{27A3A718-D753-4E64-A447-5D8B8D08C080}" srcOrd="0" destOrd="0" presId="urn:microsoft.com/office/officeart/2005/8/layout/hierarchy5"/>
    <dgm:cxn modelId="{8AEE05F8-11B6-4730-8F49-54F37CAF1FF4}" type="presParOf" srcId="{27A3A718-D753-4E64-A447-5D8B8D08C080}" destId="{9182CEA8-B795-4EA3-BC33-10DE329CDF22}" srcOrd="0" destOrd="0" presId="urn:microsoft.com/office/officeart/2005/8/layout/hierarchy5"/>
    <dgm:cxn modelId="{410D2C0E-7F95-4DFD-8629-B4D3EE621E4E}" type="presParOf" srcId="{9182CEA8-B795-4EA3-BC33-10DE329CDF22}" destId="{420BBB22-1930-48C9-923E-E56B5D35001D}" srcOrd="0" destOrd="0" presId="urn:microsoft.com/office/officeart/2005/8/layout/hierarchy5"/>
    <dgm:cxn modelId="{3518B030-B32B-4BB4-8224-4C5BB761EF1F}" type="presParOf" srcId="{9182CEA8-B795-4EA3-BC33-10DE329CDF22}" destId="{A0358F48-9791-470E-8F8D-3ECB11D70EA6}" srcOrd="1" destOrd="0" presId="urn:microsoft.com/office/officeart/2005/8/layout/hierarchy5"/>
    <dgm:cxn modelId="{193662CC-2DF1-4CC5-9ED8-2AD8D62E6D8D}" type="presParOf" srcId="{A0358F48-9791-470E-8F8D-3ECB11D70EA6}" destId="{A7618541-E85A-49F9-8E64-C49ED06E45BB}" srcOrd="0" destOrd="0" presId="urn:microsoft.com/office/officeart/2005/8/layout/hierarchy5"/>
    <dgm:cxn modelId="{4B447193-6B07-44BB-8754-6C1E0473DB25}" type="presParOf" srcId="{A7618541-E85A-49F9-8E64-C49ED06E45BB}" destId="{285C893E-D854-4DA8-AD4F-90BEB4A9039E}" srcOrd="0" destOrd="0" presId="urn:microsoft.com/office/officeart/2005/8/layout/hierarchy5"/>
    <dgm:cxn modelId="{EFEECF8B-1A80-43A6-96B6-0DA0254BE97D}" type="presParOf" srcId="{A7618541-E85A-49F9-8E64-C49ED06E45BB}" destId="{6C371886-41C8-49C1-9701-2642B7BD1D3D}" srcOrd="1" destOrd="0" presId="urn:microsoft.com/office/officeart/2005/8/layout/hierarchy5"/>
    <dgm:cxn modelId="{9232EA6C-A490-4B53-A9EB-EC2002306E6D}" type="presParOf" srcId="{6C371886-41C8-49C1-9701-2642B7BD1D3D}" destId="{D770DB5A-E3E0-4269-BCB9-E24CB700471A}" srcOrd="0" destOrd="0" presId="urn:microsoft.com/office/officeart/2005/8/layout/hierarchy5"/>
    <dgm:cxn modelId="{9CAF725E-C282-4159-ABA4-5A751726FF46}" type="presParOf" srcId="{D770DB5A-E3E0-4269-BCB9-E24CB700471A}" destId="{DB1D385A-6A4F-4BD8-8F81-97D1FA8913E5}" srcOrd="0" destOrd="0" presId="urn:microsoft.com/office/officeart/2005/8/layout/hierarchy5"/>
    <dgm:cxn modelId="{5797905E-50C0-40F8-A34F-F565964AF12F}" type="presParOf" srcId="{6C371886-41C8-49C1-9701-2642B7BD1D3D}" destId="{B7122EC6-9B5D-449D-87C2-81B53B1EAA95}" srcOrd="1" destOrd="0" presId="urn:microsoft.com/office/officeart/2005/8/layout/hierarchy5"/>
    <dgm:cxn modelId="{2CA198EB-44F7-486D-99D7-774B2A21927C}" type="presParOf" srcId="{B7122EC6-9B5D-449D-87C2-81B53B1EAA95}" destId="{D9A24D1F-4F48-493A-944F-B25708C606DF}" srcOrd="0" destOrd="0" presId="urn:microsoft.com/office/officeart/2005/8/layout/hierarchy5"/>
    <dgm:cxn modelId="{88C3E5CB-96BD-469C-82EF-20548DC73EAB}" type="presParOf" srcId="{B7122EC6-9B5D-449D-87C2-81B53B1EAA95}" destId="{CB0BF8A6-C89D-489B-8635-35FE59B4DEEE}" srcOrd="1" destOrd="0" presId="urn:microsoft.com/office/officeart/2005/8/layout/hierarchy5"/>
    <dgm:cxn modelId="{835E3C61-0777-4285-B4FC-A89C0CC6CA25}" type="presParOf" srcId="{6C371886-41C8-49C1-9701-2642B7BD1D3D}" destId="{4FF6807C-C7FA-4180-A52C-7B1A0CF18E92}" srcOrd="2" destOrd="0" presId="urn:microsoft.com/office/officeart/2005/8/layout/hierarchy5"/>
    <dgm:cxn modelId="{0B86B382-2DAB-44D8-B13F-064D0FB59D5A}" type="presParOf" srcId="{4FF6807C-C7FA-4180-A52C-7B1A0CF18E92}" destId="{8903623D-CA1D-4CC9-B6FA-5EF3C9E032ED}" srcOrd="0" destOrd="0" presId="urn:microsoft.com/office/officeart/2005/8/layout/hierarchy5"/>
    <dgm:cxn modelId="{71ECA933-FB61-4015-97E5-FF5FC0F73FE3}" type="presParOf" srcId="{6C371886-41C8-49C1-9701-2642B7BD1D3D}" destId="{7F39E6ED-F89F-42AE-88BE-C0B805624E4D}" srcOrd="3" destOrd="0" presId="urn:microsoft.com/office/officeart/2005/8/layout/hierarchy5"/>
    <dgm:cxn modelId="{BA22C1D7-6B9E-4BFE-B8A1-A55989F327F6}" type="presParOf" srcId="{7F39E6ED-F89F-42AE-88BE-C0B805624E4D}" destId="{17C82A4A-81AC-474B-BE31-1F9007759A2B}" srcOrd="0" destOrd="0" presId="urn:microsoft.com/office/officeart/2005/8/layout/hierarchy5"/>
    <dgm:cxn modelId="{932AC21F-7C32-4896-8706-F1BB9B92454E}" type="presParOf" srcId="{7F39E6ED-F89F-42AE-88BE-C0B805624E4D}" destId="{3AD12779-5962-4791-9792-5E6FE88D5411}" srcOrd="1" destOrd="0" presId="urn:microsoft.com/office/officeart/2005/8/layout/hierarchy5"/>
    <dgm:cxn modelId="{7229BA46-FDC1-40C7-ACE7-7901C7A5FEFA}" type="presParOf" srcId="{27A3A718-D753-4E64-A447-5D8B8D08C080}" destId="{F18B062F-8DDF-4275-8531-FF3EF51887F5}" srcOrd="1" destOrd="0" presId="urn:microsoft.com/office/officeart/2005/8/layout/hierarchy5"/>
    <dgm:cxn modelId="{B5B466DE-D7B6-4C68-8728-611F5A25671A}" type="presParOf" srcId="{F18B062F-8DDF-4275-8531-FF3EF51887F5}" destId="{2067EF1E-8AFB-4437-885B-2D04D54AE265}" srcOrd="0" destOrd="0" presId="urn:microsoft.com/office/officeart/2005/8/layout/hierarchy5"/>
    <dgm:cxn modelId="{79B18D18-613D-4103-B4FE-F278507BE6B9}" type="presParOf" srcId="{2067EF1E-8AFB-4437-885B-2D04D54AE265}" destId="{B66514F9-2377-46D7-AA28-74884C7962D2}" srcOrd="0" destOrd="0" presId="urn:microsoft.com/office/officeart/2005/8/layout/hierarchy5"/>
    <dgm:cxn modelId="{B8B29BDD-BF6F-42D8-8BBF-F4C45DA0AA78}" type="presParOf" srcId="{2067EF1E-8AFB-4437-885B-2D04D54AE265}" destId="{2ACBF1B8-5EEB-4F8D-9731-5E4A57941380}" srcOrd="1" destOrd="0" presId="urn:microsoft.com/office/officeart/2005/8/layout/hierarchy5"/>
    <dgm:cxn modelId="{B3BC8C53-4261-428C-B88A-A3648F23F868}" type="presParOf" srcId="{F18B062F-8DDF-4275-8531-FF3EF51887F5}" destId="{0253B35F-05CA-467C-BD84-5E30E0144399}" srcOrd="1" destOrd="0" presId="urn:microsoft.com/office/officeart/2005/8/layout/hierarchy5"/>
    <dgm:cxn modelId="{D3D65656-EEB8-43D8-A16E-EA0D4DEF14CC}" type="presParOf" srcId="{0253B35F-05CA-467C-BD84-5E30E0144399}" destId="{4C362DBA-8412-4267-8627-15B23C4F702E}" srcOrd="0" destOrd="0" presId="urn:microsoft.com/office/officeart/2005/8/layout/hierarchy5"/>
    <dgm:cxn modelId="{9FBF2760-8416-4F62-B40D-3E0F6234D22D}" type="presParOf" srcId="{F18B062F-8DDF-4275-8531-FF3EF51887F5}" destId="{A19EB824-0AF5-41E1-A20E-D7B71532FF5B}" srcOrd="2" destOrd="0" presId="urn:microsoft.com/office/officeart/2005/8/layout/hierarchy5"/>
    <dgm:cxn modelId="{9144588D-2B0A-449E-942E-8535D7278C5D}" type="presParOf" srcId="{A19EB824-0AF5-41E1-A20E-D7B71532FF5B}" destId="{223AE9AB-6655-4193-AEB2-3E6BED301FE4}" srcOrd="0" destOrd="0" presId="urn:microsoft.com/office/officeart/2005/8/layout/hierarchy5"/>
    <dgm:cxn modelId="{7781A928-F71E-4214-A89C-F771D82362B1}" type="presParOf" srcId="{A19EB824-0AF5-41E1-A20E-D7B71532FF5B}" destId="{B3F529C3-398B-49E5-BE42-61DA0D2CF2B4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861E679-51EB-464D-91D2-78ECE125EDC5}" type="doc">
      <dgm:prSet loTypeId="urn:microsoft.com/office/officeart/2005/8/layout/cycle5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F3BF4847-09DB-425E-85D1-A4741455344D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Önemli yanlışlık belirlendi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DD62DD5-72FE-4EBE-A8CA-4672BB27313A}" type="parTrans" cxnId="{4D4DA10E-5E6E-4702-A9B1-8EBC0687A9A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0EBE648-495B-4AA8-841C-18405E57F222}" type="sibTrans" cxnId="{4D4DA10E-5E6E-4702-A9B1-8EBC0687A9A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A4094D9-88AA-4ADC-8A07-8C143161F58A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Yönetim gerekli düzeltmeyi yaptı mı?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D749561-4098-4A35-97B8-E37214F747CC}" type="parTrans" cxnId="{260FC6DA-D349-44AB-846C-E631655AAC70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5021B28-BE94-4368-9B2A-C902771A9F96}" type="sibTrans" cxnId="{260FC6DA-D349-44AB-846C-E631655AAC70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C694E30-B4C9-46B5-A96E-A4EE72C62688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A5BDEDB-7665-454D-BF40-8A440C97D183}" type="parTrans" cxnId="{3F755AA2-E219-4E08-AB80-C7DB605BFFD1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3C2610A-1933-451E-A84F-486F992DB389}" type="sibTrans" cxnId="{3F755AA2-E219-4E08-AB80-C7DB605BFFD1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9E3622E-68F8-4E5B-AA24-3BC9BB845314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DIŞINDA GÖRÜŞ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9FB810B-0FDF-4F3E-AE67-7B2AA0C6B435}" type="parTrans" cxnId="{D5CB72D5-FA44-45CF-8375-B395E18439D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012DC87-AEC4-4803-8E5A-6E562BE53115}" type="sibTrans" cxnId="{D5CB72D5-FA44-45CF-8375-B395E18439D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928BC9A-FC83-4F47-844C-FE0202CFE6EA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BD8D0FD-8BB7-4B28-A9B3-EED2C66310EA}" type="parTrans" cxnId="{46CE5EF4-0A2B-416D-99FF-9C468B33936E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D81C081-4E35-475F-B17C-58CBCD382E87}" type="sibTrans" cxnId="{46CE5EF4-0A2B-416D-99FF-9C468B33936E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1C1D4DA-BF4D-46C3-B7E2-C77F9AE9874B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Düzeltme yapıldı mı?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CC2879E-41A6-4FB4-BE5A-989EB466E7E8}" type="parTrans" cxnId="{C96FD56C-165A-4CDD-8B07-3DC7B25CB3E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B42CB05-E00F-4FA3-B097-C7A8A1A4B1EB}" type="sibTrans" cxnId="{C96FD56C-165A-4CDD-8B07-3DC7B25CB3E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7D69215-43B5-492D-8E3F-269E112A682A}">
      <dgm:prSet phldrT="[Metin]"/>
      <dgm:spPr/>
      <dgm:t>
        <a:bodyPr/>
        <a:lstStyle/>
        <a:p>
          <a:r>
            <a:rPr lang="tr-TR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986C1FF-2DEF-411F-ADDF-26E1A17EEA8E}" type="parTrans" cxnId="{020C5F9E-45F7-4E43-8A1D-F4E60732483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30013AD-51D3-404E-A69C-E3D86E852AEA}" type="sibTrans" cxnId="{020C5F9E-45F7-4E43-8A1D-F4E607324833}">
      <dgm:prSet/>
      <dgm:spPr/>
      <dgm:t>
        <a:bodyPr/>
        <a:lstStyle/>
        <a:p>
          <a:endParaRPr lang="tr-TR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B4A08BE-2C0F-4B45-AB38-08DCD4BBC258}" type="pres">
      <dgm:prSet presAssocID="{5861E679-51EB-464D-91D2-78ECE125ED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4FEA9B3-0381-4208-B87C-7A94BFF48E9B}" type="pres">
      <dgm:prSet presAssocID="{F3BF4847-09DB-425E-85D1-A4741455344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795DAF-B11E-41C5-90AD-7EEAC18D1885}" type="pres">
      <dgm:prSet presAssocID="{F3BF4847-09DB-425E-85D1-A4741455344D}" presName="spNode" presStyleCnt="0"/>
      <dgm:spPr/>
    </dgm:pt>
    <dgm:pt modelId="{08ACA08C-1D3D-4903-9C27-81394FCAB2CE}" type="pres">
      <dgm:prSet presAssocID="{30EBE648-495B-4AA8-841C-18405E57F222}" presName="sibTrans" presStyleLbl="sibTrans1D1" presStyleIdx="0" presStyleCnt="7"/>
      <dgm:spPr/>
      <dgm:t>
        <a:bodyPr/>
        <a:lstStyle/>
        <a:p>
          <a:endParaRPr lang="tr-TR"/>
        </a:p>
      </dgm:t>
    </dgm:pt>
    <dgm:pt modelId="{383E6A8B-84F4-4C33-A673-FBAE89F3EEDA}" type="pres">
      <dgm:prSet presAssocID="{DA4094D9-88AA-4ADC-8A07-8C143161F58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AC395F-CFA2-4783-9C18-D889C27C3BD1}" type="pres">
      <dgm:prSet presAssocID="{DA4094D9-88AA-4ADC-8A07-8C143161F58A}" presName="spNode" presStyleCnt="0"/>
      <dgm:spPr/>
    </dgm:pt>
    <dgm:pt modelId="{D4EF7BD1-D644-42D1-8301-45AC48A03873}" type="pres">
      <dgm:prSet presAssocID="{95021B28-BE94-4368-9B2A-C902771A9F96}" presName="sibTrans" presStyleLbl="sibTrans1D1" presStyleIdx="1" presStyleCnt="7"/>
      <dgm:spPr/>
      <dgm:t>
        <a:bodyPr/>
        <a:lstStyle/>
        <a:p>
          <a:endParaRPr lang="tr-TR"/>
        </a:p>
      </dgm:t>
    </dgm:pt>
    <dgm:pt modelId="{12C9D6C3-2A6E-4A16-B11F-90628FFFEA5C}" type="pres">
      <dgm:prSet presAssocID="{4C694E30-B4C9-46B5-A96E-A4EE72C6268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C70812-9157-49B4-B617-7E516F5EE79B}" type="pres">
      <dgm:prSet presAssocID="{4C694E30-B4C9-46B5-A96E-A4EE72C62688}" presName="spNode" presStyleCnt="0"/>
      <dgm:spPr/>
    </dgm:pt>
    <dgm:pt modelId="{13278C7E-C464-4905-B61E-E75F24CEE3CA}" type="pres">
      <dgm:prSet presAssocID="{73C2610A-1933-451E-A84F-486F992DB389}" presName="sibTrans" presStyleLbl="sibTrans1D1" presStyleIdx="2" presStyleCnt="7"/>
      <dgm:spPr/>
      <dgm:t>
        <a:bodyPr/>
        <a:lstStyle/>
        <a:p>
          <a:endParaRPr lang="tr-TR"/>
        </a:p>
      </dgm:t>
    </dgm:pt>
    <dgm:pt modelId="{5F9F454A-22EC-486A-B482-E21AB40C20AF}" type="pres">
      <dgm:prSet presAssocID="{C928BC9A-FC83-4F47-844C-FE0202CFE6E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610AD44-1C12-49EC-B588-B5BDD3AF7623}" type="pres">
      <dgm:prSet presAssocID="{C928BC9A-FC83-4F47-844C-FE0202CFE6EA}" presName="spNode" presStyleCnt="0"/>
      <dgm:spPr/>
    </dgm:pt>
    <dgm:pt modelId="{0DB7F6A2-51EC-458F-BD07-D68F71EBF264}" type="pres">
      <dgm:prSet presAssocID="{1D81C081-4E35-475F-B17C-58CBCD382E87}" presName="sibTrans" presStyleLbl="sibTrans1D1" presStyleIdx="3" presStyleCnt="7"/>
      <dgm:spPr/>
      <dgm:t>
        <a:bodyPr/>
        <a:lstStyle/>
        <a:p>
          <a:endParaRPr lang="tr-TR"/>
        </a:p>
      </dgm:t>
    </dgm:pt>
    <dgm:pt modelId="{91871761-B049-486B-B99C-9D26E056B04A}" type="pres">
      <dgm:prSet presAssocID="{F1C1D4DA-BF4D-46C3-B7E2-C77F9AE9874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0DC7FE-7867-4F2F-B47E-4AECB7724159}" type="pres">
      <dgm:prSet presAssocID="{F1C1D4DA-BF4D-46C3-B7E2-C77F9AE9874B}" presName="spNode" presStyleCnt="0"/>
      <dgm:spPr/>
    </dgm:pt>
    <dgm:pt modelId="{07957024-CE50-47FA-BC36-83F5C05E8F18}" type="pres">
      <dgm:prSet presAssocID="{1B42CB05-E00F-4FA3-B097-C7A8A1A4B1EB}" presName="sibTrans" presStyleLbl="sibTrans1D1" presStyleIdx="4" presStyleCnt="7"/>
      <dgm:spPr/>
      <dgm:t>
        <a:bodyPr/>
        <a:lstStyle/>
        <a:p>
          <a:endParaRPr lang="tr-TR"/>
        </a:p>
      </dgm:t>
    </dgm:pt>
    <dgm:pt modelId="{2273DAE6-E15D-426E-8A4A-1744A1934D12}" type="pres">
      <dgm:prSet presAssocID="{F7D69215-43B5-492D-8E3F-269E112A682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030400-1931-46AE-9713-D97BAB638A10}" type="pres">
      <dgm:prSet presAssocID="{F7D69215-43B5-492D-8E3F-269E112A682A}" presName="spNode" presStyleCnt="0"/>
      <dgm:spPr/>
    </dgm:pt>
    <dgm:pt modelId="{45FAF901-2F48-4EAF-A0F8-E591F7943FFD}" type="pres">
      <dgm:prSet presAssocID="{E30013AD-51D3-404E-A69C-E3D86E852AEA}" presName="sibTrans" presStyleLbl="sibTrans1D1" presStyleIdx="5" presStyleCnt="7"/>
      <dgm:spPr/>
      <dgm:t>
        <a:bodyPr/>
        <a:lstStyle/>
        <a:p>
          <a:endParaRPr lang="tr-TR"/>
        </a:p>
      </dgm:t>
    </dgm:pt>
    <dgm:pt modelId="{0E2D2513-954C-4D54-BEA7-14AA9DD3F83A}" type="pres">
      <dgm:prSet presAssocID="{09E3622E-68F8-4E5B-AA24-3BC9BB84531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7D5762-80D4-4223-B062-DBE5EA8B09F0}" type="pres">
      <dgm:prSet presAssocID="{09E3622E-68F8-4E5B-AA24-3BC9BB845314}" presName="spNode" presStyleCnt="0"/>
      <dgm:spPr/>
    </dgm:pt>
    <dgm:pt modelId="{6A949A21-B427-4C4F-B5FB-A7549F827A7D}" type="pres">
      <dgm:prSet presAssocID="{A012DC87-AEC4-4803-8E5A-6E562BE53115}" presName="sibTrans" presStyleLbl="sibTrans1D1" presStyleIdx="6" presStyleCnt="7"/>
      <dgm:spPr/>
      <dgm:t>
        <a:bodyPr/>
        <a:lstStyle/>
        <a:p>
          <a:endParaRPr lang="tr-TR"/>
        </a:p>
      </dgm:t>
    </dgm:pt>
  </dgm:ptLst>
  <dgm:cxnLst>
    <dgm:cxn modelId="{3040CB9E-B864-4644-8DC9-18F259E6B348}" type="presOf" srcId="{5861E679-51EB-464D-91D2-78ECE125EDC5}" destId="{9B4A08BE-2C0F-4B45-AB38-08DCD4BBC258}" srcOrd="0" destOrd="0" presId="urn:microsoft.com/office/officeart/2005/8/layout/cycle5"/>
    <dgm:cxn modelId="{281018E6-2484-4631-9B1A-53ED9B91DA3B}" type="presOf" srcId="{F3BF4847-09DB-425E-85D1-A4741455344D}" destId="{84FEA9B3-0381-4208-B87C-7A94BFF48E9B}" srcOrd="0" destOrd="0" presId="urn:microsoft.com/office/officeart/2005/8/layout/cycle5"/>
    <dgm:cxn modelId="{3F755AA2-E219-4E08-AB80-C7DB605BFFD1}" srcId="{5861E679-51EB-464D-91D2-78ECE125EDC5}" destId="{4C694E30-B4C9-46B5-A96E-A4EE72C62688}" srcOrd="2" destOrd="0" parTransId="{4A5BDEDB-7665-454D-BF40-8A440C97D183}" sibTransId="{73C2610A-1933-451E-A84F-486F992DB389}"/>
    <dgm:cxn modelId="{46CE5EF4-0A2B-416D-99FF-9C468B33936E}" srcId="{5861E679-51EB-464D-91D2-78ECE125EDC5}" destId="{C928BC9A-FC83-4F47-844C-FE0202CFE6EA}" srcOrd="3" destOrd="0" parTransId="{2BD8D0FD-8BB7-4B28-A9B3-EED2C66310EA}" sibTransId="{1D81C081-4E35-475F-B17C-58CBCD382E87}"/>
    <dgm:cxn modelId="{86C356B0-B74C-4B75-B53A-D20D47DA4B7C}" type="presOf" srcId="{1D81C081-4E35-475F-B17C-58CBCD382E87}" destId="{0DB7F6A2-51EC-458F-BD07-D68F71EBF264}" srcOrd="0" destOrd="0" presId="urn:microsoft.com/office/officeart/2005/8/layout/cycle5"/>
    <dgm:cxn modelId="{C96FD56C-165A-4CDD-8B07-3DC7B25CB3E3}" srcId="{5861E679-51EB-464D-91D2-78ECE125EDC5}" destId="{F1C1D4DA-BF4D-46C3-B7E2-C77F9AE9874B}" srcOrd="4" destOrd="0" parTransId="{3CC2879E-41A6-4FB4-BE5A-989EB466E7E8}" sibTransId="{1B42CB05-E00F-4FA3-B097-C7A8A1A4B1EB}"/>
    <dgm:cxn modelId="{125CAD98-CC54-47E5-8525-7CA430B02AFA}" type="presOf" srcId="{A012DC87-AEC4-4803-8E5A-6E562BE53115}" destId="{6A949A21-B427-4C4F-B5FB-A7549F827A7D}" srcOrd="0" destOrd="0" presId="urn:microsoft.com/office/officeart/2005/8/layout/cycle5"/>
    <dgm:cxn modelId="{B901834B-293D-4EE9-BC00-E9DE2378CF61}" type="presOf" srcId="{E30013AD-51D3-404E-A69C-E3D86E852AEA}" destId="{45FAF901-2F48-4EAF-A0F8-E591F7943FFD}" srcOrd="0" destOrd="0" presId="urn:microsoft.com/office/officeart/2005/8/layout/cycle5"/>
    <dgm:cxn modelId="{851933D4-B138-474B-BAEF-C0E9E6E4F508}" type="presOf" srcId="{09E3622E-68F8-4E5B-AA24-3BC9BB845314}" destId="{0E2D2513-954C-4D54-BEA7-14AA9DD3F83A}" srcOrd="0" destOrd="0" presId="urn:microsoft.com/office/officeart/2005/8/layout/cycle5"/>
    <dgm:cxn modelId="{5383A019-7E13-4A55-BB1D-7922CEA8381F}" type="presOf" srcId="{DA4094D9-88AA-4ADC-8A07-8C143161F58A}" destId="{383E6A8B-84F4-4C33-A673-FBAE89F3EEDA}" srcOrd="0" destOrd="0" presId="urn:microsoft.com/office/officeart/2005/8/layout/cycle5"/>
    <dgm:cxn modelId="{D5CB72D5-FA44-45CF-8375-B395E18439D3}" srcId="{5861E679-51EB-464D-91D2-78ECE125EDC5}" destId="{09E3622E-68F8-4E5B-AA24-3BC9BB845314}" srcOrd="6" destOrd="0" parTransId="{99FB810B-0FDF-4F3E-AE67-7B2AA0C6B435}" sibTransId="{A012DC87-AEC4-4803-8E5A-6E562BE53115}"/>
    <dgm:cxn modelId="{CFFA06EF-FC20-41BC-81DC-DF863E972B94}" type="presOf" srcId="{4C694E30-B4C9-46B5-A96E-A4EE72C62688}" destId="{12C9D6C3-2A6E-4A16-B11F-90628FFFEA5C}" srcOrd="0" destOrd="0" presId="urn:microsoft.com/office/officeart/2005/8/layout/cycle5"/>
    <dgm:cxn modelId="{260FC6DA-D349-44AB-846C-E631655AAC70}" srcId="{5861E679-51EB-464D-91D2-78ECE125EDC5}" destId="{DA4094D9-88AA-4ADC-8A07-8C143161F58A}" srcOrd="1" destOrd="0" parTransId="{3D749561-4098-4A35-97B8-E37214F747CC}" sibTransId="{95021B28-BE94-4368-9B2A-C902771A9F96}"/>
    <dgm:cxn modelId="{3CEDE5D1-11E1-4938-8FA6-B162CDB3CA80}" type="presOf" srcId="{95021B28-BE94-4368-9B2A-C902771A9F96}" destId="{D4EF7BD1-D644-42D1-8301-45AC48A03873}" srcOrd="0" destOrd="0" presId="urn:microsoft.com/office/officeart/2005/8/layout/cycle5"/>
    <dgm:cxn modelId="{16839808-BEFC-4690-AA5A-9260646D3EAF}" type="presOf" srcId="{F7D69215-43B5-492D-8E3F-269E112A682A}" destId="{2273DAE6-E15D-426E-8A4A-1744A1934D12}" srcOrd="0" destOrd="0" presId="urn:microsoft.com/office/officeart/2005/8/layout/cycle5"/>
    <dgm:cxn modelId="{65FA0077-1842-4F02-8A14-1A6F1883B1F9}" type="presOf" srcId="{73C2610A-1933-451E-A84F-486F992DB389}" destId="{13278C7E-C464-4905-B61E-E75F24CEE3CA}" srcOrd="0" destOrd="0" presId="urn:microsoft.com/office/officeart/2005/8/layout/cycle5"/>
    <dgm:cxn modelId="{740FD562-63A1-4EDA-9D6E-E049D8F9D88F}" type="presOf" srcId="{C928BC9A-FC83-4F47-844C-FE0202CFE6EA}" destId="{5F9F454A-22EC-486A-B482-E21AB40C20AF}" srcOrd="0" destOrd="0" presId="urn:microsoft.com/office/officeart/2005/8/layout/cycle5"/>
    <dgm:cxn modelId="{15FD83BB-800B-4DB7-B6C2-14764FCA3EC5}" type="presOf" srcId="{30EBE648-495B-4AA8-841C-18405E57F222}" destId="{08ACA08C-1D3D-4903-9C27-81394FCAB2CE}" srcOrd="0" destOrd="0" presId="urn:microsoft.com/office/officeart/2005/8/layout/cycle5"/>
    <dgm:cxn modelId="{A2D24D46-E303-4899-B2AF-151B562A95F5}" type="presOf" srcId="{F1C1D4DA-BF4D-46C3-B7E2-C77F9AE9874B}" destId="{91871761-B049-486B-B99C-9D26E056B04A}" srcOrd="0" destOrd="0" presId="urn:microsoft.com/office/officeart/2005/8/layout/cycle5"/>
    <dgm:cxn modelId="{4D4DA10E-5E6E-4702-A9B1-8EBC0687A9A3}" srcId="{5861E679-51EB-464D-91D2-78ECE125EDC5}" destId="{F3BF4847-09DB-425E-85D1-A4741455344D}" srcOrd="0" destOrd="0" parTransId="{8DD62DD5-72FE-4EBE-A8CA-4672BB27313A}" sibTransId="{30EBE648-495B-4AA8-841C-18405E57F222}"/>
    <dgm:cxn modelId="{020C5F9E-45F7-4E43-8A1D-F4E607324833}" srcId="{5861E679-51EB-464D-91D2-78ECE125EDC5}" destId="{F7D69215-43B5-492D-8E3F-269E112A682A}" srcOrd="5" destOrd="0" parTransId="{0986C1FF-2DEF-411F-ADDF-26E1A17EEA8E}" sibTransId="{E30013AD-51D3-404E-A69C-E3D86E852AEA}"/>
    <dgm:cxn modelId="{9E6BF282-AC8A-4BF9-B690-695E10421B13}" type="presOf" srcId="{1B42CB05-E00F-4FA3-B097-C7A8A1A4B1EB}" destId="{07957024-CE50-47FA-BC36-83F5C05E8F18}" srcOrd="0" destOrd="0" presId="urn:microsoft.com/office/officeart/2005/8/layout/cycle5"/>
    <dgm:cxn modelId="{DB1A0295-CBBD-42A1-951C-E1C0F6299C68}" type="presParOf" srcId="{9B4A08BE-2C0F-4B45-AB38-08DCD4BBC258}" destId="{84FEA9B3-0381-4208-B87C-7A94BFF48E9B}" srcOrd="0" destOrd="0" presId="urn:microsoft.com/office/officeart/2005/8/layout/cycle5"/>
    <dgm:cxn modelId="{6BFA3DA9-D172-4F9B-A81F-71F461C1F8C0}" type="presParOf" srcId="{9B4A08BE-2C0F-4B45-AB38-08DCD4BBC258}" destId="{76795DAF-B11E-41C5-90AD-7EEAC18D1885}" srcOrd="1" destOrd="0" presId="urn:microsoft.com/office/officeart/2005/8/layout/cycle5"/>
    <dgm:cxn modelId="{448EA878-5794-4758-8475-CBEC4267F6E3}" type="presParOf" srcId="{9B4A08BE-2C0F-4B45-AB38-08DCD4BBC258}" destId="{08ACA08C-1D3D-4903-9C27-81394FCAB2CE}" srcOrd="2" destOrd="0" presId="urn:microsoft.com/office/officeart/2005/8/layout/cycle5"/>
    <dgm:cxn modelId="{0A08D998-B3EB-4A9C-AFEA-087C7EBB3446}" type="presParOf" srcId="{9B4A08BE-2C0F-4B45-AB38-08DCD4BBC258}" destId="{383E6A8B-84F4-4C33-A673-FBAE89F3EEDA}" srcOrd="3" destOrd="0" presId="urn:microsoft.com/office/officeart/2005/8/layout/cycle5"/>
    <dgm:cxn modelId="{A3D4A6F2-2CD6-4A11-A5AD-FDA8DE447940}" type="presParOf" srcId="{9B4A08BE-2C0F-4B45-AB38-08DCD4BBC258}" destId="{FEAC395F-CFA2-4783-9C18-D889C27C3BD1}" srcOrd="4" destOrd="0" presId="urn:microsoft.com/office/officeart/2005/8/layout/cycle5"/>
    <dgm:cxn modelId="{0249CA3B-93BB-4AFD-8543-9F315471CD6E}" type="presParOf" srcId="{9B4A08BE-2C0F-4B45-AB38-08DCD4BBC258}" destId="{D4EF7BD1-D644-42D1-8301-45AC48A03873}" srcOrd="5" destOrd="0" presId="urn:microsoft.com/office/officeart/2005/8/layout/cycle5"/>
    <dgm:cxn modelId="{94D3AF82-D7C0-406C-861C-A4E69B2C6C06}" type="presParOf" srcId="{9B4A08BE-2C0F-4B45-AB38-08DCD4BBC258}" destId="{12C9D6C3-2A6E-4A16-B11F-90628FFFEA5C}" srcOrd="6" destOrd="0" presId="urn:microsoft.com/office/officeart/2005/8/layout/cycle5"/>
    <dgm:cxn modelId="{6169A3EE-7B86-40F2-A0D8-0967723BA7B8}" type="presParOf" srcId="{9B4A08BE-2C0F-4B45-AB38-08DCD4BBC258}" destId="{D5C70812-9157-49B4-B617-7E516F5EE79B}" srcOrd="7" destOrd="0" presId="urn:microsoft.com/office/officeart/2005/8/layout/cycle5"/>
    <dgm:cxn modelId="{D8697E89-49E0-46EA-89DD-59CDAF632346}" type="presParOf" srcId="{9B4A08BE-2C0F-4B45-AB38-08DCD4BBC258}" destId="{13278C7E-C464-4905-B61E-E75F24CEE3CA}" srcOrd="8" destOrd="0" presId="urn:microsoft.com/office/officeart/2005/8/layout/cycle5"/>
    <dgm:cxn modelId="{31E1C6DA-21F7-444F-8E21-FF898A96E0E2}" type="presParOf" srcId="{9B4A08BE-2C0F-4B45-AB38-08DCD4BBC258}" destId="{5F9F454A-22EC-486A-B482-E21AB40C20AF}" srcOrd="9" destOrd="0" presId="urn:microsoft.com/office/officeart/2005/8/layout/cycle5"/>
    <dgm:cxn modelId="{DD975FA6-5BF5-4351-9DB0-3CA903C8D42B}" type="presParOf" srcId="{9B4A08BE-2C0F-4B45-AB38-08DCD4BBC258}" destId="{D610AD44-1C12-49EC-B588-B5BDD3AF7623}" srcOrd="10" destOrd="0" presId="urn:microsoft.com/office/officeart/2005/8/layout/cycle5"/>
    <dgm:cxn modelId="{8E9C97C7-D1B1-43B8-B79D-BB01BB30302E}" type="presParOf" srcId="{9B4A08BE-2C0F-4B45-AB38-08DCD4BBC258}" destId="{0DB7F6A2-51EC-458F-BD07-D68F71EBF264}" srcOrd="11" destOrd="0" presId="urn:microsoft.com/office/officeart/2005/8/layout/cycle5"/>
    <dgm:cxn modelId="{570DDF08-005B-4B45-B515-BCF890F4C2BD}" type="presParOf" srcId="{9B4A08BE-2C0F-4B45-AB38-08DCD4BBC258}" destId="{91871761-B049-486B-B99C-9D26E056B04A}" srcOrd="12" destOrd="0" presId="urn:microsoft.com/office/officeart/2005/8/layout/cycle5"/>
    <dgm:cxn modelId="{14632D24-ACA7-4EC5-88B3-BFE99EFBED52}" type="presParOf" srcId="{9B4A08BE-2C0F-4B45-AB38-08DCD4BBC258}" destId="{160DC7FE-7867-4F2F-B47E-4AECB7724159}" srcOrd="13" destOrd="0" presId="urn:microsoft.com/office/officeart/2005/8/layout/cycle5"/>
    <dgm:cxn modelId="{A37BB37D-597C-4AC2-9476-D745409F48A2}" type="presParOf" srcId="{9B4A08BE-2C0F-4B45-AB38-08DCD4BBC258}" destId="{07957024-CE50-47FA-BC36-83F5C05E8F18}" srcOrd="14" destOrd="0" presId="urn:microsoft.com/office/officeart/2005/8/layout/cycle5"/>
    <dgm:cxn modelId="{4AA20ED7-E45E-4DE4-9498-D426E54E9335}" type="presParOf" srcId="{9B4A08BE-2C0F-4B45-AB38-08DCD4BBC258}" destId="{2273DAE6-E15D-426E-8A4A-1744A1934D12}" srcOrd="15" destOrd="0" presId="urn:microsoft.com/office/officeart/2005/8/layout/cycle5"/>
    <dgm:cxn modelId="{67EF4FAC-C737-49B7-B317-6E27FE0B7C20}" type="presParOf" srcId="{9B4A08BE-2C0F-4B45-AB38-08DCD4BBC258}" destId="{F2030400-1931-46AE-9713-D97BAB638A10}" srcOrd="16" destOrd="0" presId="urn:microsoft.com/office/officeart/2005/8/layout/cycle5"/>
    <dgm:cxn modelId="{C4E693BF-B7C8-4915-8733-DFBAD6BCC81B}" type="presParOf" srcId="{9B4A08BE-2C0F-4B45-AB38-08DCD4BBC258}" destId="{45FAF901-2F48-4EAF-A0F8-E591F7943FFD}" srcOrd="17" destOrd="0" presId="urn:microsoft.com/office/officeart/2005/8/layout/cycle5"/>
    <dgm:cxn modelId="{373DD2C9-8602-4D2C-89FE-5589BE891D86}" type="presParOf" srcId="{9B4A08BE-2C0F-4B45-AB38-08DCD4BBC258}" destId="{0E2D2513-954C-4D54-BEA7-14AA9DD3F83A}" srcOrd="18" destOrd="0" presId="urn:microsoft.com/office/officeart/2005/8/layout/cycle5"/>
    <dgm:cxn modelId="{A4D0FCEB-8174-479D-989B-F1D9BA586BD5}" type="presParOf" srcId="{9B4A08BE-2C0F-4B45-AB38-08DCD4BBC258}" destId="{EE7D5762-80D4-4223-B062-DBE5EA8B09F0}" srcOrd="19" destOrd="0" presId="urn:microsoft.com/office/officeart/2005/8/layout/cycle5"/>
    <dgm:cxn modelId="{09BABF5B-FC2E-4103-8E93-ABB8D7265218}" type="presParOf" srcId="{9B4A08BE-2C0F-4B45-AB38-08DCD4BBC258}" destId="{6A949A21-B427-4C4F-B5FB-A7549F827A7D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DFF79-C7CC-43DE-B0E9-EEAD69A07840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1AC0B6A7-7465-4076-9A9B-D9813ED93477}">
      <dgm:prSet phldrT="[Metin]" custT="1"/>
      <dgm:spPr/>
      <dgm:t>
        <a:bodyPr/>
        <a:lstStyle/>
        <a:p>
          <a:pPr algn="l"/>
          <a:r>
            <a:rPr lang="tr-TR" sz="1200" b="1" dirty="0" smtClean="0">
              <a:ln w="0"/>
              <a:effectLst/>
              <a:latin typeface="Source Sans Pro" panose="020B0604020202020204" charset="-94"/>
              <a:cs typeface="Times New Roman" panose="02020603050405020304" pitchFamily="18" charset="0"/>
            </a:rPr>
            <a:t>Ortak Bir Anlayış Mevcut Değilse???</a:t>
          </a:r>
          <a:endParaRPr lang="tr-TR" sz="1200" dirty="0"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4391240-D516-4AAC-9908-61C97F04288B}" type="parTrans" cxnId="{D8C9C7E4-3C75-4512-8D51-89F1967D1E90}">
      <dgm:prSet/>
      <dgm:spPr/>
      <dgm:t>
        <a:bodyPr/>
        <a:lstStyle/>
        <a:p>
          <a:endParaRPr lang="tr-TR" sz="1200"/>
        </a:p>
      </dgm:t>
    </dgm:pt>
    <dgm:pt modelId="{F37A7B53-994D-43F1-8BD6-0E2D37C89706}" type="sibTrans" cxnId="{D8C9C7E4-3C75-4512-8D51-89F1967D1E90}">
      <dgm:prSet/>
      <dgm:spPr/>
      <dgm:t>
        <a:bodyPr/>
        <a:lstStyle/>
        <a:p>
          <a:endParaRPr lang="tr-TR" sz="1200"/>
        </a:p>
      </dgm:t>
    </dgm:pt>
    <dgm:pt modelId="{2CFDC287-F8ED-4EC7-AACC-4F8BE7F150D4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kararlar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28D0E9A-423B-4367-A923-98C4D0A8FD57}" type="parTrans" cxnId="{6739B1A0-C05A-4CAB-B0C7-453D1C259C0E}">
      <dgm:prSet/>
      <dgm:spPr/>
      <dgm:t>
        <a:bodyPr/>
        <a:lstStyle/>
        <a:p>
          <a:endParaRPr lang="tr-TR" sz="1200"/>
        </a:p>
      </dgm:t>
    </dgm:pt>
    <dgm:pt modelId="{7A053604-199D-46F5-9ED5-6552C43E6C09}" type="sibTrans" cxnId="{6739B1A0-C05A-4CAB-B0C7-453D1C259C0E}">
      <dgm:prSet/>
      <dgm:spPr/>
      <dgm:t>
        <a:bodyPr/>
        <a:lstStyle/>
        <a:p>
          <a:endParaRPr lang="tr-TR" sz="1200"/>
        </a:p>
      </dgm:t>
    </dgm:pt>
    <dgm:pt modelId="{8FBE2977-7D9A-424E-A691-291FA70CAEB4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İstenmeyen sonuçlar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BD68263-EA46-4FC8-B382-FE7A1CE680C4}" type="parTrans" cxnId="{52BDE00E-F66C-4268-B644-F58BC6D0095D}">
      <dgm:prSet/>
      <dgm:spPr/>
      <dgm:t>
        <a:bodyPr/>
        <a:lstStyle/>
        <a:p>
          <a:endParaRPr lang="tr-TR" sz="1200"/>
        </a:p>
      </dgm:t>
    </dgm:pt>
    <dgm:pt modelId="{343F0C0C-F9A0-411F-A687-262C4FEFE63D}" type="sibTrans" cxnId="{52BDE00E-F66C-4268-B644-F58BC6D0095D}">
      <dgm:prSet/>
      <dgm:spPr/>
      <dgm:t>
        <a:bodyPr/>
        <a:lstStyle/>
        <a:p>
          <a:endParaRPr lang="tr-TR" sz="1200"/>
        </a:p>
      </dgm:t>
    </dgm:pt>
    <dgm:pt modelId="{73A0A2BB-E933-4299-9F30-CD16ED245273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anlamalar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7DA49A6-A026-4EE7-8DA0-B0DB5E171E01}" type="parTrans" cxnId="{172D9CD1-EF2C-4AFD-8E06-D9B1AF27F402}">
      <dgm:prSet/>
      <dgm:spPr/>
      <dgm:t>
        <a:bodyPr/>
        <a:lstStyle/>
        <a:p>
          <a:endParaRPr lang="tr-TR" sz="1200"/>
        </a:p>
      </dgm:t>
    </dgm:pt>
    <dgm:pt modelId="{D3369CF1-CFD6-48B8-8FBB-1EB4EA70900E}" type="sibTrans" cxnId="{172D9CD1-EF2C-4AFD-8E06-D9B1AF27F402}">
      <dgm:prSet/>
      <dgm:spPr/>
      <dgm:t>
        <a:bodyPr/>
        <a:lstStyle/>
        <a:p>
          <a:endParaRPr lang="tr-TR" sz="1200"/>
        </a:p>
      </dgm:t>
    </dgm:pt>
    <dgm:pt modelId="{056F6894-C0B5-456E-8917-80A3068934BE}" type="pres">
      <dgm:prSet presAssocID="{F96DFF79-C7CC-43DE-B0E9-EEAD69A0784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BC1165B-524B-4974-A5BD-B15E94C3B205}" type="pres">
      <dgm:prSet presAssocID="{1AC0B6A7-7465-4076-9A9B-D9813ED93477}" presName="linNode" presStyleCnt="0"/>
      <dgm:spPr/>
      <dgm:t>
        <a:bodyPr/>
        <a:lstStyle/>
        <a:p>
          <a:endParaRPr lang="tr-TR"/>
        </a:p>
      </dgm:t>
    </dgm:pt>
    <dgm:pt modelId="{EC7D51D7-5E01-4507-838C-C7C898D0B8FC}" type="pres">
      <dgm:prSet presAssocID="{1AC0B6A7-7465-4076-9A9B-D9813ED93477}" presName="parentShp" presStyleLbl="node1" presStyleIdx="0" presStyleCnt="1" custScaleX="75584" custScaleY="41731" custLinFactNeighborX="64" custLinFactNeighborY="1720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40EBD7-F17A-4695-A799-CC5D3175AF9A}" type="pres">
      <dgm:prSet presAssocID="{1AC0B6A7-7465-4076-9A9B-D9813ED93477}" presName="childShp" presStyleLbl="bgAccFollowNode1" presStyleIdx="0" presStyleCnt="1" custScaleX="66014" custScaleY="61427" custLinFactNeighborX="-739" custLinFactNeighborY="168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739B1A0-C05A-4CAB-B0C7-453D1C259C0E}" srcId="{1AC0B6A7-7465-4076-9A9B-D9813ED93477}" destId="{2CFDC287-F8ED-4EC7-AACC-4F8BE7F150D4}" srcOrd="1" destOrd="0" parTransId="{928D0E9A-423B-4367-A923-98C4D0A8FD57}" sibTransId="{7A053604-199D-46F5-9ED5-6552C43E6C09}"/>
    <dgm:cxn modelId="{B48CAA6B-EF05-47A0-93E9-8664ABF3D922}" type="presOf" srcId="{73A0A2BB-E933-4299-9F30-CD16ED245273}" destId="{2440EBD7-F17A-4695-A799-CC5D3175AF9A}" srcOrd="0" destOrd="0" presId="urn:microsoft.com/office/officeart/2005/8/layout/vList6"/>
    <dgm:cxn modelId="{52BDE00E-F66C-4268-B644-F58BC6D0095D}" srcId="{1AC0B6A7-7465-4076-9A9B-D9813ED93477}" destId="{8FBE2977-7D9A-424E-A691-291FA70CAEB4}" srcOrd="2" destOrd="0" parTransId="{3BD68263-EA46-4FC8-B382-FE7A1CE680C4}" sibTransId="{343F0C0C-F9A0-411F-A687-262C4FEFE63D}"/>
    <dgm:cxn modelId="{F87886D2-8AE4-4F00-B34B-9112D49FEC93}" type="presOf" srcId="{2CFDC287-F8ED-4EC7-AACC-4F8BE7F150D4}" destId="{2440EBD7-F17A-4695-A799-CC5D3175AF9A}" srcOrd="0" destOrd="1" presId="urn:microsoft.com/office/officeart/2005/8/layout/vList6"/>
    <dgm:cxn modelId="{D8C9C7E4-3C75-4512-8D51-89F1967D1E90}" srcId="{F96DFF79-C7CC-43DE-B0E9-EEAD69A07840}" destId="{1AC0B6A7-7465-4076-9A9B-D9813ED93477}" srcOrd="0" destOrd="0" parTransId="{F4391240-D516-4AAC-9908-61C97F04288B}" sibTransId="{F37A7B53-994D-43F1-8BD6-0E2D37C89706}"/>
    <dgm:cxn modelId="{BEC54724-9036-48EE-B684-B790E6BF0B43}" type="presOf" srcId="{F96DFF79-C7CC-43DE-B0E9-EEAD69A07840}" destId="{056F6894-C0B5-456E-8917-80A3068934BE}" srcOrd="0" destOrd="0" presId="urn:microsoft.com/office/officeart/2005/8/layout/vList6"/>
    <dgm:cxn modelId="{EDA6FA80-819C-4BF6-A913-AF026489A64B}" type="presOf" srcId="{1AC0B6A7-7465-4076-9A9B-D9813ED93477}" destId="{EC7D51D7-5E01-4507-838C-C7C898D0B8FC}" srcOrd="0" destOrd="0" presId="urn:microsoft.com/office/officeart/2005/8/layout/vList6"/>
    <dgm:cxn modelId="{C4604A15-BA81-4D08-84B9-DA3575E9E837}" type="presOf" srcId="{8FBE2977-7D9A-424E-A691-291FA70CAEB4}" destId="{2440EBD7-F17A-4695-A799-CC5D3175AF9A}" srcOrd="0" destOrd="2" presId="urn:microsoft.com/office/officeart/2005/8/layout/vList6"/>
    <dgm:cxn modelId="{172D9CD1-EF2C-4AFD-8E06-D9B1AF27F402}" srcId="{1AC0B6A7-7465-4076-9A9B-D9813ED93477}" destId="{73A0A2BB-E933-4299-9F30-CD16ED245273}" srcOrd="0" destOrd="0" parTransId="{F7DA49A6-A026-4EE7-8DA0-B0DB5E171E01}" sibTransId="{D3369CF1-CFD6-48B8-8FBB-1EB4EA70900E}"/>
    <dgm:cxn modelId="{ACAF9B2C-C11D-4491-A556-7BABD383F069}" type="presParOf" srcId="{056F6894-C0B5-456E-8917-80A3068934BE}" destId="{FBC1165B-524B-4974-A5BD-B15E94C3B205}" srcOrd="0" destOrd="0" presId="urn:microsoft.com/office/officeart/2005/8/layout/vList6"/>
    <dgm:cxn modelId="{6861C58C-C243-483D-B02D-F1E40C641FD6}" type="presParOf" srcId="{FBC1165B-524B-4974-A5BD-B15E94C3B205}" destId="{EC7D51D7-5E01-4507-838C-C7C898D0B8FC}" srcOrd="0" destOrd="0" presId="urn:microsoft.com/office/officeart/2005/8/layout/vList6"/>
    <dgm:cxn modelId="{0CA19D8E-FBAE-457D-9782-5691B55E01D2}" type="presParOf" srcId="{FBC1165B-524B-4974-A5BD-B15E94C3B205}" destId="{2440EBD7-F17A-4695-A799-CC5D3175AF9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74426F-099C-4B0F-9623-FAD7781546F5}" type="doc">
      <dgm:prSet loTypeId="urn:microsoft.com/office/officeart/2005/8/layout/arrow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05705B06-761C-4885-9C57-91FEDDFE6674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620A42C-ADC3-4D3A-9D41-A8E1B3B31FF7}" type="parTrans" cxnId="{1793955E-6586-47D0-8F48-6616753A0759}">
      <dgm:prSet/>
      <dgm:spPr/>
      <dgm:t>
        <a:bodyPr/>
        <a:lstStyle/>
        <a:p>
          <a:endParaRPr lang="tr-TR"/>
        </a:p>
      </dgm:t>
    </dgm:pt>
    <dgm:pt modelId="{187A1C31-2A99-4EC0-BBE3-A8E0C9EDDA7F}" type="sibTrans" cxnId="{1793955E-6586-47D0-8F48-6616753A0759}">
      <dgm:prSet/>
      <dgm:spPr/>
      <dgm:t>
        <a:bodyPr/>
        <a:lstStyle/>
        <a:p>
          <a:endParaRPr lang="tr-TR"/>
        </a:p>
      </dgm:t>
    </dgm:pt>
    <dgm:pt modelId="{CE2FFA19-D727-43DC-A84C-5C49E8146B6A}">
      <dgm:prSet phldrT="[Metin]" custT="1"/>
      <dgm:spPr/>
      <dgm:t>
        <a:bodyPr/>
        <a:lstStyle/>
        <a:p>
          <a:r>
            <a:rPr lang="tr-TR" sz="1200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200" dirty="0"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2CD66E04-39DB-4C79-9ECE-3780C923F0C1}" type="parTrans" cxnId="{9B669581-7CAE-4273-9FFA-3BB620A8B98F}">
      <dgm:prSet/>
      <dgm:spPr/>
      <dgm:t>
        <a:bodyPr/>
        <a:lstStyle/>
        <a:p>
          <a:endParaRPr lang="tr-TR"/>
        </a:p>
      </dgm:t>
    </dgm:pt>
    <dgm:pt modelId="{B1908B24-3137-4161-B59E-F8655511754A}" type="sibTrans" cxnId="{9B669581-7CAE-4273-9FFA-3BB620A8B98F}">
      <dgm:prSet/>
      <dgm:spPr/>
      <dgm:t>
        <a:bodyPr/>
        <a:lstStyle/>
        <a:p>
          <a:endParaRPr lang="tr-TR"/>
        </a:p>
      </dgm:t>
    </dgm:pt>
    <dgm:pt modelId="{A6D4A301-202F-437F-A6EC-102CB1A5D73C}" type="pres">
      <dgm:prSet presAssocID="{A274426F-099C-4B0F-9623-FAD7781546F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E3B1341-C368-4582-BFDC-79A61A06E76C}" type="pres">
      <dgm:prSet presAssocID="{05705B06-761C-4885-9C57-91FEDDFE6674}" presName="arrow" presStyleLbl="node1" presStyleIdx="0" presStyleCnt="2" custScaleX="26271" custScaleY="61589" custRadScaleRad="75373" custRadScaleInc="-160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3425D9-50B3-4742-A84D-FB8D619AEB6E}" type="pres">
      <dgm:prSet presAssocID="{CE2FFA19-D727-43DC-A84C-5C49E8146B6A}" presName="arrow" presStyleLbl="node1" presStyleIdx="1" presStyleCnt="2" custScaleX="32522" custScaleY="57902" custRadScaleRad="78375" custRadScaleInc="8811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801CC40-412D-4D43-9F84-CE00E3CF2E68}" type="presOf" srcId="{05705B06-761C-4885-9C57-91FEDDFE6674}" destId="{3E3B1341-C368-4582-BFDC-79A61A06E76C}" srcOrd="0" destOrd="0" presId="urn:microsoft.com/office/officeart/2005/8/layout/arrow1"/>
    <dgm:cxn modelId="{97181D7B-E244-474A-9B80-BAC0E542D8C9}" type="presOf" srcId="{A274426F-099C-4B0F-9623-FAD7781546F5}" destId="{A6D4A301-202F-437F-A6EC-102CB1A5D73C}" srcOrd="0" destOrd="0" presId="urn:microsoft.com/office/officeart/2005/8/layout/arrow1"/>
    <dgm:cxn modelId="{1793955E-6586-47D0-8F48-6616753A0759}" srcId="{A274426F-099C-4B0F-9623-FAD7781546F5}" destId="{05705B06-761C-4885-9C57-91FEDDFE6674}" srcOrd="0" destOrd="0" parTransId="{7620A42C-ADC3-4D3A-9D41-A8E1B3B31FF7}" sibTransId="{187A1C31-2A99-4EC0-BBE3-A8E0C9EDDA7F}"/>
    <dgm:cxn modelId="{856467DC-70CE-45BD-8FDD-B118BD6C1596}" type="presOf" srcId="{CE2FFA19-D727-43DC-A84C-5C49E8146B6A}" destId="{4A3425D9-50B3-4742-A84D-FB8D619AEB6E}" srcOrd="0" destOrd="0" presId="urn:microsoft.com/office/officeart/2005/8/layout/arrow1"/>
    <dgm:cxn modelId="{9B669581-7CAE-4273-9FFA-3BB620A8B98F}" srcId="{A274426F-099C-4B0F-9623-FAD7781546F5}" destId="{CE2FFA19-D727-43DC-A84C-5C49E8146B6A}" srcOrd="1" destOrd="0" parTransId="{2CD66E04-39DB-4C79-9ECE-3780C923F0C1}" sibTransId="{B1908B24-3137-4161-B59E-F8655511754A}"/>
    <dgm:cxn modelId="{81F04F26-A7FF-474E-8EA4-E1FB1A8C5344}" type="presParOf" srcId="{A6D4A301-202F-437F-A6EC-102CB1A5D73C}" destId="{3E3B1341-C368-4582-BFDC-79A61A06E76C}" srcOrd="0" destOrd="0" presId="urn:microsoft.com/office/officeart/2005/8/layout/arrow1"/>
    <dgm:cxn modelId="{F73CE4E2-7CE3-47D0-8CD8-146E29141243}" type="presParOf" srcId="{A6D4A301-202F-437F-A6EC-102CB1A5D73C}" destId="{4A3425D9-50B3-4742-A84D-FB8D619AEB6E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183C26-3200-4288-A5EE-7C9121B5CF06}" type="doc">
      <dgm:prSet loTypeId="urn:microsoft.com/office/officeart/2008/layout/Lin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30008D1-26FF-4B9A-A356-2C77BBA43B5B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!!!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03FDDC0-1581-453B-8008-E2E466DEF94C}" type="parTrans" cxnId="{049850C2-1734-45D9-AA09-CAA96694D46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3E64EE2-DB36-4B57-ADEF-4304D692D388}" type="sibTrans" cxnId="{049850C2-1734-45D9-AA09-CAA96694D46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B75AB6C0-81CA-47D2-8B7A-4AF1DD7926F9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vermek istediği mesaj (sorumluluklar-yapısal kısıtlamalar) ile kullanıcıların denetçiden beklediklerinin </a:t>
          </a:r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aynı olmaması beklentiler açığını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oluşturmaktadır.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917589E-EF11-40AC-9C93-56F28B975106}" type="parTrans" cxnId="{57FA6017-1695-46CE-B2A0-C52E4E464679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83EAF0C-6A81-471B-9053-1846B4D6B10B}" type="sibTrans" cxnId="{57FA6017-1695-46CE-B2A0-C52E4E464679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79A3491-78D2-43A8-A83F-47A57D5264C4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</a:t>
          </a:r>
        </a:p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AÇIĞI</a:t>
          </a:r>
          <a:endParaRPr lang="tr-TR" sz="1200" b="1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4ABC820-F1E5-4AF9-8501-260B7298BEAF}" type="parTrans" cxnId="{720C0351-280F-45ED-8224-822A93674E8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4C0BA23-B664-4394-AA52-7E0F624E23F6}" type="sibTrans" cxnId="{720C0351-280F-45ED-8224-822A93674E8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E3C0CFB-3FE9-4408-8BF7-0306421F427F}">
      <dgm:prSet phldrT="[Metin]" custT="1"/>
      <dgm:spPr/>
      <dgm:t>
        <a:bodyPr/>
        <a:lstStyle/>
        <a:p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Bağımsız denetime duyulan </a:t>
          </a:r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azalmasına sebep olmaktadır.</a:t>
          </a:r>
          <a:endParaRPr lang="tr-TR" sz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4A5D54F-585C-4092-871C-6B51D689EE52}" type="parTrans" cxnId="{97A48E9C-4FC6-4F0E-9E16-73871CAC130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DBDF972-CCB7-41E2-8F3C-2ABE76D1E850}" type="sibTrans" cxnId="{97A48E9C-4FC6-4F0E-9E16-73871CAC130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0B72729-C6CD-4326-8BA7-F86E861DE4B3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İstenmeyen yatırımların 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yapılmasına sebep olmaktadır.</a:t>
          </a:r>
        </a:p>
      </dgm:t>
    </dgm:pt>
    <dgm:pt modelId="{28B658B8-F6FA-4E5A-B5C6-29EC85ACC424}" type="parTrans" cxnId="{3E37120D-BF12-4EE2-A297-DD7BE3DA0A5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A8A7CE0-0B7F-415E-A758-4003E517BA95}" type="sibTrans" cxnId="{3E37120D-BF12-4EE2-A297-DD7BE3DA0A5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FAC37498-8929-4921-A68B-AEF6ECC7A292}">
      <dgm:prSet phldrT="[Metin]" custT="1"/>
      <dgm:spPr/>
      <dgm:t>
        <a:bodyPr/>
        <a:lstStyle/>
        <a:p>
          <a:r>
            <a:rPr lang="tr-TR" sz="12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Yanlış kaynak tahsisi</a:t>
          </a:r>
          <a:r>
            <a:rPr lang="tr-TR" sz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ne sebep olmaktadır.</a:t>
          </a:r>
        </a:p>
      </dgm:t>
    </dgm:pt>
    <dgm:pt modelId="{79425D8D-4355-452C-BDDD-34DD861C0EA5}" type="parTrans" cxnId="{BB9C53E0-1149-41CF-A7F7-1FE1E2EF96C1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F420208-DB85-4003-A5B5-574968B21772}" type="sibTrans" cxnId="{BB9C53E0-1149-41CF-A7F7-1FE1E2EF96C1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575AD87C-ADBA-4BA8-A708-C033EE0D0475}" type="pres">
      <dgm:prSet presAssocID="{87183C26-3200-4288-A5EE-7C9121B5CF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BB7ADDF0-187B-4265-849D-FE29EDFEBB1B}" type="pres">
      <dgm:prSet presAssocID="{930008D1-26FF-4B9A-A356-2C77BBA43B5B}" presName="thickLine" presStyleLbl="alignNode1" presStyleIdx="0" presStyleCnt="1"/>
      <dgm:spPr/>
    </dgm:pt>
    <dgm:pt modelId="{3FA95C30-1E7E-4D1B-BA99-BACAD50667E0}" type="pres">
      <dgm:prSet presAssocID="{930008D1-26FF-4B9A-A356-2C77BBA43B5B}" presName="horz1" presStyleCnt="0"/>
      <dgm:spPr/>
    </dgm:pt>
    <dgm:pt modelId="{C93E8E55-52E4-49D4-B838-A78617CE9F3F}" type="pres">
      <dgm:prSet presAssocID="{930008D1-26FF-4B9A-A356-2C77BBA43B5B}" presName="tx1" presStyleLbl="revTx" presStyleIdx="0" presStyleCnt="6"/>
      <dgm:spPr/>
      <dgm:t>
        <a:bodyPr/>
        <a:lstStyle/>
        <a:p>
          <a:endParaRPr lang="tr-TR"/>
        </a:p>
      </dgm:t>
    </dgm:pt>
    <dgm:pt modelId="{407E2771-A67B-4AF3-B012-601CC129C1E7}" type="pres">
      <dgm:prSet presAssocID="{930008D1-26FF-4B9A-A356-2C77BBA43B5B}" presName="vert1" presStyleCnt="0"/>
      <dgm:spPr/>
    </dgm:pt>
    <dgm:pt modelId="{3B67F2CD-50E6-4D24-AD05-BF443EAEF258}" type="pres">
      <dgm:prSet presAssocID="{B75AB6C0-81CA-47D2-8B7A-4AF1DD7926F9}" presName="vertSpace2a" presStyleCnt="0"/>
      <dgm:spPr/>
    </dgm:pt>
    <dgm:pt modelId="{4CE7A41E-3CB6-4F25-A342-E2395F43F8A3}" type="pres">
      <dgm:prSet presAssocID="{B75AB6C0-81CA-47D2-8B7A-4AF1DD7926F9}" presName="horz2" presStyleCnt="0"/>
      <dgm:spPr/>
    </dgm:pt>
    <dgm:pt modelId="{4D5723BD-BA8F-44BA-891C-42D7F7D83DC2}" type="pres">
      <dgm:prSet presAssocID="{B75AB6C0-81CA-47D2-8B7A-4AF1DD7926F9}" presName="horzSpace2" presStyleCnt="0"/>
      <dgm:spPr/>
    </dgm:pt>
    <dgm:pt modelId="{B9DCFC38-B2B4-4A70-8874-79740B19455E}" type="pres">
      <dgm:prSet presAssocID="{B75AB6C0-81CA-47D2-8B7A-4AF1DD7926F9}" presName="tx2" presStyleLbl="revTx" presStyleIdx="1" presStyleCnt="6" custScaleX="259740" custScaleY="38967"/>
      <dgm:spPr/>
      <dgm:t>
        <a:bodyPr/>
        <a:lstStyle/>
        <a:p>
          <a:endParaRPr lang="tr-TR"/>
        </a:p>
      </dgm:t>
    </dgm:pt>
    <dgm:pt modelId="{C037ACB6-C10B-4C5B-9A39-A2ABAF206DAF}" type="pres">
      <dgm:prSet presAssocID="{B75AB6C0-81CA-47D2-8B7A-4AF1DD7926F9}" presName="vert2" presStyleCnt="0"/>
      <dgm:spPr/>
    </dgm:pt>
    <dgm:pt modelId="{E580A9CC-8E76-4756-ABD6-7435D01B47F0}" type="pres">
      <dgm:prSet presAssocID="{B75AB6C0-81CA-47D2-8B7A-4AF1DD7926F9}" presName="thinLine2b" presStyleLbl="callout" presStyleIdx="0" presStyleCnt="4" custLinFactNeighborX="-531" custLinFactNeighborY="13242"/>
      <dgm:spPr/>
    </dgm:pt>
    <dgm:pt modelId="{8360EA59-7FF8-4DB3-A00F-E1E0A01FE5EF}" type="pres">
      <dgm:prSet presAssocID="{B75AB6C0-81CA-47D2-8B7A-4AF1DD7926F9}" presName="vertSpace2b" presStyleCnt="0"/>
      <dgm:spPr/>
    </dgm:pt>
    <dgm:pt modelId="{7D42EBBB-E672-4304-B7F8-4594B62CF2A0}" type="pres">
      <dgm:prSet presAssocID="{579A3491-78D2-43A8-A83F-47A57D5264C4}" presName="horz2" presStyleCnt="0"/>
      <dgm:spPr/>
    </dgm:pt>
    <dgm:pt modelId="{D5FE0A88-8523-43FF-A99F-4C8398EC02B6}" type="pres">
      <dgm:prSet presAssocID="{579A3491-78D2-43A8-A83F-47A57D5264C4}" presName="horzSpace2" presStyleCnt="0"/>
      <dgm:spPr/>
    </dgm:pt>
    <dgm:pt modelId="{FA403317-D564-4576-8ED0-8D5A9BA653D4}" type="pres">
      <dgm:prSet presAssocID="{579A3491-78D2-43A8-A83F-47A57D5264C4}" presName="tx2" presStyleLbl="revTx" presStyleIdx="2" presStyleCnt="6"/>
      <dgm:spPr/>
      <dgm:t>
        <a:bodyPr/>
        <a:lstStyle/>
        <a:p>
          <a:endParaRPr lang="tr-TR"/>
        </a:p>
      </dgm:t>
    </dgm:pt>
    <dgm:pt modelId="{C8804978-A902-42D8-9063-5F74605B4EF7}" type="pres">
      <dgm:prSet presAssocID="{579A3491-78D2-43A8-A83F-47A57D5264C4}" presName="vert2" presStyleCnt="0"/>
      <dgm:spPr/>
    </dgm:pt>
    <dgm:pt modelId="{B763DD67-5063-48C6-A56F-EEDD28854355}" type="pres">
      <dgm:prSet presAssocID="{9E3C0CFB-3FE9-4408-8BF7-0306421F427F}" presName="horz3" presStyleCnt="0"/>
      <dgm:spPr/>
    </dgm:pt>
    <dgm:pt modelId="{24AD8AE6-E11A-48DB-AE79-D2C58F735965}" type="pres">
      <dgm:prSet presAssocID="{9E3C0CFB-3FE9-4408-8BF7-0306421F427F}" presName="horzSpace3" presStyleCnt="0"/>
      <dgm:spPr/>
    </dgm:pt>
    <dgm:pt modelId="{B425999B-B1DF-4C7C-947C-8841C18C9600}" type="pres">
      <dgm:prSet presAssocID="{9E3C0CFB-3FE9-4408-8BF7-0306421F427F}" presName="tx3" presStyleLbl="revTx" presStyleIdx="3" presStyleCnt="6" custScaleX="113626" custLinFactNeighborX="-410" custLinFactNeighborY="-6930"/>
      <dgm:spPr/>
      <dgm:t>
        <a:bodyPr/>
        <a:lstStyle/>
        <a:p>
          <a:endParaRPr lang="tr-TR"/>
        </a:p>
      </dgm:t>
    </dgm:pt>
    <dgm:pt modelId="{EA6AB11E-0184-4B49-80BB-516040967A69}" type="pres">
      <dgm:prSet presAssocID="{9E3C0CFB-3FE9-4408-8BF7-0306421F427F}" presName="vert3" presStyleCnt="0"/>
      <dgm:spPr/>
    </dgm:pt>
    <dgm:pt modelId="{53CDE2B7-C961-4012-9205-570B2265737F}" type="pres">
      <dgm:prSet presAssocID="{9DBDF972-CCB7-41E2-8F3C-2ABE76D1E850}" presName="thinLine3" presStyleLbl="callout" presStyleIdx="1" presStyleCnt="4"/>
      <dgm:spPr/>
    </dgm:pt>
    <dgm:pt modelId="{6FBBA6D9-BBDA-4CCA-B5E4-8442C14F295F}" type="pres">
      <dgm:prSet presAssocID="{00B72729-C6CD-4326-8BA7-F86E861DE4B3}" presName="horz3" presStyleCnt="0"/>
      <dgm:spPr/>
    </dgm:pt>
    <dgm:pt modelId="{0CB4DB96-EA1B-48AA-9635-BA16AD7691C4}" type="pres">
      <dgm:prSet presAssocID="{00B72729-C6CD-4326-8BA7-F86E861DE4B3}" presName="horzSpace3" presStyleCnt="0"/>
      <dgm:spPr/>
    </dgm:pt>
    <dgm:pt modelId="{1204816A-E0CC-4DDD-A639-4E8A3BD4B3B7}" type="pres">
      <dgm:prSet presAssocID="{00B72729-C6CD-4326-8BA7-F86E861DE4B3}" presName="tx3" presStyleLbl="revTx" presStyleIdx="4" presStyleCnt="6"/>
      <dgm:spPr/>
      <dgm:t>
        <a:bodyPr/>
        <a:lstStyle/>
        <a:p>
          <a:endParaRPr lang="tr-TR"/>
        </a:p>
      </dgm:t>
    </dgm:pt>
    <dgm:pt modelId="{1D20E26F-1707-4AB2-A9EF-6EC39CDA4BF5}" type="pres">
      <dgm:prSet presAssocID="{00B72729-C6CD-4326-8BA7-F86E861DE4B3}" presName="vert3" presStyleCnt="0"/>
      <dgm:spPr/>
    </dgm:pt>
    <dgm:pt modelId="{7F270192-C9DC-484F-AA2C-C02BEAD46845}" type="pres">
      <dgm:prSet presAssocID="{0A8A7CE0-0B7F-415E-A758-4003E517BA95}" presName="thinLine3" presStyleLbl="callout" presStyleIdx="2" presStyleCnt="4"/>
      <dgm:spPr/>
    </dgm:pt>
    <dgm:pt modelId="{3DFFFFFE-BDBC-44A5-8C27-8DC64EAA33CF}" type="pres">
      <dgm:prSet presAssocID="{FAC37498-8929-4921-A68B-AEF6ECC7A292}" presName="horz3" presStyleCnt="0"/>
      <dgm:spPr/>
    </dgm:pt>
    <dgm:pt modelId="{B34ED1DE-3B09-417F-9F2F-CAE746BC1392}" type="pres">
      <dgm:prSet presAssocID="{FAC37498-8929-4921-A68B-AEF6ECC7A292}" presName="horzSpace3" presStyleCnt="0"/>
      <dgm:spPr/>
    </dgm:pt>
    <dgm:pt modelId="{E6BBA2AE-CD6D-44C4-8518-8095050B99DF}" type="pres">
      <dgm:prSet presAssocID="{FAC37498-8929-4921-A68B-AEF6ECC7A292}" presName="tx3" presStyleLbl="revTx" presStyleIdx="5" presStyleCnt="6"/>
      <dgm:spPr/>
      <dgm:t>
        <a:bodyPr/>
        <a:lstStyle/>
        <a:p>
          <a:endParaRPr lang="tr-TR"/>
        </a:p>
      </dgm:t>
    </dgm:pt>
    <dgm:pt modelId="{909B203E-ACD1-4023-927C-75475A9F0990}" type="pres">
      <dgm:prSet presAssocID="{FAC37498-8929-4921-A68B-AEF6ECC7A292}" presName="vert3" presStyleCnt="0"/>
      <dgm:spPr/>
    </dgm:pt>
    <dgm:pt modelId="{39EA2BF0-FBDE-4A8D-8501-D899197EFC57}" type="pres">
      <dgm:prSet presAssocID="{579A3491-78D2-43A8-A83F-47A57D5264C4}" presName="thinLine2b" presStyleLbl="callout" presStyleIdx="3" presStyleCnt="4"/>
      <dgm:spPr/>
    </dgm:pt>
    <dgm:pt modelId="{2B79723E-B7BC-4449-BB4D-570FA6F63CFD}" type="pres">
      <dgm:prSet presAssocID="{579A3491-78D2-43A8-A83F-47A57D5264C4}" presName="vertSpace2b" presStyleCnt="0"/>
      <dgm:spPr/>
    </dgm:pt>
  </dgm:ptLst>
  <dgm:cxnLst>
    <dgm:cxn modelId="{3E37120D-BF12-4EE2-A297-DD7BE3DA0A5F}" srcId="{579A3491-78D2-43A8-A83F-47A57D5264C4}" destId="{00B72729-C6CD-4326-8BA7-F86E861DE4B3}" srcOrd="1" destOrd="0" parTransId="{28B658B8-F6FA-4E5A-B5C6-29EC85ACC424}" sibTransId="{0A8A7CE0-0B7F-415E-A758-4003E517BA95}"/>
    <dgm:cxn modelId="{57FA6017-1695-46CE-B2A0-C52E4E464679}" srcId="{930008D1-26FF-4B9A-A356-2C77BBA43B5B}" destId="{B75AB6C0-81CA-47D2-8B7A-4AF1DD7926F9}" srcOrd="0" destOrd="0" parTransId="{5917589E-EF11-40AC-9C93-56F28B975106}" sibTransId="{583EAF0C-6A81-471B-9053-1846B4D6B10B}"/>
    <dgm:cxn modelId="{8B2958FF-50AE-4ED2-BEDB-A96A0460CC65}" type="presOf" srcId="{87183C26-3200-4288-A5EE-7C9121B5CF06}" destId="{575AD87C-ADBA-4BA8-A708-C033EE0D0475}" srcOrd="0" destOrd="0" presId="urn:microsoft.com/office/officeart/2008/layout/LinedList"/>
    <dgm:cxn modelId="{A50F1018-22BC-4E34-BD8D-32C845BF7BF4}" type="presOf" srcId="{00B72729-C6CD-4326-8BA7-F86E861DE4B3}" destId="{1204816A-E0CC-4DDD-A639-4E8A3BD4B3B7}" srcOrd="0" destOrd="0" presId="urn:microsoft.com/office/officeart/2008/layout/LinedList"/>
    <dgm:cxn modelId="{97A48E9C-4FC6-4F0E-9E16-73871CAC1303}" srcId="{579A3491-78D2-43A8-A83F-47A57D5264C4}" destId="{9E3C0CFB-3FE9-4408-8BF7-0306421F427F}" srcOrd="0" destOrd="0" parTransId="{C4A5D54F-585C-4092-871C-6B51D689EE52}" sibTransId="{9DBDF972-CCB7-41E2-8F3C-2ABE76D1E850}"/>
    <dgm:cxn modelId="{720C0351-280F-45ED-8224-822A93674E8E}" srcId="{930008D1-26FF-4B9A-A356-2C77BBA43B5B}" destId="{579A3491-78D2-43A8-A83F-47A57D5264C4}" srcOrd="1" destOrd="0" parTransId="{A4ABC820-F1E5-4AF9-8501-260B7298BEAF}" sibTransId="{14C0BA23-B664-4394-AA52-7E0F624E23F6}"/>
    <dgm:cxn modelId="{50B71112-0E40-4A19-9DE4-728D8C020207}" type="presOf" srcId="{930008D1-26FF-4B9A-A356-2C77BBA43B5B}" destId="{C93E8E55-52E4-49D4-B838-A78617CE9F3F}" srcOrd="0" destOrd="0" presId="urn:microsoft.com/office/officeart/2008/layout/LinedList"/>
    <dgm:cxn modelId="{3D33C0F4-48E0-4142-BCBD-1DFDDB338041}" type="presOf" srcId="{B75AB6C0-81CA-47D2-8B7A-4AF1DD7926F9}" destId="{B9DCFC38-B2B4-4A70-8874-79740B19455E}" srcOrd="0" destOrd="0" presId="urn:microsoft.com/office/officeart/2008/layout/LinedList"/>
    <dgm:cxn modelId="{BB9C53E0-1149-41CF-A7F7-1FE1E2EF96C1}" srcId="{579A3491-78D2-43A8-A83F-47A57D5264C4}" destId="{FAC37498-8929-4921-A68B-AEF6ECC7A292}" srcOrd="2" destOrd="0" parTransId="{79425D8D-4355-452C-BDDD-34DD861C0EA5}" sibTransId="{8F420208-DB85-4003-A5B5-574968B21772}"/>
    <dgm:cxn modelId="{16FC00E5-9E9C-4F3A-9E4A-37547EF4FEF1}" type="presOf" srcId="{9E3C0CFB-3FE9-4408-8BF7-0306421F427F}" destId="{B425999B-B1DF-4C7C-947C-8841C18C9600}" srcOrd="0" destOrd="0" presId="urn:microsoft.com/office/officeart/2008/layout/LinedList"/>
    <dgm:cxn modelId="{049850C2-1734-45D9-AA09-CAA96694D46D}" srcId="{87183C26-3200-4288-A5EE-7C9121B5CF06}" destId="{930008D1-26FF-4B9A-A356-2C77BBA43B5B}" srcOrd="0" destOrd="0" parTransId="{F03FDDC0-1581-453B-8008-E2E466DEF94C}" sibTransId="{B3E64EE2-DB36-4B57-ADEF-4304D692D388}"/>
    <dgm:cxn modelId="{EFDC794F-84A6-4497-8A4E-50041DC478C0}" type="presOf" srcId="{FAC37498-8929-4921-A68B-AEF6ECC7A292}" destId="{E6BBA2AE-CD6D-44C4-8518-8095050B99DF}" srcOrd="0" destOrd="0" presId="urn:microsoft.com/office/officeart/2008/layout/LinedList"/>
    <dgm:cxn modelId="{3CB5838A-6C7E-40FB-9639-67B3DF3B5250}" type="presOf" srcId="{579A3491-78D2-43A8-A83F-47A57D5264C4}" destId="{FA403317-D564-4576-8ED0-8D5A9BA653D4}" srcOrd="0" destOrd="0" presId="urn:microsoft.com/office/officeart/2008/layout/LinedList"/>
    <dgm:cxn modelId="{096551D8-F89B-445C-AD81-C92111DAF252}" type="presParOf" srcId="{575AD87C-ADBA-4BA8-A708-C033EE0D0475}" destId="{BB7ADDF0-187B-4265-849D-FE29EDFEBB1B}" srcOrd="0" destOrd="0" presId="urn:microsoft.com/office/officeart/2008/layout/LinedList"/>
    <dgm:cxn modelId="{331A6D71-CDED-46A9-8456-CE6A3ACC4ECE}" type="presParOf" srcId="{575AD87C-ADBA-4BA8-A708-C033EE0D0475}" destId="{3FA95C30-1E7E-4D1B-BA99-BACAD50667E0}" srcOrd="1" destOrd="0" presId="urn:microsoft.com/office/officeart/2008/layout/LinedList"/>
    <dgm:cxn modelId="{E45A8961-6F58-4D64-BF42-00D041CA5B50}" type="presParOf" srcId="{3FA95C30-1E7E-4D1B-BA99-BACAD50667E0}" destId="{C93E8E55-52E4-49D4-B838-A78617CE9F3F}" srcOrd="0" destOrd="0" presId="urn:microsoft.com/office/officeart/2008/layout/LinedList"/>
    <dgm:cxn modelId="{71D1BC74-C009-4962-B318-46B41ACCBE24}" type="presParOf" srcId="{3FA95C30-1E7E-4D1B-BA99-BACAD50667E0}" destId="{407E2771-A67B-4AF3-B012-601CC129C1E7}" srcOrd="1" destOrd="0" presId="urn:microsoft.com/office/officeart/2008/layout/LinedList"/>
    <dgm:cxn modelId="{05BF072F-6983-4F71-BF9F-AFE378C9A6A4}" type="presParOf" srcId="{407E2771-A67B-4AF3-B012-601CC129C1E7}" destId="{3B67F2CD-50E6-4D24-AD05-BF443EAEF258}" srcOrd="0" destOrd="0" presId="urn:microsoft.com/office/officeart/2008/layout/LinedList"/>
    <dgm:cxn modelId="{3727BD27-858C-46D0-956E-181868C69DA0}" type="presParOf" srcId="{407E2771-A67B-4AF3-B012-601CC129C1E7}" destId="{4CE7A41E-3CB6-4F25-A342-E2395F43F8A3}" srcOrd="1" destOrd="0" presId="urn:microsoft.com/office/officeart/2008/layout/LinedList"/>
    <dgm:cxn modelId="{7AC9D826-8881-40C7-AFF0-5AB86D2CD26B}" type="presParOf" srcId="{4CE7A41E-3CB6-4F25-A342-E2395F43F8A3}" destId="{4D5723BD-BA8F-44BA-891C-42D7F7D83DC2}" srcOrd="0" destOrd="0" presId="urn:microsoft.com/office/officeart/2008/layout/LinedList"/>
    <dgm:cxn modelId="{616F40CE-90A0-440C-84DF-E4CCDC3C9007}" type="presParOf" srcId="{4CE7A41E-3CB6-4F25-A342-E2395F43F8A3}" destId="{B9DCFC38-B2B4-4A70-8874-79740B19455E}" srcOrd="1" destOrd="0" presId="urn:microsoft.com/office/officeart/2008/layout/LinedList"/>
    <dgm:cxn modelId="{6175B511-3511-47B0-A2F1-678E9E172088}" type="presParOf" srcId="{4CE7A41E-3CB6-4F25-A342-E2395F43F8A3}" destId="{C037ACB6-C10B-4C5B-9A39-A2ABAF206DAF}" srcOrd="2" destOrd="0" presId="urn:microsoft.com/office/officeart/2008/layout/LinedList"/>
    <dgm:cxn modelId="{7D5B1C60-EA3F-4072-8E8C-D03DC06FBD30}" type="presParOf" srcId="{407E2771-A67B-4AF3-B012-601CC129C1E7}" destId="{E580A9CC-8E76-4756-ABD6-7435D01B47F0}" srcOrd="2" destOrd="0" presId="urn:microsoft.com/office/officeart/2008/layout/LinedList"/>
    <dgm:cxn modelId="{90D1C19C-678B-42B8-A8F0-4EB2883AE2F4}" type="presParOf" srcId="{407E2771-A67B-4AF3-B012-601CC129C1E7}" destId="{8360EA59-7FF8-4DB3-A00F-E1E0A01FE5EF}" srcOrd="3" destOrd="0" presId="urn:microsoft.com/office/officeart/2008/layout/LinedList"/>
    <dgm:cxn modelId="{0C4CBC1A-4C3D-4506-97A3-8EE21FB923C3}" type="presParOf" srcId="{407E2771-A67B-4AF3-B012-601CC129C1E7}" destId="{7D42EBBB-E672-4304-B7F8-4594B62CF2A0}" srcOrd="4" destOrd="0" presId="urn:microsoft.com/office/officeart/2008/layout/LinedList"/>
    <dgm:cxn modelId="{A35C3842-3B13-4457-858E-9B50F6AF99BA}" type="presParOf" srcId="{7D42EBBB-E672-4304-B7F8-4594B62CF2A0}" destId="{D5FE0A88-8523-43FF-A99F-4C8398EC02B6}" srcOrd="0" destOrd="0" presId="urn:microsoft.com/office/officeart/2008/layout/LinedList"/>
    <dgm:cxn modelId="{2C6E2990-1A46-43F9-AAD0-45EC39C51F96}" type="presParOf" srcId="{7D42EBBB-E672-4304-B7F8-4594B62CF2A0}" destId="{FA403317-D564-4576-8ED0-8D5A9BA653D4}" srcOrd="1" destOrd="0" presId="urn:microsoft.com/office/officeart/2008/layout/LinedList"/>
    <dgm:cxn modelId="{5ECB92D7-49A5-40C7-8117-E6939FD73EDA}" type="presParOf" srcId="{7D42EBBB-E672-4304-B7F8-4594B62CF2A0}" destId="{C8804978-A902-42D8-9063-5F74605B4EF7}" srcOrd="2" destOrd="0" presId="urn:microsoft.com/office/officeart/2008/layout/LinedList"/>
    <dgm:cxn modelId="{764D8552-5FAC-4F9C-81A7-043167B5F38E}" type="presParOf" srcId="{C8804978-A902-42D8-9063-5F74605B4EF7}" destId="{B763DD67-5063-48C6-A56F-EEDD28854355}" srcOrd="0" destOrd="0" presId="urn:microsoft.com/office/officeart/2008/layout/LinedList"/>
    <dgm:cxn modelId="{DEE76F67-3C29-4D13-9B8C-19A68161B7F2}" type="presParOf" srcId="{B763DD67-5063-48C6-A56F-EEDD28854355}" destId="{24AD8AE6-E11A-48DB-AE79-D2C58F735965}" srcOrd="0" destOrd="0" presId="urn:microsoft.com/office/officeart/2008/layout/LinedList"/>
    <dgm:cxn modelId="{676AB91C-58CD-4068-9884-3AE213DC0753}" type="presParOf" srcId="{B763DD67-5063-48C6-A56F-EEDD28854355}" destId="{B425999B-B1DF-4C7C-947C-8841C18C9600}" srcOrd="1" destOrd="0" presId="urn:microsoft.com/office/officeart/2008/layout/LinedList"/>
    <dgm:cxn modelId="{EED5EB5D-D89F-4624-8F48-A22F74B65131}" type="presParOf" srcId="{B763DD67-5063-48C6-A56F-EEDD28854355}" destId="{EA6AB11E-0184-4B49-80BB-516040967A69}" srcOrd="2" destOrd="0" presId="urn:microsoft.com/office/officeart/2008/layout/LinedList"/>
    <dgm:cxn modelId="{FD0AC68A-0780-451B-9ED5-190518199A3D}" type="presParOf" srcId="{C8804978-A902-42D8-9063-5F74605B4EF7}" destId="{53CDE2B7-C961-4012-9205-570B2265737F}" srcOrd="1" destOrd="0" presId="urn:microsoft.com/office/officeart/2008/layout/LinedList"/>
    <dgm:cxn modelId="{C362C9EE-5E15-44EE-AB01-22E55D76EC59}" type="presParOf" srcId="{C8804978-A902-42D8-9063-5F74605B4EF7}" destId="{6FBBA6D9-BBDA-4CCA-B5E4-8442C14F295F}" srcOrd="2" destOrd="0" presId="urn:microsoft.com/office/officeart/2008/layout/LinedList"/>
    <dgm:cxn modelId="{0845E3A4-66F7-48FF-8D3B-BC0B4711712F}" type="presParOf" srcId="{6FBBA6D9-BBDA-4CCA-B5E4-8442C14F295F}" destId="{0CB4DB96-EA1B-48AA-9635-BA16AD7691C4}" srcOrd="0" destOrd="0" presId="urn:microsoft.com/office/officeart/2008/layout/LinedList"/>
    <dgm:cxn modelId="{FE899274-160D-49A8-B287-F1D3EBD09BD4}" type="presParOf" srcId="{6FBBA6D9-BBDA-4CCA-B5E4-8442C14F295F}" destId="{1204816A-E0CC-4DDD-A639-4E8A3BD4B3B7}" srcOrd="1" destOrd="0" presId="urn:microsoft.com/office/officeart/2008/layout/LinedList"/>
    <dgm:cxn modelId="{3A577EDE-D4BC-4D8D-95B0-1171F363543B}" type="presParOf" srcId="{6FBBA6D9-BBDA-4CCA-B5E4-8442C14F295F}" destId="{1D20E26F-1707-4AB2-A9EF-6EC39CDA4BF5}" srcOrd="2" destOrd="0" presId="urn:microsoft.com/office/officeart/2008/layout/LinedList"/>
    <dgm:cxn modelId="{FBEE4E72-567E-4A23-BF66-AA01EBD3D11D}" type="presParOf" srcId="{C8804978-A902-42D8-9063-5F74605B4EF7}" destId="{7F270192-C9DC-484F-AA2C-C02BEAD46845}" srcOrd="3" destOrd="0" presId="urn:microsoft.com/office/officeart/2008/layout/LinedList"/>
    <dgm:cxn modelId="{CFD31EAE-1592-476C-ACA6-EB14C9A4CB18}" type="presParOf" srcId="{C8804978-A902-42D8-9063-5F74605B4EF7}" destId="{3DFFFFFE-BDBC-44A5-8C27-8DC64EAA33CF}" srcOrd="4" destOrd="0" presId="urn:microsoft.com/office/officeart/2008/layout/LinedList"/>
    <dgm:cxn modelId="{F0E3774E-93C4-498A-B7BB-E7B11863BBA7}" type="presParOf" srcId="{3DFFFFFE-BDBC-44A5-8C27-8DC64EAA33CF}" destId="{B34ED1DE-3B09-417F-9F2F-CAE746BC1392}" srcOrd="0" destOrd="0" presId="urn:microsoft.com/office/officeart/2008/layout/LinedList"/>
    <dgm:cxn modelId="{BD017E50-6D6A-43C8-AEB1-D9893C081AAA}" type="presParOf" srcId="{3DFFFFFE-BDBC-44A5-8C27-8DC64EAA33CF}" destId="{E6BBA2AE-CD6D-44C4-8518-8095050B99DF}" srcOrd="1" destOrd="0" presId="urn:microsoft.com/office/officeart/2008/layout/LinedList"/>
    <dgm:cxn modelId="{2F346483-E5E2-49D3-B1E0-CDA31388A1AF}" type="presParOf" srcId="{3DFFFFFE-BDBC-44A5-8C27-8DC64EAA33CF}" destId="{909B203E-ACD1-4023-927C-75475A9F0990}" srcOrd="2" destOrd="0" presId="urn:microsoft.com/office/officeart/2008/layout/LinedList"/>
    <dgm:cxn modelId="{EC1C3B68-29FB-4D09-B504-8B22181FA743}" type="presParOf" srcId="{407E2771-A67B-4AF3-B012-601CC129C1E7}" destId="{39EA2BF0-FBDE-4A8D-8501-D899197EFC57}" srcOrd="5" destOrd="0" presId="urn:microsoft.com/office/officeart/2008/layout/LinedList"/>
    <dgm:cxn modelId="{7F22D6C4-BDA8-46AB-B13A-4E1882DB13EB}" type="presParOf" srcId="{407E2771-A67B-4AF3-B012-601CC129C1E7}" destId="{2B79723E-B7BC-4449-BB4D-570FA6F63CF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C497DC-5434-49E5-AB96-733093BF05F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0_1" csCatId="mainScheme" phldr="1"/>
      <dgm:spPr/>
    </dgm:pt>
    <dgm:pt modelId="{5D1B910D-35E4-4148-964D-835741AA438B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1100C16-1BFB-469C-B3A4-D22DC3FC4CFD}" type="parTrans" cxnId="{DEBB9750-A698-451C-A98D-E7A2AE07055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0957B8-A605-41B8-A8B6-BE73124BBE70}" type="sibTrans" cxnId="{DEBB9750-A698-451C-A98D-E7A2AE07055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A9FDD6-1F3F-45E6-9A3B-E5C30C6C186D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D9B0D4B-5B60-49C7-B09B-83E25FBFC46E}" type="parTrans" cxnId="{EA83C074-A1C2-47CA-9629-853147C538A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9F9D45-D589-406D-8886-E6C1D26F0F52}" type="sibTrans" cxnId="{EA83C074-A1C2-47CA-9629-853147C538A8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C49471-7D2A-405D-A5FB-E37B9B5D3D87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 AÇIĞI</a:t>
          </a:r>
          <a:endParaRPr lang="tr-TR" sz="14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E6528D34-653F-47DF-912B-B1C2093F4575}" type="sibTrans" cxnId="{B9EB2CD9-264B-405D-90AD-D05037E8872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556F1E-49F4-4E6D-B9C6-A32AF89C8C86}" type="parTrans" cxnId="{B9EB2CD9-264B-405D-90AD-D05037E8872B}">
      <dgm:prSet/>
      <dgm:spPr/>
      <dgm:t>
        <a:bodyPr/>
        <a:lstStyle/>
        <a:p>
          <a:endParaRPr lang="tr-TR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690A9D-1B7A-4BE0-9BF8-D195FF83DAED}" type="pres">
      <dgm:prSet presAssocID="{EDC497DC-5434-49E5-AB96-733093BF05F7}" presName="linearFlow" presStyleCnt="0">
        <dgm:presLayoutVars>
          <dgm:dir/>
          <dgm:resizeHandles val="exact"/>
        </dgm:presLayoutVars>
      </dgm:prSet>
      <dgm:spPr/>
    </dgm:pt>
    <dgm:pt modelId="{BD6C3676-51B8-412B-AB8E-AFE4055C01C6}" type="pres">
      <dgm:prSet presAssocID="{5D1B910D-35E4-4148-964D-835741AA438B}" presName="node" presStyleLbl="node1" presStyleIdx="0" presStyleCnt="3" custScaleX="216588" custLinFactX="41446" custLinFactY="-112296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998E6E-6FB1-4415-B80C-5C6A90E0AB32}" type="pres">
      <dgm:prSet presAssocID="{F00957B8-A605-41B8-A8B6-BE73124BBE70}" presName="spacerL" presStyleCnt="0"/>
      <dgm:spPr/>
    </dgm:pt>
    <dgm:pt modelId="{9830749D-CE8A-4157-8DE3-64E965D985B7}" type="pres">
      <dgm:prSet presAssocID="{F00957B8-A605-41B8-A8B6-BE73124BBE70}" presName="sibTrans" presStyleLbl="sibTrans2D1" presStyleIdx="0" presStyleCnt="2" custLinFactX="-145084" custLinFactY="-162224" custLinFactNeighborX="-200000" custLinFactNeighborY="-200000"/>
      <dgm:spPr/>
      <dgm:t>
        <a:bodyPr/>
        <a:lstStyle/>
        <a:p>
          <a:endParaRPr lang="tr-TR"/>
        </a:p>
      </dgm:t>
    </dgm:pt>
    <dgm:pt modelId="{3777D998-6558-4F51-A5ED-6DECA7601F09}" type="pres">
      <dgm:prSet presAssocID="{F00957B8-A605-41B8-A8B6-BE73124BBE70}" presName="spacerR" presStyleCnt="0"/>
      <dgm:spPr/>
    </dgm:pt>
    <dgm:pt modelId="{6D267FBD-E7EB-4C15-9219-8593CF3272DA}" type="pres">
      <dgm:prSet presAssocID="{66A9FDD6-1F3F-45E6-9A3B-E5C30C6C186D}" presName="node" presStyleLbl="node1" presStyleIdx="1" presStyleCnt="3" custScaleX="280511" custScaleY="79885" custLinFactX="-243838" custLinFactY="-24080" custLinFactNeighborX="-30000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94AD56D-04D2-4B18-BAB0-66E17D831701}" type="pres">
      <dgm:prSet presAssocID="{549F9D45-D589-406D-8886-E6C1D26F0F52}" presName="spacerL" presStyleCnt="0"/>
      <dgm:spPr/>
    </dgm:pt>
    <dgm:pt modelId="{4A115F20-4D7E-4B0A-94E7-E17B9070289E}" type="pres">
      <dgm:prSet presAssocID="{549F9D45-D589-406D-8886-E6C1D26F0F52}" presName="sibTrans" presStyleLbl="sibTrans2D1" presStyleIdx="1" presStyleCnt="2" custLinFactX="-700000" custLinFactNeighborX="-727717" custLinFactNeighborY="-82416"/>
      <dgm:spPr>
        <a:prstGeom prst="mathNotEqual">
          <a:avLst/>
        </a:prstGeom>
      </dgm:spPr>
      <dgm:t>
        <a:bodyPr/>
        <a:lstStyle/>
        <a:p>
          <a:endParaRPr lang="tr-TR"/>
        </a:p>
      </dgm:t>
    </dgm:pt>
    <dgm:pt modelId="{349F144F-DD86-457A-800B-0FDB6C807573}" type="pres">
      <dgm:prSet presAssocID="{549F9D45-D589-406D-8886-E6C1D26F0F52}" presName="spacerR" presStyleCnt="0"/>
      <dgm:spPr/>
    </dgm:pt>
    <dgm:pt modelId="{B0A83E6C-F733-4E7E-B9E5-855CBF90B075}" type="pres">
      <dgm:prSet presAssocID="{44C49471-7D2A-405D-A5FB-E37B9B5D3D87}" presName="node" presStyleLbl="node1" presStyleIdx="2" presStyleCnt="3" custScaleX="305211" custScaleY="65251" custLinFactX="-575332" custLinFactNeighborX="-600000" custLinFactNeighborY="215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D939342-A416-4C23-9E6E-414AA8736D9B}" type="presOf" srcId="{5D1B910D-35E4-4148-964D-835741AA438B}" destId="{BD6C3676-51B8-412B-AB8E-AFE4055C01C6}" srcOrd="0" destOrd="0" presId="urn:microsoft.com/office/officeart/2005/8/layout/equation1"/>
    <dgm:cxn modelId="{3772C6B6-595A-4A51-BCB1-1483ABFA0C23}" type="presOf" srcId="{F00957B8-A605-41B8-A8B6-BE73124BBE70}" destId="{9830749D-CE8A-4157-8DE3-64E965D985B7}" srcOrd="0" destOrd="0" presId="urn:microsoft.com/office/officeart/2005/8/layout/equation1"/>
    <dgm:cxn modelId="{EA83C074-A1C2-47CA-9629-853147C538A8}" srcId="{EDC497DC-5434-49E5-AB96-733093BF05F7}" destId="{66A9FDD6-1F3F-45E6-9A3B-E5C30C6C186D}" srcOrd="1" destOrd="0" parTransId="{CD9B0D4B-5B60-49C7-B09B-83E25FBFC46E}" sibTransId="{549F9D45-D589-406D-8886-E6C1D26F0F52}"/>
    <dgm:cxn modelId="{B9EB2CD9-264B-405D-90AD-D05037E8872B}" srcId="{EDC497DC-5434-49E5-AB96-733093BF05F7}" destId="{44C49471-7D2A-405D-A5FB-E37B9B5D3D87}" srcOrd="2" destOrd="0" parTransId="{84556F1E-49F4-4E6D-B9C6-A32AF89C8C86}" sibTransId="{E6528D34-653F-47DF-912B-B1C2093F4575}"/>
    <dgm:cxn modelId="{6866F2CA-1C66-49D9-ACAF-A86CAB18690E}" type="presOf" srcId="{EDC497DC-5434-49E5-AB96-733093BF05F7}" destId="{71690A9D-1B7A-4BE0-9BF8-D195FF83DAED}" srcOrd="0" destOrd="0" presId="urn:microsoft.com/office/officeart/2005/8/layout/equation1"/>
    <dgm:cxn modelId="{09FE9AD0-DDEF-4EB8-A110-9DBD038150A4}" type="presOf" srcId="{44C49471-7D2A-405D-A5FB-E37B9B5D3D87}" destId="{B0A83E6C-F733-4E7E-B9E5-855CBF90B075}" srcOrd="0" destOrd="0" presId="urn:microsoft.com/office/officeart/2005/8/layout/equation1"/>
    <dgm:cxn modelId="{654EA702-6527-4D69-BEAD-C5C4BDE83C19}" type="presOf" srcId="{549F9D45-D589-406D-8886-E6C1D26F0F52}" destId="{4A115F20-4D7E-4B0A-94E7-E17B9070289E}" srcOrd="0" destOrd="0" presId="urn:microsoft.com/office/officeart/2005/8/layout/equation1"/>
    <dgm:cxn modelId="{D18C54F0-5E3C-485C-BE2F-40EEA50A6334}" type="presOf" srcId="{66A9FDD6-1F3F-45E6-9A3B-E5C30C6C186D}" destId="{6D267FBD-E7EB-4C15-9219-8593CF3272DA}" srcOrd="0" destOrd="0" presId="urn:microsoft.com/office/officeart/2005/8/layout/equation1"/>
    <dgm:cxn modelId="{DEBB9750-A698-451C-A98D-E7A2AE070558}" srcId="{EDC497DC-5434-49E5-AB96-733093BF05F7}" destId="{5D1B910D-35E4-4148-964D-835741AA438B}" srcOrd="0" destOrd="0" parTransId="{31100C16-1BFB-469C-B3A4-D22DC3FC4CFD}" sibTransId="{F00957B8-A605-41B8-A8B6-BE73124BBE70}"/>
    <dgm:cxn modelId="{2E3EEC04-D595-4634-B9E3-8645173A6901}" type="presParOf" srcId="{71690A9D-1B7A-4BE0-9BF8-D195FF83DAED}" destId="{BD6C3676-51B8-412B-AB8E-AFE4055C01C6}" srcOrd="0" destOrd="0" presId="urn:microsoft.com/office/officeart/2005/8/layout/equation1"/>
    <dgm:cxn modelId="{CC6F4080-880C-4B65-B76D-99DAFEF1BB6B}" type="presParOf" srcId="{71690A9D-1B7A-4BE0-9BF8-D195FF83DAED}" destId="{58998E6E-6FB1-4415-B80C-5C6A90E0AB32}" srcOrd="1" destOrd="0" presId="urn:microsoft.com/office/officeart/2005/8/layout/equation1"/>
    <dgm:cxn modelId="{7F68DBEF-1323-4A49-AED4-A40D0CB7A21F}" type="presParOf" srcId="{71690A9D-1B7A-4BE0-9BF8-D195FF83DAED}" destId="{9830749D-CE8A-4157-8DE3-64E965D985B7}" srcOrd="2" destOrd="0" presId="urn:microsoft.com/office/officeart/2005/8/layout/equation1"/>
    <dgm:cxn modelId="{7E2D2F6C-B411-41FC-B4BD-C9B570ED7CB1}" type="presParOf" srcId="{71690A9D-1B7A-4BE0-9BF8-D195FF83DAED}" destId="{3777D998-6558-4F51-A5ED-6DECA7601F09}" srcOrd="3" destOrd="0" presId="urn:microsoft.com/office/officeart/2005/8/layout/equation1"/>
    <dgm:cxn modelId="{B0E1AB3A-4514-4963-A764-04DDDDE545F3}" type="presParOf" srcId="{71690A9D-1B7A-4BE0-9BF8-D195FF83DAED}" destId="{6D267FBD-E7EB-4C15-9219-8593CF3272DA}" srcOrd="4" destOrd="0" presId="urn:microsoft.com/office/officeart/2005/8/layout/equation1"/>
    <dgm:cxn modelId="{61A8E611-940B-45D9-9AB6-E03F5253176E}" type="presParOf" srcId="{71690A9D-1B7A-4BE0-9BF8-D195FF83DAED}" destId="{894AD56D-04D2-4B18-BAB0-66E17D831701}" srcOrd="5" destOrd="0" presId="urn:microsoft.com/office/officeart/2005/8/layout/equation1"/>
    <dgm:cxn modelId="{581EE526-07CF-4776-B854-0FA1A1ED54A6}" type="presParOf" srcId="{71690A9D-1B7A-4BE0-9BF8-D195FF83DAED}" destId="{4A115F20-4D7E-4B0A-94E7-E17B9070289E}" srcOrd="6" destOrd="0" presId="urn:microsoft.com/office/officeart/2005/8/layout/equation1"/>
    <dgm:cxn modelId="{7268E22E-409F-4DDD-9E2C-D0BD6CDC0351}" type="presParOf" srcId="{71690A9D-1B7A-4BE0-9BF8-D195FF83DAED}" destId="{349F144F-DD86-457A-800B-0FDB6C807573}" srcOrd="7" destOrd="0" presId="urn:microsoft.com/office/officeart/2005/8/layout/equation1"/>
    <dgm:cxn modelId="{DD1BE37D-85A3-4C21-A829-EA5ED96B0787}" type="presParOf" srcId="{71690A9D-1B7A-4BE0-9BF8-D195FF83DAED}" destId="{B0A83E6C-F733-4E7E-B9E5-855CBF90B07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AD2F851-12D4-48E8-AC94-03EB2E9E9C8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A11F5390-09F1-4CA4-BFFA-7270D430F102}">
      <dgm:prSet phldrT="[Metin]" custT="1"/>
      <dgm:spPr/>
      <dgm:t>
        <a:bodyPr/>
        <a:lstStyle/>
        <a:p>
          <a:pPr>
            <a:spcAft>
              <a:spcPct val="35000"/>
            </a:spcAft>
          </a:pP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Skandallar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B34FF4E-114B-4CCB-8D82-B63B5D1F437F}" type="parTrans" cxnId="{80AFF657-0123-4B7A-B486-71497C47444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5493EB8-40FB-4461-8EE8-D12C7D9D1663}" type="sibTrans" cxnId="{80AFF657-0123-4B7A-B486-71497C474443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193A7B2-D69F-4F0A-B5CB-09FCB22D0D31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 Açığı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300641FC-895D-4A7B-9A37-142062444342}" type="parTrans" cxnId="{F3EFB6B6-6740-4086-A4AC-BA45BBE6D06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30F3E0F-C5FF-414B-A482-8E8A1AE9FF48}" type="sibTrans" cxnId="{F3EFB6B6-6740-4086-A4AC-BA45BBE6D06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98252CE-E521-4671-94B1-F7AA24790155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raporlama çerçevelerindeki artan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öznellik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karmaşıklık, 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A4D8687C-9E39-4BA5-86B5-3BBD8CC60DF4}" type="parTrans" cxnId="{21C2F6A7-C2D4-489A-BB10-BA0C39CB5CF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CD66464B-BA5D-4E1F-93AC-3D6BECDA2F2D}" type="sibTrans" cxnId="{21C2F6A7-C2D4-489A-BB10-BA0C39CB5CF0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413D098-78A3-487F-BFB0-A27247AD39A4}">
      <dgm:prSet phldrT="[Metin]" custT="1"/>
      <dgm:spPr/>
      <dgm:t>
        <a:bodyPr/>
        <a:lstStyle/>
        <a:p>
          <a:pPr>
            <a:spcAft>
              <a:spcPts val="600"/>
            </a:spcAft>
          </a:pP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bu hususların vurgulanmadığı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7CBDA20-5241-457F-8483-A83FD96458FB}" type="parTrans" cxnId="{C8822C45-BD52-4903-900C-569AA70DA72A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67BB1A4-6705-43D6-B01B-64F0CBCCA96B}" type="sibTrans" cxnId="{C8822C45-BD52-4903-900C-569AA70DA72A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88AC9C6-61B9-4151-A532-B26AADA39850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standartlaşmış ve teknik ifadeler.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71459735-B189-4784-A52A-C97BB6E1D1DD}" type="parTrans" cxnId="{EADDC3FC-D622-46E2-9E34-D8288087E97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7A547BC-5C58-40B7-86AA-D6A55ACAC9C7}" type="sibTrans" cxnId="{EADDC3FC-D622-46E2-9E34-D8288087E97F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4BA12EA8-B8EF-48EC-A6F5-ECF84182261E}">
      <dgm:prSet phldrT="[Metin]" custT="1"/>
      <dgm:spPr/>
      <dgm:t>
        <a:bodyPr/>
        <a:lstStyle/>
        <a:p>
          <a:pPr>
            <a:spcAft>
              <a:spcPts val="600"/>
            </a:spcAft>
          </a:pP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Bağımsız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duyulan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azalması.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9BAA19CC-E77F-4BE1-B385-C81C9D930252}" type="parTrans" cxnId="{D9E78A8B-5A6E-4844-9156-1BBCE99A9D44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9C832325-B17B-45C1-B7AD-CCD387ECC21D}" type="sibTrans" cxnId="{D9E78A8B-5A6E-4844-9156-1BBCE99A9D44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213E245F-82A8-4EDB-AA14-37CB71AACB19}">
      <dgm:prSet phldrT="[Metin]" custT="1"/>
      <dgm:spPr/>
      <dgm:t>
        <a:bodyPr/>
        <a:lstStyle/>
        <a:p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raporlarında,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 ve işletmeye özgü bilgiden </a:t>
          </a:r>
          <a:r>
            <a:rPr lang="tr-TR" sz="1100" b="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uzak ifadeler.</a:t>
          </a:r>
          <a:endParaRPr lang="tr-TR" sz="1100" b="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DDAF603E-4A47-406A-8BA0-B3E05D387605}" type="parTrans" cxnId="{40BBB9C4-9194-4893-A339-5A4814B001E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111079AB-9CB1-4C2D-B3A8-94218EF4E09E}" type="sibTrans" cxnId="{40BBB9C4-9194-4893-A339-5A4814B001EE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58FB870C-351D-455D-9917-DC3998AC6B0D}">
      <dgm:prSet phldrT="[Metin]" custT="1"/>
      <dgm:spPr/>
      <dgm:t>
        <a:bodyPr/>
        <a:lstStyle/>
        <a:p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Denetim, denetçinin ve yönetimin sorumlulukları 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hakkında daha ayrıntılı </a:t>
          </a:r>
          <a:r>
            <a:rPr lang="tr-TR" sz="11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bilgilendirilme</a:t>
          </a:r>
          <a:r>
            <a:rPr lang="tr-TR" sz="11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ihtiyacı.</a:t>
          </a:r>
          <a:endParaRPr lang="tr-TR" sz="11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3B709CC-5D7D-42FA-AFC5-2CC81FAA511F}" type="parTrans" cxnId="{C109B049-ACE4-4843-872C-048A8AD6B72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35DB78D0-FD9D-4CB9-B193-A7ACAAC9A0A1}" type="sibTrans" cxnId="{C109B049-ACE4-4843-872C-048A8AD6B72D}">
      <dgm:prSet/>
      <dgm:spPr/>
      <dgm:t>
        <a:bodyPr/>
        <a:lstStyle/>
        <a:p>
          <a:endParaRPr lang="tr-TR" sz="120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gm:t>
    </dgm:pt>
    <dgm:pt modelId="{E8EF7A96-6ABF-48CB-B1F9-05911FB4C955}" type="pres">
      <dgm:prSet presAssocID="{AAD2F851-12D4-48E8-AC94-03EB2E9E9C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E6140F-1B78-415C-B7E4-CBD1DA33A2AF}" type="pres">
      <dgm:prSet presAssocID="{A11F5390-09F1-4CA4-BFFA-7270D430F102}" presName="comp" presStyleCnt="0"/>
      <dgm:spPr/>
    </dgm:pt>
    <dgm:pt modelId="{ED53BA63-4093-4519-A9A1-35CC260549A5}" type="pres">
      <dgm:prSet presAssocID="{A11F5390-09F1-4CA4-BFFA-7270D430F102}" presName="box" presStyleLbl="node1" presStyleIdx="0" presStyleCnt="2" custScaleY="83160" custLinFactNeighborY="2386"/>
      <dgm:spPr/>
      <dgm:t>
        <a:bodyPr/>
        <a:lstStyle/>
        <a:p>
          <a:endParaRPr lang="tr-TR"/>
        </a:p>
      </dgm:t>
    </dgm:pt>
    <dgm:pt modelId="{43E2D98E-8F8D-483B-941F-52136E89C429}" type="pres">
      <dgm:prSet presAssocID="{A11F5390-09F1-4CA4-BFFA-7270D430F102}" presName="img" presStyleLbl="fgImgPlace1" presStyleIdx="0" presStyleCnt="2" custScaleX="84933" custScaleY="80395" custLinFactNeighborX="-4720" custLinFactNeighborY="9275"/>
      <dgm:spPr/>
      <dgm:t>
        <a:bodyPr/>
        <a:lstStyle/>
        <a:p>
          <a:endParaRPr lang="tr-TR"/>
        </a:p>
      </dgm:t>
    </dgm:pt>
    <dgm:pt modelId="{2714C43E-CB54-4F44-98D8-20D3DA606C43}" type="pres">
      <dgm:prSet presAssocID="{A11F5390-09F1-4CA4-BFFA-7270D430F102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5F7997-516E-443F-BF13-E10570EA6B86}" type="pres">
      <dgm:prSet presAssocID="{65493EB8-40FB-4461-8EE8-D12C7D9D1663}" presName="spacer" presStyleCnt="0"/>
      <dgm:spPr/>
    </dgm:pt>
    <dgm:pt modelId="{14DD6918-C920-4765-B3FF-8F141EE71652}" type="pres">
      <dgm:prSet presAssocID="{3193A7B2-D69F-4F0A-B5CB-09FCB22D0D31}" presName="comp" presStyleCnt="0"/>
      <dgm:spPr/>
    </dgm:pt>
    <dgm:pt modelId="{17E54CFD-5D78-478D-A4F4-241F6992AEE0}" type="pres">
      <dgm:prSet presAssocID="{3193A7B2-D69F-4F0A-B5CB-09FCB22D0D31}" presName="box" presStyleLbl="node1" presStyleIdx="1" presStyleCnt="2" custScaleY="109925" custLinFactNeighborX="274" custLinFactNeighborY="15832"/>
      <dgm:spPr/>
      <dgm:t>
        <a:bodyPr/>
        <a:lstStyle/>
        <a:p>
          <a:endParaRPr lang="tr-TR"/>
        </a:p>
      </dgm:t>
    </dgm:pt>
    <dgm:pt modelId="{00905107-E02A-423C-AE3F-FF79D9268BD9}" type="pres">
      <dgm:prSet presAssocID="{3193A7B2-D69F-4F0A-B5CB-09FCB22D0D31}" presName="img" presStyleLbl="fgImgPlace1" presStyleIdx="1" presStyleCnt="2" custScaleX="66817" custScaleY="79839"/>
      <dgm:spPr/>
    </dgm:pt>
    <dgm:pt modelId="{E9C4219B-2FFB-417F-9E68-247CBDFAC228}" type="pres">
      <dgm:prSet presAssocID="{3193A7B2-D69F-4F0A-B5CB-09FCB22D0D31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8DDB4C7-B56F-4B5E-9F11-BC8D0D3CF664}" type="presOf" srcId="{AAD2F851-12D4-48E8-AC94-03EB2E9E9C80}" destId="{E8EF7A96-6ABF-48CB-B1F9-05911FB4C955}" srcOrd="0" destOrd="0" presId="urn:microsoft.com/office/officeart/2005/8/layout/vList4"/>
    <dgm:cxn modelId="{D42D2693-8200-4124-A209-310B7D55DA26}" type="presOf" srcId="{4BA12EA8-B8EF-48EC-A6F5-ECF84182261E}" destId="{ED53BA63-4093-4519-A9A1-35CC260549A5}" srcOrd="0" destOrd="2" presId="urn:microsoft.com/office/officeart/2005/8/layout/vList4"/>
    <dgm:cxn modelId="{518BE699-356E-4F77-81AE-591F17E67690}" type="presOf" srcId="{3193A7B2-D69F-4F0A-B5CB-09FCB22D0D31}" destId="{17E54CFD-5D78-478D-A4F4-241F6992AEE0}" srcOrd="0" destOrd="0" presId="urn:microsoft.com/office/officeart/2005/8/layout/vList4"/>
    <dgm:cxn modelId="{B7664E8A-BEEA-408A-8B0B-D39AE355637D}" type="presOf" srcId="{A11F5390-09F1-4CA4-BFFA-7270D430F102}" destId="{ED53BA63-4093-4519-A9A1-35CC260549A5}" srcOrd="0" destOrd="0" presId="urn:microsoft.com/office/officeart/2005/8/layout/vList4"/>
    <dgm:cxn modelId="{71809045-6A76-48F2-84CB-E800FCD9169B}" type="presOf" srcId="{798252CE-E521-4671-94B1-F7AA24790155}" destId="{E9C4219B-2FFB-417F-9E68-247CBDFAC228}" srcOrd="1" destOrd="3" presId="urn:microsoft.com/office/officeart/2005/8/layout/vList4"/>
    <dgm:cxn modelId="{C39231C0-430C-4926-93E8-0DC3786559E9}" type="presOf" srcId="{3193A7B2-D69F-4F0A-B5CB-09FCB22D0D31}" destId="{E9C4219B-2FFB-417F-9E68-247CBDFAC228}" srcOrd="1" destOrd="0" presId="urn:microsoft.com/office/officeart/2005/8/layout/vList4"/>
    <dgm:cxn modelId="{5E058CE9-F97A-4851-884D-9BF45D748C47}" type="presOf" srcId="{213E245F-82A8-4EDB-AA14-37CB71AACB19}" destId="{17E54CFD-5D78-478D-A4F4-241F6992AEE0}" srcOrd="0" destOrd="2" presId="urn:microsoft.com/office/officeart/2005/8/layout/vList4"/>
    <dgm:cxn modelId="{C7BE8AF2-68F8-4406-8FDA-D7EE3EEE57B6}" type="presOf" srcId="{1413D098-78A3-487F-BFB0-A27247AD39A4}" destId="{2714C43E-CB54-4F44-98D8-20D3DA606C43}" srcOrd="1" destOrd="1" presId="urn:microsoft.com/office/officeart/2005/8/layout/vList4"/>
    <dgm:cxn modelId="{B5B6EDA2-6F86-4CD8-A9FC-9258DD72D8C4}" type="presOf" srcId="{1413D098-78A3-487F-BFB0-A27247AD39A4}" destId="{ED53BA63-4093-4519-A9A1-35CC260549A5}" srcOrd="0" destOrd="1" presId="urn:microsoft.com/office/officeart/2005/8/layout/vList4"/>
    <dgm:cxn modelId="{03778DFA-E6B4-4F1A-896D-C8F7FD233024}" type="presOf" srcId="{798252CE-E521-4671-94B1-F7AA24790155}" destId="{17E54CFD-5D78-478D-A4F4-241F6992AEE0}" srcOrd="0" destOrd="3" presId="urn:microsoft.com/office/officeart/2005/8/layout/vList4"/>
    <dgm:cxn modelId="{114F3233-7016-4154-9DA9-74D85A9DB268}" type="presOf" srcId="{4BA12EA8-B8EF-48EC-A6F5-ECF84182261E}" destId="{2714C43E-CB54-4F44-98D8-20D3DA606C43}" srcOrd="1" destOrd="2" presId="urn:microsoft.com/office/officeart/2005/8/layout/vList4"/>
    <dgm:cxn modelId="{F3EFB6B6-6740-4086-A4AC-BA45BBE6D060}" srcId="{AAD2F851-12D4-48E8-AC94-03EB2E9E9C80}" destId="{3193A7B2-D69F-4F0A-B5CB-09FCB22D0D31}" srcOrd="1" destOrd="0" parTransId="{300641FC-895D-4A7B-9A37-142062444342}" sibTransId="{D30F3E0F-C5FF-414B-A482-8E8A1AE9FF48}"/>
    <dgm:cxn modelId="{A1B2B944-1F87-4153-AFB9-F649CFD893AD}" type="presOf" srcId="{213E245F-82A8-4EDB-AA14-37CB71AACB19}" destId="{E9C4219B-2FFB-417F-9E68-247CBDFAC228}" srcOrd="1" destOrd="2" presId="urn:microsoft.com/office/officeart/2005/8/layout/vList4"/>
    <dgm:cxn modelId="{FE8D1D53-E23A-4942-9747-FF9EE4358B41}" type="presOf" srcId="{58FB870C-351D-455D-9917-DC3998AC6B0D}" destId="{17E54CFD-5D78-478D-A4F4-241F6992AEE0}" srcOrd="0" destOrd="4" presId="urn:microsoft.com/office/officeart/2005/8/layout/vList4"/>
    <dgm:cxn modelId="{D9E78A8B-5A6E-4844-9156-1BBCE99A9D44}" srcId="{1413D098-78A3-487F-BFB0-A27247AD39A4}" destId="{4BA12EA8-B8EF-48EC-A6F5-ECF84182261E}" srcOrd="0" destOrd="0" parTransId="{9BAA19CC-E77F-4BE1-B385-C81C9D930252}" sibTransId="{9C832325-B17B-45C1-B7AD-CCD387ECC21D}"/>
    <dgm:cxn modelId="{3D69CBBA-A5A6-465A-B0E4-F271F8A5C4AE}" type="presOf" srcId="{58FB870C-351D-455D-9917-DC3998AC6B0D}" destId="{E9C4219B-2FFB-417F-9E68-247CBDFAC228}" srcOrd="1" destOrd="4" presId="urn:microsoft.com/office/officeart/2005/8/layout/vList4"/>
    <dgm:cxn modelId="{B4F3D5A8-0E4E-44D2-A3E3-C52C5B03D69D}" type="presOf" srcId="{A11F5390-09F1-4CA4-BFFA-7270D430F102}" destId="{2714C43E-CB54-4F44-98D8-20D3DA606C43}" srcOrd="1" destOrd="0" presId="urn:microsoft.com/office/officeart/2005/8/layout/vList4"/>
    <dgm:cxn modelId="{C8822C45-BD52-4903-900C-569AA70DA72A}" srcId="{A11F5390-09F1-4CA4-BFFA-7270D430F102}" destId="{1413D098-78A3-487F-BFB0-A27247AD39A4}" srcOrd="0" destOrd="0" parTransId="{47CBDA20-5241-457F-8483-A83FD96458FB}" sibTransId="{167BB1A4-6705-43D6-B01B-64F0CBCCA96B}"/>
    <dgm:cxn modelId="{C109B049-ACE4-4843-872C-048A8AD6B72D}" srcId="{3193A7B2-D69F-4F0A-B5CB-09FCB22D0D31}" destId="{58FB870C-351D-455D-9917-DC3998AC6B0D}" srcOrd="3" destOrd="0" parTransId="{03B709CC-5D7D-42FA-AFC5-2CC81FAA511F}" sibTransId="{35DB78D0-FD9D-4CB9-B193-A7ACAAC9A0A1}"/>
    <dgm:cxn modelId="{19D3589C-CBC9-4D0F-ACC0-45A3BE44F8F3}" type="presOf" srcId="{488AC9C6-61B9-4151-A532-B26AADA39850}" destId="{17E54CFD-5D78-478D-A4F4-241F6992AEE0}" srcOrd="0" destOrd="1" presId="urn:microsoft.com/office/officeart/2005/8/layout/vList4"/>
    <dgm:cxn modelId="{80AFF657-0123-4B7A-B486-71497C474443}" srcId="{AAD2F851-12D4-48E8-AC94-03EB2E9E9C80}" destId="{A11F5390-09F1-4CA4-BFFA-7270D430F102}" srcOrd="0" destOrd="0" parTransId="{AB34FF4E-114B-4CCB-8D82-B63B5D1F437F}" sibTransId="{65493EB8-40FB-4461-8EE8-D12C7D9D1663}"/>
    <dgm:cxn modelId="{40BBB9C4-9194-4893-A339-5A4814B001EE}" srcId="{3193A7B2-D69F-4F0A-B5CB-09FCB22D0D31}" destId="{213E245F-82A8-4EDB-AA14-37CB71AACB19}" srcOrd="1" destOrd="0" parTransId="{DDAF603E-4A47-406A-8BA0-B3E05D387605}" sibTransId="{111079AB-9CB1-4C2D-B3A8-94218EF4E09E}"/>
    <dgm:cxn modelId="{0386290B-F76E-46C1-B973-A32C4915137A}" type="presOf" srcId="{488AC9C6-61B9-4151-A532-B26AADA39850}" destId="{E9C4219B-2FFB-417F-9E68-247CBDFAC228}" srcOrd="1" destOrd="1" presId="urn:microsoft.com/office/officeart/2005/8/layout/vList4"/>
    <dgm:cxn modelId="{EADDC3FC-D622-46E2-9E34-D8288087E97F}" srcId="{3193A7B2-D69F-4F0A-B5CB-09FCB22D0D31}" destId="{488AC9C6-61B9-4151-A532-B26AADA39850}" srcOrd="0" destOrd="0" parTransId="{71459735-B189-4784-A52A-C97BB6E1D1DD}" sibTransId="{67A547BC-5C58-40B7-86AA-D6A55ACAC9C7}"/>
    <dgm:cxn modelId="{21C2F6A7-C2D4-489A-BB10-BA0C39CB5CF0}" srcId="{3193A7B2-D69F-4F0A-B5CB-09FCB22D0D31}" destId="{798252CE-E521-4671-94B1-F7AA24790155}" srcOrd="2" destOrd="0" parTransId="{A4D8687C-9E39-4BA5-86B5-3BBD8CC60DF4}" sibTransId="{CD66464B-BA5D-4E1F-93AC-3D6BECDA2F2D}"/>
    <dgm:cxn modelId="{0C1776A9-9697-4B9C-91B6-02BD4BB40A4B}" type="presParOf" srcId="{E8EF7A96-6ABF-48CB-B1F9-05911FB4C955}" destId="{78E6140F-1B78-415C-B7E4-CBD1DA33A2AF}" srcOrd="0" destOrd="0" presId="urn:microsoft.com/office/officeart/2005/8/layout/vList4"/>
    <dgm:cxn modelId="{E06B65B6-A07E-4526-A795-FA9B399E2948}" type="presParOf" srcId="{78E6140F-1B78-415C-B7E4-CBD1DA33A2AF}" destId="{ED53BA63-4093-4519-A9A1-35CC260549A5}" srcOrd="0" destOrd="0" presId="urn:microsoft.com/office/officeart/2005/8/layout/vList4"/>
    <dgm:cxn modelId="{0B3418D0-F16B-4831-9CE5-45C13589AA34}" type="presParOf" srcId="{78E6140F-1B78-415C-B7E4-CBD1DA33A2AF}" destId="{43E2D98E-8F8D-483B-941F-52136E89C429}" srcOrd="1" destOrd="0" presId="urn:microsoft.com/office/officeart/2005/8/layout/vList4"/>
    <dgm:cxn modelId="{D4D3F68E-BB71-41E9-83CF-A0EBC06852AC}" type="presParOf" srcId="{78E6140F-1B78-415C-B7E4-CBD1DA33A2AF}" destId="{2714C43E-CB54-4F44-98D8-20D3DA606C43}" srcOrd="2" destOrd="0" presId="urn:microsoft.com/office/officeart/2005/8/layout/vList4"/>
    <dgm:cxn modelId="{E9B70A19-83C8-49D1-B46D-FFD98AB8926E}" type="presParOf" srcId="{E8EF7A96-6ABF-48CB-B1F9-05911FB4C955}" destId="{975F7997-516E-443F-BF13-E10570EA6B86}" srcOrd="1" destOrd="0" presId="urn:microsoft.com/office/officeart/2005/8/layout/vList4"/>
    <dgm:cxn modelId="{D098096D-1D33-4D60-9B82-E15266F1B3D1}" type="presParOf" srcId="{E8EF7A96-6ABF-48CB-B1F9-05911FB4C955}" destId="{14DD6918-C920-4765-B3FF-8F141EE71652}" srcOrd="2" destOrd="0" presId="urn:microsoft.com/office/officeart/2005/8/layout/vList4"/>
    <dgm:cxn modelId="{6490BE71-BE83-4B7B-9942-67CE495277B1}" type="presParOf" srcId="{14DD6918-C920-4765-B3FF-8F141EE71652}" destId="{17E54CFD-5D78-478D-A4F4-241F6992AEE0}" srcOrd="0" destOrd="0" presId="urn:microsoft.com/office/officeart/2005/8/layout/vList4"/>
    <dgm:cxn modelId="{0657C7AB-2688-4953-9F45-965513571F96}" type="presParOf" srcId="{14DD6918-C920-4765-B3FF-8F141EE71652}" destId="{00905107-E02A-423C-AE3F-FF79D9268BD9}" srcOrd="1" destOrd="0" presId="urn:microsoft.com/office/officeart/2005/8/layout/vList4"/>
    <dgm:cxn modelId="{F176BFD0-B4D7-4ACD-9266-45EF0AB2125A}" type="presParOf" srcId="{14DD6918-C920-4765-B3FF-8F141EE71652}" destId="{E9C4219B-2FFB-417F-9E68-247CBDFAC22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163A11-9210-4553-935F-87FFE3468B60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</dgm:pt>
    <dgm:pt modelId="{F6BC0294-92D2-49AC-9509-AE238CC79393}">
      <dgm:prSet phldrT="[Metin]" custT="1"/>
      <dgm:spPr/>
      <dgm:t>
        <a:bodyPr anchor="t"/>
        <a:lstStyle/>
        <a:p>
          <a:r>
            <a:rPr lang="tr-TR" sz="14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Yürütülen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denetime ilişkin daha fazla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şeffaflık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sağlanması</a:t>
          </a:r>
        </a:p>
      </dgm:t>
    </dgm:pt>
    <dgm:pt modelId="{99944FFC-72C1-42CB-B529-A4B5E448145E}" type="parTrans" cxnId="{F39EF018-72E1-4644-871D-FCCAB9156D7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88ACCF94-1DEF-4208-B0BB-06A39DA634AE}" type="sibTrans" cxnId="{F39EF018-72E1-4644-871D-FCCAB9156D70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0BDBD03C-D621-4866-9AF6-BB1CF66F3AFA}">
      <dgm:prSet phldrT="[Metin]" custT="1"/>
      <dgm:spPr/>
      <dgm:t>
        <a:bodyPr/>
        <a:lstStyle/>
        <a:p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Denetimde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en çok önem arz eden konuların anlaşılması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gm:t>
    </dgm:pt>
    <dgm:pt modelId="{5BCCD834-3474-436B-BDE8-AE79B19F7E9D}" type="parTrans" cxnId="{25496608-6671-44AF-8858-B615C0A40D3F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016A907-A556-406C-BF08-C7F734BE8FF4}" type="sibTrans" cxnId="{25496608-6671-44AF-8858-B615C0A40D3F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677DCCCB-0514-4FF2-A050-110B1F176F69}">
      <dgm:prSet custT="1"/>
      <dgm:spPr/>
      <dgm:t>
        <a:bodyPr/>
        <a:lstStyle/>
        <a:p>
          <a:r>
            <a:rPr lang="tr-TR" sz="1400" b="1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Yönetimin önemli muhakemelerde bulunduğu alanların anlaşılması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gm:t>
    </dgm:pt>
    <dgm:pt modelId="{809D4E3B-3F13-4DC8-B8B0-88106EEEA0F7}" type="parTrans" cxnId="{26CCE381-9FCC-411B-906B-F417805A2222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CA00BFB-734C-41D3-B3DE-5797EFDAEF66}" type="sibTrans" cxnId="{26CCE381-9FCC-411B-906B-F417805A2222}">
      <dgm:prSet/>
      <dgm:spPr/>
      <dgm:t>
        <a:bodyPr/>
        <a:lstStyle/>
        <a:p>
          <a:endParaRPr lang="tr-TR" sz="140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gm:t>
    </dgm:pt>
    <dgm:pt modelId="{1885846F-E68E-423F-8978-6D4FA35ACD8A}" type="pres">
      <dgm:prSet presAssocID="{79163A11-9210-4553-935F-87FFE3468B60}" presName="linear" presStyleCnt="0">
        <dgm:presLayoutVars>
          <dgm:dir/>
          <dgm:resizeHandles val="exact"/>
        </dgm:presLayoutVars>
      </dgm:prSet>
      <dgm:spPr/>
    </dgm:pt>
    <dgm:pt modelId="{BE206DD7-B76B-43F7-86EE-37553A854D91}" type="pres">
      <dgm:prSet presAssocID="{F6BC0294-92D2-49AC-9509-AE238CC79393}" presName="comp" presStyleCnt="0"/>
      <dgm:spPr/>
    </dgm:pt>
    <dgm:pt modelId="{AEC2D721-15DB-4EA6-ABB9-05B46208C7C5}" type="pres">
      <dgm:prSet presAssocID="{F6BC0294-92D2-49AC-9509-AE238CC79393}" presName="box" presStyleLbl="node1" presStyleIdx="0" presStyleCnt="3"/>
      <dgm:spPr/>
      <dgm:t>
        <a:bodyPr/>
        <a:lstStyle/>
        <a:p>
          <a:endParaRPr lang="tr-TR"/>
        </a:p>
      </dgm:t>
    </dgm:pt>
    <dgm:pt modelId="{6C2DCC04-F3BF-4057-8E28-93D31CE8FF0C}" type="pres">
      <dgm:prSet presAssocID="{F6BC0294-92D2-49AC-9509-AE238CC79393}" presName="img" presStyleLbl="fgImgPlace1" presStyleIdx="0" presStyleCnt="3" custScaleX="101868" custScaleY="114744" custLinFactNeighborX="0" custLinFactNeighborY="-1923"/>
      <dgm:spPr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03D3C623-EB23-4424-919B-53D7FDCCCBF1}" type="pres">
      <dgm:prSet presAssocID="{F6BC0294-92D2-49AC-9509-AE238CC7939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2FB0DF-B974-42B1-A1D4-77B20FCE657A}" type="pres">
      <dgm:prSet presAssocID="{88ACCF94-1DEF-4208-B0BB-06A39DA634AE}" presName="spacer" presStyleCnt="0"/>
      <dgm:spPr/>
    </dgm:pt>
    <dgm:pt modelId="{3D392E83-DD89-46E4-9EC0-A8ED6F8321F7}" type="pres">
      <dgm:prSet presAssocID="{0BDBD03C-D621-4866-9AF6-BB1CF66F3AFA}" presName="comp" presStyleCnt="0"/>
      <dgm:spPr/>
    </dgm:pt>
    <dgm:pt modelId="{76C99D4E-960C-448B-B7A6-1DC853AFBD1D}" type="pres">
      <dgm:prSet presAssocID="{0BDBD03C-D621-4866-9AF6-BB1CF66F3AFA}" presName="box" presStyleLbl="node1" presStyleIdx="1" presStyleCnt="3"/>
      <dgm:spPr/>
      <dgm:t>
        <a:bodyPr/>
        <a:lstStyle/>
        <a:p>
          <a:endParaRPr lang="tr-TR"/>
        </a:p>
      </dgm:t>
    </dgm:pt>
    <dgm:pt modelId="{F7FD3429-926B-453E-A7AD-FEEDED119ABE}" type="pres">
      <dgm:prSet presAssocID="{0BDBD03C-D621-4866-9AF6-BB1CF66F3AFA}" presName="img" presStyleLbl="fgImgPlace1" presStyleIdx="1" presStyleCnt="3"/>
      <dgm:spPr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4B124D00-D3F3-4FD7-87C3-5A0479CB6B5B}" type="pres">
      <dgm:prSet presAssocID="{0BDBD03C-D621-4866-9AF6-BB1CF66F3AFA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D0F2C9-839F-4FE9-9887-0E281532B52A}" type="pres">
      <dgm:prSet presAssocID="{1016A907-A556-406C-BF08-C7F734BE8FF4}" presName="spacer" presStyleCnt="0"/>
      <dgm:spPr/>
    </dgm:pt>
    <dgm:pt modelId="{17BDB779-1E67-4AA7-AC60-9D69C4E73504}" type="pres">
      <dgm:prSet presAssocID="{677DCCCB-0514-4FF2-A050-110B1F176F69}" presName="comp" presStyleCnt="0"/>
      <dgm:spPr/>
    </dgm:pt>
    <dgm:pt modelId="{D357F0D1-2E9D-46FD-9F34-89997714F220}" type="pres">
      <dgm:prSet presAssocID="{677DCCCB-0514-4FF2-A050-110B1F176F69}" presName="box" presStyleLbl="node1" presStyleIdx="2" presStyleCnt="3"/>
      <dgm:spPr/>
      <dgm:t>
        <a:bodyPr/>
        <a:lstStyle/>
        <a:p>
          <a:endParaRPr lang="tr-TR"/>
        </a:p>
      </dgm:t>
    </dgm:pt>
    <dgm:pt modelId="{5EA3B57C-3648-4005-8228-0633A3BE7A2D}" type="pres">
      <dgm:prSet presAssocID="{677DCCCB-0514-4FF2-A050-110B1F176F69}" presName="img" presStyleLbl="fgImgPlace1" presStyleIdx="2" presStyleCnt="3"/>
      <dgm:spPr>
        <a:blipFill rotWithShape="1"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C16981CB-09FA-4311-A2AD-6070A6A10F57}" type="pres">
      <dgm:prSet presAssocID="{677DCCCB-0514-4FF2-A050-110B1F176F6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349FE91-DD5A-48A4-9DBC-75B83896047B}" type="presOf" srcId="{0BDBD03C-D621-4866-9AF6-BB1CF66F3AFA}" destId="{76C99D4E-960C-448B-B7A6-1DC853AFBD1D}" srcOrd="0" destOrd="0" presId="urn:microsoft.com/office/officeart/2005/8/layout/vList4"/>
    <dgm:cxn modelId="{2F4E29C7-6641-4E69-B277-B5DF2B01194E}" type="presOf" srcId="{0BDBD03C-D621-4866-9AF6-BB1CF66F3AFA}" destId="{4B124D00-D3F3-4FD7-87C3-5A0479CB6B5B}" srcOrd="1" destOrd="0" presId="urn:microsoft.com/office/officeart/2005/8/layout/vList4"/>
    <dgm:cxn modelId="{3CC30849-8E0E-4329-8668-6A22D6CC79CC}" type="presOf" srcId="{677DCCCB-0514-4FF2-A050-110B1F176F69}" destId="{D357F0D1-2E9D-46FD-9F34-89997714F220}" srcOrd="0" destOrd="0" presId="urn:microsoft.com/office/officeart/2005/8/layout/vList4"/>
    <dgm:cxn modelId="{25496608-6671-44AF-8858-B615C0A40D3F}" srcId="{79163A11-9210-4553-935F-87FFE3468B60}" destId="{0BDBD03C-D621-4866-9AF6-BB1CF66F3AFA}" srcOrd="1" destOrd="0" parTransId="{5BCCD834-3474-436B-BDE8-AE79B19F7E9D}" sibTransId="{1016A907-A556-406C-BF08-C7F734BE8FF4}"/>
    <dgm:cxn modelId="{26CCE381-9FCC-411B-906B-F417805A2222}" srcId="{79163A11-9210-4553-935F-87FFE3468B60}" destId="{677DCCCB-0514-4FF2-A050-110B1F176F69}" srcOrd="2" destOrd="0" parTransId="{809D4E3B-3F13-4DC8-B8B0-88106EEEA0F7}" sibTransId="{1CA00BFB-734C-41D3-B3DE-5797EFDAEF66}"/>
    <dgm:cxn modelId="{339DBC03-A370-4579-B3C1-83D938EDC520}" type="presOf" srcId="{677DCCCB-0514-4FF2-A050-110B1F176F69}" destId="{C16981CB-09FA-4311-A2AD-6070A6A10F57}" srcOrd="1" destOrd="0" presId="urn:microsoft.com/office/officeart/2005/8/layout/vList4"/>
    <dgm:cxn modelId="{51B55D8E-BBC6-4512-B2CA-CBD93B752E0C}" type="presOf" srcId="{79163A11-9210-4553-935F-87FFE3468B60}" destId="{1885846F-E68E-423F-8978-6D4FA35ACD8A}" srcOrd="0" destOrd="0" presId="urn:microsoft.com/office/officeart/2005/8/layout/vList4"/>
    <dgm:cxn modelId="{7F239F70-04B5-4F27-B18F-6C55FA364A12}" type="presOf" srcId="{F6BC0294-92D2-49AC-9509-AE238CC79393}" destId="{03D3C623-EB23-4424-919B-53D7FDCCCBF1}" srcOrd="1" destOrd="0" presId="urn:microsoft.com/office/officeart/2005/8/layout/vList4"/>
    <dgm:cxn modelId="{F39EF018-72E1-4644-871D-FCCAB9156D70}" srcId="{79163A11-9210-4553-935F-87FFE3468B60}" destId="{F6BC0294-92D2-49AC-9509-AE238CC79393}" srcOrd="0" destOrd="0" parTransId="{99944FFC-72C1-42CB-B529-A4B5E448145E}" sibTransId="{88ACCF94-1DEF-4208-B0BB-06A39DA634AE}"/>
    <dgm:cxn modelId="{5F698703-1CE5-4C2B-A52A-06D8915E97E5}" type="presOf" srcId="{F6BC0294-92D2-49AC-9509-AE238CC79393}" destId="{AEC2D721-15DB-4EA6-ABB9-05B46208C7C5}" srcOrd="0" destOrd="0" presId="urn:microsoft.com/office/officeart/2005/8/layout/vList4"/>
    <dgm:cxn modelId="{C87DAC14-D16D-4969-B7AA-0DA29476B70C}" type="presParOf" srcId="{1885846F-E68E-423F-8978-6D4FA35ACD8A}" destId="{BE206DD7-B76B-43F7-86EE-37553A854D91}" srcOrd="0" destOrd="0" presId="urn:microsoft.com/office/officeart/2005/8/layout/vList4"/>
    <dgm:cxn modelId="{024A9E19-37B1-4C0B-A997-72954F573240}" type="presParOf" srcId="{BE206DD7-B76B-43F7-86EE-37553A854D91}" destId="{AEC2D721-15DB-4EA6-ABB9-05B46208C7C5}" srcOrd="0" destOrd="0" presId="urn:microsoft.com/office/officeart/2005/8/layout/vList4"/>
    <dgm:cxn modelId="{6FC230B1-584A-4E52-A8B5-9E316032D74D}" type="presParOf" srcId="{BE206DD7-B76B-43F7-86EE-37553A854D91}" destId="{6C2DCC04-F3BF-4057-8E28-93D31CE8FF0C}" srcOrd="1" destOrd="0" presId="urn:microsoft.com/office/officeart/2005/8/layout/vList4"/>
    <dgm:cxn modelId="{85592C1B-C058-4029-8BDA-39EBA13810A3}" type="presParOf" srcId="{BE206DD7-B76B-43F7-86EE-37553A854D91}" destId="{03D3C623-EB23-4424-919B-53D7FDCCCBF1}" srcOrd="2" destOrd="0" presId="urn:microsoft.com/office/officeart/2005/8/layout/vList4"/>
    <dgm:cxn modelId="{5DA99A30-4BCE-41B2-958E-42BCAF6362E8}" type="presParOf" srcId="{1885846F-E68E-423F-8978-6D4FA35ACD8A}" destId="{1E2FB0DF-B974-42B1-A1D4-77B20FCE657A}" srcOrd="1" destOrd="0" presId="urn:microsoft.com/office/officeart/2005/8/layout/vList4"/>
    <dgm:cxn modelId="{B169ADCC-682E-4FC4-BBEB-3ECC18CE248D}" type="presParOf" srcId="{1885846F-E68E-423F-8978-6D4FA35ACD8A}" destId="{3D392E83-DD89-46E4-9EC0-A8ED6F8321F7}" srcOrd="2" destOrd="0" presId="urn:microsoft.com/office/officeart/2005/8/layout/vList4"/>
    <dgm:cxn modelId="{F986B6EC-446E-44DA-909B-7B8410A4B71D}" type="presParOf" srcId="{3D392E83-DD89-46E4-9EC0-A8ED6F8321F7}" destId="{76C99D4E-960C-448B-B7A6-1DC853AFBD1D}" srcOrd="0" destOrd="0" presId="urn:microsoft.com/office/officeart/2005/8/layout/vList4"/>
    <dgm:cxn modelId="{AE588EDE-4C8C-4EF6-AE0A-03E6760E410D}" type="presParOf" srcId="{3D392E83-DD89-46E4-9EC0-A8ED6F8321F7}" destId="{F7FD3429-926B-453E-A7AD-FEEDED119ABE}" srcOrd="1" destOrd="0" presId="urn:microsoft.com/office/officeart/2005/8/layout/vList4"/>
    <dgm:cxn modelId="{3EEF2EB4-608D-4E21-B312-524A1852D14A}" type="presParOf" srcId="{3D392E83-DD89-46E4-9EC0-A8ED6F8321F7}" destId="{4B124D00-D3F3-4FD7-87C3-5A0479CB6B5B}" srcOrd="2" destOrd="0" presId="urn:microsoft.com/office/officeart/2005/8/layout/vList4"/>
    <dgm:cxn modelId="{AA7B267E-DE96-4B76-A7F1-622C11A16302}" type="presParOf" srcId="{1885846F-E68E-423F-8978-6D4FA35ACD8A}" destId="{D2D0F2C9-839F-4FE9-9887-0E281532B52A}" srcOrd="3" destOrd="0" presId="urn:microsoft.com/office/officeart/2005/8/layout/vList4"/>
    <dgm:cxn modelId="{839E7837-6606-4364-9C2E-2C795EC61BAC}" type="presParOf" srcId="{1885846F-E68E-423F-8978-6D4FA35ACD8A}" destId="{17BDB779-1E67-4AA7-AC60-9D69C4E73504}" srcOrd="4" destOrd="0" presId="urn:microsoft.com/office/officeart/2005/8/layout/vList4"/>
    <dgm:cxn modelId="{149ACAC1-447B-4F3A-810D-C7051BF43A37}" type="presParOf" srcId="{17BDB779-1E67-4AA7-AC60-9D69C4E73504}" destId="{D357F0D1-2E9D-46FD-9F34-89997714F220}" srcOrd="0" destOrd="0" presId="urn:microsoft.com/office/officeart/2005/8/layout/vList4"/>
    <dgm:cxn modelId="{8B58D0DF-3BB1-493F-94F9-C1A9ABF5FF32}" type="presParOf" srcId="{17BDB779-1E67-4AA7-AC60-9D69C4E73504}" destId="{5EA3B57C-3648-4005-8228-0633A3BE7A2D}" srcOrd="1" destOrd="0" presId="urn:microsoft.com/office/officeart/2005/8/layout/vList4"/>
    <dgm:cxn modelId="{3475AC8D-51A3-4CB7-AFF8-34ACB363F9A6}" type="presParOf" srcId="{17BDB779-1E67-4AA7-AC60-9D69C4E73504}" destId="{C16981CB-09FA-4311-A2AD-6070A6A10F57}" srcOrd="2" destOrd="0" presId="urn:microsoft.com/office/officeart/2005/8/layout/vList4"/>
  </dgm:cxnLst>
  <dgm:bg/>
  <dgm:whole>
    <a:ln>
      <a:solidFill>
        <a:schemeClr val="accent1">
          <a:alpha val="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165245-DEC6-4A50-BFFA-49B7F910FBE5}" type="doc">
      <dgm:prSet loTypeId="urn:microsoft.com/office/officeart/2008/layout/BendingPictureBlocks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8B40D21C-E23E-4BC0-BC21-18447C8F1309}">
      <dgm:prSet phldrT="[Metin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olidFill>
          <a:schemeClr val="lt1">
            <a:alpha val="77000"/>
          </a:schemeClr>
        </a:solidFill>
      </dgm:spPr>
      <dgm:t>
        <a:bodyPr/>
        <a:lstStyle/>
        <a:p>
          <a:pPr algn="l"/>
          <a:r>
            <a:rPr lang="tr-TR" sz="1400" b="1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Cari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dönem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 ait finansal tabloların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inde, denetçinin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mesleki muhakeme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sine göre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en çok önem arz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eden konulardır</a:t>
          </a:r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.</a:t>
          </a:r>
        </a:p>
        <a:p>
          <a:pPr algn="l"/>
          <a:r>
            <a:rPr lang="tr-TR" sz="14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Kilit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 konuları, </a:t>
          </a:r>
          <a:r>
            <a:rPr lang="tr-TR" sz="1400" b="1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bildirilen konular </a:t>
          </a:r>
          <a:r>
            <a:rPr lang="tr-TR" sz="14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arasından seçilir.</a:t>
          </a:r>
        </a:p>
      </dgm:t>
    </dgm:pt>
    <dgm:pt modelId="{F4F7C135-3133-405D-AF6C-556C8D4560B2}" type="parTrans" cxnId="{1709C8F5-475B-4DBF-B0D3-43A3D7D574AC}">
      <dgm:prSet/>
      <dgm:spPr/>
      <dgm:t>
        <a:bodyPr/>
        <a:lstStyle/>
        <a:p>
          <a:endParaRPr lang="tr-TR"/>
        </a:p>
      </dgm:t>
    </dgm:pt>
    <dgm:pt modelId="{4A87C1C8-A511-4928-BBF1-AD725DC77C98}" type="sibTrans" cxnId="{1709C8F5-475B-4DBF-B0D3-43A3D7D574AC}">
      <dgm:prSet/>
      <dgm:spPr/>
      <dgm:t>
        <a:bodyPr/>
        <a:lstStyle/>
        <a:p>
          <a:endParaRPr lang="tr-TR"/>
        </a:p>
      </dgm:t>
    </dgm:pt>
    <dgm:pt modelId="{AAA6CE69-0A49-47C1-8EDC-3744C62E8349}" type="pres">
      <dgm:prSet presAssocID="{4E165245-DEC6-4A50-BFFA-49B7F910FBE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50F9C64-2836-4FD0-B8DA-6BD0FB540BE1}" type="pres">
      <dgm:prSet presAssocID="{8B40D21C-E23E-4BC0-BC21-18447C8F1309}" presName="composite" presStyleCnt="0"/>
      <dgm:spPr/>
      <dgm:t>
        <a:bodyPr/>
        <a:lstStyle/>
        <a:p>
          <a:endParaRPr lang="tr-TR"/>
        </a:p>
      </dgm:t>
    </dgm:pt>
    <dgm:pt modelId="{4E777655-7750-427E-B54B-CDECF9838B76}" type="pres">
      <dgm:prSet presAssocID="{8B40D21C-E23E-4BC0-BC21-18447C8F1309}" presName="rect1" presStyleLbl="bgImgPlace1" presStyleIdx="0" presStyleCnt="1" custScaleX="136777" custScaleY="99817" custLinFactNeighborX="33724" custLinFactNeighborY="-443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87193A17-F305-4052-9C9D-F1AC29676920}" type="pres">
      <dgm:prSet presAssocID="{8B40D21C-E23E-4BC0-BC21-18447C8F1309}" presName="rect2" presStyleLbl="node1" presStyleIdx="0" presStyleCnt="1" custScaleX="198154" custScaleY="108147" custLinFactNeighborX="-33735" custLinFactNeighborY="-37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709C8F5-475B-4DBF-B0D3-43A3D7D574AC}" srcId="{4E165245-DEC6-4A50-BFFA-49B7F910FBE5}" destId="{8B40D21C-E23E-4BC0-BC21-18447C8F1309}" srcOrd="0" destOrd="0" parTransId="{F4F7C135-3133-405D-AF6C-556C8D4560B2}" sibTransId="{4A87C1C8-A511-4928-BBF1-AD725DC77C98}"/>
    <dgm:cxn modelId="{B91C7803-BA85-45F2-B0A2-AAB9901786BA}" type="presOf" srcId="{8B40D21C-E23E-4BC0-BC21-18447C8F1309}" destId="{87193A17-F305-4052-9C9D-F1AC29676920}" srcOrd="0" destOrd="0" presId="urn:microsoft.com/office/officeart/2008/layout/BendingPictureBlocks"/>
    <dgm:cxn modelId="{119A7866-8490-4558-990B-9485EEDEE8A3}" type="presOf" srcId="{4E165245-DEC6-4A50-BFFA-49B7F910FBE5}" destId="{AAA6CE69-0A49-47C1-8EDC-3744C62E8349}" srcOrd="0" destOrd="0" presId="urn:microsoft.com/office/officeart/2008/layout/BendingPictureBlocks"/>
    <dgm:cxn modelId="{AEE754C6-6379-4F0A-A357-CA51DED3B5BF}" type="presParOf" srcId="{AAA6CE69-0A49-47C1-8EDC-3744C62E8349}" destId="{450F9C64-2836-4FD0-B8DA-6BD0FB540BE1}" srcOrd="0" destOrd="0" presId="urn:microsoft.com/office/officeart/2008/layout/BendingPictureBlocks"/>
    <dgm:cxn modelId="{E2DC2192-9A98-45F9-8FAB-1BDF1CB84385}" type="presParOf" srcId="{450F9C64-2836-4FD0-B8DA-6BD0FB540BE1}" destId="{4E777655-7750-427E-B54B-CDECF9838B76}" srcOrd="0" destOrd="0" presId="urn:microsoft.com/office/officeart/2008/layout/BendingPictureBlocks"/>
    <dgm:cxn modelId="{4348182F-6B6B-484D-A358-15A0A639C598}" type="presParOf" srcId="{450F9C64-2836-4FD0-B8DA-6BD0FB540BE1}" destId="{87193A17-F305-4052-9C9D-F1AC29676920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4A7CCC-E59C-4437-9A74-B8B6DC5B2F35}">
      <dsp:nvSpPr>
        <dsp:cNvPr id="0" name=""/>
        <dsp:cNvSpPr/>
      </dsp:nvSpPr>
      <dsp:spPr>
        <a:xfrm>
          <a:off x="-2902010" y="-449894"/>
          <a:ext cx="3484056" cy="3484056"/>
        </a:xfrm>
        <a:prstGeom prst="blockArc">
          <a:avLst>
            <a:gd name="adj1" fmla="val 18900000"/>
            <a:gd name="adj2" fmla="val 2700000"/>
            <a:gd name="adj3" fmla="val 62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117BB3-7031-4792-A529-E270E3BF7D9A}">
      <dsp:nvSpPr>
        <dsp:cNvPr id="0" name=""/>
        <dsp:cNvSpPr/>
      </dsp:nvSpPr>
      <dsp:spPr>
        <a:xfrm>
          <a:off x="475053" y="369188"/>
          <a:ext cx="6164567" cy="7382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0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2017 yılı itibarıyla yayımlanan </a:t>
          </a:r>
          <a:r>
            <a:rPr lang="tr-TR" sz="1400" b="1" kern="1200" dirty="0" err="1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75053" y="369188"/>
        <a:ext cx="6164567" cy="738273"/>
      </dsp:txXfrm>
    </dsp:sp>
    <dsp:sp modelId="{4E62AAC0-6D10-4E6B-96BF-986A27E0B51A}">
      <dsp:nvSpPr>
        <dsp:cNvPr id="0" name=""/>
        <dsp:cNvSpPr/>
      </dsp:nvSpPr>
      <dsp:spPr>
        <a:xfrm>
          <a:off x="13632" y="276904"/>
          <a:ext cx="922842" cy="92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FD998-6503-4179-A458-35E3FEFDE449}">
      <dsp:nvSpPr>
        <dsp:cNvPr id="0" name=""/>
        <dsp:cNvSpPr/>
      </dsp:nvSpPr>
      <dsp:spPr>
        <a:xfrm>
          <a:off x="475053" y="1395484"/>
          <a:ext cx="6164567" cy="9009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005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Denetim Standartlarında Öngörülen Önemli Değişiklikler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Yeni Denetçi Raporları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Calibri" panose="020F0502020204030204" pitchFamily="34" charset="0"/>
            </a:rPr>
            <a:t>Diğer Bilgiler</a:t>
          </a:r>
          <a:endParaRPr lang="tr-TR" sz="1400" b="1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75053" y="1395484"/>
        <a:ext cx="6164567" cy="900915"/>
      </dsp:txXfrm>
    </dsp:sp>
    <dsp:sp modelId="{61E48E1B-EAB8-47A2-B576-46BE388558E6}">
      <dsp:nvSpPr>
        <dsp:cNvPr id="0" name=""/>
        <dsp:cNvSpPr/>
      </dsp:nvSpPr>
      <dsp:spPr>
        <a:xfrm>
          <a:off x="13632" y="1384521"/>
          <a:ext cx="922842" cy="9228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2A0BC-D5A5-4D37-933A-AE35FABA630E}">
      <dsp:nvSpPr>
        <dsp:cNvPr id="0" name=""/>
        <dsp:cNvSpPr/>
      </dsp:nvSpPr>
      <dsp:spPr>
        <a:xfrm>
          <a:off x="-3517922" y="-540764"/>
          <a:ext cx="4194114" cy="4194114"/>
        </a:xfrm>
        <a:prstGeom prst="blockArc">
          <a:avLst>
            <a:gd name="adj1" fmla="val 18900000"/>
            <a:gd name="adj2" fmla="val 2700000"/>
            <a:gd name="adj3" fmla="val 51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1D1C6-0BA0-4247-9CDA-E9F0A069314F}">
      <dsp:nvSpPr>
        <dsp:cNvPr id="0" name=""/>
        <dsp:cNvSpPr/>
      </dsp:nvSpPr>
      <dsp:spPr>
        <a:xfrm>
          <a:off x="354515" y="239295"/>
          <a:ext cx="7282247" cy="47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tarafından yapılması gereken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açıklamaların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yerine geçmez.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4515" y="239295"/>
        <a:ext cx="7282247" cy="478840"/>
      </dsp:txXfrm>
    </dsp:sp>
    <dsp:sp modelId="{C54945AB-1C96-4631-AC13-F6C99673AA55}">
      <dsp:nvSpPr>
        <dsp:cNvPr id="0" name=""/>
        <dsp:cNvSpPr/>
      </dsp:nvSpPr>
      <dsp:spPr>
        <a:xfrm>
          <a:off x="55240" y="179440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F2CAB-8E83-42BD-80E0-CDCDE594ED94}">
      <dsp:nvSpPr>
        <dsp:cNvPr id="0" name=""/>
        <dsp:cNvSpPr/>
      </dsp:nvSpPr>
      <dsp:spPr>
        <a:xfrm>
          <a:off x="629045" y="957680"/>
          <a:ext cx="7007717" cy="47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Denetçinin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vermesinin yerine geçmez.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29045" y="957680"/>
        <a:ext cx="7007717" cy="478840"/>
      </dsp:txXfrm>
    </dsp:sp>
    <dsp:sp modelId="{01DAF2DF-7AB6-4C30-85BE-FB07704B0AF3}">
      <dsp:nvSpPr>
        <dsp:cNvPr id="0" name=""/>
        <dsp:cNvSpPr/>
      </dsp:nvSpPr>
      <dsp:spPr>
        <a:xfrm>
          <a:off x="329770" y="897825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D551E-457B-4041-B266-B7E1E755F8FE}">
      <dsp:nvSpPr>
        <dsp:cNvPr id="0" name=""/>
        <dsp:cNvSpPr/>
      </dsp:nvSpPr>
      <dsp:spPr>
        <a:xfrm>
          <a:off x="629045" y="1563776"/>
          <a:ext cx="7007717" cy="7034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belirsizliğin 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mevcut olması durumunda, </a:t>
          </a: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BDS 570’e uygun olarak yapılan raporlama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nın yerine geçmez.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29045" y="1563776"/>
        <a:ext cx="7007717" cy="703416"/>
      </dsp:txXfrm>
    </dsp:sp>
    <dsp:sp modelId="{657AE19E-54D8-4CC0-A9E3-6E5BAEF6D3C9}">
      <dsp:nvSpPr>
        <dsp:cNvPr id="0" name=""/>
        <dsp:cNvSpPr/>
      </dsp:nvSpPr>
      <dsp:spPr>
        <a:xfrm>
          <a:off x="329770" y="1616209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25E14-E43F-4C0D-9908-7F9ADED15094}">
      <dsp:nvSpPr>
        <dsp:cNvPr id="0" name=""/>
        <dsp:cNvSpPr/>
      </dsp:nvSpPr>
      <dsp:spPr>
        <a:xfrm>
          <a:off x="354515" y="2394449"/>
          <a:ext cx="7282247" cy="4788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0079" tIns="35560" rIns="35560" bIns="3556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Münferit konu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lara ilişkin </a:t>
          </a:r>
          <a:r>
            <a:rPr lang="tr-TR" sz="1400" b="1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ayrı bir görüş </a:t>
          </a:r>
          <a:r>
            <a:rPr lang="tr-TR" sz="1400" kern="120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değildir.</a:t>
          </a:r>
          <a:endParaRPr lang="tr-TR" sz="1400" kern="1200" dirty="0">
            <a:solidFill>
              <a:schemeClr val="accent1">
                <a:lumMod val="75000"/>
              </a:schemeClr>
            </a:solidFill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4515" y="2394449"/>
        <a:ext cx="7282247" cy="478840"/>
      </dsp:txXfrm>
    </dsp:sp>
    <dsp:sp modelId="{A00E9B1B-6398-4334-852A-D311C643ABFA}">
      <dsp:nvSpPr>
        <dsp:cNvPr id="0" name=""/>
        <dsp:cNvSpPr/>
      </dsp:nvSpPr>
      <dsp:spPr>
        <a:xfrm>
          <a:off x="55240" y="2334594"/>
          <a:ext cx="598550" cy="5985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46E1-1D5E-44C3-904C-FB3EA94904C6}">
      <dsp:nvSpPr>
        <dsp:cNvPr id="0" name=""/>
        <dsp:cNvSpPr/>
      </dsp:nvSpPr>
      <dsp:spPr>
        <a:xfrm flipV="1">
          <a:off x="129148" y="1210858"/>
          <a:ext cx="2658118" cy="8714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3985-0B57-4C4D-88CE-1CA1759D48F0}">
      <dsp:nvSpPr>
        <dsp:cNvPr id="0" name=""/>
        <dsp:cNvSpPr/>
      </dsp:nvSpPr>
      <dsp:spPr>
        <a:xfrm>
          <a:off x="14519" y="781608"/>
          <a:ext cx="2997214" cy="867350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Konunun KDK olarak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ource Sans Pro" panose="020B0604020202020204" charset="-94"/>
              <a:cs typeface="Times New Roman" panose="02020603050405020304" pitchFamily="18" charset="0"/>
            </a:rPr>
            <a:t>belirlenme sebebinin </a:t>
          </a:r>
          <a:r>
            <a:rPr lang="tr-TR" sz="1400" kern="120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açıklanması</a:t>
          </a:r>
          <a:endParaRPr lang="tr-TR" sz="1400" kern="1200" dirty="0">
            <a:ln>
              <a:noFill/>
            </a:ln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sp:txBody>
      <dsp:txXfrm>
        <a:off x="453451" y="908628"/>
        <a:ext cx="2119350" cy="613310"/>
      </dsp:txXfrm>
    </dsp:sp>
    <dsp:sp modelId="{C1703341-AF7D-468A-8875-2B5EFD4E3382}">
      <dsp:nvSpPr>
        <dsp:cNvPr id="0" name=""/>
        <dsp:cNvSpPr/>
      </dsp:nvSpPr>
      <dsp:spPr>
        <a:xfrm rot="388700">
          <a:off x="3376355" y="1605865"/>
          <a:ext cx="994888" cy="638708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kern="1200"/>
        </a:p>
      </dsp:txBody>
      <dsp:txXfrm>
        <a:off x="3376967" y="1722797"/>
        <a:ext cx="803276" cy="383224"/>
      </dsp:txXfrm>
    </dsp:sp>
    <dsp:sp modelId="{3B4D0B46-F78E-48C2-844D-46E47A53AB83}">
      <dsp:nvSpPr>
        <dsp:cNvPr id="0" name=""/>
        <dsp:cNvSpPr/>
      </dsp:nvSpPr>
      <dsp:spPr>
        <a:xfrm>
          <a:off x="4373696" y="1981138"/>
          <a:ext cx="2658118" cy="77433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D6C1A-4E8F-463F-8655-4352488529B0}">
      <dsp:nvSpPr>
        <dsp:cNvPr id="0" name=""/>
        <dsp:cNvSpPr/>
      </dsp:nvSpPr>
      <dsp:spPr>
        <a:xfrm>
          <a:off x="4321838" y="875203"/>
          <a:ext cx="2658118" cy="637198"/>
        </a:xfrm>
        <a:prstGeom prst="wedgeEllipse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Konu denetimde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ource Sans Pro" panose="020B0604020202020204" charset="-94"/>
              <a:cs typeface="Times New Roman" panose="02020603050405020304" pitchFamily="18" charset="0"/>
            </a:rPr>
            <a:t>nasıl ele alınmış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</a:rPr>
            <a:t>?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sp:txBody>
      <dsp:txXfrm>
        <a:off x="4711110" y="968518"/>
        <a:ext cx="1879574" cy="4505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D2F16-15F6-42C2-91A8-5789695F76A8}">
      <dsp:nvSpPr>
        <dsp:cNvPr id="0" name=""/>
        <dsp:cNvSpPr/>
      </dsp:nvSpPr>
      <dsp:spPr>
        <a:xfrm>
          <a:off x="0" y="17055"/>
          <a:ext cx="7634741" cy="2110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260 Üst Yönetimden Sorumlu Olanlarla Kurulacak İletişim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0304" y="27359"/>
        <a:ext cx="7614133" cy="190476"/>
      </dsp:txXfrm>
    </dsp:sp>
    <dsp:sp modelId="{473EE7A2-0B18-455C-96FF-70C60D284B58}">
      <dsp:nvSpPr>
        <dsp:cNvPr id="0" name=""/>
        <dsp:cNvSpPr/>
      </dsp:nvSpPr>
      <dsp:spPr>
        <a:xfrm>
          <a:off x="0" y="228140"/>
          <a:ext cx="763474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KDK’lar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üst yönetimden sorumlu olanlara bildirilecek konular arasından seçilir.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üst yönetimden sorumlu olanlara bildirilecek konular arasına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«ciddi riskler» 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dahil edilmiştir.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28140"/>
        <a:ext cx="7634741" cy="463680"/>
      </dsp:txXfrm>
    </dsp:sp>
    <dsp:sp modelId="{9FAAC2D6-D323-4F69-B136-1821A0E0A61D}">
      <dsp:nvSpPr>
        <dsp:cNvPr id="0" name=""/>
        <dsp:cNvSpPr/>
      </dsp:nvSpPr>
      <dsp:spPr>
        <a:xfrm>
          <a:off x="0" y="654345"/>
          <a:ext cx="7634741" cy="227060"/>
        </a:xfrm>
        <a:prstGeom prst="roundRect">
          <a:avLst/>
        </a:prstGeom>
        <a:solidFill>
          <a:schemeClr val="accent3"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705 Bağımsız Denetçi Raporunda Olumlu Görüş Dışında Bir Görüş Verilmesi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1084" y="665429"/>
        <a:ext cx="7612573" cy="204892"/>
      </dsp:txXfrm>
    </dsp:sp>
    <dsp:sp modelId="{21F238C6-FF8F-4025-AAE2-D668A20DFAFB}">
      <dsp:nvSpPr>
        <dsp:cNvPr id="0" name=""/>
        <dsp:cNvSpPr/>
      </dsp:nvSpPr>
      <dsp:spPr>
        <a:xfrm>
          <a:off x="0" y="918881"/>
          <a:ext cx="7634741" cy="840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dışında bir görüş verilmesine sebep olan husus niteliği gereği bir </a:t>
          </a:r>
          <a:r>
            <a:rPr lang="tr-TR" sz="1200" b="1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’dır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husus, olumlu görüş dışındaki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görüşün dayanağında açıklanır 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ve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KDK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bölümünde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açıklanmaz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KDK bölümünde Olumlu Görüş Dışındaki Görüş bölümüne atıfta bulunulur.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Görüş vermekten kaçınılan durumlarda, KDK bölümüne yer verilmez.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918881"/>
        <a:ext cx="7634741" cy="840420"/>
      </dsp:txXfrm>
    </dsp:sp>
    <dsp:sp modelId="{5F9D5F89-833F-4365-A2EC-C6F950290027}">
      <dsp:nvSpPr>
        <dsp:cNvPr id="0" name=""/>
        <dsp:cNvSpPr/>
      </dsp:nvSpPr>
      <dsp:spPr>
        <a:xfrm>
          <a:off x="0" y="1787472"/>
          <a:ext cx="7634741" cy="197833"/>
        </a:xfrm>
        <a:prstGeom prst="roundRect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570 İşletmenin Sürekliliği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657" y="1797129"/>
        <a:ext cx="7615427" cy="178519"/>
      </dsp:txXfrm>
    </dsp:sp>
    <dsp:sp modelId="{65685F2D-226B-402C-9B2D-9E93906E6674}">
      <dsp:nvSpPr>
        <dsp:cNvPr id="0" name=""/>
        <dsp:cNvSpPr/>
      </dsp:nvSpPr>
      <dsp:spPr>
        <a:xfrm>
          <a:off x="0" y="1984574"/>
          <a:ext cx="7634741" cy="608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ilgili önemli bir belirsizlik niteliği itibarıyla bir </a:t>
          </a: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KDK’dır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4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husus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İşletmenin Sürekliliğiyle İlgili Önemli Belirsizlik 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bölümünde açıklanır ve KDK bölümünde yer verilmez. Söz konusu bölüme atıfta bulunulur.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1984574"/>
        <a:ext cx="7634741" cy="608580"/>
      </dsp:txXfrm>
    </dsp:sp>
    <dsp:sp modelId="{15F23559-0B99-4765-A4C5-004FD8D111B8}">
      <dsp:nvSpPr>
        <dsp:cNvPr id="0" name=""/>
        <dsp:cNvSpPr/>
      </dsp:nvSpPr>
      <dsp:spPr>
        <a:xfrm>
          <a:off x="0" y="2565714"/>
          <a:ext cx="7634741" cy="306350"/>
        </a:xfrm>
        <a:prstGeom prst="round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706 Bağımsız Denetçi Raporunda Yer Alan Dikkat Çekilen Hususlar ile Diğer Hususlar Paragrafları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4955" y="2580669"/>
        <a:ext cx="7604831" cy="276440"/>
      </dsp:txXfrm>
    </dsp:sp>
    <dsp:sp modelId="{3624EA29-5DDD-4319-9D4C-F9D16354F119}">
      <dsp:nvSpPr>
        <dsp:cNvPr id="0" name=""/>
        <dsp:cNvSpPr/>
      </dsp:nvSpPr>
      <dsp:spPr>
        <a:xfrm>
          <a:off x="0" y="2872065"/>
          <a:ext cx="7634741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403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1200" kern="1200" dirty="0" err="1" smtClean="0">
              <a:latin typeface="Source Sans Pro" panose="020B0604020202020204" charset="-94"/>
              <a:cs typeface="Times New Roman" panose="02020603050405020304" pitchFamily="18" charset="0"/>
            </a:rPr>
            <a:t>KDK’da</a:t>
          </a: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bildirilen bir hususa, Dikkat Çekilen Hususlar ya da Diğer Hususlar paragraflarında yer verilemez.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872065"/>
        <a:ext cx="7634741" cy="4636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0BC2AD-D2FC-404E-939F-7C5AE4523C11}">
      <dsp:nvSpPr>
        <dsp:cNvPr id="0" name=""/>
        <dsp:cNvSpPr/>
      </dsp:nvSpPr>
      <dsp:spPr>
        <a:xfrm>
          <a:off x="0" y="0"/>
          <a:ext cx="715268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839018-09C8-431B-8125-8F826F50849E}">
      <dsp:nvSpPr>
        <dsp:cNvPr id="0" name=""/>
        <dsp:cNvSpPr/>
      </dsp:nvSpPr>
      <dsp:spPr>
        <a:xfrm>
          <a:off x="0" y="0"/>
          <a:ext cx="1430537" cy="2646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BDS 570’in Güncellenme Sebepleri</a:t>
          </a:r>
          <a:endParaRPr lang="tr-TR" sz="1400" b="1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0"/>
        <a:ext cx="1430537" cy="2646558"/>
      </dsp:txXfrm>
    </dsp:sp>
    <dsp:sp modelId="{C732595A-1FD1-4CF3-BEA5-7C79897A2879}">
      <dsp:nvSpPr>
        <dsp:cNvPr id="0" name=""/>
        <dsp:cNvSpPr/>
      </dsp:nvSpPr>
      <dsp:spPr>
        <a:xfrm>
          <a:off x="1501275" y="363067"/>
          <a:ext cx="5614860" cy="123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İşletmenin sürekliliğinin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uygun bir şekilde test edilmemesinin denetimin kalitesini azaltacağı 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değerlendirilmektedir.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01275" y="363067"/>
        <a:ext cx="5614860" cy="1230235"/>
      </dsp:txXfrm>
    </dsp:sp>
    <dsp:sp modelId="{45B9E11B-7DA4-4BC6-8B32-3E3FDBF6027A}">
      <dsp:nvSpPr>
        <dsp:cNvPr id="0" name=""/>
        <dsp:cNvSpPr/>
      </dsp:nvSpPr>
      <dsp:spPr>
        <a:xfrm>
          <a:off x="1430537" y="1072703"/>
          <a:ext cx="57221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9B2538-FBFA-47DB-A343-01FD00155F5C}">
      <dsp:nvSpPr>
        <dsp:cNvPr id="0" name=""/>
        <dsp:cNvSpPr/>
      </dsp:nvSpPr>
      <dsp:spPr>
        <a:xfrm>
          <a:off x="1537827" y="1416322"/>
          <a:ext cx="5614860" cy="1230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sebeple,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 ve işletmenin sürekliliğine ilişkin hususların 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daha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ihtiyaca uygun ve şeffaf raporlanması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 doğmuştur.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37827" y="1416322"/>
        <a:ext cx="5614860" cy="1230235"/>
      </dsp:txXfrm>
    </dsp:sp>
    <dsp:sp modelId="{22889471-7667-4E36-BA3F-DF432CDB9205}">
      <dsp:nvSpPr>
        <dsp:cNvPr id="0" name=""/>
        <dsp:cNvSpPr/>
      </dsp:nvSpPr>
      <dsp:spPr>
        <a:xfrm>
          <a:off x="1430537" y="2583495"/>
          <a:ext cx="57221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58964-6730-46A2-9F73-E44F7DC348EF}">
      <dsp:nvSpPr>
        <dsp:cNvPr id="0" name=""/>
        <dsp:cNvSpPr/>
      </dsp:nvSpPr>
      <dsp:spPr>
        <a:xfrm>
          <a:off x="0" y="0"/>
          <a:ext cx="5985081" cy="2957155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906CB-E543-4EA4-B31B-D3D110A62AD5}">
      <dsp:nvSpPr>
        <dsp:cNvPr id="0" name=""/>
        <dsp:cNvSpPr/>
      </dsp:nvSpPr>
      <dsp:spPr>
        <a:xfrm>
          <a:off x="2815" y="887146"/>
          <a:ext cx="1704672" cy="118286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raporlarında yer verdiği bilgilerin artması sebebiyle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0558" y="944889"/>
        <a:ext cx="1589186" cy="1067376"/>
      </dsp:txXfrm>
    </dsp:sp>
    <dsp:sp modelId="{AB38FF32-27AC-4712-AEF6-C600C0ED6003}">
      <dsp:nvSpPr>
        <dsp:cNvPr id="0" name=""/>
        <dsp:cNvSpPr/>
      </dsp:nvSpPr>
      <dsp:spPr>
        <a:xfrm>
          <a:off x="1865219" y="887146"/>
          <a:ext cx="1704672" cy="1182862"/>
        </a:xfrm>
        <a:prstGeom prst="roundRect">
          <a:avLst/>
        </a:prstGeom>
        <a:solidFill>
          <a:schemeClr val="accent3">
            <a:hueOff val="2213008"/>
            <a:satOff val="-1820"/>
            <a:lumOff val="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İşletmelerin yıllık faaliyet raporunun yanında farklı dokümanlarla kamuya bilgi sunması sebebiyle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922962" y="944889"/>
        <a:ext cx="1589186" cy="1067376"/>
      </dsp:txXfrm>
    </dsp:sp>
    <dsp:sp modelId="{47534964-8D37-45AB-98D3-2F5051B0988C}">
      <dsp:nvSpPr>
        <dsp:cNvPr id="0" name=""/>
        <dsp:cNvSpPr/>
      </dsp:nvSpPr>
      <dsp:spPr>
        <a:xfrm>
          <a:off x="3727625" y="872277"/>
          <a:ext cx="1848734" cy="1182862"/>
        </a:xfrm>
        <a:prstGeom prst="roundRect">
          <a:avLst/>
        </a:prstGeom>
        <a:solidFill>
          <a:schemeClr val="accent3">
            <a:hueOff val="4426017"/>
            <a:satOff val="-3641"/>
            <a:lumOff val="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finansal tablolar ile denetçi raporunun yanında bu raporlara atfettiği önemin artması sebebiyle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785368" y="930020"/>
        <a:ext cx="1733248" cy="1067376"/>
      </dsp:txXfrm>
    </dsp:sp>
    <dsp:sp modelId="{A82965CE-EC9E-4882-89F4-5371EBE5C618}">
      <dsp:nvSpPr>
        <dsp:cNvPr id="0" name=""/>
        <dsp:cNvSpPr/>
      </dsp:nvSpPr>
      <dsp:spPr>
        <a:xfrm>
          <a:off x="6113233" y="408879"/>
          <a:ext cx="1704672" cy="2139395"/>
        </a:xfrm>
        <a:prstGeom prst="roundRec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Bağımsız Denetçinin Denetlenmiş Finansal Tabloları İçeren Dokümanlardaki Diğer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Bilgilere İlişkin Sorumlulukları</a:t>
          </a:r>
        </a:p>
        <a:p>
          <a:pPr lvl="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güncellenmiştir. 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6196448" y="492094"/>
        <a:ext cx="1538242" cy="19729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A7B83-9C65-4B3F-9DC2-1B6044FABC8F}">
      <dsp:nvSpPr>
        <dsp:cNvPr id="0" name=""/>
        <dsp:cNvSpPr/>
      </dsp:nvSpPr>
      <dsp:spPr>
        <a:xfrm>
          <a:off x="0" y="2272006"/>
          <a:ext cx="7640377" cy="74572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398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 ve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402.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Maddesi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272006"/>
        <a:ext cx="7640377" cy="402690"/>
      </dsp:txXfrm>
    </dsp:sp>
    <dsp:sp modelId="{905E4BFF-5AEB-44F9-82F5-B98FE8D60310}">
      <dsp:nvSpPr>
        <dsp:cNvPr id="0" name=""/>
        <dsp:cNvSpPr/>
      </dsp:nvSpPr>
      <dsp:spPr>
        <a:xfrm>
          <a:off x="0" y="2659782"/>
          <a:ext cx="7640377" cy="34303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Denetimde elde edilen bilgilerle uyumlu olup olmadığı ve finansal tablolar ile tutarlılığı ve gerçeğe uygunluğu açısından değerlendirileceği ve </a:t>
          </a:r>
          <a:r>
            <a:rPr lang="tr-TR" sz="13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bunun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ayrı bir raporda </a:t>
          </a:r>
          <a:r>
            <a:rPr lang="tr-TR" sz="13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belirtilmesi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öngörülmektedir.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2659782"/>
        <a:ext cx="7640377" cy="343032"/>
      </dsp:txXfrm>
    </dsp:sp>
    <dsp:sp modelId="{87C2529C-0E11-492B-99B2-B30BBA5F6835}">
      <dsp:nvSpPr>
        <dsp:cNvPr id="0" name=""/>
        <dsp:cNvSpPr/>
      </dsp:nvSpPr>
      <dsp:spPr>
        <a:xfrm rot="10800000">
          <a:off x="0" y="1160722"/>
          <a:ext cx="7640377" cy="1146922"/>
        </a:xfrm>
        <a:prstGeom prst="upArrowCallout">
          <a:avLst/>
        </a:prstGeom>
        <a:solidFill>
          <a:schemeClr val="accent3">
            <a:hueOff val="3319512"/>
            <a:satOff val="-2731"/>
            <a:lumOff val="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402. Maddesi</a:t>
          </a:r>
          <a:endParaRPr lang="tr-TR" sz="13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-10800000">
        <a:off x="0" y="1160722"/>
        <a:ext cx="7640377" cy="402569"/>
      </dsp:txXfrm>
    </dsp:sp>
    <dsp:sp modelId="{BE8BCA5E-51DE-4B62-A153-500E2C5C3824}">
      <dsp:nvSpPr>
        <dsp:cNvPr id="0" name=""/>
        <dsp:cNvSpPr/>
      </dsp:nvSpPr>
      <dsp:spPr>
        <a:xfrm>
          <a:off x="0" y="1461701"/>
          <a:ext cx="7640377" cy="497206"/>
        </a:xfrm>
        <a:prstGeom prst="rect">
          <a:avLst/>
        </a:prstGeom>
        <a:solidFill>
          <a:schemeClr val="accent3">
            <a:tint val="40000"/>
            <a:alpha val="90000"/>
            <a:hueOff val="3219354"/>
            <a:satOff val="1252"/>
            <a:lumOff val="515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3219354"/>
              <a:satOff val="1252"/>
              <a:lumOff val="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 kurulunun</a:t>
          </a: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irdelemelerinin,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1461701"/>
        <a:ext cx="7640377" cy="497206"/>
      </dsp:txXfrm>
    </dsp:sp>
    <dsp:sp modelId="{2C6C3CD9-8282-4ABC-8E4B-AB9C37F0D999}">
      <dsp:nvSpPr>
        <dsp:cNvPr id="0" name=""/>
        <dsp:cNvSpPr/>
      </dsp:nvSpPr>
      <dsp:spPr>
        <a:xfrm rot="10800000">
          <a:off x="0" y="533"/>
          <a:ext cx="7640377" cy="1146922"/>
        </a:xfrm>
        <a:prstGeom prst="upArrowCallout">
          <a:avLst/>
        </a:prstGeom>
        <a:solidFill>
          <a:schemeClr val="accent3">
            <a:hueOff val="6639025"/>
            <a:satOff val="-5461"/>
            <a:lumOff val="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Kanunun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397. Maddesi</a:t>
          </a:r>
          <a:endParaRPr lang="tr-TR" sz="13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-10800000">
        <a:off x="0" y="533"/>
        <a:ext cx="7640377" cy="402569"/>
      </dsp:txXfrm>
    </dsp:sp>
    <dsp:sp modelId="{19A7AE1D-66B2-472A-AF6C-D521C7E2DCB6}">
      <dsp:nvSpPr>
        <dsp:cNvPr id="0" name=""/>
        <dsp:cNvSpPr/>
      </dsp:nvSpPr>
      <dsp:spPr>
        <a:xfrm>
          <a:off x="0" y="349114"/>
          <a:ext cx="7640377" cy="450908"/>
        </a:xfrm>
        <a:prstGeom prst="rect">
          <a:avLst/>
        </a:prstGeom>
        <a:solidFill>
          <a:schemeClr val="accent3">
            <a:tint val="40000"/>
            <a:alpha val="90000"/>
            <a:hueOff val="6438709"/>
            <a:satOff val="2504"/>
            <a:lumOff val="103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6438709"/>
              <a:satOff val="2504"/>
              <a:lumOff val="10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 içinde yer alan </a:t>
          </a:r>
          <a:r>
            <a:rPr lang="tr-TR" sz="13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bilgilerin,</a:t>
          </a:r>
          <a:endParaRPr lang="tr-TR" sz="13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349114"/>
        <a:ext cx="7640377" cy="4509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4EB5A-8B51-4D76-8DBB-237E3B2A4290}">
      <dsp:nvSpPr>
        <dsp:cNvPr id="0" name=""/>
        <dsp:cNvSpPr/>
      </dsp:nvSpPr>
      <dsp:spPr>
        <a:xfrm rot="5400000">
          <a:off x="1013038" y="933137"/>
          <a:ext cx="540976" cy="6158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5A709-7B39-4DC3-82A4-05824A6DCBDC}">
      <dsp:nvSpPr>
        <dsp:cNvPr id="0" name=""/>
        <dsp:cNvSpPr/>
      </dsp:nvSpPr>
      <dsp:spPr>
        <a:xfrm>
          <a:off x="0" y="101881"/>
          <a:ext cx="3686750" cy="100821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6102 sayılı Kanun uyarınca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ayrı bir denetçi raporunda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yıllık faaliyet raporundaki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finansal bilgilerin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ve yönetim kurulunun yaptığı i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rdelemelerin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gerçeğe uygunluğu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 ile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tutarlılığı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na ilişkin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değerlendirmeleri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ne yer vermesini gerektirmektedir.</a:t>
          </a:r>
          <a:endParaRPr lang="tr-TR" sz="1200" b="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9226" y="151107"/>
        <a:ext cx="3588298" cy="909759"/>
      </dsp:txXfrm>
    </dsp:sp>
    <dsp:sp modelId="{F3DA3091-7439-4BCB-A7A3-021D9449BB17}">
      <dsp:nvSpPr>
        <dsp:cNvPr id="0" name=""/>
        <dsp:cNvSpPr/>
      </dsp:nvSpPr>
      <dsp:spPr>
        <a:xfrm>
          <a:off x="2301398" y="411884"/>
          <a:ext cx="662346" cy="51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83C156-EBB6-42FD-93F3-0CC95EBBB7C7}">
      <dsp:nvSpPr>
        <dsp:cNvPr id="0" name=""/>
        <dsp:cNvSpPr/>
      </dsp:nvSpPr>
      <dsp:spPr>
        <a:xfrm rot="5400000">
          <a:off x="2816356" y="1543405"/>
          <a:ext cx="540976" cy="61588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7C239-E40F-456D-8975-6FC503218056}">
      <dsp:nvSpPr>
        <dsp:cNvPr id="0" name=""/>
        <dsp:cNvSpPr/>
      </dsp:nvSpPr>
      <dsp:spPr>
        <a:xfrm>
          <a:off x="3487780" y="1866295"/>
          <a:ext cx="3541650" cy="492877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sebeple, denetçi raporunda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«Diğer Bilgiler»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bölümü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yer almayacaktır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.</a:t>
          </a:r>
          <a:endParaRPr lang="tr-TR" sz="1200" b="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11845" y="1890360"/>
        <a:ext cx="3493520" cy="444747"/>
      </dsp:txXfrm>
    </dsp:sp>
    <dsp:sp modelId="{B023BC72-2F40-4F54-AB38-9A971B70D041}">
      <dsp:nvSpPr>
        <dsp:cNvPr id="0" name=""/>
        <dsp:cNvSpPr/>
      </dsp:nvSpPr>
      <dsp:spPr>
        <a:xfrm>
          <a:off x="3998488" y="1067157"/>
          <a:ext cx="662346" cy="51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6A8C0-B774-4E3D-84B6-C3AC14EF44AD}">
      <dsp:nvSpPr>
        <dsp:cNvPr id="0" name=""/>
        <dsp:cNvSpPr/>
      </dsp:nvSpPr>
      <dsp:spPr>
        <a:xfrm rot="5400000">
          <a:off x="4755390" y="2313135"/>
          <a:ext cx="356487" cy="4813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40F40-F76C-401D-B108-F46B1D3AE45E}">
      <dsp:nvSpPr>
        <dsp:cNvPr id="0" name=""/>
        <dsp:cNvSpPr/>
      </dsp:nvSpPr>
      <dsp:spPr>
        <a:xfrm>
          <a:off x="1653952" y="1207483"/>
          <a:ext cx="3618175" cy="575012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BDS 720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çerçevesinde ise denetçinin diğer bilgilere ilişkin bir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görüş bildirme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yükümlülüğü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bulunmamaktadır.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682027" y="1235558"/>
        <a:ext cx="3562025" cy="518862"/>
      </dsp:txXfrm>
    </dsp:sp>
    <dsp:sp modelId="{8B53FEC6-02B5-4EB0-93DC-564AE00A0CD9}">
      <dsp:nvSpPr>
        <dsp:cNvPr id="0" name=""/>
        <dsp:cNvSpPr/>
      </dsp:nvSpPr>
      <dsp:spPr>
        <a:xfrm>
          <a:off x="5806391" y="1752005"/>
          <a:ext cx="662346" cy="515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2612C-E08D-49CE-BD09-BF81D86A9F0C}">
      <dsp:nvSpPr>
        <dsp:cNvPr id="0" name=""/>
        <dsp:cNvSpPr/>
      </dsp:nvSpPr>
      <dsp:spPr>
        <a:xfrm>
          <a:off x="5221397" y="2457376"/>
          <a:ext cx="2551187" cy="659621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Bu boşluğun doldurulabilmesi için, BDS 720’de </a:t>
          </a: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bazı uyarlamalar </a:t>
          </a:r>
          <a:r>
            <a:rPr lang="tr-TR" sz="1200" b="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yapılmıştır.</a:t>
          </a:r>
          <a:endParaRPr lang="tr-TR" sz="1200" b="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5253603" y="2489582"/>
        <a:ext cx="2486775" cy="59520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490D5-D542-4B58-AD48-6815534EDD8A}">
      <dsp:nvSpPr>
        <dsp:cNvPr id="0" name=""/>
        <dsp:cNvSpPr/>
      </dsp:nvSpPr>
      <dsp:spPr>
        <a:xfrm>
          <a:off x="914933" y="214743"/>
          <a:ext cx="3657077" cy="11671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 ile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tablolar ve denetim sırasında elde edilen bilgiler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bir tutarsızlık olup olmadığı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 değerlendirmek,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14933" y="214743"/>
        <a:ext cx="3657077" cy="1167158"/>
      </dsp:txXfrm>
    </dsp:sp>
    <dsp:sp modelId="{D780E9E3-F827-4AD4-B644-B07BCBAAFD6B}">
      <dsp:nvSpPr>
        <dsp:cNvPr id="0" name=""/>
        <dsp:cNvSpPr/>
      </dsp:nvSpPr>
      <dsp:spPr>
        <a:xfrm>
          <a:off x="736976" y="245553"/>
          <a:ext cx="603093" cy="9046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C48073-5CF9-475C-AEDD-1F3861884313}">
      <dsp:nvSpPr>
        <dsp:cNvPr id="0" name=""/>
        <dsp:cNvSpPr/>
      </dsp:nvSpPr>
      <dsp:spPr>
        <a:xfrm>
          <a:off x="5063084" y="190570"/>
          <a:ext cx="3411842" cy="8615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yanlışlık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içerip içermediğini belirlemek,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5063084" y="190570"/>
        <a:ext cx="3411842" cy="861562"/>
      </dsp:txXfrm>
    </dsp:sp>
    <dsp:sp modelId="{467F9081-59E6-44E3-B323-D18808A272ED}">
      <dsp:nvSpPr>
        <dsp:cNvPr id="0" name=""/>
        <dsp:cNvSpPr/>
      </dsp:nvSpPr>
      <dsp:spPr>
        <a:xfrm>
          <a:off x="4987808" y="141242"/>
          <a:ext cx="603093" cy="90464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D0254-D75B-41BE-9BB4-344B1CD3D175}">
      <dsp:nvSpPr>
        <dsp:cNvPr id="0" name=""/>
        <dsp:cNvSpPr/>
      </dsp:nvSpPr>
      <dsp:spPr>
        <a:xfrm>
          <a:off x="953642" y="1329811"/>
          <a:ext cx="2756999" cy="8615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gerçeği yansıtıp yansıtmadığını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değerlendirmek,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53642" y="1329811"/>
        <a:ext cx="2756999" cy="861562"/>
      </dsp:txXfrm>
    </dsp:sp>
    <dsp:sp modelId="{FEFC6953-1C25-48D3-8BE1-BA829EBED806}">
      <dsp:nvSpPr>
        <dsp:cNvPr id="0" name=""/>
        <dsp:cNvSpPr/>
      </dsp:nvSpPr>
      <dsp:spPr>
        <a:xfrm>
          <a:off x="705511" y="1331390"/>
          <a:ext cx="690512" cy="8491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90000-651C-44A5-87EB-390A2FE01441}">
      <dsp:nvSpPr>
        <dsp:cNvPr id="0" name=""/>
        <dsp:cNvSpPr/>
      </dsp:nvSpPr>
      <dsp:spPr>
        <a:xfrm>
          <a:off x="4554643" y="1210941"/>
          <a:ext cx="3868208" cy="10144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Önemli tutarsızlıkların veya önemli yanlışlıkların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varlığına işaret eden durumları tespit etmesi halinde uygun karşılığı vermek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,</a:t>
          </a: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554643" y="1210941"/>
        <a:ext cx="3868208" cy="1014455"/>
      </dsp:txXfrm>
    </dsp:sp>
    <dsp:sp modelId="{0275750F-2F66-492D-A101-71B3A97F9ABC}">
      <dsp:nvSpPr>
        <dsp:cNvPr id="0" name=""/>
        <dsp:cNvSpPr/>
      </dsp:nvSpPr>
      <dsp:spPr>
        <a:xfrm>
          <a:off x="4415357" y="1279174"/>
          <a:ext cx="603093" cy="90464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4ABC8-4F6F-4572-8CD5-1DFE9017CBD1}">
      <dsp:nvSpPr>
        <dsp:cNvPr id="0" name=""/>
        <dsp:cNvSpPr/>
      </dsp:nvSpPr>
      <dsp:spPr>
        <a:xfrm>
          <a:off x="1731199" y="2317442"/>
          <a:ext cx="5452215" cy="7880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3565" tIns="53340" rIns="53340" bIns="53340" numCol="1" spcCol="1270" anchor="t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Bu amaçlara ulaşmak için uyguladığı prosedürler sonucunda elde ettiği denetim kanıtlarını değerlendirerek bir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görüş oluşturmak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ve oluşturduğu bu görüşü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ayrı bir raporda bildirmek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tir.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731199" y="2317442"/>
        <a:ext cx="5452215" cy="788079"/>
      </dsp:txXfrm>
    </dsp:sp>
    <dsp:sp modelId="{9A8DE762-F133-4F4A-8CA5-F86D88272156}">
      <dsp:nvSpPr>
        <dsp:cNvPr id="0" name=""/>
        <dsp:cNvSpPr/>
      </dsp:nvSpPr>
      <dsp:spPr>
        <a:xfrm>
          <a:off x="1593554" y="2373433"/>
          <a:ext cx="603093" cy="719442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78253E-74E2-40D5-9B90-18355D3A9627}">
      <dsp:nvSpPr>
        <dsp:cNvPr id="0" name=""/>
        <dsp:cNvSpPr/>
      </dsp:nvSpPr>
      <dsp:spPr>
        <a:xfrm>
          <a:off x="0" y="1323047"/>
          <a:ext cx="1056255" cy="4207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TDS’LER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2324" y="1335371"/>
        <a:ext cx="1031607" cy="396129"/>
      </dsp:txXfrm>
    </dsp:sp>
    <dsp:sp modelId="{3173B9BE-690A-4541-AE2D-2F160A96FBD0}">
      <dsp:nvSpPr>
        <dsp:cNvPr id="0" name=""/>
        <dsp:cNvSpPr/>
      </dsp:nvSpPr>
      <dsp:spPr>
        <a:xfrm rot="18500777">
          <a:off x="845202" y="1071867"/>
          <a:ext cx="1112009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112009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373407" y="1069574"/>
        <a:ext cx="55600" cy="55600"/>
      </dsp:txXfrm>
    </dsp:sp>
    <dsp:sp modelId="{10663C09-FF2F-411B-A1C1-B02C2810A947}">
      <dsp:nvSpPr>
        <dsp:cNvPr id="0" name=""/>
        <dsp:cNvSpPr/>
      </dsp:nvSpPr>
      <dsp:spPr>
        <a:xfrm>
          <a:off x="1746160" y="57499"/>
          <a:ext cx="3083758" cy="12076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Denetçiler İçin Etik Kurallar (1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Kalite Kontrol Standardı (1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Bağımsız Denetim Standartları (37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Riskin Erken Saptanması Sisteminin Denetimine ilişkin İlke Kararı (1 adet)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781530" y="92869"/>
        <a:ext cx="3013018" cy="1136889"/>
      </dsp:txXfrm>
    </dsp:sp>
    <dsp:sp modelId="{B8E29CFE-F769-4722-AA0E-7ADFB7D37C58}">
      <dsp:nvSpPr>
        <dsp:cNvPr id="0" name=""/>
        <dsp:cNvSpPr/>
      </dsp:nvSpPr>
      <dsp:spPr>
        <a:xfrm>
          <a:off x="4829919" y="635806"/>
          <a:ext cx="679646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79646" y="25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5152750" y="644322"/>
        <a:ext cx="33982" cy="33982"/>
      </dsp:txXfrm>
    </dsp:sp>
    <dsp:sp modelId="{22A8E377-68EF-4D97-86CC-2DB7982B68FD}">
      <dsp:nvSpPr>
        <dsp:cNvPr id="0" name=""/>
        <dsp:cNvSpPr/>
      </dsp:nvSpPr>
      <dsp:spPr>
        <a:xfrm>
          <a:off x="5509565" y="199974"/>
          <a:ext cx="1977056" cy="922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6102 sayılı Kanun uyarınca yapılacak zorunlu bağımsız denetimde kullanılacak standart seti tamamlanmıştır.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5536589" y="226998"/>
        <a:ext cx="1923008" cy="868631"/>
      </dsp:txXfrm>
    </dsp:sp>
    <dsp:sp modelId="{BD328ED9-D2FE-4497-B2E0-E4E6C6ADB6AC}">
      <dsp:nvSpPr>
        <dsp:cNvPr id="0" name=""/>
        <dsp:cNvSpPr/>
      </dsp:nvSpPr>
      <dsp:spPr>
        <a:xfrm rot="709252">
          <a:off x="1048781" y="1580124"/>
          <a:ext cx="704852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704852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383586" y="1588010"/>
        <a:ext cx="35242" cy="35242"/>
      </dsp:txXfrm>
    </dsp:sp>
    <dsp:sp modelId="{26013E98-DDEF-4C92-B839-CE81267A20C0}">
      <dsp:nvSpPr>
        <dsp:cNvPr id="0" name=""/>
        <dsp:cNvSpPr/>
      </dsp:nvSpPr>
      <dsp:spPr>
        <a:xfrm>
          <a:off x="1746160" y="1392562"/>
          <a:ext cx="1999077" cy="57052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- Sınırlı Bağımsız Denetim Standardı (1 adet)</a:t>
          </a:r>
          <a:endParaRPr lang="tr-TR" sz="1200" kern="1200" dirty="0" smtClean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762870" y="1409272"/>
        <a:ext cx="1965657" cy="537109"/>
      </dsp:txXfrm>
    </dsp:sp>
    <dsp:sp modelId="{FF3CB6B3-B0A1-4C54-939C-1163B296B0F5}">
      <dsp:nvSpPr>
        <dsp:cNvPr id="0" name=""/>
        <dsp:cNvSpPr/>
      </dsp:nvSpPr>
      <dsp:spPr>
        <a:xfrm rot="3352311">
          <a:off x="780679" y="2027612"/>
          <a:ext cx="1255600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1255600" y="255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377089" y="2021729"/>
        <a:ext cx="62780" cy="62780"/>
      </dsp:txXfrm>
    </dsp:sp>
    <dsp:sp modelId="{4936C667-BFCD-4D8C-BF60-FC69B8BC4265}">
      <dsp:nvSpPr>
        <dsp:cNvPr id="0" name=""/>
        <dsp:cNvSpPr/>
      </dsp:nvSpPr>
      <dsp:spPr>
        <a:xfrm>
          <a:off x="1760704" y="2148024"/>
          <a:ext cx="2170569" cy="849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Tarihi Finansal Bilgilerin Denetimi ve Sınırlı Bağımsız Denetimi Dışında Kalan Güvence Denetimleri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1785587" y="2172907"/>
        <a:ext cx="2120803" cy="799791"/>
      </dsp:txXfrm>
    </dsp:sp>
    <dsp:sp modelId="{3C7DAE11-BAB2-4AEA-A466-07E55096AB06}">
      <dsp:nvSpPr>
        <dsp:cNvPr id="0" name=""/>
        <dsp:cNvSpPr/>
      </dsp:nvSpPr>
      <dsp:spPr>
        <a:xfrm rot="351153">
          <a:off x="3929516" y="2581681"/>
          <a:ext cx="674428" cy="51014"/>
        </a:xfrm>
        <a:custGeom>
          <a:avLst/>
          <a:gdLst/>
          <a:ahLst/>
          <a:cxnLst/>
          <a:rect l="0" t="0" r="0" b="0"/>
          <a:pathLst>
            <a:path>
              <a:moveTo>
                <a:pt x="0" y="25507"/>
              </a:moveTo>
              <a:lnTo>
                <a:pt x="674428" y="2550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249869" y="2590327"/>
        <a:ext cx="33721" cy="33721"/>
      </dsp:txXfrm>
    </dsp:sp>
    <dsp:sp modelId="{EA460559-FD7C-4E49-BA46-24B607870E17}">
      <dsp:nvSpPr>
        <dsp:cNvPr id="0" name=""/>
        <dsp:cNvSpPr/>
      </dsp:nvSpPr>
      <dsp:spPr>
        <a:xfrm>
          <a:off x="4602186" y="2327713"/>
          <a:ext cx="3039836" cy="627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  - Güvence Denetimi Standartları (4 adet)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Calibri" panose="020F0502020204030204" pitchFamily="34" charset="0"/>
            </a:rPr>
            <a:t>  - İlgili Hizmetler Standartları (2 adet)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Calibri" panose="020F0502020204030204" pitchFamily="34" charset="0"/>
          </a:endParaRPr>
        </a:p>
      </dsp:txBody>
      <dsp:txXfrm>
        <a:off x="4620571" y="2346098"/>
        <a:ext cx="3003066" cy="59095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3172F-C20D-4B87-8E62-91C999F27164}">
      <dsp:nvSpPr>
        <dsp:cNvPr id="0" name=""/>
        <dsp:cNvSpPr/>
      </dsp:nvSpPr>
      <dsp:spPr>
        <a:xfrm>
          <a:off x="0" y="721904"/>
          <a:ext cx="2123662" cy="1714182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DE413-6CAF-4F29-8EBC-485150C2F763}">
      <dsp:nvSpPr>
        <dsp:cNvPr id="0" name=""/>
        <dsp:cNvSpPr/>
      </dsp:nvSpPr>
      <dsp:spPr>
        <a:xfrm>
          <a:off x="2548773" y="329952"/>
          <a:ext cx="4721411" cy="1746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defTabSz="6223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Diğer bilgilerin, işletmenin faaliyetleri ile bunlara ilişkin önemli gelişmelerin,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dayanaklarını oluşturan işlem ve olayları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gerçeğe uygun şekilde yansıtıp yansıtmadığının değerlendirilmesi,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Tahminlerin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bu tahminlerde kullanılan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varsayımların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</a:t>
          </a: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makul olup olmadığı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nın ve hesaplamaların doğru olup olmadığının değerlendirilmesi,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ts val="1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İşletme risklerinin </a:t>
          </a:r>
          <a:r>
            <a:rPr lang="tr-TR" sz="14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gerçeğe uygun bir şekilde yansıtılıp yansıtılmadığının değerlendirilmesi.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</a:endParaRPr>
        </a:p>
      </dsp:txBody>
      <dsp:txXfrm>
        <a:off x="2548773" y="329952"/>
        <a:ext cx="4721411" cy="174612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AE9AB-6655-4193-AEB2-3E6BED301FE4}">
      <dsp:nvSpPr>
        <dsp:cNvPr id="0" name=""/>
        <dsp:cNvSpPr/>
      </dsp:nvSpPr>
      <dsp:spPr>
        <a:xfrm>
          <a:off x="1880123" y="0"/>
          <a:ext cx="1604815" cy="247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>
              <a:latin typeface="Source Sans Pro" panose="020B0604020202020204" charset="-94"/>
            </a:rPr>
            <a:t>.</a:t>
          </a:r>
          <a:endParaRPr lang="tr-TR" sz="2500" kern="1200" dirty="0">
            <a:latin typeface="Source Sans Pro" panose="020B0604020202020204" charset="-94"/>
          </a:endParaRPr>
        </a:p>
      </dsp:txBody>
      <dsp:txXfrm>
        <a:off x="1880123" y="0"/>
        <a:ext cx="1604815" cy="742322"/>
      </dsp:txXfrm>
    </dsp:sp>
    <dsp:sp modelId="{B66514F9-2377-46D7-AA28-74884C7962D2}">
      <dsp:nvSpPr>
        <dsp:cNvPr id="0" name=""/>
        <dsp:cNvSpPr/>
      </dsp:nvSpPr>
      <dsp:spPr>
        <a:xfrm>
          <a:off x="2520" y="0"/>
          <a:ext cx="1604815" cy="247440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 dirty="0" smtClean="0">
            <a:latin typeface="Source Sans Pro" panose="020B0604020202020204" charset="-94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Diğer bilgilerin mevzuatta öngörülenden farklı şekilde raporlanması</a:t>
          </a:r>
          <a:endParaRPr lang="tr-TR" sz="1200" b="1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520" y="0"/>
        <a:ext cx="1604815" cy="742322"/>
      </dsp:txXfrm>
    </dsp:sp>
    <dsp:sp modelId="{285C893E-D854-4DA8-AD4F-90BEB4A9039E}">
      <dsp:nvSpPr>
        <dsp:cNvPr id="0" name=""/>
        <dsp:cNvSpPr/>
      </dsp:nvSpPr>
      <dsp:spPr>
        <a:xfrm>
          <a:off x="138914" y="1217892"/>
          <a:ext cx="1363941" cy="6819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Yanlışlık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8888" y="1237866"/>
        <a:ext cx="1323993" cy="642022"/>
      </dsp:txXfrm>
    </dsp:sp>
    <dsp:sp modelId="{D770DB5A-E3E0-4269-BCB9-E24CB700471A}">
      <dsp:nvSpPr>
        <dsp:cNvPr id="0" name=""/>
        <dsp:cNvSpPr/>
      </dsp:nvSpPr>
      <dsp:spPr>
        <a:xfrm rot="19457599">
          <a:off x="1439703" y="1338006"/>
          <a:ext cx="671879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671879" y="2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Source Sans Pro" panose="020B0604020202020204" charset="-94"/>
          </a:endParaRPr>
        </a:p>
      </dsp:txBody>
      <dsp:txXfrm>
        <a:off x="1758846" y="1346014"/>
        <a:ext cx="33593" cy="33593"/>
      </dsp:txXfrm>
    </dsp:sp>
    <dsp:sp modelId="{D9A24D1F-4F48-493A-944F-B25708C606DF}">
      <dsp:nvSpPr>
        <dsp:cNvPr id="0" name=""/>
        <dsp:cNvSpPr/>
      </dsp:nvSpPr>
      <dsp:spPr>
        <a:xfrm>
          <a:off x="2048431" y="825759"/>
          <a:ext cx="1363941" cy="6819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Tutarsızlık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068405" y="845733"/>
        <a:ext cx="1323993" cy="642022"/>
      </dsp:txXfrm>
    </dsp:sp>
    <dsp:sp modelId="{4FF6807C-C7FA-4180-A52C-7B1A0CF18E92}">
      <dsp:nvSpPr>
        <dsp:cNvPr id="0" name=""/>
        <dsp:cNvSpPr/>
      </dsp:nvSpPr>
      <dsp:spPr>
        <a:xfrm rot="2142401">
          <a:off x="1439703" y="1730139"/>
          <a:ext cx="671879" cy="49609"/>
        </a:xfrm>
        <a:custGeom>
          <a:avLst/>
          <a:gdLst/>
          <a:ahLst/>
          <a:cxnLst/>
          <a:rect l="0" t="0" r="0" b="0"/>
          <a:pathLst>
            <a:path>
              <a:moveTo>
                <a:pt x="0" y="24804"/>
              </a:moveTo>
              <a:lnTo>
                <a:pt x="671879" y="248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latin typeface="Source Sans Pro" panose="020B0604020202020204" charset="-94"/>
          </a:endParaRPr>
        </a:p>
      </dsp:txBody>
      <dsp:txXfrm>
        <a:off x="1758846" y="1738147"/>
        <a:ext cx="33593" cy="33593"/>
      </dsp:txXfrm>
    </dsp:sp>
    <dsp:sp modelId="{17C82A4A-81AC-474B-BE31-1F9007759A2B}">
      <dsp:nvSpPr>
        <dsp:cNvPr id="0" name=""/>
        <dsp:cNvSpPr/>
      </dsp:nvSpPr>
      <dsp:spPr>
        <a:xfrm>
          <a:off x="2048431" y="1610025"/>
          <a:ext cx="1363941" cy="6819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Eksik veya yanıltıcı beyan</a:t>
          </a:r>
          <a:endParaRPr lang="tr-TR" sz="14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068405" y="1629999"/>
        <a:ext cx="1323993" cy="6420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EA9B3-0381-4208-B87C-7A94BFF48E9B}">
      <dsp:nvSpPr>
        <dsp:cNvPr id="0" name=""/>
        <dsp:cNvSpPr/>
      </dsp:nvSpPr>
      <dsp:spPr>
        <a:xfrm>
          <a:off x="2186801" y="1329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Önemli yanlışlık belirlendi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209648" y="24176"/>
        <a:ext cx="674327" cy="422320"/>
      </dsp:txXfrm>
    </dsp:sp>
    <dsp:sp modelId="{08ACA08C-1D3D-4903-9C27-81394FCAB2CE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1790622" y="79626"/>
              </a:moveTo>
              <a:arcTo wR="1336242" hR="1336242" stAng="17392771" swAng="77237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E6A8B-84F4-4C33-A673-FBAE89F3EEDA}">
      <dsp:nvSpPr>
        <dsp:cNvPr id="0" name=""/>
        <dsp:cNvSpPr/>
      </dsp:nvSpPr>
      <dsp:spPr>
        <a:xfrm>
          <a:off x="3231518" y="504438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Yönetim gerekli düzeltmeyi yaptı mı?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254365" y="527285"/>
        <a:ext cx="674327" cy="422320"/>
      </dsp:txXfrm>
    </dsp:sp>
    <dsp:sp modelId="{D4EF7BD1-D644-42D1-8301-45AC48A03873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2585132" y="861039"/>
              </a:moveTo>
              <a:arcTo wR="1336242" hR="1336242" stAng="20350091" swAng="106448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9D6C3-2A6E-4A16-B11F-90628FFFEA5C}">
      <dsp:nvSpPr>
        <dsp:cNvPr id="0" name=""/>
        <dsp:cNvSpPr/>
      </dsp:nvSpPr>
      <dsp:spPr>
        <a:xfrm>
          <a:off x="3489541" y="1634914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3512388" y="1657761"/>
        <a:ext cx="674327" cy="422320"/>
      </dsp:txXfrm>
    </dsp:sp>
    <dsp:sp modelId="{13278C7E-C464-4905-B61E-E75F24CEE3CA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2515840" y="1964010"/>
              </a:moveTo>
              <a:arcTo wR="1336242" hR="1336242" stAng="1681283" swAng="83564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F454A-22EC-486A-B482-E21AB40C20AF}">
      <dsp:nvSpPr>
        <dsp:cNvPr id="0" name=""/>
        <dsp:cNvSpPr/>
      </dsp:nvSpPr>
      <dsp:spPr>
        <a:xfrm>
          <a:off x="2766575" y="2541485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789422" y="2564332"/>
        <a:ext cx="674327" cy="422320"/>
      </dsp:txXfrm>
    </dsp:sp>
    <dsp:sp modelId="{0DB7F6A2-51EC-458F-BD07-D68F71EBF264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1468884" y="2665885"/>
              </a:moveTo>
              <a:arcTo wR="1336242" hR="1336242" stAng="5058190" swAng="683621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71761-B049-486B-B99C-9D26E056B04A}">
      <dsp:nvSpPr>
        <dsp:cNvPr id="0" name=""/>
        <dsp:cNvSpPr/>
      </dsp:nvSpPr>
      <dsp:spPr>
        <a:xfrm>
          <a:off x="1607027" y="2541485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Düzeltme yapıldı mı?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629874" y="2564332"/>
        <a:ext cx="674327" cy="422320"/>
      </dsp:txXfrm>
    </dsp:sp>
    <dsp:sp modelId="{07957024-CE50-47FA-BC36-83F5C05E8F18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342422" y="2229476"/>
              </a:moveTo>
              <a:arcTo wR="1336242" hR="1336242" stAng="8283069" swAng="835649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3DAE6-E15D-426E-8A4A-1744A1934D12}">
      <dsp:nvSpPr>
        <dsp:cNvPr id="0" name=""/>
        <dsp:cNvSpPr/>
      </dsp:nvSpPr>
      <dsp:spPr>
        <a:xfrm>
          <a:off x="884061" y="1634914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Hayır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06908" y="1657761"/>
        <a:ext cx="674327" cy="422320"/>
      </dsp:txXfrm>
    </dsp:sp>
    <dsp:sp modelId="{45FAF901-2F48-4EAF-A0F8-E591F7943FFD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1943" y="1264203"/>
              </a:moveTo>
              <a:arcTo wR="1336242" hR="1336242" stAng="10985425" swAng="106448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2D2513-954C-4D54-BEA7-14AA9DD3F83A}">
      <dsp:nvSpPr>
        <dsp:cNvPr id="0" name=""/>
        <dsp:cNvSpPr/>
      </dsp:nvSpPr>
      <dsp:spPr>
        <a:xfrm>
          <a:off x="1142085" y="504438"/>
          <a:ext cx="720021" cy="46801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7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OLUMLU GÖRÜŞ DIŞINDA GÖRÜŞ</a:t>
          </a:r>
          <a:endParaRPr lang="tr-TR" sz="7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164932" y="527285"/>
        <a:ext cx="674327" cy="422320"/>
      </dsp:txXfrm>
    </dsp:sp>
    <dsp:sp modelId="{6A949A21-B427-4C4F-B5FB-A7549F827A7D}">
      <dsp:nvSpPr>
        <dsp:cNvPr id="0" name=""/>
        <dsp:cNvSpPr/>
      </dsp:nvSpPr>
      <dsp:spPr>
        <a:xfrm>
          <a:off x="1210570" y="235336"/>
          <a:ext cx="2672484" cy="2672484"/>
        </a:xfrm>
        <a:custGeom>
          <a:avLst/>
          <a:gdLst/>
          <a:ahLst/>
          <a:cxnLst/>
          <a:rect l="0" t="0" r="0" b="0"/>
          <a:pathLst>
            <a:path>
              <a:moveTo>
                <a:pt x="613322" y="212440"/>
              </a:moveTo>
              <a:arcTo wR="1336242" hR="1336242" stAng="14234856" swAng="772374"/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40EBD7-F17A-4695-A799-CC5D3175AF9A}">
      <dsp:nvSpPr>
        <dsp:cNvPr id="0" name=""/>
        <dsp:cNvSpPr/>
      </dsp:nvSpPr>
      <dsp:spPr>
        <a:xfrm>
          <a:off x="2967191" y="508509"/>
          <a:ext cx="2610695" cy="8644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anlamalar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Yanlış kararlar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İstenmeyen sonuçlar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967191" y="616564"/>
        <a:ext cx="2286529" cy="648333"/>
      </dsp:txXfrm>
    </dsp:sp>
    <dsp:sp modelId="{EC7D51D7-5E01-4507-838C-C7C898D0B8FC}">
      <dsp:nvSpPr>
        <dsp:cNvPr id="0" name=""/>
        <dsp:cNvSpPr/>
      </dsp:nvSpPr>
      <dsp:spPr>
        <a:xfrm>
          <a:off x="996428" y="652107"/>
          <a:ext cx="1992777" cy="58726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ln w="0"/>
              <a:effectLst/>
              <a:latin typeface="Source Sans Pro" panose="020B0604020202020204" charset="-94"/>
              <a:cs typeface="Times New Roman" panose="02020603050405020304" pitchFamily="18" charset="0"/>
            </a:rPr>
            <a:t>Ortak Bir Anlayış Mevcut Değilse???</a:t>
          </a:r>
          <a:endParaRPr lang="tr-TR" sz="1200" kern="1200" dirty="0">
            <a:effectLst/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025096" y="680775"/>
        <a:ext cx="1935441" cy="529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B1341-C368-4582-BFDC-79A61A06E76C}">
      <dsp:nvSpPr>
        <dsp:cNvPr id="0" name=""/>
        <dsp:cNvSpPr/>
      </dsp:nvSpPr>
      <dsp:spPr>
        <a:xfrm rot="16200000">
          <a:off x="1631380" y="603689"/>
          <a:ext cx="674388" cy="158101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5400000">
        <a:off x="1296083" y="1225601"/>
        <a:ext cx="1463000" cy="337194"/>
      </dsp:txXfrm>
    </dsp:sp>
    <dsp:sp modelId="{4A3425D9-50B3-4742-A84D-FB8D619AEB6E}">
      <dsp:nvSpPr>
        <dsp:cNvPr id="0" name=""/>
        <dsp:cNvSpPr/>
      </dsp:nvSpPr>
      <dsp:spPr>
        <a:xfrm rot="5400000">
          <a:off x="1618488" y="1375161"/>
          <a:ext cx="834854" cy="1486371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200" kern="1200" dirty="0"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 rot="-5400000">
        <a:off x="1292730" y="1909633"/>
        <a:ext cx="1340272" cy="4174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DDF0-187B-4265-849D-FE29EDFEBB1B}">
      <dsp:nvSpPr>
        <dsp:cNvPr id="0" name=""/>
        <dsp:cNvSpPr/>
      </dsp:nvSpPr>
      <dsp:spPr>
        <a:xfrm>
          <a:off x="0" y="0"/>
          <a:ext cx="541639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E8E55-52E4-49D4-B838-A78617CE9F3F}">
      <dsp:nvSpPr>
        <dsp:cNvPr id="0" name=""/>
        <dsp:cNvSpPr/>
      </dsp:nvSpPr>
      <dsp:spPr>
        <a:xfrm>
          <a:off x="0" y="0"/>
          <a:ext cx="890743" cy="2818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!!!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0" y="0"/>
        <a:ext cx="890743" cy="2818826"/>
      </dsp:txXfrm>
    </dsp:sp>
    <dsp:sp modelId="{B9DCFC38-B2B4-4A70-8874-79740B19455E}">
      <dsp:nvSpPr>
        <dsp:cNvPr id="0" name=""/>
        <dsp:cNvSpPr/>
      </dsp:nvSpPr>
      <dsp:spPr>
        <a:xfrm>
          <a:off x="957548" y="91529"/>
          <a:ext cx="4453711" cy="7133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vermek istediği mesaj (sorumluluklar-yapısal kısıtlamalar) ile kullanıcıların denetçiden beklediklerinin </a:t>
          </a: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aynı olmaması beklentiler açığını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oluşturmaktadır.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57548" y="91529"/>
        <a:ext cx="4453711" cy="713324"/>
      </dsp:txXfrm>
    </dsp:sp>
    <dsp:sp modelId="{E580A9CC-8E76-4756-ABD6-7435D01B47F0}">
      <dsp:nvSpPr>
        <dsp:cNvPr id="0" name=""/>
        <dsp:cNvSpPr/>
      </dsp:nvSpPr>
      <dsp:spPr>
        <a:xfrm>
          <a:off x="871823" y="816974"/>
          <a:ext cx="35629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03317-D564-4576-8ED0-8D5A9BA653D4}">
      <dsp:nvSpPr>
        <dsp:cNvPr id="0" name=""/>
        <dsp:cNvSpPr/>
      </dsp:nvSpPr>
      <dsp:spPr>
        <a:xfrm>
          <a:off x="957548" y="896382"/>
          <a:ext cx="1714680" cy="1830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AÇIĞI</a:t>
          </a:r>
          <a:endParaRPr lang="tr-TR" sz="1200" b="1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957548" y="896382"/>
        <a:ext cx="1714680" cy="1830585"/>
      </dsp:txXfrm>
    </dsp:sp>
    <dsp:sp modelId="{B425999B-B1DF-4C7C-947C-8841C18C9600}">
      <dsp:nvSpPr>
        <dsp:cNvPr id="0" name=""/>
        <dsp:cNvSpPr/>
      </dsp:nvSpPr>
      <dsp:spPr>
        <a:xfrm>
          <a:off x="2732005" y="854137"/>
          <a:ext cx="1948323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Bağımsız denetime duyulan </a:t>
          </a: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azalmasına sebep olmaktadır.</a:t>
          </a:r>
          <a:endParaRPr lang="tr-TR" sz="12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2732005" y="854137"/>
        <a:ext cx="1948323" cy="609599"/>
      </dsp:txXfrm>
    </dsp:sp>
    <dsp:sp modelId="{53CDE2B7-C961-4012-9205-570B2265737F}">
      <dsp:nvSpPr>
        <dsp:cNvPr id="0" name=""/>
        <dsp:cNvSpPr/>
      </dsp:nvSpPr>
      <dsp:spPr>
        <a:xfrm>
          <a:off x="2672229" y="1505982"/>
          <a:ext cx="17146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04816A-E0CC-4DDD-A639-4E8A3BD4B3B7}">
      <dsp:nvSpPr>
        <dsp:cNvPr id="0" name=""/>
        <dsp:cNvSpPr/>
      </dsp:nvSpPr>
      <dsp:spPr>
        <a:xfrm>
          <a:off x="2739035" y="1505982"/>
          <a:ext cx="1714680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İstenmeyen yatırımların 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yapılmasına sebep olmaktadır.</a:t>
          </a:r>
        </a:p>
      </dsp:txBody>
      <dsp:txXfrm>
        <a:off x="2739035" y="1505982"/>
        <a:ext cx="1714680" cy="609599"/>
      </dsp:txXfrm>
    </dsp:sp>
    <dsp:sp modelId="{7F270192-C9DC-484F-AA2C-C02BEAD46845}">
      <dsp:nvSpPr>
        <dsp:cNvPr id="0" name=""/>
        <dsp:cNvSpPr/>
      </dsp:nvSpPr>
      <dsp:spPr>
        <a:xfrm>
          <a:off x="2672229" y="2115581"/>
          <a:ext cx="1714680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BA2AE-CD6D-44C4-8518-8095050B99DF}">
      <dsp:nvSpPr>
        <dsp:cNvPr id="0" name=""/>
        <dsp:cNvSpPr/>
      </dsp:nvSpPr>
      <dsp:spPr>
        <a:xfrm>
          <a:off x="2739035" y="2115581"/>
          <a:ext cx="1714680" cy="609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Yanlış kaynak tahsisi</a:t>
          </a:r>
          <a:r>
            <a:rPr lang="tr-TR" sz="12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ne sebep olmaktadır.</a:t>
          </a:r>
        </a:p>
      </dsp:txBody>
      <dsp:txXfrm>
        <a:off x="2739035" y="2115581"/>
        <a:ext cx="1714680" cy="609599"/>
      </dsp:txXfrm>
    </dsp:sp>
    <dsp:sp modelId="{39EA2BF0-FBDE-4A8D-8501-D899197EFC57}">
      <dsp:nvSpPr>
        <dsp:cNvPr id="0" name=""/>
        <dsp:cNvSpPr/>
      </dsp:nvSpPr>
      <dsp:spPr>
        <a:xfrm>
          <a:off x="890743" y="2726968"/>
          <a:ext cx="3562972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6C3676-51B8-412B-AB8E-AFE4055C01C6}">
      <dsp:nvSpPr>
        <dsp:cNvPr id="0" name=""/>
        <dsp:cNvSpPr/>
      </dsp:nvSpPr>
      <dsp:spPr>
        <a:xfrm>
          <a:off x="360230" y="0"/>
          <a:ext cx="1563656" cy="7219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Denetçinin aktardığı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589222" y="105727"/>
        <a:ext cx="1105672" cy="510495"/>
      </dsp:txXfrm>
    </dsp:sp>
    <dsp:sp modelId="{9830749D-CE8A-4157-8DE3-64E965D985B7}">
      <dsp:nvSpPr>
        <dsp:cNvPr id="0" name=""/>
        <dsp:cNvSpPr/>
      </dsp:nvSpPr>
      <dsp:spPr>
        <a:xfrm>
          <a:off x="899911" y="862031"/>
          <a:ext cx="418730" cy="418730"/>
        </a:xfrm>
        <a:prstGeom prst="mathPlus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5414" y="1022153"/>
        <a:ext cx="307724" cy="98486"/>
      </dsp:txXfrm>
    </dsp:sp>
    <dsp:sp modelId="{6D267FBD-E7EB-4C15-9219-8593CF3272DA}">
      <dsp:nvSpPr>
        <dsp:cNvPr id="0" name=""/>
        <dsp:cNvSpPr/>
      </dsp:nvSpPr>
      <dsp:spPr>
        <a:xfrm>
          <a:off x="165766" y="1403980"/>
          <a:ext cx="2025147" cy="5767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Kullanıcıların algıladığı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62342" y="1488440"/>
        <a:ext cx="1431995" cy="407809"/>
      </dsp:txXfrm>
    </dsp:sp>
    <dsp:sp modelId="{4A115F20-4D7E-4B0A-94E7-E17B9070289E}">
      <dsp:nvSpPr>
        <dsp:cNvPr id="0" name=""/>
        <dsp:cNvSpPr/>
      </dsp:nvSpPr>
      <dsp:spPr>
        <a:xfrm>
          <a:off x="828070" y="2033673"/>
          <a:ext cx="418730" cy="418730"/>
        </a:xfrm>
        <a:prstGeom prst="mathNot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3573" y="2119931"/>
        <a:ext cx="307724" cy="246214"/>
      </dsp:txXfrm>
    </dsp:sp>
    <dsp:sp modelId="{B0A83E6C-F733-4E7E-B9E5-855CBF90B075}">
      <dsp:nvSpPr>
        <dsp:cNvPr id="0" name=""/>
        <dsp:cNvSpPr/>
      </dsp:nvSpPr>
      <dsp:spPr>
        <a:xfrm>
          <a:off x="157803" y="2508043"/>
          <a:ext cx="2203469" cy="47107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BEKLENTİLER AÇIĞI</a:t>
          </a:r>
          <a:endParaRPr lang="tr-TR" sz="14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480494" y="2577031"/>
        <a:ext cx="1558087" cy="3331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53BA63-4093-4519-A9A1-35CC260549A5}">
      <dsp:nvSpPr>
        <dsp:cNvPr id="0" name=""/>
        <dsp:cNvSpPr/>
      </dsp:nvSpPr>
      <dsp:spPr>
        <a:xfrm>
          <a:off x="0" y="32906"/>
          <a:ext cx="7131300" cy="11468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Skandallar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bu hususların vurgulanmadığı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Bağımsız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duyulan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güvenin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azalması.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64174" y="32906"/>
        <a:ext cx="5567125" cy="1146895"/>
      </dsp:txXfrm>
    </dsp:sp>
    <dsp:sp modelId="{43E2D98E-8F8D-483B-941F-52136E89C429}">
      <dsp:nvSpPr>
        <dsp:cNvPr id="0" name=""/>
        <dsp:cNvSpPr/>
      </dsp:nvSpPr>
      <dsp:spPr>
        <a:xfrm>
          <a:off x="178042" y="232275"/>
          <a:ext cx="1211365" cy="887009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E54CFD-5D78-478D-A4F4-241F6992AEE0}">
      <dsp:nvSpPr>
        <dsp:cNvPr id="0" name=""/>
        <dsp:cNvSpPr/>
      </dsp:nvSpPr>
      <dsp:spPr>
        <a:xfrm>
          <a:off x="0" y="1286045"/>
          <a:ext cx="7131300" cy="15160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 Açığı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standartlaşmış ve teknik ifadeler.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Denetçi raporlarında,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denetime ve işletmeye özgü bilgiden </a:t>
          </a:r>
          <a:r>
            <a:rPr lang="tr-TR" sz="1100" b="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uzak ifadeler.</a:t>
          </a:r>
          <a:endParaRPr lang="tr-TR" sz="1100" b="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Finansal raporlama çerçevelerindeki artan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öznellik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ve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karmaşıklık, 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Denetim, denetçinin ve yönetimin sorumlulukları 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hakkında daha ayrıntılı </a:t>
          </a:r>
          <a:r>
            <a:rPr lang="tr-TR" sz="11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bilgilendirilme</a:t>
          </a:r>
          <a:r>
            <a:rPr lang="tr-TR" sz="11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 ihtiyacı.</a:t>
          </a:r>
          <a:endParaRPr lang="tr-TR" sz="1100" kern="1200" dirty="0">
            <a:solidFill>
              <a:schemeClr val="accent1">
                <a:lumMod val="75000"/>
              </a:schemeClr>
            </a:solidFill>
            <a:latin typeface="Source Sans Pro" panose="020B0604020202020204" charset="-94"/>
            <a:cs typeface="Times New Roman" panose="02020603050405020304" pitchFamily="18" charset="0"/>
          </a:endParaRPr>
        </a:p>
      </dsp:txBody>
      <dsp:txXfrm>
        <a:off x="1564174" y="1286045"/>
        <a:ext cx="5567125" cy="1516022"/>
      </dsp:txXfrm>
    </dsp:sp>
    <dsp:sp modelId="{00905107-E02A-423C-AE3F-FF79D9268BD9}">
      <dsp:nvSpPr>
        <dsp:cNvPr id="0" name=""/>
        <dsp:cNvSpPr/>
      </dsp:nvSpPr>
      <dsp:spPr>
        <a:xfrm>
          <a:off x="374552" y="1602383"/>
          <a:ext cx="952984" cy="880875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2D721-15DB-4EA6-ABB9-05B46208C7C5}">
      <dsp:nvSpPr>
        <dsp:cNvPr id="0" name=""/>
        <dsp:cNvSpPr/>
      </dsp:nvSpPr>
      <dsp:spPr>
        <a:xfrm>
          <a:off x="0" y="0"/>
          <a:ext cx="3801853" cy="807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Yürütülen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denetime ilişkin daha fazla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şeffaflık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 sağlanması</a:t>
          </a:r>
        </a:p>
      </dsp:txBody>
      <dsp:txXfrm>
        <a:off x="841151" y="0"/>
        <a:ext cx="2960701" cy="807807"/>
      </dsp:txXfrm>
    </dsp:sp>
    <dsp:sp modelId="{6C2DCC04-F3BF-4057-8E28-93D31CE8FF0C}">
      <dsp:nvSpPr>
        <dsp:cNvPr id="0" name=""/>
        <dsp:cNvSpPr/>
      </dsp:nvSpPr>
      <dsp:spPr>
        <a:xfrm>
          <a:off x="73678" y="20712"/>
          <a:ext cx="774574" cy="7415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C99D4E-960C-448B-B7A6-1DC853AFBD1D}">
      <dsp:nvSpPr>
        <dsp:cNvPr id="0" name=""/>
        <dsp:cNvSpPr/>
      </dsp:nvSpPr>
      <dsp:spPr>
        <a:xfrm>
          <a:off x="0" y="888587"/>
          <a:ext cx="3801853" cy="807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Denetimde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en çok önem arz eden konuların anlaşılması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sp:txBody>
      <dsp:txXfrm>
        <a:off x="841151" y="888587"/>
        <a:ext cx="2960701" cy="807807"/>
      </dsp:txXfrm>
    </dsp:sp>
    <dsp:sp modelId="{F7FD3429-926B-453E-A7AD-FEEDED119ABE}">
      <dsp:nvSpPr>
        <dsp:cNvPr id="0" name=""/>
        <dsp:cNvSpPr/>
      </dsp:nvSpPr>
      <dsp:spPr>
        <a:xfrm>
          <a:off x="80780" y="969368"/>
          <a:ext cx="760370" cy="646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7F0D1-2E9D-46FD-9F34-89997714F220}">
      <dsp:nvSpPr>
        <dsp:cNvPr id="0" name=""/>
        <dsp:cNvSpPr/>
      </dsp:nvSpPr>
      <dsp:spPr>
        <a:xfrm>
          <a:off x="0" y="1777175"/>
          <a:ext cx="3801853" cy="8078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Yönetimin önemli muhakemelerde bulunduğu alanların anlaşılması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effectLst/>
              <a:latin typeface="Source Sans Pro" panose="020B0604020202020204" charset="-94"/>
              <a:cs typeface="Times New Roman" panose="02020603050405020304" pitchFamily="18" charset="0"/>
            </a:rPr>
            <a:t>nda ilâve bilgi sağlanması</a:t>
          </a:r>
        </a:p>
      </dsp:txBody>
      <dsp:txXfrm>
        <a:off x="841151" y="1777175"/>
        <a:ext cx="2960701" cy="807807"/>
      </dsp:txXfrm>
    </dsp:sp>
    <dsp:sp modelId="{5EA3B57C-3648-4005-8228-0633A3BE7A2D}">
      <dsp:nvSpPr>
        <dsp:cNvPr id="0" name=""/>
        <dsp:cNvSpPr/>
      </dsp:nvSpPr>
      <dsp:spPr>
        <a:xfrm>
          <a:off x="80780" y="1857956"/>
          <a:ext cx="760370" cy="64624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dk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77655-7750-427E-B54B-CDECF9838B76}">
      <dsp:nvSpPr>
        <dsp:cNvPr id="0" name=""/>
        <dsp:cNvSpPr/>
      </dsp:nvSpPr>
      <dsp:spPr>
        <a:xfrm>
          <a:off x="3787540" y="142319"/>
          <a:ext cx="3870775" cy="237586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193A17-F305-4052-9C9D-F1AC29676920}">
      <dsp:nvSpPr>
        <dsp:cNvPr id="0" name=""/>
        <dsp:cNvSpPr/>
      </dsp:nvSpPr>
      <dsp:spPr>
        <a:xfrm>
          <a:off x="1029142" y="1125879"/>
          <a:ext cx="3039193" cy="1658708"/>
        </a:xfrm>
        <a:prstGeom prst="rect">
          <a:avLst/>
        </a:prstGeom>
        <a:solidFill>
          <a:schemeClr val="lt1">
            <a:alpha val="77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Cari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dönem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 ait finansal tabloların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inde, denetçinin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mesleki muhakeme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sine göre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en çok önem arz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eden konulardır</a:t>
          </a: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Kilit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denetim konuları, </a:t>
          </a:r>
          <a:r>
            <a:rPr lang="tr-TR" sz="1400" b="1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üst yönetimden sorumlu olanlara bildirilen konular </a:t>
          </a:r>
          <a:r>
            <a:rPr lang="tr-TR" sz="1400" kern="1200" dirty="0">
              <a:solidFill>
                <a:schemeClr val="accent1">
                  <a:lumMod val="75000"/>
                </a:schemeClr>
              </a:solidFill>
              <a:latin typeface="Source Sans Pro" panose="020B0604020202020204" charset="-94"/>
              <a:cs typeface="Times New Roman" panose="02020603050405020304" pitchFamily="18" charset="0"/>
            </a:rPr>
            <a:t>arasından seçilir.</a:t>
          </a:r>
        </a:p>
      </dsp:txBody>
      <dsp:txXfrm>
        <a:off x="1029142" y="1125879"/>
        <a:ext cx="3039193" cy="1658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8A74-DC0D-45EF-8056-151F177F797D}" type="datetimeFigureOut">
              <a:rPr lang="tr-TR" smtClean="0"/>
              <a:t>5.10.2018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70F6B-0C70-4C07-B3B7-E061E7DADD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554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52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03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2142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8216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923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6353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381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5186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0025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480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072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7811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0617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612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701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17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E91EE-AD2A-40A8-B9B6-6EDCA06E6923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9063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11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55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F1C2-904C-4731-9F14-EAEE4BC26F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82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Shape 11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6660" y="1185864"/>
            <a:ext cx="2618740" cy="230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672074" y="1463230"/>
            <a:ext cx="2596515" cy="2308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B9D5-7F1B-44BD-8153-960383FD1130}" type="datetime1">
              <a:rPr lang="tr-TR" smtClean="0"/>
              <a:t>5.10.2018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96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-25" y="1320125"/>
            <a:ext cx="9144000" cy="3823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" name="Shape 2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02475" y="1320125"/>
            <a:ext cx="5939100" cy="317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2" name="Shape 22"/>
          <p:cNvSpPr txBox="1"/>
          <p:nvPr/>
        </p:nvSpPr>
        <p:spPr>
          <a:xfrm>
            <a:off x="3593400" y="468974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 dirty="0">
                <a:solidFill>
                  <a:srgbClr val="25516C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37950" y="0"/>
            <a:ext cx="7860600" cy="637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204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-25" y="0"/>
            <a:ext cx="9144000" cy="25716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" name="Shape 15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154400" y="2726350"/>
            <a:ext cx="6835200" cy="115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1pPr>
            <a:lvl2pPr lvl="1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2pPr>
            <a:lvl3pPr lvl="2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3pPr>
            <a:lvl4pPr lvl="3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4pPr>
            <a:lvl5pPr lvl="4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5pPr>
            <a:lvl6pPr lvl="5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6pPr>
            <a:lvl7pPr lvl="6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7pPr>
            <a:lvl8pPr lvl="7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8pPr>
            <a:lvl9pPr lvl="8" rtl="0">
              <a:spcBef>
                <a:spcPts val="0"/>
              </a:spcBef>
              <a:buClr>
                <a:srgbClr val="00BEF2"/>
              </a:buClr>
              <a:buSzPct val="100000"/>
              <a:defRPr sz="3000">
                <a:solidFill>
                  <a:srgbClr val="00BEF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54400" y="3221050"/>
            <a:ext cx="68352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1pPr>
            <a:lvl2pPr lvl="1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2pPr>
            <a:lvl3pPr lvl="2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3pPr>
            <a:lvl4pPr lvl="3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4pPr>
            <a:lvl5pPr lvl="4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5pPr>
            <a:lvl6pPr lvl="5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6pPr>
            <a:lvl7pPr lvl="6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7pPr>
            <a:lvl8pPr lvl="7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8pPr>
            <a:lvl9pPr lvl="8" rtl="0">
              <a:spcBef>
                <a:spcPts val="0"/>
              </a:spcBef>
              <a:buClr>
                <a:srgbClr val="25516C"/>
              </a:buClr>
              <a:buSzPct val="100000"/>
              <a:buNone/>
              <a:defRPr sz="1800">
                <a:solidFill>
                  <a:srgbClr val="25516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6" name="Shape 26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2" name="Shape 32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010200" y="1443000"/>
            <a:ext cx="346140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80124" y="1443000"/>
            <a:ext cx="3461400" cy="276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7" name="Shape 47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-25" y="0"/>
            <a:ext cx="9144000" cy="1312500"/>
          </a:xfrm>
          <a:prstGeom prst="rect">
            <a:avLst/>
          </a:prstGeom>
          <a:solidFill>
            <a:srgbClr val="00BEF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 descr="marc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3"/>
            <a:ext cx="7543800" cy="1945481"/>
          </a:xfrm>
        </p:spPr>
        <p:txBody>
          <a:bodyPr anchor="b"/>
          <a:lstStyle>
            <a:lvl1pPr>
              <a:defRPr sz="495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11CD-71F3-4736-9356-F9329844C8B1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313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3F621-70FF-433E-8FE7-ECB81F2267B7}" type="datetime1">
              <a:rPr lang="tr-TR" smtClean="0"/>
              <a:t>5.10.2018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8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C0E1-3D8D-40E6-92BA-47199CC6EC57}" type="datetime1">
              <a:rPr lang="tr-TR" smtClean="0"/>
              <a:t>5.10.2018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127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10200" y="648725"/>
            <a:ext cx="7131300" cy="671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Font typeface="Montserrat"/>
              <a:buNone/>
              <a:defRPr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10200" y="1434950"/>
            <a:ext cx="7131300" cy="278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00BEF2"/>
              </a:buClr>
              <a:buSzPct val="100000"/>
              <a:buFont typeface="Source Sans Pro"/>
              <a:buChar char="»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00BEF2"/>
              </a:buClr>
              <a:buSzPct val="100000"/>
              <a:buFont typeface="Source Sans Pro"/>
              <a:defRPr sz="2400">
                <a:solidFill>
                  <a:srgbClr val="25516C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766425" y="648725"/>
            <a:ext cx="548700" cy="67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lang="en"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7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23.gif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&#304;&#351;letmenin%20S&#252;reklili&#287;iyle%20&#304;lgili%20&#214;enli%20Belirsizlik.doc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139200" y="645550"/>
            <a:ext cx="6865800" cy="1926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Türkiye Denetim Standartları ve </a:t>
            </a:r>
            <a:b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Yeni Denetim Raporları</a:t>
            </a:r>
            <a:endParaRPr lang="e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226634" y="2899317"/>
            <a:ext cx="4564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Hasan GÜL</a:t>
            </a:r>
          </a:p>
          <a:p>
            <a:r>
              <a:rPr lang="tr-TR" dirty="0" smtClean="0"/>
              <a:t>Denetim Standartları Daire Başkanı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721895" y="692277"/>
            <a:ext cx="7131300" cy="923299"/>
          </a:xfrm>
        </p:spPr>
        <p:txBody>
          <a:bodyPr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/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Denetçi Raporları Neden Değişti?</a:t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tr-TR" sz="16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/>
              <a:t>9</a:t>
            </a: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523052502"/>
              </p:ext>
            </p:extLst>
          </p:nvPr>
        </p:nvGraphicFramePr>
        <p:xfrm>
          <a:off x="872527" y="1491452"/>
          <a:ext cx="7131300" cy="280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8" y="1615576"/>
            <a:ext cx="1562409" cy="1018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75" y="2912306"/>
            <a:ext cx="1471912" cy="117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922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65202" y="745879"/>
            <a:ext cx="7131300" cy="923299"/>
          </a:xfrm>
        </p:spPr>
        <p:txBody>
          <a:bodyPr>
            <a:spAutoFit/>
          </a:bodyPr>
          <a:lstStyle/>
          <a:p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Denetçi Raporları Neden Değişti?</a:t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Amaç</a:t>
            </a:r>
            <a:br>
              <a:rPr lang="tr-TR" sz="1600" dirty="0">
                <a:solidFill>
                  <a:schemeClr val="bg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</a:br>
            <a:endParaRPr lang="tr-TR" sz="1600" dirty="0">
              <a:solidFill>
                <a:schemeClr val="bg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10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Altıgen 10"/>
          <p:cNvSpPr/>
          <p:nvPr/>
        </p:nvSpPr>
        <p:spPr>
          <a:xfrm>
            <a:off x="1457179" y="1534302"/>
            <a:ext cx="1397000" cy="1296272"/>
          </a:xfrm>
          <a:prstGeom prst="hex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9525" algn="ctr"/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Denetimin</a:t>
            </a:r>
            <a:r>
              <a:rPr lang="tr-TR" sz="1200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ihtiyaca </a:t>
            </a:r>
            <a:r>
              <a:rPr lang="tr-TR" sz="1200" b="1" i="1" spc="-4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uygunluğu</a:t>
            </a:r>
            <a:endParaRPr lang="tr-TR" sz="1200" b="1" i="1" spc="-4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12" name="Altıgen 11"/>
          <p:cNvSpPr/>
          <p:nvPr/>
        </p:nvSpPr>
        <p:spPr>
          <a:xfrm>
            <a:off x="3932352" y="1535392"/>
            <a:ext cx="1397000" cy="1296272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Daha güçlü </a:t>
            </a:r>
            <a:r>
              <a:rPr lang="tr-TR" sz="1200" b="1" i="1" spc="-4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etkileşim</a:t>
            </a:r>
            <a:endParaRPr lang="tr-TR" sz="1200" b="1" i="1" spc="-4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ltıgen 13"/>
          <p:cNvSpPr/>
          <p:nvPr/>
        </p:nvSpPr>
        <p:spPr>
          <a:xfrm>
            <a:off x="6299377" y="1534302"/>
            <a:ext cx="1397000" cy="1296272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1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sz="1100" b="1" i="1" spc="-4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ullanıcıların </a:t>
            </a:r>
            <a:r>
              <a:rPr lang="tr-TR" sz="11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bilgilerinin artırılması</a:t>
            </a:r>
          </a:p>
          <a:p>
            <a:pPr algn="ctr"/>
            <a:endParaRPr lang="tr-TR" dirty="0"/>
          </a:p>
        </p:txBody>
      </p:sp>
      <p:sp>
        <p:nvSpPr>
          <p:cNvPr id="15" name="Altıgen 14"/>
          <p:cNvSpPr/>
          <p:nvPr/>
        </p:nvSpPr>
        <p:spPr>
          <a:xfrm>
            <a:off x="2535352" y="2970861"/>
            <a:ext cx="1397000" cy="1296272"/>
          </a:xfrm>
          <a:prstGeom prst="hexagon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 algn="ctr"/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 kalitesi</a:t>
            </a:r>
          </a:p>
          <a:p>
            <a:pPr marL="9525" algn="ctr"/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mesleki şüphecilik</a:t>
            </a:r>
          </a:p>
          <a:p>
            <a:pPr algn="ctr"/>
            <a:endParaRPr lang="tr-TR" sz="1200" b="1" i="1" spc="-4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ltıgen 15"/>
          <p:cNvSpPr/>
          <p:nvPr/>
        </p:nvSpPr>
        <p:spPr>
          <a:xfrm>
            <a:off x="5329352" y="2970861"/>
            <a:ext cx="1397000" cy="1296272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i="1" spc="-4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Riskli alanlara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</a:t>
            </a:r>
            <a:r>
              <a:rPr lang="tr-TR" sz="11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açıklamalara </a:t>
            </a:r>
            <a:r>
              <a:rPr lang="tr-TR" sz="1200" b="1" i="1" spc="-4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odaklanma</a:t>
            </a:r>
          </a:p>
        </p:txBody>
      </p:sp>
    </p:spTree>
    <p:extLst>
      <p:ext uri="{BB962C8B-B14F-4D97-AF65-F5344CB8AC3E}">
        <p14:creationId xmlns:p14="http://schemas.microsoft.com/office/powerpoint/2010/main" val="185594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29148" y="945363"/>
            <a:ext cx="7131300" cy="671400"/>
          </a:xfrm>
        </p:spPr>
        <p:txBody>
          <a:bodyPr/>
          <a:lstStyle/>
          <a:p>
            <a:r>
              <a:rPr lang="tr-TR" sz="1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 ve Revize Raporlama Standartları</a:t>
            </a:r>
            <a: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11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Dikdörtgen 1"/>
          <p:cNvSpPr>
            <a:spLocks noChangeArrowheads="1"/>
          </p:cNvSpPr>
          <p:nvPr/>
        </p:nvSpPr>
        <p:spPr bwMode="auto">
          <a:xfrm>
            <a:off x="833574" y="1403532"/>
            <a:ext cx="7396026" cy="415438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sz="1600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Temel Raporlama Standardı 700 ve Diğer Raporlama Standartlarının İlişkisi</a:t>
            </a:r>
            <a:endParaRPr lang="tr-TR" altLang="tr-TR" sz="1600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7" name="Dikdörtgen 2"/>
          <p:cNvSpPr>
            <a:spLocks noChangeArrowheads="1"/>
          </p:cNvSpPr>
          <p:nvPr/>
        </p:nvSpPr>
        <p:spPr bwMode="auto">
          <a:xfrm>
            <a:off x="806084" y="2331785"/>
            <a:ext cx="972108" cy="1314649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Kilit Denetim Konuları 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701</a:t>
            </a:r>
            <a:endParaRPr lang="tr-TR" altLang="tr-TR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8" name="Dikdörtgen 3"/>
          <p:cNvSpPr>
            <a:spLocks noChangeArrowheads="1"/>
          </p:cNvSpPr>
          <p:nvPr/>
        </p:nvSpPr>
        <p:spPr bwMode="auto">
          <a:xfrm>
            <a:off x="2224672" y="2331786"/>
            <a:ext cx="1288044" cy="1294380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Olumlu Görüş Dışındaki Denetçi Görüşü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705</a:t>
            </a:r>
          </a:p>
        </p:txBody>
      </p:sp>
      <p:sp>
        <p:nvSpPr>
          <p:cNvPr id="9" name="Dikdörtgen 4"/>
          <p:cNvSpPr>
            <a:spLocks noChangeArrowheads="1"/>
          </p:cNvSpPr>
          <p:nvPr/>
        </p:nvSpPr>
        <p:spPr bwMode="auto">
          <a:xfrm>
            <a:off x="5700035" y="2322463"/>
            <a:ext cx="1114586" cy="1284365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İşletmenin Sürekliliği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570</a:t>
            </a:r>
          </a:p>
        </p:txBody>
      </p:sp>
      <p:sp>
        <p:nvSpPr>
          <p:cNvPr id="10" name="Dikdörtgen 5"/>
          <p:cNvSpPr>
            <a:spLocks noChangeArrowheads="1"/>
          </p:cNvSpPr>
          <p:nvPr/>
        </p:nvSpPr>
        <p:spPr bwMode="auto">
          <a:xfrm>
            <a:off x="7239151" y="2311732"/>
            <a:ext cx="972108" cy="1295096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tr-TR" altLang="tr-TR" b="1" dirty="0">
              <a:solidFill>
                <a:srgbClr val="FFFFFF"/>
              </a:solidFill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Diğer Bilgiler 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720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endParaRPr lang="tr-TR" altLang="tr-TR" b="1" dirty="0">
              <a:solidFill>
                <a:srgbClr val="FFFFFF"/>
              </a:solidFill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15" name="Dikdörtgen 7"/>
          <p:cNvSpPr>
            <a:spLocks noChangeArrowheads="1"/>
          </p:cNvSpPr>
          <p:nvPr/>
        </p:nvSpPr>
        <p:spPr bwMode="auto">
          <a:xfrm>
            <a:off x="812537" y="3781353"/>
            <a:ext cx="7502587" cy="665858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701’in yayımlanmasıyla BDS 260’da güncelleme yapılmıştır.</a:t>
            </a:r>
          </a:p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Yapılan revizyonlar BDS 210, BDS 220, BDS 230, BDS 510, BDS 540, BDS 600 ve BDS 710’da da değişiklikler meydana getirmiştir.</a:t>
            </a:r>
          </a:p>
        </p:txBody>
      </p:sp>
      <p:sp>
        <p:nvSpPr>
          <p:cNvPr id="20" name="Dikdörtgen 3"/>
          <p:cNvSpPr>
            <a:spLocks noChangeArrowheads="1"/>
          </p:cNvSpPr>
          <p:nvPr/>
        </p:nvSpPr>
        <p:spPr bwMode="auto">
          <a:xfrm>
            <a:off x="3868058" y="2322464"/>
            <a:ext cx="1476635" cy="1323970"/>
          </a:xfrm>
          <a:prstGeom prst="rect">
            <a:avLst/>
          </a:prstGeom>
          <a:solidFill>
            <a:schemeClr val="accent3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«Dikkat Çekilen Hususlar» ve «Diğer Hususlar» paragrafları</a:t>
            </a:r>
          </a:p>
          <a:p>
            <a:pPr algn="ctr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tr-TR" altLang="tr-TR" b="1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706</a:t>
            </a:r>
          </a:p>
        </p:txBody>
      </p:sp>
      <p:sp>
        <p:nvSpPr>
          <p:cNvPr id="23" name="Yukarı Aşağı Ok 6"/>
          <p:cNvSpPr>
            <a:spLocks noChangeArrowheads="1"/>
          </p:cNvSpPr>
          <p:nvPr/>
        </p:nvSpPr>
        <p:spPr bwMode="auto">
          <a:xfrm>
            <a:off x="1151956" y="1913401"/>
            <a:ext cx="112327" cy="334907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4" name="Yukarı Aşağı Ok 6"/>
          <p:cNvSpPr>
            <a:spLocks noChangeArrowheads="1"/>
          </p:cNvSpPr>
          <p:nvPr/>
        </p:nvSpPr>
        <p:spPr bwMode="auto">
          <a:xfrm>
            <a:off x="2823377" y="1913401"/>
            <a:ext cx="112328" cy="341661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5" name="Yukarı Aşağı Ok 6"/>
          <p:cNvSpPr>
            <a:spLocks noChangeArrowheads="1"/>
          </p:cNvSpPr>
          <p:nvPr/>
        </p:nvSpPr>
        <p:spPr bwMode="auto">
          <a:xfrm>
            <a:off x="4494798" y="1913401"/>
            <a:ext cx="111578" cy="348536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6" name="Yukarı Aşağı Ok 6"/>
          <p:cNvSpPr>
            <a:spLocks noChangeArrowheads="1"/>
          </p:cNvSpPr>
          <p:nvPr/>
        </p:nvSpPr>
        <p:spPr bwMode="auto">
          <a:xfrm>
            <a:off x="6165469" y="1913401"/>
            <a:ext cx="111578" cy="335626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  <p:sp>
        <p:nvSpPr>
          <p:cNvPr id="27" name="Yukarı Aşağı Ok 6"/>
          <p:cNvSpPr>
            <a:spLocks noChangeArrowheads="1"/>
          </p:cNvSpPr>
          <p:nvPr/>
        </p:nvSpPr>
        <p:spPr bwMode="auto">
          <a:xfrm>
            <a:off x="7675914" y="1913401"/>
            <a:ext cx="90511" cy="334907"/>
          </a:xfrm>
          <a:prstGeom prst="upDownArrow">
            <a:avLst>
              <a:gd name="adj1" fmla="val 50000"/>
              <a:gd name="adj2" fmla="val 50704"/>
            </a:avLst>
          </a:prstGeom>
          <a:solidFill>
            <a:srgbClr val="FF6600"/>
          </a:solidFill>
          <a:ln w="12700" algn="ctr">
            <a:solidFill>
              <a:srgbClr val="FF66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endParaRPr lang="tr-TR" sz="1050"/>
          </a:p>
        </p:txBody>
      </p:sp>
    </p:spTree>
    <p:extLst>
      <p:ext uri="{BB962C8B-B14F-4D97-AF65-F5344CB8AC3E}">
        <p14:creationId xmlns:p14="http://schemas.microsoft.com/office/powerpoint/2010/main" val="132625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5125" y="680724"/>
            <a:ext cx="7131300" cy="671400"/>
          </a:xfrm>
        </p:spPr>
        <p:txBody>
          <a:bodyPr/>
          <a:lstStyle/>
          <a:p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Yeni Denetçi Raporu Unsurlarına Bakış-1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22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660853"/>
              </p:ext>
            </p:extLst>
          </p:nvPr>
        </p:nvGraphicFramePr>
        <p:xfrm>
          <a:off x="708144" y="1320126"/>
          <a:ext cx="7762087" cy="31624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2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5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Başlık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Raporun bir bağımsız denetçi raporu olduğunu gösteren açık bir başlık</a:t>
                      </a:r>
                      <a:endParaRPr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56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Muhatap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b="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Sözleşmeye veya mevzuatta belirtilen muhatap</a:t>
                      </a:r>
                      <a:endParaRPr sz="10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Görüş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6256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Denetçi görüşü </a:t>
                      </a:r>
                      <a:r>
                        <a:rPr lang="tr-TR" sz="10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 nelerin denetlenmiş olduğu raporun ilk bölümünü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oluşturacaktır.</a:t>
                      </a:r>
                      <a:r>
                        <a:rPr sz="10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506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Görüşün Dayanağı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Verilen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her görüş türünün ardından</a:t>
                      </a: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, </a:t>
                      </a:r>
                      <a:r>
                        <a:rPr lang="tr-TR" sz="1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Görüşün Dayanağı </a:t>
                      </a:r>
                      <a:r>
                        <a:rPr lang="tr-TR" sz="1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bölümü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BDS</a:t>
                      </a:r>
                      <a:r>
                        <a:rPr lang="tr-TR" sz="1000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’lere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ve «</a:t>
                      </a: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 Denetçinin Finansal Tabloların Bağımsız Denetimine İlişkin Sorumlulukları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» bölümüne atıf.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Bağımsızlığa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atıf.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Etik hükümlerin 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kaynağına atıf.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Denetim kanıtlarının görüşün oluşturulması için yeterli ve uygun olup olmadığı belirtilecektir.</a:t>
                      </a:r>
                    </a:p>
                    <a:p>
                      <a:pPr marL="256540" marR="104139" indent="-1714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Olumlu görüş dışında bir görüş </a:t>
                      </a:r>
                      <a:r>
                        <a:rPr lang="tr-TR" sz="10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verilmişse</a:t>
                      </a:r>
                      <a:r>
                        <a:rPr lang="tr-TR" sz="1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, sebebi</a:t>
                      </a:r>
                      <a:r>
                        <a:rPr lang="tr-TR" sz="10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.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258">
                <a:tc>
                  <a:txBody>
                    <a:bodyPr/>
                    <a:lstStyle/>
                    <a:p>
                      <a:pPr marL="85090" marR="3219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</a:t>
                      </a: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Sürekliliğiyle İlgili Önemli Belirsizlik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17018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İşletmenin sürekliliğini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devam ettirme kabiliyetine ilişkin 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önemli bir belirsizlik 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mevcutsa, belirsizlik bu bölümde açıklanacaktır.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Kilit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Denetim Konuları</a:t>
                      </a:r>
                      <a:endParaRPr sz="1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marR="42037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Uluslararası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uygulamada, </a:t>
                      </a: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borsada işlem gören işletmelerin 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 denetimlerinde ele alınan kilit denetim konuları bu bölümde açıklanacaktır.</a:t>
                      </a:r>
                    </a:p>
                    <a:p>
                      <a:pPr marL="370840" marR="420370" indent="-285750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tr-TR" sz="10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Türkiye uygulaması</a:t>
                      </a:r>
                      <a:r>
                        <a:rPr lang="tr-TR" sz="10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nda, kilit denetim konularının bildirimi bağımsız denetime tabi tüm işletmelerin denetimleri için geçerlidir (borsada işlem görenler için 2017-diğer işletmeler için 2018).</a:t>
                      </a:r>
                      <a:endParaRPr sz="1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90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13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80130" y="981570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Yeni Denetçi Raporu Unsurlarına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Bakış-2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87816"/>
              </p:ext>
            </p:extLst>
          </p:nvPr>
        </p:nvGraphicFramePr>
        <p:xfrm>
          <a:off x="639392" y="1333962"/>
          <a:ext cx="7858340" cy="29760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0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7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543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Diğer Bilgiler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 marR="228600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«Diğer Bilgiler» bölümü altında, </a:t>
                      </a:r>
                    </a:p>
                    <a:p>
                      <a:pPr marL="538163" marR="228600" indent="-179388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denetçinin</a:t>
                      </a: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«yıllık faaliyet </a:t>
                      </a:r>
                      <a:r>
                        <a:rPr lang="tr-TR" sz="900" spc="-5" baseline="0" dirty="0" err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raporu»na</a:t>
                      </a: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ilişkin sorumlulukları ve </a:t>
                      </a:r>
                    </a:p>
                    <a:p>
                      <a:pPr marL="538163" marR="228600" indent="-179388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bu sorumlulukların yerine getirilmesinin sonuçları. </a:t>
                      </a:r>
                    </a:p>
                    <a:p>
                      <a:pPr marL="256540" marR="228600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Türkiye’de diğer bilgiler bağımsız denetime tabi ve bu denetime ilişkin ayrı raporlama.</a:t>
                      </a:r>
                    </a:p>
                    <a:p>
                      <a:pPr marL="256540" marR="228600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6102 sayılı Kanun </a:t>
                      </a:r>
                      <a:r>
                        <a:rPr lang="tr-TR" sz="900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uyarınca yapılacak denetimler sonucunda düzenlenecek raporlarda bu bölüm </a:t>
                      </a:r>
                      <a:r>
                        <a:rPr lang="tr-TR" sz="9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yer almayacaktır.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544">
                <a:tc>
                  <a:txBody>
                    <a:bodyPr/>
                    <a:lstStyle/>
                    <a:p>
                      <a:pPr marL="85090" marR="1524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Yönetimin ve Üst Yönetimden Sorumlu Olanların Finansal Tablolara İlişkin</a:t>
                      </a:r>
                      <a:r>
                        <a:rPr lang="tr-TR" sz="900" b="1" spc="-5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Sorumlulukları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6540" marR="172085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İşletmenin sürekliliğiyle ilgili sorumluluğun belirtilmesi </a:t>
                      </a:r>
                    </a:p>
                    <a:p>
                      <a:pPr marL="256540" marR="172085" indent="-1714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Finansal raporlama sürecinin gözetiminden sorumlu olanların belirtilmesi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(yönetim değilse). </a:t>
                      </a:r>
                      <a:endParaRPr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29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Bağımsız Denetçinin Finansal</a:t>
                      </a: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Tabloların Bağımsız Denetimine İlişkin Sorumlulukları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marR="217804" indent="-28575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Makul güvence 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ve </a:t>
                      </a: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önemlilik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tanımı.</a:t>
                      </a:r>
                    </a:p>
                    <a:p>
                      <a:pPr marL="370840" marR="217804" indent="-28575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Hile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kaynaklı ve </a:t>
                      </a: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hata</a:t>
                      </a: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kaynaklı önemli yanlışlık risklerinin farkının belirtilmesi.</a:t>
                      </a:r>
                    </a:p>
                    <a:p>
                      <a:pPr marL="370840" marR="217804" indent="-285750">
                        <a:lnSpc>
                          <a:spcPct val="100000"/>
                        </a:lnSpc>
                        <a:spcBef>
                          <a:spcPts val="275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İşletmenin sürekliliği esasının uygunluğuna ilişkin sorumluluğun belirtilmesi.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900" b="1" spc="-5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Sorumlu Denetçinin Adı</a:t>
                      </a:r>
                      <a:endParaRPr sz="9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Uluslararası</a:t>
                      </a:r>
                      <a:r>
                        <a:rPr lang="tr-TR" sz="9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uygulamada, </a:t>
                      </a:r>
                      <a:r>
                        <a:rPr lang="tr-TR" sz="9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borsada işlem gören</a:t>
                      </a: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işletmelerin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 bağımsız denetimlerinde </a:t>
                      </a: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sorumlu denetçinin adı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nı bildirme yükümlülüğü.</a:t>
                      </a:r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Courier New" panose="02070309020205020404" pitchFamily="49" charset="0"/>
                        <a:buChar char="o"/>
                      </a:pPr>
                      <a:r>
                        <a:rPr lang="tr-TR" sz="9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Türkiye uygulaması</a:t>
                      </a:r>
                      <a:r>
                        <a:rPr lang="tr-TR" sz="9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ource Sans Pro" panose="020B0604020202020204" charset="-94"/>
                          <a:cs typeface="Georgia"/>
                        </a:rPr>
                        <a:t>nda, tüm denetimlerde sorumlu denetçinin adına yer verilmesi.</a:t>
                      </a:r>
                      <a:endParaRPr sz="9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Source Sans Pro" panose="020B0604020202020204" charset="-94"/>
                        <a:cs typeface="Georgi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2120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14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726183977"/>
              </p:ext>
            </p:extLst>
          </p:nvPr>
        </p:nvGraphicFramePr>
        <p:xfrm>
          <a:off x="770147" y="1657300"/>
          <a:ext cx="3801853" cy="258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ağ Ok 6"/>
          <p:cNvSpPr/>
          <p:nvPr/>
        </p:nvSpPr>
        <p:spPr>
          <a:xfrm>
            <a:off x="4710592" y="2309590"/>
            <a:ext cx="1119567" cy="89424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latin typeface="Source Sans Pro" panose="020B0604020202020204" charset="-94"/>
                <a:cs typeface="Times New Roman" panose="02020603050405020304" pitchFamily="18" charset="0"/>
              </a:rPr>
              <a:t>amacıyla</a:t>
            </a:r>
          </a:p>
        </p:txBody>
      </p:sp>
      <p:sp>
        <p:nvSpPr>
          <p:cNvPr id="8" name="Yuvarlatılmış Dikdörtgen 7"/>
          <p:cNvSpPr/>
          <p:nvPr/>
        </p:nvSpPr>
        <p:spPr>
          <a:xfrm>
            <a:off x="5760225" y="2148567"/>
            <a:ext cx="2606878" cy="9181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BDS 701 Kilit Denetim Konularının Bağımsız Denetçi Raporunda Bildirilmesi </a:t>
            </a:r>
          </a:p>
          <a:p>
            <a:pPr algn="ctr"/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oluşturulmuştur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</a:rPr>
              <a:t>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702542" y="962063"/>
            <a:ext cx="2553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Kilit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Konuları</a:t>
            </a:r>
            <a:r>
              <a:rPr lang="tr-TR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(KDK)</a:t>
            </a:r>
          </a:p>
        </p:txBody>
      </p:sp>
    </p:spTree>
    <p:extLst>
      <p:ext uri="{BB962C8B-B14F-4D97-AF65-F5344CB8AC3E}">
        <p14:creationId xmlns:p14="http://schemas.microsoft.com/office/powerpoint/2010/main" val="210223023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663151919"/>
              </p:ext>
            </p:extLst>
          </p:nvPr>
        </p:nvGraphicFramePr>
        <p:xfrm>
          <a:off x="199122" y="1350901"/>
          <a:ext cx="8250484" cy="309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652631" y="1012347"/>
            <a:ext cx="1151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KDK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Nedir?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7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2465452737"/>
              </p:ext>
            </p:extLst>
          </p:nvPr>
        </p:nvGraphicFramePr>
        <p:xfrm>
          <a:off x="684567" y="1401958"/>
          <a:ext cx="7676923" cy="311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6" y="1512747"/>
            <a:ext cx="702065" cy="7241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0" y="2291385"/>
            <a:ext cx="647225" cy="61145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30" y="2984676"/>
            <a:ext cx="643179" cy="66341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5" y="3714801"/>
            <a:ext cx="644226" cy="6644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16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684567" y="1003541"/>
            <a:ext cx="16273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KDK Ne Değildir?</a:t>
            </a:r>
          </a:p>
        </p:txBody>
      </p:sp>
    </p:spTree>
    <p:extLst>
      <p:ext uri="{BB962C8B-B14F-4D97-AF65-F5344CB8AC3E}">
        <p14:creationId xmlns:p14="http://schemas.microsoft.com/office/powerpoint/2010/main" val="428420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87144" y="1665346"/>
            <a:ext cx="3669030" cy="1076967"/>
          </a:xfrm>
          <a:custGeom>
            <a:avLst/>
            <a:gdLst/>
            <a:ahLst/>
            <a:cxnLst/>
            <a:rect l="l" t="t" r="r" b="b"/>
            <a:pathLst>
              <a:path w="4875530" h="1843404">
                <a:moveTo>
                  <a:pt x="1227327" y="0"/>
                </a:moveTo>
                <a:lnTo>
                  <a:pt x="0" y="69087"/>
                </a:lnTo>
                <a:lnTo>
                  <a:pt x="317069" y="399702"/>
                </a:lnTo>
                <a:lnTo>
                  <a:pt x="527256" y="667559"/>
                </a:lnTo>
                <a:lnTo>
                  <a:pt x="724608" y="1014545"/>
                </a:lnTo>
                <a:lnTo>
                  <a:pt x="1003173" y="1582547"/>
                </a:lnTo>
                <a:lnTo>
                  <a:pt x="1075155" y="1609242"/>
                </a:lnTo>
                <a:lnTo>
                  <a:pt x="1146818" y="1634252"/>
                </a:lnTo>
                <a:lnTo>
                  <a:pt x="1218137" y="1657619"/>
                </a:lnTo>
                <a:lnTo>
                  <a:pt x="1289085" y="1679382"/>
                </a:lnTo>
                <a:lnTo>
                  <a:pt x="1359637" y="1699581"/>
                </a:lnTo>
                <a:lnTo>
                  <a:pt x="1429768" y="1718257"/>
                </a:lnTo>
                <a:lnTo>
                  <a:pt x="1499453" y="1735449"/>
                </a:lnTo>
                <a:lnTo>
                  <a:pt x="1568665" y="1751198"/>
                </a:lnTo>
                <a:lnTo>
                  <a:pt x="1637381" y="1765544"/>
                </a:lnTo>
                <a:lnTo>
                  <a:pt x="1705573" y="1778528"/>
                </a:lnTo>
                <a:lnTo>
                  <a:pt x="1773218" y="1790188"/>
                </a:lnTo>
                <a:lnTo>
                  <a:pt x="1840288" y="1800567"/>
                </a:lnTo>
                <a:lnTo>
                  <a:pt x="1906760" y="1809703"/>
                </a:lnTo>
                <a:lnTo>
                  <a:pt x="1972608" y="1817637"/>
                </a:lnTo>
                <a:lnTo>
                  <a:pt x="2037805" y="1824410"/>
                </a:lnTo>
                <a:lnTo>
                  <a:pt x="2102328" y="1830061"/>
                </a:lnTo>
                <a:lnTo>
                  <a:pt x="2166150" y="1834630"/>
                </a:lnTo>
                <a:lnTo>
                  <a:pt x="2229245" y="1838158"/>
                </a:lnTo>
                <a:lnTo>
                  <a:pt x="2291590" y="1840685"/>
                </a:lnTo>
                <a:lnTo>
                  <a:pt x="2353157" y="1842252"/>
                </a:lnTo>
                <a:lnTo>
                  <a:pt x="2413922" y="1842897"/>
                </a:lnTo>
                <a:lnTo>
                  <a:pt x="2473860" y="1842663"/>
                </a:lnTo>
                <a:lnTo>
                  <a:pt x="2532944" y="1841587"/>
                </a:lnTo>
                <a:lnTo>
                  <a:pt x="2591150" y="1839712"/>
                </a:lnTo>
                <a:lnTo>
                  <a:pt x="2648452" y="1837077"/>
                </a:lnTo>
                <a:lnTo>
                  <a:pt x="2704825" y="1833722"/>
                </a:lnTo>
                <a:lnTo>
                  <a:pt x="2760243" y="1829688"/>
                </a:lnTo>
                <a:lnTo>
                  <a:pt x="2814680" y="1825015"/>
                </a:lnTo>
                <a:lnTo>
                  <a:pt x="2868113" y="1819742"/>
                </a:lnTo>
                <a:lnTo>
                  <a:pt x="2920514" y="1813910"/>
                </a:lnTo>
                <a:lnTo>
                  <a:pt x="2971859" y="1807560"/>
                </a:lnTo>
                <a:lnTo>
                  <a:pt x="3022122" y="1800731"/>
                </a:lnTo>
                <a:lnTo>
                  <a:pt x="3071278" y="1793463"/>
                </a:lnTo>
                <a:lnTo>
                  <a:pt x="3119301" y="1785798"/>
                </a:lnTo>
                <a:lnTo>
                  <a:pt x="3166167" y="1777774"/>
                </a:lnTo>
                <a:lnTo>
                  <a:pt x="3211849" y="1769433"/>
                </a:lnTo>
                <a:lnTo>
                  <a:pt x="3256322" y="1760814"/>
                </a:lnTo>
                <a:lnTo>
                  <a:pt x="3299561" y="1751958"/>
                </a:lnTo>
                <a:lnTo>
                  <a:pt x="3341540" y="1742905"/>
                </a:lnTo>
                <a:lnTo>
                  <a:pt x="3382234" y="1733694"/>
                </a:lnTo>
                <a:lnTo>
                  <a:pt x="3421618" y="1724367"/>
                </a:lnTo>
                <a:lnTo>
                  <a:pt x="3459666" y="1714963"/>
                </a:lnTo>
                <a:lnTo>
                  <a:pt x="3565540" y="1686693"/>
                </a:lnTo>
                <a:lnTo>
                  <a:pt x="3628977" y="1668200"/>
                </a:lnTo>
                <a:lnTo>
                  <a:pt x="3686462" y="1650365"/>
                </a:lnTo>
                <a:lnTo>
                  <a:pt x="3737789" y="1633510"/>
                </a:lnTo>
                <a:lnTo>
                  <a:pt x="3782757" y="1617956"/>
                </a:lnTo>
                <a:lnTo>
                  <a:pt x="3821161" y="1604024"/>
                </a:lnTo>
                <a:lnTo>
                  <a:pt x="3877467" y="1582315"/>
                </a:lnTo>
                <a:lnTo>
                  <a:pt x="3914789" y="1534810"/>
                </a:lnTo>
                <a:lnTo>
                  <a:pt x="3935004" y="1494323"/>
                </a:lnTo>
                <a:lnTo>
                  <a:pt x="3955613" y="1453723"/>
                </a:lnTo>
                <a:lnTo>
                  <a:pt x="3976617" y="1413013"/>
                </a:lnTo>
                <a:lnTo>
                  <a:pt x="3998020" y="1372196"/>
                </a:lnTo>
                <a:lnTo>
                  <a:pt x="4019825" y="1331273"/>
                </a:lnTo>
                <a:lnTo>
                  <a:pt x="4042034" y="1290250"/>
                </a:lnTo>
                <a:lnTo>
                  <a:pt x="4064650" y="1249127"/>
                </a:lnTo>
                <a:lnTo>
                  <a:pt x="4087677" y="1207908"/>
                </a:lnTo>
                <a:lnTo>
                  <a:pt x="4111117" y="1166597"/>
                </a:lnTo>
                <a:lnTo>
                  <a:pt x="4134974" y="1125194"/>
                </a:lnTo>
                <a:lnTo>
                  <a:pt x="4159250" y="1083705"/>
                </a:lnTo>
                <a:lnTo>
                  <a:pt x="4183947" y="1042130"/>
                </a:lnTo>
                <a:lnTo>
                  <a:pt x="4209070" y="1000474"/>
                </a:lnTo>
                <a:lnTo>
                  <a:pt x="4234621" y="958739"/>
                </a:lnTo>
                <a:lnTo>
                  <a:pt x="4260603" y="916927"/>
                </a:lnTo>
                <a:lnTo>
                  <a:pt x="4287019" y="875043"/>
                </a:lnTo>
                <a:lnTo>
                  <a:pt x="4313872" y="833088"/>
                </a:lnTo>
                <a:lnTo>
                  <a:pt x="4341165" y="791065"/>
                </a:lnTo>
                <a:lnTo>
                  <a:pt x="4368900" y="748978"/>
                </a:lnTo>
                <a:lnTo>
                  <a:pt x="4397081" y="706828"/>
                </a:lnTo>
                <a:lnTo>
                  <a:pt x="4425710" y="664620"/>
                </a:lnTo>
                <a:lnTo>
                  <a:pt x="4454792" y="622355"/>
                </a:lnTo>
                <a:lnTo>
                  <a:pt x="4484327" y="580037"/>
                </a:lnTo>
                <a:lnTo>
                  <a:pt x="4514320" y="537668"/>
                </a:lnTo>
                <a:lnTo>
                  <a:pt x="4544774" y="495252"/>
                </a:lnTo>
                <a:lnTo>
                  <a:pt x="4575690" y="452790"/>
                </a:lnTo>
                <a:lnTo>
                  <a:pt x="4607073" y="410287"/>
                </a:lnTo>
                <a:lnTo>
                  <a:pt x="4638926" y="367744"/>
                </a:lnTo>
                <a:lnTo>
                  <a:pt x="4671250" y="325165"/>
                </a:lnTo>
                <a:lnTo>
                  <a:pt x="4704049" y="282553"/>
                </a:lnTo>
                <a:lnTo>
                  <a:pt x="4737327" y="239910"/>
                </a:lnTo>
                <a:lnTo>
                  <a:pt x="4771085" y="197239"/>
                </a:lnTo>
                <a:lnTo>
                  <a:pt x="4805328" y="154543"/>
                </a:lnTo>
                <a:lnTo>
                  <a:pt x="4840057" y="111825"/>
                </a:lnTo>
                <a:lnTo>
                  <a:pt x="4875276" y="69087"/>
                </a:lnTo>
                <a:lnTo>
                  <a:pt x="2929763" y="69087"/>
                </a:lnTo>
                <a:lnTo>
                  <a:pt x="122732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4922328" y="2544823"/>
            <a:ext cx="2210753" cy="1255395"/>
          </a:xfrm>
          <a:custGeom>
            <a:avLst/>
            <a:gdLst/>
            <a:ahLst/>
            <a:cxnLst/>
            <a:rect l="l" t="t" r="r" b="b"/>
            <a:pathLst>
              <a:path w="2947670" h="1673860">
                <a:moveTo>
                  <a:pt x="0" y="7238"/>
                </a:moveTo>
                <a:lnTo>
                  <a:pt x="19466" y="47542"/>
                </a:lnTo>
                <a:lnTo>
                  <a:pt x="38872" y="88343"/>
                </a:lnTo>
                <a:lnTo>
                  <a:pt x="58206" y="129639"/>
                </a:lnTo>
                <a:lnTo>
                  <a:pt x="77457" y="171427"/>
                </a:lnTo>
                <a:lnTo>
                  <a:pt x="96613" y="213707"/>
                </a:lnTo>
                <a:lnTo>
                  <a:pt x="115662" y="256474"/>
                </a:lnTo>
                <a:lnTo>
                  <a:pt x="134592" y="299728"/>
                </a:lnTo>
                <a:lnTo>
                  <a:pt x="153392" y="343465"/>
                </a:lnTo>
                <a:lnTo>
                  <a:pt x="172049" y="387684"/>
                </a:lnTo>
                <a:lnTo>
                  <a:pt x="190553" y="432382"/>
                </a:lnTo>
                <a:lnTo>
                  <a:pt x="208891" y="477557"/>
                </a:lnTo>
                <a:lnTo>
                  <a:pt x="227053" y="523207"/>
                </a:lnTo>
                <a:lnTo>
                  <a:pt x="245025" y="569330"/>
                </a:lnTo>
                <a:lnTo>
                  <a:pt x="262796" y="615922"/>
                </a:lnTo>
                <a:lnTo>
                  <a:pt x="280355" y="662983"/>
                </a:lnTo>
                <a:lnTo>
                  <a:pt x="297690" y="710510"/>
                </a:lnTo>
                <a:lnTo>
                  <a:pt x="314789" y="758500"/>
                </a:lnTo>
                <a:lnTo>
                  <a:pt x="331641" y="806951"/>
                </a:lnTo>
                <a:lnTo>
                  <a:pt x="348234" y="855862"/>
                </a:lnTo>
                <a:lnTo>
                  <a:pt x="364555" y="905229"/>
                </a:lnTo>
                <a:lnTo>
                  <a:pt x="380594" y="955051"/>
                </a:lnTo>
                <a:lnTo>
                  <a:pt x="396338" y="1005325"/>
                </a:lnTo>
                <a:lnTo>
                  <a:pt x="411777" y="1056049"/>
                </a:lnTo>
                <a:lnTo>
                  <a:pt x="426897" y="1107220"/>
                </a:lnTo>
                <a:lnTo>
                  <a:pt x="441688" y="1158838"/>
                </a:lnTo>
                <a:lnTo>
                  <a:pt x="456138" y="1210898"/>
                </a:lnTo>
                <a:lnTo>
                  <a:pt x="470235" y="1263400"/>
                </a:lnTo>
                <a:lnTo>
                  <a:pt x="483967" y="1316340"/>
                </a:lnTo>
                <a:lnTo>
                  <a:pt x="497323" y="1369717"/>
                </a:lnTo>
                <a:lnTo>
                  <a:pt x="510291" y="1423528"/>
                </a:lnTo>
                <a:lnTo>
                  <a:pt x="522859" y="1477772"/>
                </a:lnTo>
                <a:lnTo>
                  <a:pt x="540522" y="1485225"/>
                </a:lnTo>
                <a:lnTo>
                  <a:pt x="582345" y="1502080"/>
                </a:lnTo>
                <a:lnTo>
                  <a:pt x="632465" y="1520971"/>
                </a:lnTo>
                <a:lnTo>
                  <a:pt x="690451" y="1541222"/>
                </a:lnTo>
                <a:lnTo>
                  <a:pt x="755870" y="1562157"/>
                </a:lnTo>
                <a:lnTo>
                  <a:pt x="828288" y="1583102"/>
                </a:lnTo>
                <a:lnTo>
                  <a:pt x="866987" y="1593367"/>
                </a:lnTo>
                <a:lnTo>
                  <a:pt x="907274" y="1603381"/>
                </a:lnTo>
                <a:lnTo>
                  <a:pt x="949093" y="1613059"/>
                </a:lnTo>
                <a:lnTo>
                  <a:pt x="992393" y="1622319"/>
                </a:lnTo>
                <a:lnTo>
                  <a:pt x="1037117" y="1631074"/>
                </a:lnTo>
                <a:lnTo>
                  <a:pt x="1083213" y="1639240"/>
                </a:lnTo>
                <a:lnTo>
                  <a:pt x="1130625" y="1646734"/>
                </a:lnTo>
                <a:lnTo>
                  <a:pt x="1179301" y="1653471"/>
                </a:lnTo>
                <a:lnTo>
                  <a:pt x="1229185" y="1659366"/>
                </a:lnTo>
                <a:lnTo>
                  <a:pt x="1280224" y="1664334"/>
                </a:lnTo>
                <a:lnTo>
                  <a:pt x="1332363" y="1668293"/>
                </a:lnTo>
                <a:lnTo>
                  <a:pt x="1385549" y="1671156"/>
                </a:lnTo>
                <a:lnTo>
                  <a:pt x="1439727" y="1672840"/>
                </a:lnTo>
                <a:lnTo>
                  <a:pt x="1494844" y="1673261"/>
                </a:lnTo>
                <a:lnTo>
                  <a:pt x="1550844" y="1672333"/>
                </a:lnTo>
                <a:lnTo>
                  <a:pt x="1607675" y="1669973"/>
                </a:lnTo>
                <a:lnTo>
                  <a:pt x="1665281" y="1666096"/>
                </a:lnTo>
                <a:lnTo>
                  <a:pt x="1723609" y="1660618"/>
                </a:lnTo>
                <a:lnTo>
                  <a:pt x="1782605" y="1653454"/>
                </a:lnTo>
                <a:lnTo>
                  <a:pt x="1842215" y="1644520"/>
                </a:lnTo>
                <a:lnTo>
                  <a:pt x="1902383" y="1633732"/>
                </a:lnTo>
                <a:lnTo>
                  <a:pt x="1963057" y="1621004"/>
                </a:lnTo>
                <a:lnTo>
                  <a:pt x="2024183" y="1606253"/>
                </a:lnTo>
                <a:lnTo>
                  <a:pt x="2085705" y="1589395"/>
                </a:lnTo>
                <a:lnTo>
                  <a:pt x="2147570" y="1570344"/>
                </a:lnTo>
                <a:lnTo>
                  <a:pt x="2209724" y="1549017"/>
                </a:lnTo>
                <a:lnTo>
                  <a:pt x="2272113" y="1525329"/>
                </a:lnTo>
                <a:lnTo>
                  <a:pt x="2334683" y="1499196"/>
                </a:lnTo>
                <a:lnTo>
                  <a:pt x="2397379" y="1470533"/>
                </a:lnTo>
                <a:lnTo>
                  <a:pt x="2408058" y="1428506"/>
                </a:lnTo>
                <a:lnTo>
                  <a:pt x="2419110" y="1386055"/>
                </a:lnTo>
                <a:lnTo>
                  <a:pt x="2430546" y="1343186"/>
                </a:lnTo>
                <a:lnTo>
                  <a:pt x="2442375" y="1299906"/>
                </a:lnTo>
                <a:lnTo>
                  <a:pt x="2454608" y="1256220"/>
                </a:lnTo>
                <a:lnTo>
                  <a:pt x="2467255" y="1212137"/>
                </a:lnTo>
                <a:lnTo>
                  <a:pt x="2480325" y="1167661"/>
                </a:lnTo>
                <a:lnTo>
                  <a:pt x="2493829" y="1122801"/>
                </a:lnTo>
                <a:lnTo>
                  <a:pt x="2507777" y="1077563"/>
                </a:lnTo>
                <a:lnTo>
                  <a:pt x="2522180" y="1031952"/>
                </a:lnTo>
                <a:lnTo>
                  <a:pt x="2537046" y="985977"/>
                </a:lnTo>
                <a:lnTo>
                  <a:pt x="2552387" y="939643"/>
                </a:lnTo>
                <a:lnTo>
                  <a:pt x="2568212" y="892957"/>
                </a:lnTo>
                <a:lnTo>
                  <a:pt x="2584532" y="845926"/>
                </a:lnTo>
                <a:lnTo>
                  <a:pt x="2601356" y="798557"/>
                </a:lnTo>
                <a:lnTo>
                  <a:pt x="2618695" y="750855"/>
                </a:lnTo>
                <a:lnTo>
                  <a:pt x="2636559" y="702828"/>
                </a:lnTo>
                <a:lnTo>
                  <a:pt x="2654958" y="654483"/>
                </a:lnTo>
                <a:lnTo>
                  <a:pt x="2673901" y="605825"/>
                </a:lnTo>
                <a:lnTo>
                  <a:pt x="2693400" y="556862"/>
                </a:lnTo>
                <a:lnTo>
                  <a:pt x="2713464" y="507600"/>
                </a:lnTo>
                <a:lnTo>
                  <a:pt x="2734104" y="458045"/>
                </a:lnTo>
                <a:lnTo>
                  <a:pt x="2755329" y="408206"/>
                </a:lnTo>
                <a:lnTo>
                  <a:pt x="2777149" y="358087"/>
                </a:lnTo>
                <a:lnTo>
                  <a:pt x="2799575" y="307695"/>
                </a:lnTo>
                <a:lnTo>
                  <a:pt x="2818058" y="267061"/>
                </a:lnTo>
                <a:lnTo>
                  <a:pt x="1477486" y="267061"/>
                </a:lnTo>
                <a:lnTo>
                  <a:pt x="1417087" y="266996"/>
                </a:lnTo>
                <a:lnTo>
                  <a:pt x="1355881" y="266067"/>
                </a:lnTo>
                <a:lnTo>
                  <a:pt x="1293890" y="264236"/>
                </a:lnTo>
                <a:lnTo>
                  <a:pt x="1231141" y="261466"/>
                </a:lnTo>
                <a:lnTo>
                  <a:pt x="1167658" y="257716"/>
                </a:lnTo>
                <a:lnTo>
                  <a:pt x="1103465" y="252950"/>
                </a:lnTo>
                <a:lnTo>
                  <a:pt x="1038586" y="247129"/>
                </a:lnTo>
                <a:lnTo>
                  <a:pt x="973048" y="240215"/>
                </a:lnTo>
                <a:lnTo>
                  <a:pt x="906874" y="232169"/>
                </a:lnTo>
                <a:lnTo>
                  <a:pt x="840089" y="222954"/>
                </a:lnTo>
                <a:lnTo>
                  <a:pt x="772718" y="212531"/>
                </a:lnTo>
                <a:lnTo>
                  <a:pt x="704786" y="200862"/>
                </a:lnTo>
                <a:lnTo>
                  <a:pt x="636316" y="187909"/>
                </a:lnTo>
                <a:lnTo>
                  <a:pt x="567334" y="173634"/>
                </a:lnTo>
                <a:lnTo>
                  <a:pt x="497865" y="157998"/>
                </a:lnTo>
                <a:lnTo>
                  <a:pt x="427933" y="140963"/>
                </a:lnTo>
                <a:lnTo>
                  <a:pt x="357562" y="122491"/>
                </a:lnTo>
                <a:lnTo>
                  <a:pt x="286778" y="102544"/>
                </a:lnTo>
                <a:lnTo>
                  <a:pt x="215605" y="81083"/>
                </a:lnTo>
                <a:lnTo>
                  <a:pt x="144068" y="58071"/>
                </a:lnTo>
                <a:lnTo>
                  <a:pt x="72191" y="33469"/>
                </a:lnTo>
                <a:lnTo>
                  <a:pt x="0" y="7238"/>
                </a:lnTo>
                <a:close/>
              </a:path>
              <a:path w="2947670" h="1673860">
                <a:moveTo>
                  <a:pt x="2947416" y="0"/>
                </a:moveTo>
                <a:lnTo>
                  <a:pt x="2890524" y="22032"/>
                </a:lnTo>
                <a:lnTo>
                  <a:pt x="2814327" y="49100"/>
                </a:lnTo>
                <a:lnTo>
                  <a:pt x="2766543" y="64941"/>
                </a:lnTo>
                <a:lnTo>
                  <a:pt x="2712566" y="81913"/>
                </a:lnTo>
                <a:lnTo>
                  <a:pt x="2652593" y="99709"/>
                </a:lnTo>
                <a:lnTo>
                  <a:pt x="2586821" y="118023"/>
                </a:lnTo>
                <a:lnTo>
                  <a:pt x="2515448" y="136552"/>
                </a:lnTo>
                <a:lnTo>
                  <a:pt x="2438670" y="154987"/>
                </a:lnTo>
                <a:lnTo>
                  <a:pt x="2398316" y="164075"/>
                </a:lnTo>
                <a:lnTo>
                  <a:pt x="2356686" y="173024"/>
                </a:lnTo>
                <a:lnTo>
                  <a:pt x="2313803" y="181798"/>
                </a:lnTo>
                <a:lnTo>
                  <a:pt x="2269692" y="190358"/>
                </a:lnTo>
                <a:lnTo>
                  <a:pt x="2224378" y="198665"/>
                </a:lnTo>
                <a:lnTo>
                  <a:pt x="2177886" y="206681"/>
                </a:lnTo>
                <a:lnTo>
                  <a:pt x="2130240" y="214369"/>
                </a:lnTo>
                <a:lnTo>
                  <a:pt x="2081466" y="221689"/>
                </a:lnTo>
                <a:lnTo>
                  <a:pt x="2031587" y="228605"/>
                </a:lnTo>
                <a:lnTo>
                  <a:pt x="1980628" y="235076"/>
                </a:lnTo>
                <a:lnTo>
                  <a:pt x="1928614" y="241067"/>
                </a:lnTo>
                <a:lnTo>
                  <a:pt x="1875570" y="246537"/>
                </a:lnTo>
                <a:lnTo>
                  <a:pt x="1821521" y="251449"/>
                </a:lnTo>
                <a:lnTo>
                  <a:pt x="1766490" y="255765"/>
                </a:lnTo>
                <a:lnTo>
                  <a:pt x="1710503" y="259446"/>
                </a:lnTo>
                <a:lnTo>
                  <a:pt x="1653585" y="262454"/>
                </a:lnTo>
                <a:lnTo>
                  <a:pt x="1595759" y="264752"/>
                </a:lnTo>
                <a:lnTo>
                  <a:pt x="1537051" y="266300"/>
                </a:lnTo>
                <a:lnTo>
                  <a:pt x="1477486" y="267061"/>
                </a:lnTo>
                <a:lnTo>
                  <a:pt x="2818058" y="267061"/>
                </a:lnTo>
                <a:lnTo>
                  <a:pt x="2846284" y="206122"/>
                </a:lnTo>
                <a:lnTo>
                  <a:pt x="2870588" y="154954"/>
                </a:lnTo>
                <a:lnTo>
                  <a:pt x="2895538" y="103539"/>
                </a:lnTo>
                <a:lnTo>
                  <a:pt x="2921143" y="51886"/>
                </a:lnTo>
                <a:lnTo>
                  <a:pt x="2947416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5322788" y="3647924"/>
            <a:ext cx="1409835" cy="795639"/>
          </a:xfrm>
          <a:custGeom>
            <a:avLst/>
            <a:gdLst/>
            <a:ahLst/>
            <a:cxnLst/>
            <a:rect l="l" t="t" r="r" b="b"/>
            <a:pathLst>
              <a:path w="1905000" h="1434464">
                <a:moveTo>
                  <a:pt x="0" y="6476"/>
                </a:moveTo>
                <a:lnTo>
                  <a:pt x="12088" y="52176"/>
                </a:lnTo>
                <a:lnTo>
                  <a:pt x="23819" y="98216"/>
                </a:lnTo>
                <a:lnTo>
                  <a:pt x="35181" y="144592"/>
                </a:lnTo>
                <a:lnTo>
                  <a:pt x="46165" y="191304"/>
                </a:lnTo>
                <a:lnTo>
                  <a:pt x="56845" y="238733"/>
                </a:lnTo>
                <a:lnTo>
                  <a:pt x="66963" y="285723"/>
                </a:lnTo>
                <a:lnTo>
                  <a:pt x="76757" y="333427"/>
                </a:lnTo>
                <a:lnTo>
                  <a:pt x="86137" y="381457"/>
                </a:lnTo>
                <a:lnTo>
                  <a:pt x="95092" y="429811"/>
                </a:lnTo>
                <a:lnTo>
                  <a:pt x="103612" y="478488"/>
                </a:lnTo>
                <a:lnTo>
                  <a:pt x="111689" y="527484"/>
                </a:lnTo>
                <a:lnTo>
                  <a:pt x="119314" y="576798"/>
                </a:lnTo>
                <a:lnTo>
                  <a:pt x="126476" y="626427"/>
                </a:lnTo>
                <a:lnTo>
                  <a:pt x="133166" y="676370"/>
                </a:lnTo>
                <a:lnTo>
                  <a:pt x="139375" y="726624"/>
                </a:lnTo>
                <a:lnTo>
                  <a:pt x="145093" y="777187"/>
                </a:lnTo>
                <a:lnTo>
                  <a:pt x="150312" y="828057"/>
                </a:lnTo>
                <a:lnTo>
                  <a:pt x="155021" y="879231"/>
                </a:lnTo>
                <a:lnTo>
                  <a:pt x="159211" y="930708"/>
                </a:lnTo>
                <a:lnTo>
                  <a:pt x="162938" y="983565"/>
                </a:lnTo>
                <a:lnTo>
                  <a:pt x="165998" y="1034561"/>
                </a:lnTo>
                <a:lnTo>
                  <a:pt x="168575" y="1086933"/>
                </a:lnTo>
                <a:lnTo>
                  <a:pt x="170597" y="1139598"/>
                </a:lnTo>
                <a:lnTo>
                  <a:pt x="172052" y="1192556"/>
                </a:lnTo>
                <a:lnTo>
                  <a:pt x="172932" y="1245802"/>
                </a:lnTo>
                <a:lnTo>
                  <a:pt x="173227" y="1299336"/>
                </a:lnTo>
                <a:lnTo>
                  <a:pt x="176809" y="1312215"/>
                </a:lnTo>
                <a:lnTo>
                  <a:pt x="227917" y="1348664"/>
                </a:lnTo>
                <a:lnTo>
                  <a:pt x="292358" y="1370554"/>
                </a:lnTo>
                <a:lnTo>
                  <a:pt x="332709" y="1380600"/>
                </a:lnTo>
                <a:lnTo>
                  <a:pt x="378044" y="1389969"/>
                </a:lnTo>
                <a:lnTo>
                  <a:pt x="428036" y="1398600"/>
                </a:lnTo>
                <a:lnTo>
                  <a:pt x="482360" y="1406437"/>
                </a:lnTo>
                <a:lnTo>
                  <a:pt x="540687" y="1413419"/>
                </a:lnTo>
                <a:lnTo>
                  <a:pt x="602692" y="1419488"/>
                </a:lnTo>
                <a:lnTo>
                  <a:pt x="668047" y="1424586"/>
                </a:lnTo>
                <a:lnTo>
                  <a:pt x="736426" y="1428653"/>
                </a:lnTo>
                <a:lnTo>
                  <a:pt x="807502" y="1431631"/>
                </a:lnTo>
                <a:lnTo>
                  <a:pt x="880947" y="1433460"/>
                </a:lnTo>
                <a:lnTo>
                  <a:pt x="956437" y="1434083"/>
                </a:lnTo>
                <a:lnTo>
                  <a:pt x="1031233" y="1433493"/>
                </a:lnTo>
                <a:lnTo>
                  <a:pt x="1104001" y="1431754"/>
                </a:lnTo>
                <a:lnTo>
                  <a:pt x="1174428" y="1428918"/>
                </a:lnTo>
                <a:lnTo>
                  <a:pt x="1242201" y="1425036"/>
                </a:lnTo>
                <a:lnTo>
                  <a:pt x="1307008" y="1420158"/>
                </a:lnTo>
                <a:lnTo>
                  <a:pt x="1368536" y="1414337"/>
                </a:lnTo>
                <a:lnTo>
                  <a:pt x="1426474" y="1407622"/>
                </a:lnTo>
                <a:lnTo>
                  <a:pt x="1480509" y="1400065"/>
                </a:lnTo>
                <a:lnTo>
                  <a:pt x="1530329" y="1391717"/>
                </a:lnTo>
                <a:lnTo>
                  <a:pt x="1575621" y="1382628"/>
                </a:lnTo>
                <a:lnTo>
                  <a:pt x="1616072" y="1372849"/>
                </a:lnTo>
                <a:lnTo>
                  <a:pt x="1681205" y="1351427"/>
                </a:lnTo>
                <a:lnTo>
                  <a:pt x="1723229" y="1327858"/>
                </a:lnTo>
                <a:lnTo>
                  <a:pt x="1739646" y="1302550"/>
                </a:lnTo>
                <a:lnTo>
                  <a:pt x="1739646" y="1292923"/>
                </a:lnTo>
                <a:lnTo>
                  <a:pt x="1739084" y="1282171"/>
                </a:lnTo>
                <a:lnTo>
                  <a:pt x="1738366" y="1267730"/>
                </a:lnTo>
                <a:lnTo>
                  <a:pt x="1736818" y="1228071"/>
                </a:lnTo>
                <a:lnTo>
                  <a:pt x="1735710" y="1174515"/>
                </a:lnTo>
                <a:lnTo>
                  <a:pt x="1735544" y="1142703"/>
                </a:lnTo>
                <a:lnTo>
                  <a:pt x="1735753" y="1107632"/>
                </a:lnTo>
                <a:lnTo>
                  <a:pt x="1736428" y="1069370"/>
                </a:lnTo>
                <a:lnTo>
                  <a:pt x="1737656" y="1027991"/>
                </a:lnTo>
                <a:lnTo>
                  <a:pt x="1739527" y="983565"/>
                </a:lnTo>
                <a:lnTo>
                  <a:pt x="1742129" y="936164"/>
                </a:lnTo>
                <a:lnTo>
                  <a:pt x="1745551" y="885858"/>
                </a:lnTo>
                <a:lnTo>
                  <a:pt x="1749881" y="832719"/>
                </a:lnTo>
                <a:lnTo>
                  <a:pt x="1755209" y="776818"/>
                </a:lnTo>
                <a:lnTo>
                  <a:pt x="1761622" y="718227"/>
                </a:lnTo>
                <a:lnTo>
                  <a:pt x="1769211" y="657016"/>
                </a:lnTo>
                <a:lnTo>
                  <a:pt x="1778062" y="593257"/>
                </a:lnTo>
                <a:lnTo>
                  <a:pt x="1788266" y="527021"/>
                </a:lnTo>
                <a:lnTo>
                  <a:pt x="1799910" y="458379"/>
                </a:lnTo>
                <a:lnTo>
                  <a:pt x="1813084" y="387403"/>
                </a:lnTo>
                <a:lnTo>
                  <a:pt x="1827876" y="314164"/>
                </a:lnTo>
                <a:lnTo>
                  <a:pt x="1844465" y="238348"/>
                </a:lnTo>
                <a:lnTo>
                  <a:pt x="1858439" y="179113"/>
                </a:lnTo>
                <a:lnTo>
                  <a:pt x="987820" y="179113"/>
                </a:lnTo>
                <a:lnTo>
                  <a:pt x="931810" y="178740"/>
                </a:lnTo>
                <a:lnTo>
                  <a:pt x="876753" y="177251"/>
                </a:lnTo>
                <a:lnTo>
                  <a:pt x="822704" y="174719"/>
                </a:lnTo>
                <a:lnTo>
                  <a:pt x="769718" y="171221"/>
                </a:lnTo>
                <a:lnTo>
                  <a:pt x="717851" y="166830"/>
                </a:lnTo>
                <a:lnTo>
                  <a:pt x="667157" y="161621"/>
                </a:lnTo>
                <a:lnTo>
                  <a:pt x="617691" y="155668"/>
                </a:lnTo>
                <a:lnTo>
                  <a:pt x="569509" y="149047"/>
                </a:lnTo>
                <a:lnTo>
                  <a:pt x="522664" y="141832"/>
                </a:lnTo>
                <a:lnTo>
                  <a:pt x="477213" y="134097"/>
                </a:lnTo>
                <a:lnTo>
                  <a:pt x="433210" y="125918"/>
                </a:lnTo>
                <a:lnTo>
                  <a:pt x="390710" y="117368"/>
                </a:lnTo>
                <a:lnTo>
                  <a:pt x="349768" y="108522"/>
                </a:lnTo>
                <a:lnTo>
                  <a:pt x="310439" y="99456"/>
                </a:lnTo>
                <a:lnTo>
                  <a:pt x="272778" y="90243"/>
                </a:lnTo>
                <a:lnTo>
                  <a:pt x="202679" y="71676"/>
                </a:lnTo>
                <a:lnTo>
                  <a:pt x="139913" y="53419"/>
                </a:lnTo>
                <a:lnTo>
                  <a:pt x="84917" y="36069"/>
                </a:lnTo>
                <a:lnTo>
                  <a:pt x="38133" y="20223"/>
                </a:lnTo>
                <a:lnTo>
                  <a:pt x="17957" y="13050"/>
                </a:lnTo>
                <a:lnTo>
                  <a:pt x="0" y="6476"/>
                </a:lnTo>
                <a:close/>
              </a:path>
              <a:path w="1905000" h="1434464">
                <a:moveTo>
                  <a:pt x="1905000" y="0"/>
                </a:moveTo>
                <a:lnTo>
                  <a:pt x="1841285" y="25327"/>
                </a:lnTo>
                <a:lnTo>
                  <a:pt x="1777700" y="48418"/>
                </a:lnTo>
                <a:lnTo>
                  <a:pt x="1714298" y="69349"/>
                </a:lnTo>
                <a:lnTo>
                  <a:pt x="1651135" y="88193"/>
                </a:lnTo>
                <a:lnTo>
                  <a:pt x="1588266" y="105025"/>
                </a:lnTo>
                <a:lnTo>
                  <a:pt x="1525745" y="119920"/>
                </a:lnTo>
                <a:lnTo>
                  <a:pt x="1463628" y="132953"/>
                </a:lnTo>
                <a:lnTo>
                  <a:pt x="1401970" y="144197"/>
                </a:lnTo>
                <a:lnTo>
                  <a:pt x="1340825" y="153728"/>
                </a:lnTo>
                <a:lnTo>
                  <a:pt x="1280249" y="161621"/>
                </a:lnTo>
                <a:lnTo>
                  <a:pt x="1220296" y="167949"/>
                </a:lnTo>
                <a:lnTo>
                  <a:pt x="1161022" y="172788"/>
                </a:lnTo>
                <a:lnTo>
                  <a:pt x="1102481" y="176212"/>
                </a:lnTo>
                <a:lnTo>
                  <a:pt x="1044729" y="178295"/>
                </a:lnTo>
                <a:lnTo>
                  <a:pt x="987820" y="179113"/>
                </a:lnTo>
                <a:lnTo>
                  <a:pt x="1858439" y="179113"/>
                </a:lnTo>
                <a:lnTo>
                  <a:pt x="1862669" y="161181"/>
                </a:lnTo>
                <a:lnTo>
                  <a:pt x="1882848" y="81579"/>
                </a:lnTo>
                <a:lnTo>
                  <a:pt x="1905000" y="0"/>
                </a:lnTo>
                <a:close/>
              </a:path>
            </a:pathLst>
          </a:custGeom>
          <a:solidFill>
            <a:srgbClr val="1862B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/>
          <p:nvPr/>
        </p:nvSpPr>
        <p:spPr>
          <a:xfrm>
            <a:off x="4190095" y="1475927"/>
            <a:ext cx="3669030" cy="452914"/>
          </a:xfrm>
          <a:custGeom>
            <a:avLst/>
            <a:gdLst/>
            <a:ahLst/>
            <a:cxnLst/>
            <a:rect l="l" t="t" r="r" b="b"/>
            <a:pathLst>
              <a:path w="4892040" h="603885">
                <a:moveTo>
                  <a:pt x="2446020" y="0"/>
                </a:moveTo>
                <a:lnTo>
                  <a:pt x="2368373" y="149"/>
                </a:lnTo>
                <a:lnTo>
                  <a:pt x="2291329" y="593"/>
                </a:lnTo>
                <a:lnTo>
                  <a:pt x="2214925" y="1329"/>
                </a:lnTo>
                <a:lnTo>
                  <a:pt x="2139196" y="2351"/>
                </a:lnTo>
                <a:lnTo>
                  <a:pt x="2064178" y="3655"/>
                </a:lnTo>
                <a:lnTo>
                  <a:pt x="1989906" y="5237"/>
                </a:lnTo>
                <a:lnTo>
                  <a:pt x="1916417" y="7093"/>
                </a:lnTo>
                <a:lnTo>
                  <a:pt x="1843746" y="9217"/>
                </a:lnTo>
                <a:lnTo>
                  <a:pt x="1771929" y="11606"/>
                </a:lnTo>
                <a:lnTo>
                  <a:pt x="1701002" y="14254"/>
                </a:lnTo>
                <a:lnTo>
                  <a:pt x="1631001" y="17159"/>
                </a:lnTo>
                <a:lnTo>
                  <a:pt x="1561961" y="20314"/>
                </a:lnTo>
                <a:lnTo>
                  <a:pt x="1493918" y="23717"/>
                </a:lnTo>
                <a:lnTo>
                  <a:pt x="1360969" y="31244"/>
                </a:lnTo>
                <a:lnTo>
                  <a:pt x="1108614" y="49065"/>
                </a:lnTo>
                <a:lnTo>
                  <a:pt x="932327" y="64713"/>
                </a:lnTo>
                <a:lnTo>
                  <a:pt x="768240" y="82184"/>
                </a:lnTo>
                <a:lnTo>
                  <a:pt x="666104" y="94784"/>
                </a:lnTo>
                <a:lnTo>
                  <a:pt x="570106" y="108107"/>
                </a:lnTo>
                <a:lnTo>
                  <a:pt x="480533" y="122116"/>
                </a:lnTo>
                <a:lnTo>
                  <a:pt x="438245" y="129367"/>
                </a:lnTo>
                <a:lnTo>
                  <a:pt x="397671" y="136776"/>
                </a:lnTo>
                <a:lnTo>
                  <a:pt x="358846" y="144339"/>
                </a:lnTo>
                <a:lnTo>
                  <a:pt x="286589" y="159909"/>
                </a:lnTo>
                <a:lnTo>
                  <a:pt x="221760" y="176042"/>
                </a:lnTo>
                <a:lnTo>
                  <a:pt x="164645" y="192702"/>
                </a:lnTo>
                <a:lnTo>
                  <a:pt x="115530" y="209854"/>
                </a:lnTo>
                <a:lnTo>
                  <a:pt x="74703" y="227462"/>
                </a:lnTo>
                <a:lnTo>
                  <a:pt x="29628" y="254653"/>
                </a:lnTo>
                <a:lnTo>
                  <a:pt x="1209" y="292174"/>
                </a:lnTo>
                <a:lnTo>
                  <a:pt x="0" y="301751"/>
                </a:lnTo>
                <a:lnTo>
                  <a:pt x="1209" y="311329"/>
                </a:lnTo>
                <a:lnTo>
                  <a:pt x="29628" y="348850"/>
                </a:lnTo>
                <a:lnTo>
                  <a:pt x="74703" y="376041"/>
                </a:lnTo>
                <a:lnTo>
                  <a:pt x="115530" y="393649"/>
                </a:lnTo>
                <a:lnTo>
                  <a:pt x="164645" y="410801"/>
                </a:lnTo>
                <a:lnTo>
                  <a:pt x="221760" y="427461"/>
                </a:lnTo>
                <a:lnTo>
                  <a:pt x="286589" y="443594"/>
                </a:lnTo>
                <a:lnTo>
                  <a:pt x="358846" y="459164"/>
                </a:lnTo>
                <a:lnTo>
                  <a:pt x="397671" y="466727"/>
                </a:lnTo>
                <a:lnTo>
                  <a:pt x="438245" y="474136"/>
                </a:lnTo>
                <a:lnTo>
                  <a:pt x="480533" y="481387"/>
                </a:lnTo>
                <a:lnTo>
                  <a:pt x="524498" y="488475"/>
                </a:lnTo>
                <a:lnTo>
                  <a:pt x="617319" y="502145"/>
                </a:lnTo>
                <a:lnTo>
                  <a:pt x="716422" y="515111"/>
                </a:lnTo>
                <a:lnTo>
                  <a:pt x="821520" y="527338"/>
                </a:lnTo>
                <a:lnTo>
                  <a:pt x="989782" y="544214"/>
                </a:lnTo>
                <a:lnTo>
                  <a:pt x="1169920" y="559228"/>
                </a:lnTo>
                <a:lnTo>
                  <a:pt x="1426909" y="576142"/>
                </a:lnTo>
                <a:lnTo>
                  <a:pt x="1493918" y="579786"/>
                </a:lnTo>
                <a:lnTo>
                  <a:pt x="1561961" y="583189"/>
                </a:lnTo>
                <a:lnTo>
                  <a:pt x="1631001" y="586344"/>
                </a:lnTo>
                <a:lnTo>
                  <a:pt x="1701002" y="589249"/>
                </a:lnTo>
                <a:lnTo>
                  <a:pt x="1771929" y="591897"/>
                </a:lnTo>
                <a:lnTo>
                  <a:pt x="1843746" y="594286"/>
                </a:lnTo>
                <a:lnTo>
                  <a:pt x="1916417" y="596410"/>
                </a:lnTo>
                <a:lnTo>
                  <a:pt x="1989906" y="598266"/>
                </a:lnTo>
                <a:lnTo>
                  <a:pt x="2064178" y="599848"/>
                </a:lnTo>
                <a:lnTo>
                  <a:pt x="2139196" y="601152"/>
                </a:lnTo>
                <a:lnTo>
                  <a:pt x="2214925" y="602174"/>
                </a:lnTo>
                <a:lnTo>
                  <a:pt x="2291329" y="602910"/>
                </a:lnTo>
                <a:lnTo>
                  <a:pt x="2368373" y="603354"/>
                </a:lnTo>
                <a:lnTo>
                  <a:pt x="2446020" y="603503"/>
                </a:lnTo>
                <a:lnTo>
                  <a:pt x="2827861" y="599848"/>
                </a:lnTo>
                <a:lnTo>
                  <a:pt x="3120110" y="591897"/>
                </a:lnTo>
                <a:lnTo>
                  <a:pt x="3398121" y="579786"/>
                </a:lnTo>
                <a:lnTo>
                  <a:pt x="3659600" y="563798"/>
                </a:lnTo>
                <a:lnTo>
                  <a:pt x="3843483" y="549432"/>
                </a:lnTo>
                <a:lnTo>
                  <a:pt x="4015811" y="533163"/>
                </a:lnTo>
                <a:lnTo>
                  <a:pt x="4123799" y="521319"/>
                </a:lnTo>
                <a:lnTo>
                  <a:pt x="4225935" y="508719"/>
                </a:lnTo>
                <a:lnTo>
                  <a:pt x="4321933" y="495396"/>
                </a:lnTo>
                <a:lnTo>
                  <a:pt x="4411506" y="481387"/>
                </a:lnTo>
                <a:lnTo>
                  <a:pt x="4453794" y="474136"/>
                </a:lnTo>
                <a:lnTo>
                  <a:pt x="4494368" y="466727"/>
                </a:lnTo>
                <a:lnTo>
                  <a:pt x="4533193" y="459164"/>
                </a:lnTo>
                <a:lnTo>
                  <a:pt x="4605450" y="443594"/>
                </a:lnTo>
                <a:lnTo>
                  <a:pt x="4670279" y="427461"/>
                </a:lnTo>
                <a:lnTo>
                  <a:pt x="4727394" y="410801"/>
                </a:lnTo>
                <a:lnTo>
                  <a:pt x="4776509" y="393649"/>
                </a:lnTo>
                <a:lnTo>
                  <a:pt x="4817336" y="376041"/>
                </a:lnTo>
                <a:lnTo>
                  <a:pt x="4862411" y="348850"/>
                </a:lnTo>
                <a:lnTo>
                  <a:pt x="4890830" y="311329"/>
                </a:lnTo>
                <a:lnTo>
                  <a:pt x="4892040" y="301751"/>
                </a:lnTo>
                <a:lnTo>
                  <a:pt x="4890830" y="292174"/>
                </a:lnTo>
                <a:lnTo>
                  <a:pt x="4862411" y="254653"/>
                </a:lnTo>
                <a:lnTo>
                  <a:pt x="4817336" y="227462"/>
                </a:lnTo>
                <a:lnTo>
                  <a:pt x="4776509" y="209854"/>
                </a:lnTo>
                <a:lnTo>
                  <a:pt x="4727394" y="192702"/>
                </a:lnTo>
                <a:lnTo>
                  <a:pt x="4670279" y="176042"/>
                </a:lnTo>
                <a:lnTo>
                  <a:pt x="4605450" y="159909"/>
                </a:lnTo>
                <a:lnTo>
                  <a:pt x="4533193" y="144339"/>
                </a:lnTo>
                <a:lnTo>
                  <a:pt x="4494368" y="136776"/>
                </a:lnTo>
                <a:lnTo>
                  <a:pt x="4453794" y="129367"/>
                </a:lnTo>
                <a:lnTo>
                  <a:pt x="4411506" y="122116"/>
                </a:lnTo>
                <a:lnTo>
                  <a:pt x="4321933" y="108107"/>
                </a:lnTo>
                <a:lnTo>
                  <a:pt x="4225935" y="94784"/>
                </a:lnTo>
                <a:lnTo>
                  <a:pt x="4123799" y="82184"/>
                </a:lnTo>
                <a:lnTo>
                  <a:pt x="3959712" y="64713"/>
                </a:lnTo>
                <a:lnTo>
                  <a:pt x="3783425" y="49065"/>
                </a:lnTo>
                <a:lnTo>
                  <a:pt x="3531070" y="31244"/>
                </a:lnTo>
                <a:lnTo>
                  <a:pt x="3261038" y="17159"/>
                </a:lnTo>
                <a:lnTo>
                  <a:pt x="2975622" y="7093"/>
                </a:lnTo>
                <a:lnTo>
                  <a:pt x="2600710" y="593"/>
                </a:lnTo>
                <a:lnTo>
                  <a:pt x="24460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/>
          <p:nvPr/>
        </p:nvSpPr>
        <p:spPr>
          <a:xfrm>
            <a:off x="4490225" y="1510194"/>
            <a:ext cx="3062868" cy="278877"/>
          </a:xfrm>
          <a:custGeom>
            <a:avLst/>
            <a:gdLst/>
            <a:ahLst/>
            <a:cxnLst/>
            <a:rect l="l" t="t" r="r" b="b"/>
            <a:pathLst>
              <a:path w="3810000" h="513714">
                <a:moveTo>
                  <a:pt x="1905000" y="0"/>
                </a:moveTo>
                <a:lnTo>
                  <a:pt x="1826478" y="214"/>
                </a:lnTo>
                <a:lnTo>
                  <a:pt x="1748765" y="851"/>
                </a:lnTo>
                <a:lnTo>
                  <a:pt x="1671920" y="1902"/>
                </a:lnTo>
                <a:lnTo>
                  <a:pt x="1596007" y="3360"/>
                </a:lnTo>
                <a:lnTo>
                  <a:pt x="1521085" y="5215"/>
                </a:lnTo>
                <a:lnTo>
                  <a:pt x="1447217" y="7461"/>
                </a:lnTo>
                <a:lnTo>
                  <a:pt x="1374463" y="10087"/>
                </a:lnTo>
                <a:lnTo>
                  <a:pt x="1302885" y="13088"/>
                </a:lnTo>
                <a:lnTo>
                  <a:pt x="1232545" y="16453"/>
                </a:lnTo>
                <a:lnTo>
                  <a:pt x="1029558" y="28656"/>
                </a:lnTo>
                <a:lnTo>
                  <a:pt x="901542" y="38465"/>
                </a:lnTo>
                <a:lnTo>
                  <a:pt x="779946" y="49536"/>
                </a:lnTo>
                <a:lnTo>
                  <a:pt x="665260" y="61803"/>
                </a:lnTo>
                <a:lnTo>
                  <a:pt x="557974" y="75199"/>
                </a:lnTo>
                <a:lnTo>
                  <a:pt x="507259" y="82301"/>
                </a:lnTo>
                <a:lnTo>
                  <a:pt x="458579" y="89660"/>
                </a:lnTo>
                <a:lnTo>
                  <a:pt x="411993" y="97269"/>
                </a:lnTo>
                <a:lnTo>
                  <a:pt x="367564" y="105119"/>
                </a:lnTo>
                <a:lnTo>
                  <a:pt x="325353" y="113202"/>
                </a:lnTo>
                <a:lnTo>
                  <a:pt x="285421" y="121510"/>
                </a:lnTo>
                <a:lnTo>
                  <a:pt x="247829" y="130034"/>
                </a:lnTo>
                <a:lnTo>
                  <a:pt x="179912" y="147699"/>
                </a:lnTo>
                <a:lnTo>
                  <a:pt x="122091" y="166130"/>
                </a:lnTo>
                <a:lnTo>
                  <a:pt x="74859" y="185263"/>
                </a:lnTo>
                <a:lnTo>
                  <a:pt x="38704" y="205030"/>
                </a:lnTo>
                <a:lnTo>
                  <a:pt x="6315" y="235728"/>
                </a:lnTo>
                <a:lnTo>
                  <a:pt x="0" y="256794"/>
                </a:lnTo>
                <a:lnTo>
                  <a:pt x="1589" y="267381"/>
                </a:lnTo>
                <a:lnTo>
                  <a:pt x="24934" y="298455"/>
                </a:lnTo>
                <a:lnTo>
                  <a:pt x="74859" y="328324"/>
                </a:lnTo>
                <a:lnTo>
                  <a:pt x="122091" y="347457"/>
                </a:lnTo>
                <a:lnTo>
                  <a:pt x="179912" y="365888"/>
                </a:lnTo>
                <a:lnTo>
                  <a:pt x="247829" y="383553"/>
                </a:lnTo>
                <a:lnTo>
                  <a:pt x="285421" y="392077"/>
                </a:lnTo>
                <a:lnTo>
                  <a:pt x="325353" y="400385"/>
                </a:lnTo>
                <a:lnTo>
                  <a:pt x="367564" y="408468"/>
                </a:lnTo>
                <a:lnTo>
                  <a:pt x="411993" y="416318"/>
                </a:lnTo>
                <a:lnTo>
                  <a:pt x="458579" y="423927"/>
                </a:lnTo>
                <a:lnTo>
                  <a:pt x="507259" y="431286"/>
                </a:lnTo>
                <a:lnTo>
                  <a:pt x="557974" y="438388"/>
                </a:lnTo>
                <a:lnTo>
                  <a:pt x="610661" y="445223"/>
                </a:lnTo>
                <a:lnTo>
                  <a:pt x="721709" y="458063"/>
                </a:lnTo>
                <a:lnTo>
                  <a:pt x="839911" y="469741"/>
                </a:lnTo>
                <a:lnTo>
                  <a:pt x="964778" y="480189"/>
                </a:lnTo>
                <a:lnTo>
                  <a:pt x="1163502" y="493412"/>
                </a:lnTo>
                <a:lnTo>
                  <a:pt x="1232545" y="497134"/>
                </a:lnTo>
                <a:lnTo>
                  <a:pt x="1302885" y="500499"/>
                </a:lnTo>
                <a:lnTo>
                  <a:pt x="1374463" y="503500"/>
                </a:lnTo>
                <a:lnTo>
                  <a:pt x="1447217" y="506126"/>
                </a:lnTo>
                <a:lnTo>
                  <a:pt x="1521085" y="508372"/>
                </a:lnTo>
                <a:lnTo>
                  <a:pt x="1596007" y="510227"/>
                </a:lnTo>
                <a:lnTo>
                  <a:pt x="1671920" y="511685"/>
                </a:lnTo>
                <a:lnTo>
                  <a:pt x="1748765" y="512736"/>
                </a:lnTo>
                <a:lnTo>
                  <a:pt x="1826478" y="513373"/>
                </a:lnTo>
                <a:lnTo>
                  <a:pt x="1905000" y="513588"/>
                </a:lnTo>
                <a:lnTo>
                  <a:pt x="2138079" y="511685"/>
                </a:lnTo>
                <a:lnTo>
                  <a:pt x="2362782" y="506126"/>
                </a:lnTo>
                <a:lnTo>
                  <a:pt x="2577454" y="497134"/>
                </a:lnTo>
                <a:lnTo>
                  <a:pt x="2780441" y="484931"/>
                </a:lnTo>
                <a:lnTo>
                  <a:pt x="2908457" y="475122"/>
                </a:lnTo>
                <a:lnTo>
                  <a:pt x="3030053" y="464051"/>
                </a:lnTo>
                <a:lnTo>
                  <a:pt x="3144739" y="451784"/>
                </a:lnTo>
                <a:lnTo>
                  <a:pt x="3252025" y="438388"/>
                </a:lnTo>
                <a:lnTo>
                  <a:pt x="3302740" y="431286"/>
                </a:lnTo>
                <a:lnTo>
                  <a:pt x="3351420" y="423927"/>
                </a:lnTo>
                <a:lnTo>
                  <a:pt x="3398006" y="416318"/>
                </a:lnTo>
                <a:lnTo>
                  <a:pt x="3442435" y="408468"/>
                </a:lnTo>
                <a:lnTo>
                  <a:pt x="3484646" y="400385"/>
                </a:lnTo>
                <a:lnTo>
                  <a:pt x="3524578" y="392077"/>
                </a:lnTo>
                <a:lnTo>
                  <a:pt x="3562170" y="383553"/>
                </a:lnTo>
                <a:lnTo>
                  <a:pt x="3630087" y="365888"/>
                </a:lnTo>
                <a:lnTo>
                  <a:pt x="3687908" y="347457"/>
                </a:lnTo>
                <a:lnTo>
                  <a:pt x="3735140" y="328324"/>
                </a:lnTo>
                <a:lnTo>
                  <a:pt x="3771295" y="308557"/>
                </a:lnTo>
                <a:lnTo>
                  <a:pt x="3803684" y="277859"/>
                </a:lnTo>
                <a:lnTo>
                  <a:pt x="3810000" y="256794"/>
                </a:lnTo>
                <a:lnTo>
                  <a:pt x="3808410" y="246206"/>
                </a:lnTo>
                <a:lnTo>
                  <a:pt x="3785065" y="215132"/>
                </a:lnTo>
                <a:lnTo>
                  <a:pt x="3735140" y="185263"/>
                </a:lnTo>
                <a:lnTo>
                  <a:pt x="3687908" y="166130"/>
                </a:lnTo>
                <a:lnTo>
                  <a:pt x="3630087" y="147699"/>
                </a:lnTo>
                <a:lnTo>
                  <a:pt x="3562170" y="130034"/>
                </a:lnTo>
                <a:lnTo>
                  <a:pt x="3524578" y="121510"/>
                </a:lnTo>
                <a:lnTo>
                  <a:pt x="3484646" y="113202"/>
                </a:lnTo>
                <a:lnTo>
                  <a:pt x="3442435" y="105119"/>
                </a:lnTo>
                <a:lnTo>
                  <a:pt x="3398006" y="97269"/>
                </a:lnTo>
                <a:lnTo>
                  <a:pt x="3351420" y="89660"/>
                </a:lnTo>
                <a:lnTo>
                  <a:pt x="3302740" y="82301"/>
                </a:lnTo>
                <a:lnTo>
                  <a:pt x="3252025" y="75199"/>
                </a:lnTo>
                <a:lnTo>
                  <a:pt x="3144739" y="61803"/>
                </a:lnTo>
                <a:lnTo>
                  <a:pt x="3030053" y="49536"/>
                </a:lnTo>
                <a:lnTo>
                  <a:pt x="2908457" y="38465"/>
                </a:lnTo>
                <a:lnTo>
                  <a:pt x="2780441" y="28656"/>
                </a:lnTo>
                <a:lnTo>
                  <a:pt x="2577454" y="16453"/>
                </a:lnTo>
                <a:lnTo>
                  <a:pt x="2362782" y="7461"/>
                </a:lnTo>
                <a:lnTo>
                  <a:pt x="2138079" y="1902"/>
                </a:lnTo>
                <a:lnTo>
                  <a:pt x="1905000" y="0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" name="object 8"/>
          <p:cNvSpPr/>
          <p:nvPr/>
        </p:nvSpPr>
        <p:spPr>
          <a:xfrm>
            <a:off x="778475" y="1510194"/>
            <a:ext cx="3200161" cy="1195805"/>
          </a:xfrm>
          <a:custGeom>
            <a:avLst/>
            <a:gdLst/>
            <a:ahLst/>
            <a:cxnLst/>
            <a:rect l="l" t="t" r="r" b="b"/>
            <a:pathLst>
              <a:path w="3618229" h="1564004">
                <a:moveTo>
                  <a:pt x="2510282" y="0"/>
                </a:moveTo>
                <a:lnTo>
                  <a:pt x="0" y="11429"/>
                </a:lnTo>
                <a:lnTo>
                  <a:pt x="0" y="1563624"/>
                </a:lnTo>
                <a:lnTo>
                  <a:pt x="3617976" y="1563624"/>
                </a:lnTo>
                <a:lnTo>
                  <a:pt x="3595012" y="1519249"/>
                </a:lnTo>
                <a:lnTo>
                  <a:pt x="3571525" y="1474835"/>
                </a:lnTo>
                <a:lnTo>
                  <a:pt x="3547542" y="1430353"/>
                </a:lnTo>
                <a:lnTo>
                  <a:pt x="3523096" y="1385775"/>
                </a:lnTo>
                <a:lnTo>
                  <a:pt x="3498216" y="1341070"/>
                </a:lnTo>
                <a:lnTo>
                  <a:pt x="3472932" y="1296209"/>
                </a:lnTo>
                <a:lnTo>
                  <a:pt x="3447275" y="1251163"/>
                </a:lnTo>
                <a:lnTo>
                  <a:pt x="3421276" y="1205902"/>
                </a:lnTo>
                <a:lnTo>
                  <a:pt x="3394964" y="1160399"/>
                </a:lnTo>
                <a:lnTo>
                  <a:pt x="3370128" y="1120236"/>
                </a:lnTo>
                <a:lnTo>
                  <a:pt x="3344912" y="1080052"/>
                </a:lnTo>
                <a:lnTo>
                  <a:pt x="3319314" y="1039848"/>
                </a:lnTo>
                <a:lnTo>
                  <a:pt x="3293331" y="999630"/>
                </a:lnTo>
                <a:lnTo>
                  <a:pt x="3266960" y="959399"/>
                </a:lnTo>
                <a:lnTo>
                  <a:pt x="3240197" y="919161"/>
                </a:lnTo>
                <a:lnTo>
                  <a:pt x="3213041" y="878919"/>
                </a:lnTo>
                <a:lnTo>
                  <a:pt x="3185488" y="838676"/>
                </a:lnTo>
                <a:lnTo>
                  <a:pt x="3157536" y="798437"/>
                </a:lnTo>
                <a:lnTo>
                  <a:pt x="3129181" y="758204"/>
                </a:lnTo>
                <a:lnTo>
                  <a:pt x="3100422" y="717982"/>
                </a:lnTo>
                <a:lnTo>
                  <a:pt x="3071254" y="677774"/>
                </a:lnTo>
                <a:lnTo>
                  <a:pt x="3041676" y="637584"/>
                </a:lnTo>
                <a:lnTo>
                  <a:pt x="3011684" y="597416"/>
                </a:lnTo>
                <a:lnTo>
                  <a:pt x="2981277" y="557274"/>
                </a:lnTo>
                <a:lnTo>
                  <a:pt x="2950450" y="517160"/>
                </a:lnTo>
                <a:lnTo>
                  <a:pt x="2919201" y="477079"/>
                </a:lnTo>
                <a:lnTo>
                  <a:pt x="2887527" y="437034"/>
                </a:lnTo>
                <a:lnTo>
                  <a:pt x="2855426" y="397029"/>
                </a:lnTo>
                <a:lnTo>
                  <a:pt x="2822895" y="357069"/>
                </a:lnTo>
                <a:lnTo>
                  <a:pt x="2789930" y="317155"/>
                </a:lnTo>
                <a:lnTo>
                  <a:pt x="2756529" y="277293"/>
                </a:lnTo>
                <a:lnTo>
                  <a:pt x="2722690" y="237486"/>
                </a:lnTo>
                <a:lnTo>
                  <a:pt x="2688409" y="197737"/>
                </a:lnTo>
                <a:lnTo>
                  <a:pt x="2653683" y="158050"/>
                </a:lnTo>
                <a:lnTo>
                  <a:pt x="2618511" y="118430"/>
                </a:lnTo>
                <a:lnTo>
                  <a:pt x="2582888" y="78878"/>
                </a:lnTo>
                <a:lnTo>
                  <a:pt x="2546813" y="39400"/>
                </a:lnTo>
                <a:lnTo>
                  <a:pt x="251028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9319" y="2705999"/>
            <a:ext cx="3710905" cy="915981"/>
          </a:xfrm>
          <a:custGeom>
            <a:avLst/>
            <a:gdLst/>
            <a:ahLst/>
            <a:cxnLst/>
            <a:rect l="l" t="t" r="r" b="b"/>
            <a:pathLst>
              <a:path w="4175760" h="1408429">
                <a:moveTo>
                  <a:pt x="3587241" y="0"/>
                </a:moveTo>
                <a:lnTo>
                  <a:pt x="0" y="0"/>
                </a:lnTo>
                <a:lnTo>
                  <a:pt x="0" y="1408175"/>
                </a:lnTo>
                <a:lnTo>
                  <a:pt x="4175760" y="1408175"/>
                </a:lnTo>
                <a:lnTo>
                  <a:pt x="4162804" y="1362425"/>
                </a:lnTo>
                <a:lnTo>
                  <a:pt x="4149423" y="1316308"/>
                </a:lnTo>
                <a:lnTo>
                  <a:pt x="4135589" y="1269826"/>
                </a:lnTo>
                <a:lnTo>
                  <a:pt x="4121275" y="1222977"/>
                </a:lnTo>
                <a:lnTo>
                  <a:pt x="4106455" y="1175761"/>
                </a:lnTo>
                <a:lnTo>
                  <a:pt x="4091102" y="1128178"/>
                </a:lnTo>
                <a:lnTo>
                  <a:pt x="4075190" y="1080228"/>
                </a:lnTo>
                <a:lnTo>
                  <a:pt x="4058692" y="1031911"/>
                </a:lnTo>
                <a:lnTo>
                  <a:pt x="4041580" y="983226"/>
                </a:lnTo>
                <a:lnTo>
                  <a:pt x="4023830" y="934174"/>
                </a:lnTo>
                <a:lnTo>
                  <a:pt x="4005413" y="884753"/>
                </a:lnTo>
                <a:lnTo>
                  <a:pt x="3986304" y="834965"/>
                </a:lnTo>
                <a:lnTo>
                  <a:pt x="3966475" y="784807"/>
                </a:lnTo>
                <a:lnTo>
                  <a:pt x="3945901" y="734281"/>
                </a:lnTo>
                <a:lnTo>
                  <a:pt x="3924554" y="683386"/>
                </a:lnTo>
                <a:lnTo>
                  <a:pt x="3906271" y="639080"/>
                </a:lnTo>
                <a:lnTo>
                  <a:pt x="3887388" y="594515"/>
                </a:lnTo>
                <a:lnTo>
                  <a:pt x="3867905" y="549708"/>
                </a:lnTo>
                <a:lnTo>
                  <a:pt x="3847823" y="504680"/>
                </a:lnTo>
                <a:lnTo>
                  <a:pt x="3827140" y="459448"/>
                </a:lnTo>
                <a:lnTo>
                  <a:pt x="3805856" y="414031"/>
                </a:lnTo>
                <a:lnTo>
                  <a:pt x="3783972" y="368447"/>
                </a:lnTo>
                <a:lnTo>
                  <a:pt x="3761487" y="322715"/>
                </a:lnTo>
                <a:lnTo>
                  <a:pt x="3738400" y="276853"/>
                </a:lnTo>
                <a:lnTo>
                  <a:pt x="3714712" y="230881"/>
                </a:lnTo>
                <a:lnTo>
                  <a:pt x="3690422" y="184816"/>
                </a:lnTo>
                <a:lnTo>
                  <a:pt x="3665530" y="138676"/>
                </a:lnTo>
                <a:lnTo>
                  <a:pt x="3640037" y="92482"/>
                </a:lnTo>
                <a:lnTo>
                  <a:pt x="3613940" y="46250"/>
                </a:lnTo>
                <a:lnTo>
                  <a:pt x="3587241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0" name="object 10"/>
          <p:cNvSpPr/>
          <p:nvPr/>
        </p:nvSpPr>
        <p:spPr>
          <a:xfrm>
            <a:off x="779319" y="3621980"/>
            <a:ext cx="3905262" cy="835970"/>
          </a:xfrm>
          <a:custGeom>
            <a:avLst/>
            <a:gdLst/>
            <a:ahLst/>
            <a:cxnLst/>
            <a:rect l="l" t="t" r="r" b="b"/>
            <a:pathLst>
              <a:path w="4408170" h="1325879">
                <a:moveTo>
                  <a:pt x="4189349" y="0"/>
                </a:moveTo>
                <a:lnTo>
                  <a:pt x="0" y="0"/>
                </a:lnTo>
                <a:lnTo>
                  <a:pt x="0" y="1325879"/>
                </a:lnTo>
                <a:lnTo>
                  <a:pt x="4403725" y="1325879"/>
                </a:lnTo>
                <a:lnTo>
                  <a:pt x="4408084" y="1085728"/>
                </a:lnTo>
                <a:lnTo>
                  <a:pt x="4396216" y="901233"/>
                </a:lnTo>
                <a:lnTo>
                  <a:pt x="4356129" y="678395"/>
                </a:lnTo>
                <a:lnTo>
                  <a:pt x="4275836" y="323214"/>
                </a:lnTo>
                <a:lnTo>
                  <a:pt x="4265746" y="279005"/>
                </a:lnTo>
                <a:lnTo>
                  <a:pt x="4254791" y="234044"/>
                </a:lnTo>
                <a:lnTo>
                  <a:pt x="4243035" y="188390"/>
                </a:lnTo>
                <a:lnTo>
                  <a:pt x="4230546" y="142101"/>
                </a:lnTo>
                <a:lnTo>
                  <a:pt x="4217391" y="95235"/>
                </a:lnTo>
                <a:lnTo>
                  <a:pt x="4203637" y="47848"/>
                </a:lnTo>
                <a:lnTo>
                  <a:pt x="4189349" y="0"/>
                </a:lnTo>
                <a:close/>
              </a:path>
            </a:pathLst>
          </a:custGeom>
          <a:solidFill>
            <a:srgbClr val="1862B3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" name="object 11"/>
          <p:cNvSpPr txBox="1"/>
          <p:nvPr/>
        </p:nvSpPr>
        <p:spPr>
          <a:xfrm>
            <a:off x="1086256" y="1919759"/>
            <a:ext cx="2884836" cy="22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004411"/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Üst yönetimden sorumlu olanlara bildirilen konular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Source Sans Pro" panose="020B0604020202020204" charset="-94"/>
              <a:cs typeface="Times New Roman"/>
            </a:endParaRPr>
          </a:p>
          <a:p>
            <a:pPr marL="9525" marR="3810">
              <a:spcBef>
                <a:spcPts val="1125"/>
              </a:spcBef>
            </a:pPr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Denetçinin azami düzeyde dikkatini gerektiren konular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dirty="0">
              <a:latin typeface="Source Sans Pro" panose="020B0604020202020204" charset="-94"/>
              <a:cs typeface="Times New Roman"/>
            </a:endParaRPr>
          </a:p>
          <a:p>
            <a:pPr>
              <a:lnSpc>
                <a:spcPct val="100000"/>
              </a:lnSpc>
            </a:pPr>
            <a:endParaRPr dirty="0">
              <a:latin typeface="Source Sans Pro" panose="020B0604020202020204" charset="-94"/>
              <a:cs typeface="Times New Roman"/>
            </a:endParaRPr>
          </a:p>
          <a:p>
            <a:pPr marL="9525" marR="3810"/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Denetimde en çok önem arz eden konular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82913" y="3111380"/>
            <a:ext cx="489585" cy="290513"/>
          </a:xfrm>
          <a:custGeom>
            <a:avLst/>
            <a:gdLst/>
            <a:ahLst/>
            <a:cxnLst/>
            <a:rect l="l" t="t" r="r" b="b"/>
            <a:pathLst>
              <a:path w="652779" h="387350">
                <a:moveTo>
                  <a:pt x="407162" y="0"/>
                </a:moveTo>
                <a:lnTo>
                  <a:pt x="245110" y="0"/>
                </a:lnTo>
                <a:lnTo>
                  <a:pt x="224662" y="635"/>
                </a:lnTo>
                <a:lnTo>
                  <a:pt x="186181" y="5207"/>
                </a:lnTo>
                <a:lnTo>
                  <a:pt x="132587" y="20828"/>
                </a:lnTo>
                <a:lnTo>
                  <a:pt x="85470" y="45212"/>
                </a:lnTo>
                <a:lnTo>
                  <a:pt x="47370" y="76962"/>
                </a:lnTo>
                <a:lnTo>
                  <a:pt x="19050" y="114681"/>
                </a:lnTo>
                <a:lnTo>
                  <a:pt x="3428" y="157480"/>
                </a:lnTo>
                <a:lnTo>
                  <a:pt x="0" y="187833"/>
                </a:lnTo>
                <a:lnTo>
                  <a:pt x="0" y="340233"/>
                </a:lnTo>
                <a:lnTo>
                  <a:pt x="48894" y="353949"/>
                </a:lnTo>
                <a:lnTo>
                  <a:pt x="115824" y="366903"/>
                </a:lnTo>
                <a:lnTo>
                  <a:pt x="179197" y="376174"/>
                </a:lnTo>
                <a:lnTo>
                  <a:pt x="238760" y="382397"/>
                </a:lnTo>
                <a:lnTo>
                  <a:pt x="295020" y="386080"/>
                </a:lnTo>
                <a:lnTo>
                  <a:pt x="347344" y="387096"/>
                </a:lnTo>
                <a:lnTo>
                  <a:pt x="373761" y="386842"/>
                </a:lnTo>
                <a:lnTo>
                  <a:pt x="423163" y="384937"/>
                </a:lnTo>
                <a:lnTo>
                  <a:pt x="467867" y="381000"/>
                </a:lnTo>
                <a:lnTo>
                  <a:pt x="525652" y="373126"/>
                </a:lnTo>
                <a:lnTo>
                  <a:pt x="572007" y="364109"/>
                </a:lnTo>
                <a:lnTo>
                  <a:pt x="615441" y="352806"/>
                </a:lnTo>
                <a:lnTo>
                  <a:pt x="636269" y="345948"/>
                </a:lnTo>
                <a:lnTo>
                  <a:pt x="638175" y="345313"/>
                </a:lnTo>
                <a:lnTo>
                  <a:pt x="651001" y="340233"/>
                </a:lnTo>
                <a:lnTo>
                  <a:pt x="652272" y="340233"/>
                </a:lnTo>
                <a:lnTo>
                  <a:pt x="652272" y="335788"/>
                </a:lnTo>
                <a:lnTo>
                  <a:pt x="325881" y="335788"/>
                </a:lnTo>
                <a:lnTo>
                  <a:pt x="324865" y="335026"/>
                </a:lnTo>
                <a:lnTo>
                  <a:pt x="292100" y="295402"/>
                </a:lnTo>
                <a:lnTo>
                  <a:pt x="291845" y="295021"/>
                </a:lnTo>
                <a:lnTo>
                  <a:pt x="291591" y="294386"/>
                </a:lnTo>
                <a:lnTo>
                  <a:pt x="308101" y="103378"/>
                </a:lnTo>
                <a:lnTo>
                  <a:pt x="308355" y="102616"/>
                </a:lnTo>
                <a:lnTo>
                  <a:pt x="308863" y="102235"/>
                </a:lnTo>
                <a:lnTo>
                  <a:pt x="309372" y="101727"/>
                </a:lnTo>
                <a:lnTo>
                  <a:pt x="625072" y="101727"/>
                </a:lnTo>
                <a:lnTo>
                  <a:pt x="624839" y="101346"/>
                </a:lnTo>
                <a:lnTo>
                  <a:pt x="620620" y="95758"/>
                </a:lnTo>
                <a:lnTo>
                  <a:pt x="307848" y="95758"/>
                </a:lnTo>
                <a:lnTo>
                  <a:pt x="273050" y="40640"/>
                </a:lnTo>
                <a:lnTo>
                  <a:pt x="285623" y="30861"/>
                </a:lnTo>
                <a:lnTo>
                  <a:pt x="541476" y="30861"/>
                </a:lnTo>
                <a:lnTo>
                  <a:pt x="536193" y="28067"/>
                </a:lnTo>
                <a:lnTo>
                  <a:pt x="484377" y="9525"/>
                </a:lnTo>
                <a:lnTo>
                  <a:pt x="446913" y="2413"/>
                </a:lnTo>
                <a:lnTo>
                  <a:pt x="427354" y="635"/>
                </a:lnTo>
                <a:lnTo>
                  <a:pt x="407162" y="0"/>
                </a:lnTo>
                <a:close/>
              </a:path>
              <a:path w="652779" h="387350">
                <a:moveTo>
                  <a:pt x="625072" y="101727"/>
                </a:moveTo>
                <a:lnTo>
                  <a:pt x="345186" y="101727"/>
                </a:lnTo>
                <a:lnTo>
                  <a:pt x="346075" y="102235"/>
                </a:lnTo>
                <a:lnTo>
                  <a:pt x="346837" y="102616"/>
                </a:lnTo>
                <a:lnTo>
                  <a:pt x="346837" y="103378"/>
                </a:lnTo>
                <a:lnTo>
                  <a:pt x="364108" y="294386"/>
                </a:lnTo>
                <a:lnTo>
                  <a:pt x="364108" y="295021"/>
                </a:lnTo>
                <a:lnTo>
                  <a:pt x="363854" y="295656"/>
                </a:lnTo>
                <a:lnTo>
                  <a:pt x="329056" y="335026"/>
                </a:lnTo>
                <a:lnTo>
                  <a:pt x="328167" y="335407"/>
                </a:lnTo>
                <a:lnTo>
                  <a:pt x="327405" y="335788"/>
                </a:lnTo>
                <a:lnTo>
                  <a:pt x="652272" y="335788"/>
                </a:lnTo>
                <a:lnTo>
                  <a:pt x="652272" y="187833"/>
                </a:lnTo>
                <a:lnTo>
                  <a:pt x="644905" y="142748"/>
                </a:lnTo>
                <a:lnTo>
                  <a:pt x="632967" y="114681"/>
                </a:lnTo>
                <a:lnTo>
                  <a:pt x="625072" y="101727"/>
                </a:lnTo>
                <a:close/>
              </a:path>
              <a:path w="652779" h="387350">
                <a:moveTo>
                  <a:pt x="541476" y="30861"/>
                </a:moveTo>
                <a:lnTo>
                  <a:pt x="369569" y="30861"/>
                </a:lnTo>
                <a:lnTo>
                  <a:pt x="373252" y="31242"/>
                </a:lnTo>
                <a:lnTo>
                  <a:pt x="376554" y="32512"/>
                </a:lnTo>
                <a:lnTo>
                  <a:pt x="379475" y="34671"/>
                </a:lnTo>
                <a:lnTo>
                  <a:pt x="381000" y="37338"/>
                </a:lnTo>
                <a:lnTo>
                  <a:pt x="381888" y="40640"/>
                </a:lnTo>
                <a:lnTo>
                  <a:pt x="348106" y="95758"/>
                </a:lnTo>
                <a:lnTo>
                  <a:pt x="620620" y="95758"/>
                </a:lnTo>
                <a:lnTo>
                  <a:pt x="593216" y="65659"/>
                </a:lnTo>
                <a:lnTo>
                  <a:pt x="551561" y="36195"/>
                </a:lnTo>
                <a:lnTo>
                  <a:pt x="541476" y="308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9" name="object 19"/>
          <p:cNvSpPr/>
          <p:nvPr/>
        </p:nvSpPr>
        <p:spPr>
          <a:xfrm>
            <a:off x="5885307" y="2852357"/>
            <a:ext cx="285750" cy="280035"/>
          </a:xfrm>
          <a:custGeom>
            <a:avLst/>
            <a:gdLst/>
            <a:ahLst/>
            <a:cxnLst/>
            <a:rect l="l" t="t" r="r" b="b"/>
            <a:pathLst>
              <a:path w="381000" h="373379">
                <a:moveTo>
                  <a:pt x="190500" y="0"/>
                </a:moveTo>
                <a:lnTo>
                  <a:pt x="137159" y="7493"/>
                </a:lnTo>
                <a:lnTo>
                  <a:pt x="89280" y="28193"/>
                </a:lnTo>
                <a:lnTo>
                  <a:pt x="49656" y="60832"/>
                </a:lnTo>
                <a:lnTo>
                  <a:pt x="20574" y="102488"/>
                </a:lnTo>
                <a:lnTo>
                  <a:pt x="3682" y="151256"/>
                </a:lnTo>
                <a:lnTo>
                  <a:pt x="0" y="186689"/>
                </a:lnTo>
                <a:lnTo>
                  <a:pt x="762" y="204724"/>
                </a:lnTo>
                <a:lnTo>
                  <a:pt x="13334" y="255269"/>
                </a:lnTo>
                <a:lnTo>
                  <a:pt x="38988" y="299719"/>
                </a:lnTo>
                <a:lnTo>
                  <a:pt x="75183" y="335152"/>
                </a:lnTo>
                <a:lnTo>
                  <a:pt x="120268" y="360552"/>
                </a:lnTo>
                <a:lnTo>
                  <a:pt x="172338" y="372618"/>
                </a:lnTo>
                <a:lnTo>
                  <a:pt x="190500" y="373379"/>
                </a:lnTo>
                <a:lnTo>
                  <a:pt x="208661" y="372618"/>
                </a:lnTo>
                <a:lnTo>
                  <a:pt x="260476" y="360552"/>
                </a:lnTo>
                <a:lnTo>
                  <a:pt x="305815" y="335152"/>
                </a:lnTo>
                <a:lnTo>
                  <a:pt x="342011" y="299719"/>
                </a:lnTo>
                <a:lnTo>
                  <a:pt x="367411" y="255269"/>
                </a:lnTo>
                <a:lnTo>
                  <a:pt x="379729" y="204724"/>
                </a:lnTo>
                <a:lnTo>
                  <a:pt x="381000" y="186689"/>
                </a:lnTo>
                <a:lnTo>
                  <a:pt x="379729" y="168656"/>
                </a:lnTo>
                <a:lnTo>
                  <a:pt x="367411" y="118109"/>
                </a:lnTo>
                <a:lnTo>
                  <a:pt x="342011" y="73659"/>
                </a:lnTo>
                <a:lnTo>
                  <a:pt x="305815" y="37972"/>
                </a:lnTo>
                <a:lnTo>
                  <a:pt x="260476" y="12826"/>
                </a:lnTo>
                <a:lnTo>
                  <a:pt x="208661" y="1015"/>
                </a:lnTo>
                <a:lnTo>
                  <a:pt x="190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0" name="object 20"/>
          <p:cNvSpPr/>
          <p:nvPr/>
        </p:nvSpPr>
        <p:spPr>
          <a:xfrm>
            <a:off x="5831491" y="3828717"/>
            <a:ext cx="339566" cy="429578"/>
          </a:xfrm>
          <a:custGeom>
            <a:avLst/>
            <a:gdLst/>
            <a:ahLst/>
            <a:cxnLst/>
            <a:rect l="l" t="t" r="r" b="b"/>
            <a:pathLst>
              <a:path w="452754" h="572770">
                <a:moveTo>
                  <a:pt x="226441" y="0"/>
                </a:moveTo>
                <a:lnTo>
                  <a:pt x="154940" y="10160"/>
                </a:lnTo>
                <a:lnTo>
                  <a:pt x="107315" y="30480"/>
                </a:lnTo>
                <a:lnTo>
                  <a:pt x="66421" y="58420"/>
                </a:lnTo>
                <a:lnTo>
                  <a:pt x="33909" y="95250"/>
                </a:lnTo>
                <a:lnTo>
                  <a:pt x="11557" y="137160"/>
                </a:lnTo>
                <a:lnTo>
                  <a:pt x="635" y="182880"/>
                </a:lnTo>
                <a:lnTo>
                  <a:pt x="0" y="199390"/>
                </a:lnTo>
                <a:lnTo>
                  <a:pt x="381" y="213360"/>
                </a:lnTo>
                <a:lnTo>
                  <a:pt x="6096" y="251460"/>
                </a:lnTo>
                <a:lnTo>
                  <a:pt x="16891" y="281940"/>
                </a:lnTo>
                <a:lnTo>
                  <a:pt x="20955" y="292100"/>
                </a:lnTo>
                <a:lnTo>
                  <a:pt x="45466" y="331470"/>
                </a:lnTo>
                <a:lnTo>
                  <a:pt x="50546" y="337820"/>
                </a:lnTo>
                <a:lnTo>
                  <a:pt x="55118" y="344170"/>
                </a:lnTo>
                <a:lnTo>
                  <a:pt x="60960" y="351790"/>
                </a:lnTo>
                <a:lnTo>
                  <a:pt x="66040" y="359410"/>
                </a:lnTo>
                <a:lnTo>
                  <a:pt x="70104" y="365760"/>
                </a:lnTo>
                <a:lnTo>
                  <a:pt x="73406" y="370840"/>
                </a:lnTo>
                <a:lnTo>
                  <a:pt x="75819" y="377190"/>
                </a:lnTo>
                <a:lnTo>
                  <a:pt x="77343" y="382270"/>
                </a:lnTo>
                <a:lnTo>
                  <a:pt x="77851" y="387350"/>
                </a:lnTo>
                <a:lnTo>
                  <a:pt x="78486" y="396240"/>
                </a:lnTo>
                <a:lnTo>
                  <a:pt x="80645" y="405130"/>
                </a:lnTo>
                <a:lnTo>
                  <a:pt x="101854" y="440690"/>
                </a:lnTo>
                <a:lnTo>
                  <a:pt x="120015" y="454660"/>
                </a:lnTo>
                <a:lnTo>
                  <a:pt x="120142" y="459740"/>
                </a:lnTo>
                <a:lnTo>
                  <a:pt x="120396" y="464820"/>
                </a:lnTo>
                <a:lnTo>
                  <a:pt x="120904" y="469900"/>
                </a:lnTo>
                <a:lnTo>
                  <a:pt x="121031" y="474980"/>
                </a:lnTo>
                <a:lnTo>
                  <a:pt x="121539" y="481330"/>
                </a:lnTo>
                <a:lnTo>
                  <a:pt x="121793" y="487680"/>
                </a:lnTo>
                <a:lnTo>
                  <a:pt x="122174" y="492760"/>
                </a:lnTo>
                <a:lnTo>
                  <a:pt x="122428" y="497840"/>
                </a:lnTo>
                <a:lnTo>
                  <a:pt x="122809" y="501650"/>
                </a:lnTo>
                <a:lnTo>
                  <a:pt x="123062" y="505460"/>
                </a:lnTo>
                <a:lnTo>
                  <a:pt x="123317" y="506730"/>
                </a:lnTo>
                <a:lnTo>
                  <a:pt x="123444" y="510540"/>
                </a:lnTo>
                <a:lnTo>
                  <a:pt x="123952" y="514350"/>
                </a:lnTo>
                <a:lnTo>
                  <a:pt x="140081" y="537210"/>
                </a:lnTo>
                <a:lnTo>
                  <a:pt x="145542" y="542290"/>
                </a:lnTo>
                <a:lnTo>
                  <a:pt x="152781" y="546100"/>
                </a:lnTo>
                <a:lnTo>
                  <a:pt x="160655" y="548640"/>
                </a:lnTo>
                <a:lnTo>
                  <a:pt x="170053" y="552450"/>
                </a:lnTo>
                <a:lnTo>
                  <a:pt x="198628" y="572770"/>
                </a:lnTo>
                <a:lnTo>
                  <a:pt x="254000" y="572770"/>
                </a:lnTo>
                <a:lnTo>
                  <a:pt x="282575" y="552450"/>
                </a:lnTo>
                <a:lnTo>
                  <a:pt x="291592" y="549910"/>
                </a:lnTo>
                <a:lnTo>
                  <a:pt x="298958" y="546100"/>
                </a:lnTo>
                <a:lnTo>
                  <a:pt x="305562" y="542290"/>
                </a:lnTo>
                <a:lnTo>
                  <a:pt x="311277" y="538480"/>
                </a:lnTo>
                <a:lnTo>
                  <a:pt x="315849" y="535940"/>
                </a:lnTo>
                <a:lnTo>
                  <a:pt x="319532" y="530860"/>
                </a:lnTo>
                <a:lnTo>
                  <a:pt x="322580" y="527050"/>
                </a:lnTo>
                <a:lnTo>
                  <a:pt x="324993" y="523240"/>
                </a:lnTo>
                <a:lnTo>
                  <a:pt x="326898" y="519430"/>
                </a:lnTo>
                <a:lnTo>
                  <a:pt x="328041" y="516890"/>
                </a:lnTo>
                <a:lnTo>
                  <a:pt x="328930" y="513080"/>
                </a:lnTo>
                <a:lnTo>
                  <a:pt x="329311" y="510540"/>
                </a:lnTo>
                <a:lnTo>
                  <a:pt x="329311" y="508000"/>
                </a:lnTo>
                <a:lnTo>
                  <a:pt x="329565" y="506730"/>
                </a:lnTo>
                <a:lnTo>
                  <a:pt x="329565" y="505460"/>
                </a:lnTo>
                <a:lnTo>
                  <a:pt x="329819" y="501650"/>
                </a:lnTo>
                <a:lnTo>
                  <a:pt x="330200" y="497840"/>
                </a:lnTo>
                <a:lnTo>
                  <a:pt x="330454" y="492760"/>
                </a:lnTo>
                <a:lnTo>
                  <a:pt x="330835" y="487680"/>
                </a:lnTo>
                <a:lnTo>
                  <a:pt x="331089" y="481330"/>
                </a:lnTo>
                <a:lnTo>
                  <a:pt x="331597" y="474980"/>
                </a:lnTo>
                <a:lnTo>
                  <a:pt x="331724" y="469900"/>
                </a:lnTo>
                <a:lnTo>
                  <a:pt x="332232" y="464820"/>
                </a:lnTo>
                <a:lnTo>
                  <a:pt x="332359" y="459740"/>
                </a:lnTo>
                <a:lnTo>
                  <a:pt x="332613" y="454660"/>
                </a:lnTo>
                <a:lnTo>
                  <a:pt x="342265" y="448310"/>
                </a:lnTo>
                <a:lnTo>
                  <a:pt x="350774" y="440690"/>
                </a:lnTo>
                <a:lnTo>
                  <a:pt x="358013" y="431800"/>
                </a:lnTo>
                <a:lnTo>
                  <a:pt x="363855" y="424180"/>
                </a:lnTo>
                <a:lnTo>
                  <a:pt x="368681" y="415290"/>
                </a:lnTo>
                <a:lnTo>
                  <a:pt x="156464" y="415290"/>
                </a:lnTo>
                <a:lnTo>
                  <a:pt x="152273" y="411480"/>
                </a:lnTo>
                <a:lnTo>
                  <a:pt x="134366" y="377190"/>
                </a:lnTo>
                <a:lnTo>
                  <a:pt x="132842" y="368300"/>
                </a:lnTo>
                <a:lnTo>
                  <a:pt x="130302" y="360680"/>
                </a:lnTo>
                <a:lnTo>
                  <a:pt x="127000" y="353060"/>
                </a:lnTo>
                <a:lnTo>
                  <a:pt x="123062" y="344170"/>
                </a:lnTo>
                <a:lnTo>
                  <a:pt x="118237" y="337820"/>
                </a:lnTo>
                <a:lnTo>
                  <a:pt x="113157" y="330200"/>
                </a:lnTo>
                <a:lnTo>
                  <a:pt x="107696" y="322580"/>
                </a:lnTo>
                <a:lnTo>
                  <a:pt x="102108" y="314960"/>
                </a:lnTo>
                <a:lnTo>
                  <a:pt x="97536" y="308610"/>
                </a:lnTo>
                <a:lnTo>
                  <a:pt x="92202" y="300990"/>
                </a:lnTo>
                <a:lnTo>
                  <a:pt x="87630" y="294640"/>
                </a:lnTo>
                <a:lnTo>
                  <a:pt x="82804" y="287020"/>
                </a:lnTo>
                <a:lnTo>
                  <a:pt x="63373" y="243840"/>
                </a:lnTo>
                <a:lnTo>
                  <a:pt x="57277" y="199390"/>
                </a:lnTo>
                <a:lnTo>
                  <a:pt x="57912" y="186690"/>
                </a:lnTo>
                <a:lnTo>
                  <a:pt x="67691" y="148590"/>
                </a:lnTo>
                <a:lnTo>
                  <a:pt x="88265" y="115570"/>
                </a:lnTo>
                <a:lnTo>
                  <a:pt x="117602" y="87630"/>
                </a:lnTo>
                <a:lnTo>
                  <a:pt x="153924" y="67310"/>
                </a:lnTo>
                <a:lnTo>
                  <a:pt x="195834" y="54610"/>
                </a:lnTo>
                <a:lnTo>
                  <a:pt x="226441" y="52070"/>
                </a:lnTo>
                <a:lnTo>
                  <a:pt x="378269" y="52070"/>
                </a:lnTo>
                <a:lnTo>
                  <a:pt x="373507" y="48260"/>
                </a:lnTo>
                <a:lnTo>
                  <a:pt x="330200" y="22860"/>
                </a:lnTo>
                <a:lnTo>
                  <a:pt x="263144" y="2540"/>
                </a:lnTo>
                <a:lnTo>
                  <a:pt x="226441" y="0"/>
                </a:lnTo>
                <a:close/>
              </a:path>
              <a:path w="452754" h="572770">
                <a:moveTo>
                  <a:pt x="378269" y="52070"/>
                </a:moveTo>
                <a:lnTo>
                  <a:pt x="226441" y="52070"/>
                </a:lnTo>
                <a:lnTo>
                  <a:pt x="256794" y="54610"/>
                </a:lnTo>
                <a:lnTo>
                  <a:pt x="285242" y="62230"/>
                </a:lnTo>
                <a:lnTo>
                  <a:pt x="298704" y="67310"/>
                </a:lnTo>
                <a:lnTo>
                  <a:pt x="311658" y="72390"/>
                </a:lnTo>
                <a:lnTo>
                  <a:pt x="323850" y="78740"/>
                </a:lnTo>
                <a:lnTo>
                  <a:pt x="335280" y="87630"/>
                </a:lnTo>
                <a:lnTo>
                  <a:pt x="345694" y="95250"/>
                </a:lnTo>
                <a:lnTo>
                  <a:pt x="372237" y="125730"/>
                </a:lnTo>
                <a:lnTo>
                  <a:pt x="389255" y="160020"/>
                </a:lnTo>
                <a:lnTo>
                  <a:pt x="395351" y="199390"/>
                </a:lnTo>
                <a:lnTo>
                  <a:pt x="394970" y="212090"/>
                </a:lnTo>
                <a:lnTo>
                  <a:pt x="386207" y="254000"/>
                </a:lnTo>
                <a:lnTo>
                  <a:pt x="360172" y="302260"/>
                </a:lnTo>
                <a:lnTo>
                  <a:pt x="355092" y="308610"/>
                </a:lnTo>
                <a:lnTo>
                  <a:pt x="350393" y="314960"/>
                </a:lnTo>
                <a:lnTo>
                  <a:pt x="325628" y="353060"/>
                </a:lnTo>
                <a:lnTo>
                  <a:pt x="317754" y="387350"/>
                </a:lnTo>
                <a:lnTo>
                  <a:pt x="317119" y="391160"/>
                </a:lnTo>
                <a:lnTo>
                  <a:pt x="300355" y="411480"/>
                </a:lnTo>
                <a:lnTo>
                  <a:pt x="296164" y="415290"/>
                </a:lnTo>
                <a:lnTo>
                  <a:pt x="368681" y="415290"/>
                </a:lnTo>
                <a:lnTo>
                  <a:pt x="371983" y="405130"/>
                </a:lnTo>
                <a:lnTo>
                  <a:pt x="374142" y="396240"/>
                </a:lnTo>
                <a:lnTo>
                  <a:pt x="374777" y="387350"/>
                </a:lnTo>
                <a:lnTo>
                  <a:pt x="375285" y="382270"/>
                </a:lnTo>
                <a:lnTo>
                  <a:pt x="377063" y="377190"/>
                </a:lnTo>
                <a:lnTo>
                  <a:pt x="379222" y="370840"/>
                </a:lnTo>
                <a:lnTo>
                  <a:pt x="382524" y="365760"/>
                </a:lnTo>
                <a:lnTo>
                  <a:pt x="407416" y="331470"/>
                </a:lnTo>
                <a:lnTo>
                  <a:pt x="412242" y="323850"/>
                </a:lnTo>
                <a:lnTo>
                  <a:pt x="417195" y="316230"/>
                </a:lnTo>
                <a:lnTo>
                  <a:pt x="422275" y="308610"/>
                </a:lnTo>
                <a:lnTo>
                  <a:pt x="427101" y="300990"/>
                </a:lnTo>
                <a:lnTo>
                  <a:pt x="431673" y="292100"/>
                </a:lnTo>
                <a:lnTo>
                  <a:pt x="435737" y="281940"/>
                </a:lnTo>
                <a:lnTo>
                  <a:pt x="439928" y="271780"/>
                </a:lnTo>
                <a:lnTo>
                  <a:pt x="451104" y="226060"/>
                </a:lnTo>
                <a:lnTo>
                  <a:pt x="452628" y="199390"/>
                </a:lnTo>
                <a:lnTo>
                  <a:pt x="451993" y="182880"/>
                </a:lnTo>
                <a:lnTo>
                  <a:pt x="441071" y="137160"/>
                </a:lnTo>
                <a:lnTo>
                  <a:pt x="418719" y="95250"/>
                </a:lnTo>
                <a:lnTo>
                  <a:pt x="386207" y="58420"/>
                </a:lnTo>
                <a:lnTo>
                  <a:pt x="378269" y="52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1" name="object 21"/>
          <p:cNvSpPr/>
          <p:nvPr/>
        </p:nvSpPr>
        <p:spPr>
          <a:xfrm>
            <a:off x="5974842" y="3930015"/>
            <a:ext cx="52864" cy="115729"/>
          </a:xfrm>
          <a:custGeom>
            <a:avLst/>
            <a:gdLst/>
            <a:ahLst/>
            <a:cxnLst/>
            <a:rect l="l" t="t" r="r" b="b"/>
            <a:pathLst>
              <a:path w="70485" h="154304">
                <a:moveTo>
                  <a:pt x="35178" y="0"/>
                </a:moveTo>
                <a:lnTo>
                  <a:pt x="507" y="18415"/>
                </a:lnTo>
                <a:lnTo>
                  <a:pt x="0" y="23240"/>
                </a:lnTo>
                <a:lnTo>
                  <a:pt x="0" y="58039"/>
                </a:lnTo>
                <a:lnTo>
                  <a:pt x="253" y="62865"/>
                </a:lnTo>
                <a:lnTo>
                  <a:pt x="1142" y="67564"/>
                </a:lnTo>
                <a:lnTo>
                  <a:pt x="1777" y="72390"/>
                </a:lnTo>
                <a:lnTo>
                  <a:pt x="15620" y="142875"/>
                </a:lnTo>
                <a:lnTo>
                  <a:pt x="35178" y="153924"/>
                </a:lnTo>
                <a:lnTo>
                  <a:pt x="39624" y="153797"/>
                </a:lnTo>
                <a:lnTo>
                  <a:pt x="68325" y="72390"/>
                </a:lnTo>
                <a:lnTo>
                  <a:pt x="70103" y="58039"/>
                </a:lnTo>
                <a:lnTo>
                  <a:pt x="70103" y="23240"/>
                </a:lnTo>
                <a:lnTo>
                  <a:pt x="42290" y="253"/>
                </a:lnTo>
                <a:lnTo>
                  <a:pt x="3517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4" name="object 16"/>
          <p:cNvSpPr/>
          <p:nvPr/>
        </p:nvSpPr>
        <p:spPr>
          <a:xfrm>
            <a:off x="6028182" y="2052450"/>
            <a:ext cx="305276" cy="373856"/>
          </a:xfrm>
          <a:custGeom>
            <a:avLst/>
            <a:gdLst/>
            <a:ahLst/>
            <a:cxnLst/>
            <a:rect l="l" t="t" r="r" b="b"/>
            <a:pathLst>
              <a:path w="407035" h="498475">
                <a:moveTo>
                  <a:pt x="285876" y="0"/>
                </a:moveTo>
                <a:lnTo>
                  <a:pt x="275209" y="0"/>
                </a:lnTo>
                <a:lnTo>
                  <a:pt x="271145" y="381"/>
                </a:lnTo>
                <a:lnTo>
                  <a:pt x="11556" y="351155"/>
                </a:lnTo>
                <a:lnTo>
                  <a:pt x="0" y="481584"/>
                </a:lnTo>
                <a:lnTo>
                  <a:pt x="0" y="484886"/>
                </a:lnTo>
                <a:lnTo>
                  <a:pt x="19685" y="498348"/>
                </a:lnTo>
                <a:lnTo>
                  <a:pt x="24764" y="497713"/>
                </a:lnTo>
                <a:lnTo>
                  <a:pt x="29717" y="495554"/>
                </a:lnTo>
                <a:lnTo>
                  <a:pt x="131194" y="440944"/>
                </a:lnTo>
                <a:lnTo>
                  <a:pt x="78739" y="440944"/>
                </a:lnTo>
                <a:lnTo>
                  <a:pt x="68325" y="434594"/>
                </a:lnTo>
                <a:lnTo>
                  <a:pt x="57023" y="429006"/>
                </a:lnTo>
                <a:lnTo>
                  <a:pt x="45212" y="423925"/>
                </a:lnTo>
                <a:lnTo>
                  <a:pt x="33527" y="419735"/>
                </a:lnTo>
                <a:lnTo>
                  <a:pt x="36067" y="382650"/>
                </a:lnTo>
                <a:lnTo>
                  <a:pt x="190196" y="382650"/>
                </a:lnTo>
                <a:lnTo>
                  <a:pt x="404367" y="79756"/>
                </a:lnTo>
                <a:lnTo>
                  <a:pt x="406146" y="76326"/>
                </a:lnTo>
                <a:lnTo>
                  <a:pt x="406908" y="72389"/>
                </a:lnTo>
                <a:lnTo>
                  <a:pt x="406400" y="68325"/>
                </a:lnTo>
                <a:lnTo>
                  <a:pt x="406146" y="67310"/>
                </a:lnTo>
                <a:lnTo>
                  <a:pt x="405384" y="65405"/>
                </a:lnTo>
                <a:lnTo>
                  <a:pt x="404113" y="62484"/>
                </a:lnTo>
                <a:lnTo>
                  <a:pt x="401827" y="58928"/>
                </a:lnTo>
                <a:lnTo>
                  <a:pt x="399288" y="54863"/>
                </a:lnTo>
                <a:lnTo>
                  <a:pt x="369824" y="28575"/>
                </a:lnTo>
                <a:lnTo>
                  <a:pt x="326898" y="8255"/>
                </a:lnTo>
                <a:lnTo>
                  <a:pt x="292608" y="381"/>
                </a:lnTo>
                <a:lnTo>
                  <a:pt x="285876" y="0"/>
                </a:lnTo>
                <a:close/>
              </a:path>
              <a:path w="407035" h="498475">
                <a:moveTo>
                  <a:pt x="190196" y="382650"/>
                </a:moveTo>
                <a:lnTo>
                  <a:pt x="36067" y="382650"/>
                </a:lnTo>
                <a:lnTo>
                  <a:pt x="47878" y="384556"/>
                </a:lnTo>
                <a:lnTo>
                  <a:pt x="54737" y="386334"/>
                </a:lnTo>
                <a:lnTo>
                  <a:pt x="90804" y="401447"/>
                </a:lnTo>
                <a:lnTo>
                  <a:pt x="116331" y="420497"/>
                </a:lnTo>
                <a:lnTo>
                  <a:pt x="78739" y="440944"/>
                </a:lnTo>
                <a:lnTo>
                  <a:pt x="131194" y="440944"/>
                </a:lnTo>
                <a:lnTo>
                  <a:pt x="156210" y="427482"/>
                </a:lnTo>
                <a:lnTo>
                  <a:pt x="159892" y="424942"/>
                </a:lnTo>
                <a:lnTo>
                  <a:pt x="162178" y="422275"/>
                </a:lnTo>
                <a:lnTo>
                  <a:pt x="190196" y="3826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5" name="object 12"/>
          <p:cNvSpPr/>
          <p:nvPr/>
        </p:nvSpPr>
        <p:spPr>
          <a:xfrm>
            <a:off x="5836967" y="2083310"/>
            <a:ext cx="275749" cy="47149"/>
          </a:xfrm>
          <a:custGeom>
            <a:avLst/>
            <a:gdLst/>
            <a:ahLst/>
            <a:cxnLst/>
            <a:rect l="l" t="t" r="r" b="b"/>
            <a:pathLst>
              <a:path w="367664" h="62864">
                <a:moveTo>
                  <a:pt x="328675" y="0"/>
                </a:moveTo>
                <a:lnTo>
                  <a:pt x="38607" y="0"/>
                </a:lnTo>
                <a:lnTo>
                  <a:pt x="30860" y="635"/>
                </a:lnTo>
                <a:lnTo>
                  <a:pt x="1015" y="25018"/>
                </a:lnTo>
                <a:lnTo>
                  <a:pt x="0" y="31241"/>
                </a:lnTo>
                <a:lnTo>
                  <a:pt x="1015" y="37464"/>
                </a:lnTo>
                <a:lnTo>
                  <a:pt x="30860" y="61594"/>
                </a:lnTo>
                <a:lnTo>
                  <a:pt x="38607" y="62484"/>
                </a:lnTo>
                <a:lnTo>
                  <a:pt x="328675" y="62484"/>
                </a:lnTo>
                <a:lnTo>
                  <a:pt x="364235" y="43179"/>
                </a:lnTo>
                <a:lnTo>
                  <a:pt x="367283" y="31241"/>
                </a:lnTo>
                <a:lnTo>
                  <a:pt x="366521" y="25018"/>
                </a:lnTo>
                <a:lnTo>
                  <a:pt x="336676" y="635"/>
                </a:lnTo>
                <a:lnTo>
                  <a:pt x="328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6" name="object 15"/>
          <p:cNvSpPr/>
          <p:nvPr/>
        </p:nvSpPr>
        <p:spPr>
          <a:xfrm>
            <a:off x="5727192" y="1974894"/>
            <a:ext cx="495300" cy="523875"/>
          </a:xfrm>
          <a:custGeom>
            <a:avLst/>
            <a:gdLst/>
            <a:ahLst/>
            <a:cxnLst/>
            <a:rect l="l" t="t" r="r" b="b"/>
            <a:pathLst>
              <a:path w="660400" h="698500">
                <a:moveTo>
                  <a:pt x="621157" y="0"/>
                </a:moveTo>
                <a:lnTo>
                  <a:pt x="38988" y="0"/>
                </a:lnTo>
                <a:lnTo>
                  <a:pt x="30987" y="635"/>
                </a:lnTo>
                <a:lnTo>
                  <a:pt x="762" y="25273"/>
                </a:lnTo>
                <a:lnTo>
                  <a:pt x="0" y="31623"/>
                </a:lnTo>
                <a:lnTo>
                  <a:pt x="0" y="666115"/>
                </a:lnTo>
                <a:lnTo>
                  <a:pt x="30987" y="697357"/>
                </a:lnTo>
                <a:lnTo>
                  <a:pt x="38988" y="697992"/>
                </a:lnTo>
                <a:lnTo>
                  <a:pt x="621157" y="697992"/>
                </a:lnTo>
                <a:lnTo>
                  <a:pt x="656844" y="678434"/>
                </a:lnTo>
                <a:lnTo>
                  <a:pt x="659892" y="666115"/>
                </a:lnTo>
                <a:lnTo>
                  <a:pt x="659892" y="634365"/>
                </a:lnTo>
                <a:lnTo>
                  <a:pt x="77978" y="634365"/>
                </a:lnTo>
                <a:lnTo>
                  <a:pt x="77978" y="63500"/>
                </a:lnTo>
                <a:lnTo>
                  <a:pt x="659892" y="63500"/>
                </a:lnTo>
                <a:lnTo>
                  <a:pt x="659892" y="31623"/>
                </a:lnTo>
                <a:lnTo>
                  <a:pt x="628904" y="635"/>
                </a:lnTo>
                <a:lnTo>
                  <a:pt x="621157" y="0"/>
                </a:lnTo>
                <a:close/>
              </a:path>
              <a:path w="660400" h="698500">
                <a:moveTo>
                  <a:pt x="659892" y="491363"/>
                </a:moveTo>
                <a:lnTo>
                  <a:pt x="636270" y="523621"/>
                </a:lnTo>
                <a:lnTo>
                  <a:pt x="582422" y="555498"/>
                </a:lnTo>
                <a:lnTo>
                  <a:pt x="582422" y="634365"/>
                </a:lnTo>
                <a:lnTo>
                  <a:pt x="659892" y="634365"/>
                </a:lnTo>
                <a:lnTo>
                  <a:pt x="659892" y="491363"/>
                </a:lnTo>
                <a:close/>
              </a:path>
              <a:path w="660400" h="698500">
                <a:moveTo>
                  <a:pt x="659892" y="63500"/>
                </a:moveTo>
                <a:lnTo>
                  <a:pt x="582422" y="63500"/>
                </a:lnTo>
                <a:lnTo>
                  <a:pt x="582422" y="188975"/>
                </a:lnTo>
                <a:lnTo>
                  <a:pt x="659892" y="78867"/>
                </a:lnTo>
                <a:lnTo>
                  <a:pt x="659892" y="63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27" name="object 13"/>
          <p:cNvSpPr/>
          <p:nvPr/>
        </p:nvSpPr>
        <p:spPr>
          <a:xfrm>
            <a:off x="5809136" y="2199292"/>
            <a:ext cx="275749" cy="47149"/>
          </a:xfrm>
          <a:custGeom>
            <a:avLst/>
            <a:gdLst/>
            <a:ahLst/>
            <a:cxnLst/>
            <a:rect l="l" t="t" r="r" b="b"/>
            <a:pathLst>
              <a:path w="367664" h="62864">
                <a:moveTo>
                  <a:pt x="328675" y="0"/>
                </a:moveTo>
                <a:lnTo>
                  <a:pt x="38607" y="0"/>
                </a:lnTo>
                <a:lnTo>
                  <a:pt x="30860" y="634"/>
                </a:lnTo>
                <a:lnTo>
                  <a:pt x="1015" y="24891"/>
                </a:lnTo>
                <a:lnTo>
                  <a:pt x="0" y="31114"/>
                </a:lnTo>
                <a:lnTo>
                  <a:pt x="1015" y="37591"/>
                </a:lnTo>
                <a:lnTo>
                  <a:pt x="30860" y="61849"/>
                </a:lnTo>
                <a:lnTo>
                  <a:pt x="38607" y="62483"/>
                </a:lnTo>
                <a:lnTo>
                  <a:pt x="328675" y="62483"/>
                </a:lnTo>
                <a:lnTo>
                  <a:pt x="364235" y="43561"/>
                </a:lnTo>
                <a:lnTo>
                  <a:pt x="367283" y="31114"/>
                </a:lnTo>
                <a:lnTo>
                  <a:pt x="366521" y="24891"/>
                </a:lnTo>
                <a:lnTo>
                  <a:pt x="336676" y="634"/>
                </a:lnTo>
                <a:lnTo>
                  <a:pt x="3286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pic>
        <p:nvPicPr>
          <p:cNvPr id="31" name="Resim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86" y="2178147"/>
            <a:ext cx="351218" cy="418752"/>
          </a:xfrm>
          <a:prstGeom prst="rect">
            <a:avLst/>
          </a:prstGeom>
        </p:spPr>
      </p:pic>
      <p:sp>
        <p:nvSpPr>
          <p:cNvPr id="32" name="object 17"/>
          <p:cNvSpPr/>
          <p:nvPr/>
        </p:nvSpPr>
        <p:spPr>
          <a:xfrm>
            <a:off x="5809136" y="2261644"/>
            <a:ext cx="222885" cy="92869"/>
          </a:xfrm>
          <a:custGeom>
            <a:avLst/>
            <a:gdLst/>
            <a:ahLst/>
            <a:cxnLst/>
            <a:rect l="l" t="t" r="r" b="b"/>
            <a:pathLst>
              <a:path w="297179" h="123825">
                <a:moveTo>
                  <a:pt x="137413" y="0"/>
                </a:moveTo>
                <a:lnTo>
                  <a:pt x="97789" y="18542"/>
                </a:lnTo>
                <a:lnTo>
                  <a:pt x="88518" y="25654"/>
                </a:lnTo>
                <a:lnTo>
                  <a:pt x="52450" y="57023"/>
                </a:lnTo>
                <a:lnTo>
                  <a:pt x="20550" y="88519"/>
                </a:lnTo>
                <a:lnTo>
                  <a:pt x="0" y="113157"/>
                </a:lnTo>
                <a:lnTo>
                  <a:pt x="507" y="116077"/>
                </a:lnTo>
                <a:lnTo>
                  <a:pt x="16763" y="123444"/>
                </a:lnTo>
                <a:lnTo>
                  <a:pt x="20574" y="122809"/>
                </a:lnTo>
                <a:lnTo>
                  <a:pt x="24637" y="121412"/>
                </a:lnTo>
                <a:lnTo>
                  <a:pt x="27812" y="118872"/>
                </a:lnTo>
                <a:lnTo>
                  <a:pt x="46100" y="100202"/>
                </a:lnTo>
                <a:lnTo>
                  <a:pt x="64897" y="82042"/>
                </a:lnTo>
                <a:lnTo>
                  <a:pt x="83819" y="64516"/>
                </a:lnTo>
                <a:lnTo>
                  <a:pt x="103886" y="47244"/>
                </a:lnTo>
                <a:lnTo>
                  <a:pt x="140222" y="47244"/>
                </a:lnTo>
                <a:lnTo>
                  <a:pt x="144144" y="41529"/>
                </a:lnTo>
                <a:lnTo>
                  <a:pt x="147447" y="35560"/>
                </a:lnTo>
                <a:lnTo>
                  <a:pt x="150240" y="29210"/>
                </a:lnTo>
                <a:lnTo>
                  <a:pt x="152018" y="23241"/>
                </a:lnTo>
                <a:lnTo>
                  <a:pt x="152526" y="17145"/>
                </a:lnTo>
                <a:lnTo>
                  <a:pt x="152018" y="11302"/>
                </a:lnTo>
                <a:lnTo>
                  <a:pt x="140207" y="381"/>
                </a:lnTo>
                <a:lnTo>
                  <a:pt x="137413" y="0"/>
                </a:lnTo>
                <a:close/>
              </a:path>
              <a:path w="297179" h="123825">
                <a:moveTo>
                  <a:pt x="296321" y="84962"/>
                </a:moveTo>
                <a:lnTo>
                  <a:pt x="146938" y="84962"/>
                </a:lnTo>
                <a:lnTo>
                  <a:pt x="146947" y="88519"/>
                </a:lnTo>
                <a:lnTo>
                  <a:pt x="161036" y="101726"/>
                </a:lnTo>
                <a:lnTo>
                  <a:pt x="163702" y="102743"/>
                </a:lnTo>
                <a:lnTo>
                  <a:pt x="167512" y="103124"/>
                </a:lnTo>
                <a:lnTo>
                  <a:pt x="170814" y="102743"/>
                </a:lnTo>
                <a:lnTo>
                  <a:pt x="174751" y="101473"/>
                </a:lnTo>
                <a:lnTo>
                  <a:pt x="178307" y="100202"/>
                </a:lnTo>
                <a:lnTo>
                  <a:pt x="181355" y="99060"/>
                </a:lnTo>
                <a:lnTo>
                  <a:pt x="189864" y="96266"/>
                </a:lnTo>
                <a:lnTo>
                  <a:pt x="198374" y="94869"/>
                </a:lnTo>
                <a:lnTo>
                  <a:pt x="207644" y="94234"/>
                </a:lnTo>
                <a:lnTo>
                  <a:pt x="295944" y="94234"/>
                </a:lnTo>
                <a:lnTo>
                  <a:pt x="296925" y="92075"/>
                </a:lnTo>
                <a:lnTo>
                  <a:pt x="297069" y="90424"/>
                </a:lnTo>
                <a:lnTo>
                  <a:pt x="297003" y="87122"/>
                </a:lnTo>
                <a:lnTo>
                  <a:pt x="296925" y="86233"/>
                </a:lnTo>
                <a:lnTo>
                  <a:pt x="296321" y="84962"/>
                </a:lnTo>
                <a:close/>
              </a:path>
              <a:path w="297179" h="123825">
                <a:moveTo>
                  <a:pt x="295944" y="94234"/>
                </a:moveTo>
                <a:lnTo>
                  <a:pt x="207644" y="94234"/>
                </a:lnTo>
                <a:lnTo>
                  <a:pt x="216915" y="94361"/>
                </a:lnTo>
                <a:lnTo>
                  <a:pt x="226694" y="94996"/>
                </a:lnTo>
                <a:lnTo>
                  <a:pt x="236474" y="96138"/>
                </a:lnTo>
                <a:lnTo>
                  <a:pt x="255524" y="98806"/>
                </a:lnTo>
                <a:lnTo>
                  <a:pt x="274319" y="100711"/>
                </a:lnTo>
                <a:lnTo>
                  <a:pt x="295655" y="94869"/>
                </a:lnTo>
                <a:lnTo>
                  <a:pt x="295944" y="94234"/>
                </a:lnTo>
                <a:close/>
              </a:path>
              <a:path w="297179" h="123825">
                <a:moveTo>
                  <a:pt x="269620" y="77088"/>
                </a:moveTo>
                <a:lnTo>
                  <a:pt x="117855" y="77088"/>
                </a:lnTo>
                <a:lnTo>
                  <a:pt x="115569" y="81407"/>
                </a:lnTo>
                <a:lnTo>
                  <a:pt x="115824" y="81407"/>
                </a:lnTo>
                <a:lnTo>
                  <a:pt x="114300" y="83947"/>
                </a:lnTo>
                <a:lnTo>
                  <a:pt x="113052" y="87122"/>
                </a:lnTo>
                <a:lnTo>
                  <a:pt x="112980" y="88392"/>
                </a:lnTo>
                <a:lnTo>
                  <a:pt x="113156" y="90424"/>
                </a:lnTo>
                <a:lnTo>
                  <a:pt x="127380" y="98425"/>
                </a:lnTo>
                <a:lnTo>
                  <a:pt x="130937" y="98171"/>
                </a:lnTo>
                <a:lnTo>
                  <a:pt x="146938" y="84962"/>
                </a:lnTo>
                <a:lnTo>
                  <a:pt x="296321" y="84962"/>
                </a:lnTo>
                <a:lnTo>
                  <a:pt x="283337" y="77470"/>
                </a:lnTo>
                <a:lnTo>
                  <a:pt x="269620" y="77088"/>
                </a:lnTo>
                <a:close/>
              </a:path>
              <a:path w="297179" h="123825">
                <a:moveTo>
                  <a:pt x="140222" y="47244"/>
                </a:moveTo>
                <a:lnTo>
                  <a:pt x="103886" y="47244"/>
                </a:lnTo>
                <a:lnTo>
                  <a:pt x="93490" y="60325"/>
                </a:lnTo>
                <a:lnTo>
                  <a:pt x="83057" y="72517"/>
                </a:lnTo>
                <a:lnTo>
                  <a:pt x="81279" y="76073"/>
                </a:lnTo>
                <a:lnTo>
                  <a:pt x="80772" y="79121"/>
                </a:lnTo>
                <a:lnTo>
                  <a:pt x="81534" y="82296"/>
                </a:lnTo>
                <a:lnTo>
                  <a:pt x="83312" y="84836"/>
                </a:lnTo>
                <a:lnTo>
                  <a:pt x="86232" y="87122"/>
                </a:lnTo>
                <a:lnTo>
                  <a:pt x="89535" y="88519"/>
                </a:lnTo>
                <a:lnTo>
                  <a:pt x="93344" y="89408"/>
                </a:lnTo>
                <a:lnTo>
                  <a:pt x="97536" y="89408"/>
                </a:lnTo>
                <a:lnTo>
                  <a:pt x="101345" y="88773"/>
                </a:lnTo>
                <a:lnTo>
                  <a:pt x="105282" y="87122"/>
                </a:lnTo>
                <a:lnTo>
                  <a:pt x="108585" y="84327"/>
                </a:lnTo>
                <a:lnTo>
                  <a:pt x="111125" y="81407"/>
                </a:lnTo>
                <a:lnTo>
                  <a:pt x="114553" y="78994"/>
                </a:lnTo>
                <a:lnTo>
                  <a:pt x="117855" y="77088"/>
                </a:lnTo>
                <a:lnTo>
                  <a:pt x="269620" y="77088"/>
                </a:lnTo>
                <a:lnTo>
                  <a:pt x="256286" y="76454"/>
                </a:lnTo>
                <a:lnTo>
                  <a:pt x="243459" y="75437"/>
                </a:lnTo>
                <a:lnTo>
                  <a:pt x="234568" y="74549"/>
                </a:lnTo>
                <a:lnTo>
                  <a:pt x="178307" y="74549"/>
                </a:lnTo>
                <a:lnTo>
                  <a:pt x="157073" y="56387"/>
                </a:lnTo>
                <a:lnTo>
                  <a:pt x="151002" y="56387"/>
                </a:lnTo>
                <a:lnTo>
                  <a:pt x="149987" y="54991"/>
                </a:lnTo>
                <a:lnTo>
                  <a:pt x="148970" y="53086"/>
                </a:lnTo>
                <a:lnTo>
                  <a:pt x="146430" y="50546"/>
                </a:lnTo>
                <a:lnTo>
                  <a:pt x="143255" y="49022"/>
                </a:lnTo>
                <a:lnTo>
                  <a:pt x="139700" y="48006"/>
                </a:lnTo>
                <a:lnTo>
                  <a:pt x="140222" y="47244"/>
                </a:lnTo>
                <a:close/>
              </a:path>
              <a:path w="297179" h="123825">
                <a:moveTo>
                  <a:pt x="205104" y="73151"/>
                </a:moveTo>
                <a:lnTo>
                  <a:pt x="191897" y="73279"/>
                </a:lnTo>
                <a:lnTo>
                  <a:pt x="178307" y="74549"/>
                </a:lnTo>
                <a:lnTo>
                  <a:pt x="234568" y="74549"/>
                </a:lnTo>
                <a:lnTo>
                  <a:pt x="230759" y="74168"/>
                </a:lnTo>
                <a:lnTo>
                  <a:pt x="217931" y="73279"/>
                </a:lnTo>
                <a:lnTo>
                  <a:pt x="205104" y="73151"/>
                </a:lnTo>
                <a:close/>
              </a:path>
              <a:path w="297179" h="123825">
                <a:moveTo>
                  <a:pt x="155448" y="56134"/>
                </a:moveTo>
                <a:lnTo>
                  <a:pt x="151002" y="56387"/>
                </a:lnTo>
                <a:lnTo>
                  <a:pt x="157073" y="56387"/>
                </a:lnTo>
                <a:lnTo>
                  <a:pt x="155448" y="561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2" name="Unvan 11"/>
          <p:cNvSpPr>
            <a:spLocks noGrp="1"/>
          </p:cNvSpPr>
          <p:nvPr>
            <p:ph type="title"/>
          </p:nvPr>
        </p:nvSpPr>
        <p:spPr>
          <a:xfrm>
            <a:off x="891369" y="954407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KDK Nasıl Belirlenir?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Muhakemeye Dayalı Karar Alma Çerçevesi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17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36886" y="1577011"/>
            <a:ext cx="1701513" cy="1153045"/>
          </a:xfrm>
          <a:custGeom>
            <a:avLst/>
            <a:gdLst/>
            <a:ahLst/>
            <a:cxnLst/>
            <a:rect l="l" t="t" r="r" b="b"/>
            <a:pathLst>
              <a:path w="2133600" h="1988820">
                <a:moveTo>
                  <a:pt x="1802130" y="0"/>
                </a:moveTo>
                <a:lnTo>
                  <a:pt x="331469" y="0"/>
                </a:lnTo>
                <a:lnTo>
                  <a:pt x="282489" y="3595"/>
                </a:lnTo>
                <a:lnTo>
                  <a:pt x="235740" y="14038"/>
                </a:lnTo>
                <a:lnTo>
                  <a:pt x="191734" y="30817"/>
                </a:lnTo>
                <a:lnTo>
                  <a:pt x="150984" y="53416"/>
                </a:lnTo>
                <a:lnTo>
                  <a:pt x="114004" y="81323"/>
                </a:lnTo>
                <a:lnTo>
                  <a:pt x="81306" y="114025"/>
                </a:lnTo>
                <a:lnTo>
                  <a:pt x="53403" y="151007"/>
                </a:lnTo>
                <a:lnTo>
                  <a:pt x="30808" y="191756"/>
                </a:lnTo>
                <a:lnTo>
                  <a:pt x="14034" y="235758"/>
                </a:lnTo>
                <a:lnTo>
                  <a:pt x="3594" y="282501"/>
                </a:lnTo>
                <a:lnTo>
                  <a:pt x="0" y="331469"/>
                </a:lnTo>
                <a:lnTo>
                  <a:pt x="0" y="1657350"/>
                </a:lnTo>
                <a:lnTo>
                  <a:pt x="3594" y="1706318"/>
                </a:lnTo>
                <a:lnTo>
                  <a:pt x="14034" y="1753061"/>
                </a:lnTo>
                <a:lnTo>
                  <a:pt x="30808" y="1797063"/>
                </a:lnTo>
                <a:lnTo>
                  <a:pt x="53403" y="1837812"/>
                </a:lnTo>
                <a:lnTo>
                  <a:pt x="81306" y="1874794"/>
                </a:lnTo>
                <a:lnTo>
                  <a:pt x="114004" y="1907496"/>
                </a:lnTo>
                <a:lnTo>
                  <a:pt x="150984" y="1935403"/>
                </a:lnTo>
                <a:lnTo>
                  <a:pt x="191734" y="1958002"/>
                </a:lnTo>
                <a:lnTo>
                  <a:pt x="235740" y="1974781"/>
                </a:lnTo>
                <a:lnTo>
                  <a:pt x="282489" y="1985224"/>
                </a:lnTo>
                <a:lnTo>
                  <a:pt x="331469" y="1988819"/>
                </a:lnTo>
                <a:lnTo>
                  <a:pt x="1802130" y="1988819"/>
                </a:lnTo>
                <a:lnTo>
                  <a:pt x="1851098" y="1985224"/>
                </a:lnTo>
                <a:lnTo>
                  <a:pt x="1897841" y="1974781"/>
                </a:lnTo>
                <a:lnTo>
                  <a:pt x="1941843" y="1958002"/>
                </a:lnTo>
                <a:lnTo>
                  <a:pt x="1982592" y="1935403"/>
                </a:lnTo>
                <a:lnTo>
                  <a:pt x="2019574" y="1907496"/>
                </a:lnTo>
                <a:lnTo>
                  <a:pt x="2052276" y="1874794"/>
                </a:lnTo>
                <a:lnTo>
                  <a:pt x="2080183" y="1837812"/>
                </a:lnTo>
                <a:lnTo>
                  <a:pt x="2102782" y="1797063"/>
                </a:lnTo>
                <a:lnTo>
                  <a:pt x="2119561" y="1753061"/>
                </a:lnTo>
                <a:lnTo>
                  <a:pt x="2130004" y="1706318"/>
                </a:lnTo>
                <a:lnTo>
                  <a:pt x="2133600" y="1657350"/>
                </a:lnTo>
                <a:lnTo>
                  <a:pt x="2133600" y="331469"/>
                </a:lnTo>
                <a:lnTo>
                  <a:pt x="2130004" y="282501"/>
                </a:lnTo>
                <a:lnTo>
                  <a:pt x="2119561" y="235758"/>
                </a:lnTo>
                <a:lnTo>
                  <a:pt x="2102782" y="191756"/>
                </a:lnTo>
                <a:lnTo>
                  <a:pt x="2080183" y="151007"/>
                </a:lnTo>
                <a:lnTo>
                  <a:pt x="2052276" y="114025"/>
                </a:lnTo>
                <a:lnTo>
                  <a:pt x="2019574" y="81323"/>
                </a:lnTo>
                <a:lnTo>
                  <a:pt x="1982592" y="53416"/>
                </a:lnTo>
                <a:lnTo>
                  <a:pt x="1941843" y="30817"/>
                </a:lnTo>
                <a:lnTo>
                  <a:pt x="1897841" y="14038"/>
                </a:lnTo>
                <a:lnTo>
                  <a:pt x="1851098" y="3595"/>
                </a:lnTo>
                <a:lnTo>
                  <a:pt x="180213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798" y="1749688"/>
            <a:ext cx="1224439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tr-TR" b="1" spc="-4" dirty="0" smtClean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1. Adım</a:t>
            </a:r>
            <a:r>
              <a:rPr lang="tr-TR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:</a:t>
            </a:r>
            <a:endParaRPr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marL="9049" marR="3810" algn="ctr">
              <a:spcBef>
                <a:spcPts val="15"/>
              </a:spcBef>
            </a:pPr>
            <a:r>
              <a:rPr lang="tr-TR" sz="12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Üst yönetimden sorumlu olanlara bildirilen konular</a:t>
            </a:r>
            <a:endParaRPr sz="1200" b="1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1650" y="3212217"/>
            <a:ext cx="1716750" cy="1216963"/>
          </a:xfrm>
          <a:custGeom>
            <a:avLst/>
            <a:gdLst/>
            <a:ahLst/>
            <a:cxnLst/>
            <a:rect l="l" t="t" r="r" b="b"/>
            <a:pathLst>
              <a:path w="2133600" h="1752600">
                <a:moveTo>
                  <a:pt x="1841500" y="0"/>
                </a:moveTo>
                <a:lnTo>
                  <a:pt x="292100" y="0"/>
                </a:lnTo>
                <a:lnTo>
                  <a:pt x="244721" y="3823"/>
                </a:lnTo>
                <a:lnTo>
                  <a:pt x="199776" y="14894"/>
                </a:lnTo>
                <a:lnTo>
                  <a:pt x="157866" y="32609"/>
                </a:lnTo>
                <a:lnTo>
                  <a:pt x="119592" y="56367"/>
                </a:lnTo>
                <a:lnTo>
                  <a:pt x="85556" y="85566"/>
                </a:lnTo>
                <a:lnTo>
                  <a:pt x="56360" y="119603"/>
                </a:lnTo>
                <a:lnTo>
                  <a:pt x="32604" y="157877"/>
                </a:lnTo>
                <a:lnTo>
                  <a:pt x="14892" y="199786"/>
                </a:lnTo>
                <a:lnTo>
                  <a:pt x="3823" y="244727"/>
                </a:lnTo>
                <a:lnTo>
                  <a:pt x="0" y="292100"/>
                </a:lnTo>
                <a:lnTo>
                  <a:pt x="0" y="1460500"/>
                </a:lnTo>
                <a:lnTo>
                  <a:pt x="3823" y="1507878"/>
                </a:lnTo>
                <a:lnTo>
                  <a:pt x="14892" y="1552823"/>
                </a:lnTo>
                <a:lnTo>
                  <a:pt x="32604" y="1594733"/>
                </a:lnTo>
                <a:lnTo>
                  <a:pt x="56360" y="1633007"/>
                </a:lnTo>
                <a:lnTo>
                  <a:pt x="85556" y="1667043"/>
                </a:lnTo>
                <a:lnTo>
                  <a:pt x="119592" y="1696239"/>
                </a:lnTo>
                <a:lnTo>
                  <a:pt x="157866" y="1719995"/>
                </a:lnTo>
                <a:lnTo>
                  <a:pt x="199776" y="1737707"/>
                </a:lnTo>
                <a:lnTo>
                  <a:pt x="244721" y="1748776"/>
                </a:lnTo>
                <a:lnTo>
                  <a:pt x="292100" y="1752600"/>
                </a:lnTo>
                <a:lnTo>
                  <a:pt x="1841500" y="1752600"/>
                </a:lnTo>
                <a:lnTo>
                  <a:pt x="1888872" y="1748776"/>
                </a:lnTo>
                <a:lnTo>
                  <a:pt x="1933813" y="1737707"/>
                </a:lnTo>
                <a:lnTo>
                  <a:pt x="1975722" y="1719995"/>
                </a:lnTo>
                <a:lnTo>
                  <a:pt x="2013996" y="1696239"/>
                </a:lnTo>
                <a:lnTo>
                  <a:pt x="2048033" y="1667043"/>
                </a:lnTo>
                <a:lnTo>
                  <a:pt x="2077232" y="1633007"/>
                </a:lnTo>
                <a:lnTo>
                  <a:pt x="2100990" y="1594733"/>
                </a:lnTo>
                <a:lnTo>
                  <a:pt x="2118705" y="1552823"/>
                </a:lnTo>
                <a:lnTo>
                  <a:pt x="2129776" y="1507878"/>
                </a:lnTo>
                <a:lnTo>
                  <a:pt x="2133600" y="1460500"/>
                </a:lnTo>
                <a:lnTo>
                  <a:pt x="2133600" y="292100"/>
                </a:lnTo>
                <a:lnTo>
                  <a:pt x="2129776" y="244727"/>
                </a:lnTo>
                <a:lnTo>
                  <a:pt x="2118705" y="199786"/>
                </a:lnTo>
                <a:lnTo>
                  <a:pt x="2100990" y="157877"/>
                </a:lnTo>
                <a:lnTo>
                  <a:pt x="2077232" y="119603"/>
                </a:lnTo>
                <a:lnTo>
                  <a:pt x="2048033" y="85566"/>
                </a:lnTo>
                <a:lnTo>
                  <a:pt x="2013996" y="56367"/>
                </a:lnTo>
                <a:lnTo>
                  <a:pt x="1975722" y="32609"/>
                </a:lnTo>
                <a:lnTo>
                  <a:pt x="1933813" y="14894"/>
                </a:lnTo>
                <a:lnTo>
                  <a:pt x="1888872" y="3823"/>
                </a:lnTo>
                <a:lnTo>
                  <a:pt x="1841500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7" name="object 7"/>
          <p:cNvSpPr txBox="1"/>
          <p:nvPr/>
        </p:nvSpPr>
        <p:spPr>
          <a:xfrm>
            <a:off x="921798" y="3347581"/>
            <a:ext cx="1252538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49" marR="3810" indent="1429" algn="ctr"/>
            <a:r>
              <a:rPr lang="tr-TR" sz="12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Denetçinin </a:t>
            </a:r>
            <a:r>
              <a:rPr lang="tr-TR" b="1" i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azami düzeyde</a:t>
            </a:r>
            <a:r>
              <a:rPr lang="tr-TR" sz="1200" b="1" i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2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dikkatini gerektiren konular</a:t>
            </a:r>
            <a:endParaRPr sz="1200" b="1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01892" y="2693388"/>
            <a:ext cx="571500" cy="555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6" name="Unvan 15"/>
          <p:cNvSpPr>
            <a:spLocks noGrp="1"/>
          </p:cNvSpPr>
          <p:nvPr>
            <p:ph type="title"/>
          </p:nvPr>
        </p:nvSpPr>
        <p:spPr>
          <a:xfrm>
            <a:off x="635125" y="944290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KDK Nasıl Belirlenir?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Azami Düzeyde Dikkat Gerektiren Konuların Belirlenmesi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Metin Yer Tutucusu 17"/>
          <p:cNvSpPr>
            <a:spLocks noGrp="1"/>
          </p:cNvSpPr>
          <p:nvPr>
            <p:ph type="body" idx="2"/>
          </p:nvPr>
        </p:nvSpPr>
        <p:spPr>
          <a:xfrm>
            <a:off x="3352776" y="1996227"/>
            <a:ext cx="4840763" cy="2209479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Denetçi azami düzeyde dikkatini gerektiren konuları aşağıdaki ölçütlere göre belirler:</a:t>
            </a:r>
          </a:p>
          <a:p>
            <a:pPr marL="266700" marR="3810" indent="-257175" algn="just">
              <a:spcBef>
                <a:spcPts val="450"/>
              </a:spcBef>
              <a:spcAft>
                <a:spcPts val="450"/>
              </a:spcAft>
              <a:buFont typeface="Arial"/>
              <a:buChar char="•"/>
              <a:tabLst>
                <a:tab pos="266700" algn="l"/>
              </a:tabLs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Ciddi risk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ler 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«önemli yanlışlık» riski daha yüksek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olarak değerlendirilen alanlar</a:t>
            </a:r>
          </a:p>
          <a:p>
            <a:pPr marL="266700" marR="3810" indent="-257175" algn="just">
              <a:spcBef>
                <a:spcPts val="450"/>
              </a:spcBef>
              <a:spcAft>
                <a:spcPts val="450"/>
              </a:spcAft>
              <a:buFont typeface="Arial"/>
              <a:buChar char="•"/>
              <a:tabLst>
                <a:tab pos="266700" algn="l"/>
              </a:tabLs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Yönetimin önemli yargıları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nı içeren alanlar 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tahmin belirsizlikleri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</a:p>
          <a:p>
            <a:pPr marL="266700" marR="3810" indent="-257175" algn="just">
              <a:spcBef>
                <a:spcPts val="450"/>
              </a:spcBef>
              <a:spcAft>
                <a:spcPts val="450"/>
              </a:spcAft>
              <a:buFont typeface="Arial"/>
              <a:buChar char="•"/>
              <a:tabLst>
                <a:tab pos="266700" algn="l"/>
              </a:tabLs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Önemli işlem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olay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lar</a:t>
            </a:r>
          </a:p>
          <a:p>
            <a:pPr>
              <a:buNone/>
            </a:pPr>
            <a:endParaRPr lang="tr-TR" sz="1400" dirty="0" smtClean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18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1100410228"/>
              </p:ext>
            </p:extLst>
          </p:nvPr>
        </p:nvGraphicFramePr>
        <p:xfrm>
          <a:off x="1113172" y="1633172"/>
          <a:ext cx="6653253" cy="258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762" y="2190062"/>
            <a:ext cx="578780" cy="44208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347" y="3246421"/>
            <a:ext cx="501609" cy="482515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95670" y="1016173"/>
            <a:ext cx="1422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SUNUM PLANI</a:t>
            </a:r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7766425" y="648725"/>
            <a:ext cx="548700" cy="671399"/>
          </a:xfr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2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15517" y="1380155"/>
            <a:ext cx="1600200" cy="1232619"/>
          </a:xfrm>
          <a:custGeom>
            <a:avLst/>
            <a:gdLst/>
            <a:ahLst/>
            <a:cxnLst/>
            <a:rect l="l" t="t" r="r" b="b"/>
            <a:pathLst>
              <a:path w="2133600" h="1988820">
                <a:moveTo>
                  <a:pt x="1802130" y="0"/>
                </a:moveTo>
                <a:lnTo>
                  <a:pt x="331470" y="0"/>
                </a:lnTo>
                <a:lnTo>
                  <a:pt x="282489" y="3595"/>
                </a:lnTo>
                <a:lnTo>
                  <a:pt x="235740" y="14038"/>
                </a:lnTo>
                <a:lnTo>
                  <a:pt x="191734" y="30817"/>
                </a:lnTo>
                <a:lnTo>
                  <a:pt x="150984" y="53416"/>
                </a:lnTo>
                <a:lnTo>
                  <a:pt x="114004" y="81323"/>
                </a:lnTo>
                <a:lnTo>
                  <a:pt x="81306" y="114025"/>
                </a:lnTo>
                <a:lnTo>
                  <a:pt x="53403" y="151007"/>
                </a:lnTo>
                <a:lnTo>
                  <a:pt x="30808" y="191756"/>
                </a:lnTo>
                <a:lnTo>
                  <a:pt x="14034" y="235758"/>
                </a:lnTo>
                <a:lnTo>
                  <a:pt x="3594" y="282501"/>
                </a:lnTo>
                <a:lnTo>
                  <a:pt x="0" y="331469"/>
                </a:lnTo>
                <a:lnTo>
                  <a:pt x="0" y="1657350"/>
                </a:lnTo>
                <a:lnTo>
                  <a:pt x="3594" y="1706318"/>
                </a:lnTo>
                <a:lnTo>
                  <a:pt x="14034" y="1753061"/>
                </a:lnTo>
                <a:lnTo>
                  <a:pt x="30808" y="1797063"/>
                </a:lnTo>
                <a:lnTo>
                  <a:pt x="53403" y="1837812"/>
                </a:lnTo>
                <a:lnTo>
                  <a:pt x="81306" y="1874794"/>
                </a:lnTo>
                <a:lnTo>
                  <a:pt x="114004" y="1907496"/>
                </a:lnTo>
                <a:lnTo>
                  <a:pt x="150984" y="1935403"/>
                </a:lnTo>
                <a:lnTo>
                  <a:pt x="191734" y="1958002"/>
                </a:lnTo>
                <a:lnTo>
                  <a:pt x="235740" y="1974781"/>
                </a:lnTo>
                <a:lnTo>
                  <a:pt x="282489" y="1985224"/>
                </a:lnTo>
                <a:lnTo>
                  <a:pt x="331470" y="1988819"/>
                </a:lnTo>
                <a:lnTo>
                  <a:pt x="1802130" y="1988819"/>
                </a:lnTo>
                <a:lnTo>
                  <a:pt x="1851098" y="1985224"/>
                </a:lnTo>
                <a:lnTo>
                  <a:pt x="1897841" y="1974781"/>
                </a:lnTo>
                <a:lnTo>
                  <a:pt x="1941843" y="1958002"/>
                </a:lnTo>
                <a:lnTo>
                  <a:pt x="1982592" y="1935403"/>
                </a:lnTo>
                <a:lnTo>
                  <a:pt x="2019574" y="1907496"/>
                </a:lnTo>
                <a:lnTo>
                  <a:pt x="2052276" y="1874794"/>
                </a:lnTo>
                <a:lnTo>
                  <a:pt x="2080183" y="1837812"/>
                </a:lnTo>
                <a:lnTo>
                  <a:pt x="2102782" y="1797063"/>
                </a:lnTo>
                <a:lnTo>
                  <a:pt x="2119561" y="1753061"/>
                </a:lnTo>
                <a:lnTo>
                  <a:pt x="2130004" y="1706318"/>
                </a:lnTo>
                <a:lnTo>
                  <a:pt x="2133600" y="1657350"/>
                </a:lnTo>
                <a:lnTo>
                  <a:pt x="2133600" y="331469"/>
                </a:lnTo>
                <a:lnTo>
                  <a:pt x="2130004" y="282501"/>
                </a:lnTo>
                <a:lnTo>
                  <a:pt x="2119561" y="235758"/>
                </a:lnTo>
                <a:lnTo>
                  <a:pt x="2102782" y="191756"/>
                </a:lnTo>
                <a:lnTo>
                  <a:pt x="2080183" y="151007"/>
                </a:lnTo>
                <a:lnTo>
                  <a:pt x="2052276" y="114025"/>
                </a:lnTo>
                <a:lnTo>
                  <a:pt x="2019574" y="81323"/>
                </a:lnTo>
                <a:lnTo>
                  <a:pt x="1982592" y="53416"/>
                </a:lnTo>
                <a:lnTo>
                  <a:pt x="1941843" y="30817"/>
                </a:lnTo>
                <a:lnTo>
                  <a:pt x="1897841" y="14038"/>
                </a:lnTo>
                <a:lnTo>
                  <a:pt x="1851098" y="3595"/>
                </a:lnTo>
                <a:lnTo>
                  <a:pt x="1802130" y="0"/>
                </a:lnTo>
                <a:close/>
              </a:path>
            </a:pathLst>
          </a:custGeom>
          <a:solidFill>
            <a:srgbClr val="F07D3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831780" y="1600214"/>
            <a:ext cx="1252538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3" algn="ctr"/>
            <a:r>
              <a:rPr sz="1500" b="1" spc="-8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2</a:t>
            </a:r>
            <a:r>
              <a:rPr lang="tr-TR" sz="1500" b="1" spc="-8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. Adım</a:t>
            </a:r>
            <a:r>
              <a:rPr sz="1500" b="1" spc="-8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:</a:t>
            </a:r>
            <a:endParaRPr sz="1500" b="1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marL="9049" marR="3810" indent="476" algn="ctr">
              <a:spcBef>
                <a:spcPts val="15"/>
              </a:spcBef>
            </a:pPr>
            <a:r>
              <a:rPr lang="tr-TR" sz="105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Denetçinin </a:t>
            </a:r>
            <a:r>
              <a:rPr lang="tr-TR" sz="1200" b="1" i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azami düzeyde</a:t>
            </a:r>
            <a:r>
              <a:rPr lang="tr-TR" sz="105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 dikkatini gerektiren konular</a:t>
            </a:r>
            <a:endParaRPr sz="1050" b="1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9867" y="2574315"/>
            <a:ext cx="571500" cy="555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715517" y="3129813"/>
            <a:ext cx="1600200" cy="1314450"/>
          </a:xfrm>
          <a:custGeom>
            <a:avLst/>
            <a:gdLst/>
            <a:ahLst/>
            <a:cxnLst/>
            <a:rect l="l" t="t" r="r" b="b"/>
            <a:pathLst>
              <a:path w="2133600" h="1752600">
                <a:moveTo>
                  <a:pt x="1841500" y="0"/>
                </a:moveTo>
                <a:lnTo>
                  <a:pt x="292100" y="0"/>
                </a:lnTo>
                <a:lnTo>
                  <a:pt x="244721" y="3823"/>
                </a:lnTo>
                <a:lnTo>
                  <a:pt x="199776" y="14894"/>
                </a:lnTo>
                <a:lnTo>
                  <a:pt x="157866" y="32609"/>
                </a:lnTo>
                <a:lnTo>
                  <a:pt x="119592" y="56367"/>
                </a:lnTo>
                <a:lnTo>
                  <a:pt x="85556" y="85566"/>
                </a:lnTo>
                <a:lnTo>
                  <a:pt x="56360" y="119603"/>
                </a:lnTo>
                <a:lnTo>
                  <a:pt x="32604" y="157877"/>
                </a:lnTo>
                <a:lnTo>
                  <a:pt x="14892" y="199786"/>
                </a:lnTo>
                <a:lnTo>
                  <a:pt x="3823" y="244727"/>
                </a:lnTo>
                <a:lnTo>
                  <a:pt x="0" y="292099"/>
                </a:lnTo>
                <a:lnTo>
                  <a:pt x="0" y="1460499"/>
                </a:lnTo>
                <a:lnTo>
                  <a:pt x="3823" y="1507878"/>
                </a:lnTo>
                <a:lnTo>
                  <a:pt x="14892" y="1552823"/>
                </a:lnTo>
                <a:lnTo>
                  <a:pt x="32604" y="1594733"/>
                </a:lnTo>
                <a:lnTo>
                  <a:pt x="56360" y="1633007"/>
                </a:lnTo>
                <a:lnTo>
                  <a:pt x="85556" y="1667043"/>
                </a:lnTo>
                <a:lnTo>
                  <a:pt x="119592" y="1696239"/>
                </a:lnTo>
                <a:lnTo>
                  <a:pt x="157866" y="1719995"/>
                </a:lnTo>
                <a:lnTo>
                  <a:pt x="199776" y="1737707"/>
                </a:lnTo>
                <a:lnTo>
                  <a:pt x="244721" y="1748776"/>
                </a:lnTo>
                <a:lnTo>
                  <a:pt x="292100" y="1752599"/>
                </a:lnTo>
                <a:lnTo>
                  <a:pt x="1841500" y="1752599"/>
                </a:lnTo>
                <a:lnTo>
                  <a:pt x="1888872" y="1748776"/>
                </a:lnTo>
                <a:lnTo>
                  <a:pt x="1933813" y="1737707"/>
                </a:lnTo>
                <a:lnTo>
                  <a:pt x="1975722" y="1719995"/>
                </a:lnTo>
                <a:lnTo>
                  <a:pt x="2013996" y="1696239"/>
                </a:lnTo>
                <a:lnTo>
                  <a:pt x="2048033" y="1667043"/>
                </a:lnTo>
                <a:lnTo>
                  <a:pt x="2077232" y="1633007"/>
                </a:lnTo>
                <a:lnTo>
                  <a:pt x="2100990" y="1594733"/>
                </a:lnTo>
                <a:lnTo>
                  <a:pt x="2118705" y="1552823"/>
                </a:lnTo>
                <a:lnTo>
                  <a:pt x="2129776" y="1507878"/>
                </a:lnTo>
                <a:lnTo>
                  <a:pt x="2133600" y="1460499"/>
                </a:lnTo>
                <a:lnTo>
                  <a:pt x="2133600" y="292099"/>
                </a:lnTo>
                <a:lnTo>
                  <a:pt x="2129776" y="244727"/>
                </a:lnTo>
                <a:lnTo>
                  <a:pt x="2118705" y="199786"/>
                </a:lnTo>
                <a:lnTo>
                  <a:pt x="2100990" y="157877"/>
                </a:lnTo>
                <a:lnTo>
                  <a:pt x="2077232" y="119603"/>
                </a:lnTo>
                <a:lnTo>
                  <a:pt x="2048033" y="85566"/>
                </a:lnTo>
                <a:lnTo>
                  <a:pt x="2013996" y="56367"/>
                </a:lnTo>
                <a:lnTo>
                  <a:pt x="1975722" y="32609"/>
                </a:lnTo>
                <a:lnTo>
                  <a:pt x="1933813" y="14894"/>
                </a:lnTo>
                <a:lnTo>
                  <a:pt x="1888872" y="3823"/>
                </a:lnTo>
                <a:lnTo>
                  <a:pt x="1841500" y="0"/>
                </a:lnTo>
                <a:close/>
              </a:path>
            </a:pathLst>
          </a:custGeom>
          <a:solidFill>
            <a:srgbClr val="005BAA"/>
          </a:solidFill>
        </p:spPr>
        <p:txBody>
          <a:bodyPr wrap="square" lIns="0" tIns="0" rIns="0" bIns="0" rtlCol="0"/>
          <a:lstStyle/>
          <a:p>
            <a:endParaRPr sz="1050" dirty="0">
              <a:latin typeface="Source Sans Pro" panose="020B0604020202020204" charset="-9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0546" y="3312814"/>
            <a:ext cx="1130141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3810" algn="ctr"/>
            <a:r>
              <a:rPr lang="tr-TR" sz="1500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Denetimde </a:t>
            </a:r>
            <a:r>
              <a:rPr lang="tr-TR" sz="1500" b="1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en çok önem</a:t>
            </a:r>
            <a:r>
              <a:rPr lang="tr-TR" sz="1500" spc="-4" dirty="0">
                <a:solidFill>
                  <a:srgbClr val="FFFFFF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 arz eden konular</a:t>
            </a:r>
            <a:endParaRPr sz="1500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9" name="Unvan 8"/>
          <p:cNvSpPr>
            <a:spLocks noGrp="1"/>
          </p:cNvSpPr>
          <p:nvPr>
            <p:ph type="title"/>
          </p:nvPr>
        </p:nvSpPr>
        <p:spPr>
          <a:xfrm>
            <a:off x="635125" y="917444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KDK Nasıl Belirlenir?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Denetimde en çok önem arz eden konuların belirlenmesi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etin Yer Tutucusu 13"/>
          <p:cNvSpPr>
            <a:spLocks noGrp="1"/>
          </p:cNvSpPr>
          <p:nvPr>
            <p:ph type="body" idx="2"/>
          </p:nvPr>
        </p:nvSpPr>
        <p:spPr>
          <a:xfrm>
            <a:off x="3285334" y="1600214"/>
            <a:ext cx="4863041" cy="2740912"/>
          </a:xfrm>
        </p:spPr>
        <p:txBody>
          <a:bodyPr/>
          <a:lstStyle/>
          <a:p>
            <a:pPr>
              <a:buNone/>
            </a:pPr>
            <a:r>
              <a:rPr lang="tr-TR" sz="1400" dirty="0" smtClean="0"/>
              <a:t>En çok önem arz eden konuların belirlenmesinde dikkate alınacak hususlar</a:t>
            </a:r>
          </a:p>
          <a:p>
            <a:pPr>
              <a:buNone/>
            </a:pPr>
            <a:endParaRPr lang="tr-TR" sz="1400" dirty="0" smtClean="0"/>
          </a:p>
          <a:p>
            <a:pPr>
              <a:spcAft>
                <a:spcPts val="600"/>
              </a:spcAft>
            </a:pPr>
            <a:r>
              <a:rPr lang="tr-TR" sz="1200" dirty="0"/>
              <a:t>Konuların </a:t>
            </a:r>
            <a:r>
              <a:rPr lang="tr-TR" sz="1200" b="1" dirty="0"/>
              <a:t>niteliği ve kapsamı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Konunun </a:t>
            </a:r>
            <a:r>
              <a:rPr lang="tr-TR" sz="1200" b="1" dirty="0"/>
              <a:t>ehemmiyeti</a:t>
            </a:r>
            <a:r>
              <a:rPr lang="tr-TR" sz="1200" dirty="0"/>
              <a:t> ve finansal tablolar açısından </a:t>
            </a:r>
            <a:r>
              <a:rPr lang="tr-TR" sz="1200" b="1" dirty="0"/>
              <a:t>önemliliği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Konu için yapılması gereken </a:t>
            </a:r>
            <a:r>
              <a:rPr lang="tr-TR" sz="1200" b="1" dirty="0"/>
              <a:t>denetim çalışmasının niteliği </a:t>
            </a:r>
            <a:r>
              <a:rPr lang="tr-TR" sz="1200" dirty="0"/>
              <a:t>ve </a:t>
            </a:r>
            <a:r>
              <a:rPr lang="tr-TR" sz="1200" b="1" dirty="0"/>
              <a:t>kapsamı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Muhasebe politikasının </a:t>
            </a:r>
            <a:r>
              <a:rPr lang="tr-TR" sz="1200" b="1" dirty="0"/>
              <a:t>niteliği</a:t>
            </a:r>
            <a:r>
              <a:rPr lang="tr-TR" sz="1200" dirty="0"/>
              <a:t> ya da </a:t>
            </a:r>
            <a:r>
              <a:rPr lang="tr-TR" sz="1200" b="1" dirty="0" err="1"/>
              <a:t>subjektifliği</a:t>
            </a:r>
            <a:r>
              <a:rPr lang="tr-TR" sz="1200" b="1" dirty="0"/>
              <a:t> </a:t>
            </a:r>
            <a:r>
              <a:rPr lang="tr-TR" sz="1200" dirty="0"/>
              <a:t>veya </a:t>
            </a:r>
            <a:r>
              <a:rPr lang="tr-TR" sz="1200" b="1" dirty="0"/>
              <a:t>karmaşıklığı</a:t>
            </a:r>
          </a:p>
          <a:p>
            <a:pPr>
              <a:spcAft>
                <a:spcPts val="600"/>
              </a:spcAft>
            </a:pPr>
            <a:r>
              <a:rPr lang="tr-TR" sz="1200" dirty="0"/>
              <a:t>Düzeltilmemiş </a:t>
            </a:r>
            <a:r>
              <a:rPr lang="tr-TR" sz="1200" b="1" dirty="0"/>
              <a:t>yanlışlıkların nitelik veya nicelik </a:t>
            </a:r>
            <a:r>
              <a:rPr lang="tr-TR" sz="1200" dirty="0"/>
              <a:t>bakımından </a:t>
            </a:r>
            <a:r>
              <a:rPr lang="tr-TR" sz="1200" b="1" dirty="0"/>
              <a:t>önemliliği</a:t>
            </a:r>
            <a:r>
              <a:rPr lang="tr-TR" sz="1200" dirty="0"/>
              <a:t>.</a:t>
            </a:r>
          </a:p>
          <a:p>
            <a:pPr>
              <a:buNone/>
            </a:pPr>
            <a:endParaRPr lang="tr-TR" sz="1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19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0224" y="1012231"/>
            <a:ext cx="7131300" cy="2462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KDK’ların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Denetçi Raporunda Açıklanması</a:t>
            </a:r>
          </a:p>
        </p:txBody>
      </p:sp>
      <p:sp>
        <p:nvSpPr>
          <p:cNvPr id="7" name="Metin Yer Tutucusu 6"/>
          <p:cNvSpPr>
            <a:spLocks noGrp="1"/>
          </p:cNvSpPr>
          <p:nvPr>
            <p:ph type="body" idx="2"/>
          </p:nvPr>
        </p:nvSpPr>
        <p:spPr>
          <a:xfrm>
            <a:off x="2812374" y="1683630"/>
            <a:ext cx="5338851" cy="2764500"/>
          </a:xfrm>
        </p:spPr>
        <p:txBody>
          <a:bodyPr/>
          <a:lstStyle/>
          <a:p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KDK’lara ilişkin açıklamada aşağıdakiler yer alır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:</a:t>
            </a:r>
          </a:p>
          <a:p>
            <a:pPr marL="224314" marR="48577" indent="-214789">
              <a:spcBef>
                <a:spcPts val="450"/>
              </a:spcBef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Konunun KDK olarak belirlenme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sebebi.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</a:p>
          <a:p>
            <a:pPr marL="224314" indent="-214789">
              <a:spcBef>
                <a:spcPts val="450"/>
              </a:spcBef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tr-TR" sz="1400" spc="-4" dirty="0">
                <a:latin typeface="Source Sans Pro" panose="020B0604020202020204" charset="-94"/>
                <a:cs typeface="Times New Roman" panose="02020603050405020304" pitchFamily="18" charset="0"/>
              </a:rPr>
              <a:t>Konunun denetimde </a:t>
            </a:r>
            <a:r>
              <a:rPr lang="tr-TR" sz="1400" b="1" spc="-4" dirty="0">
                <a:latin typeface="Source Sans Pro" panose="020B0604020202020204" charset="-94"/>
                <a:cs typeface="Times New Roman" panose="02020603050405020304" pitchFamily="18" charset="0"/>
              </a:rPr>
              <a:t>nasıl</a:t>
            </a:r>
            <a:r>
              <a:rPr lang="tr-TR" sz="1400" spc="-4" dirty="0">
                <a:latin typeface="Source Sans Pro" panose="020B0604020202020204" charset="-94"/>
                <a:cs typeface="Times New Roman" panose="02020603050405020304" pitchFamily="18" charset="0"/>
              </a:rPr>
              <a:t> ele alındığı.</a:t>
            </a:r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marL="224314" indent="-214789">
              <a:spcBef>
                <a:spcPts val="450"/>
              </a:spcBef>
              <a:buFont typeface="Arial"/>
              <a:buChar char="•"/>
              <a:tabLst>
                <a:tab pos="224314" algn="l"/>
                <a:tab pos="224790" algn="l"/>
              </a:tabLs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-Varsa-, finansal tablodaki ilgili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açıklamaya atıf.</a:t>
            </a:r>
          </a:p>
          <a:p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>
              <a:buNone/>
            </a:pPr>
            <a:endParaRPr lang="tr-TR" sz="1400" dirty="0">
              <a:latin typeface="Source Sans Pro" panose="020B0604020202020204" charset="-94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20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24" y="1683630"/>
            <a:ext cx="1338739" cy="196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6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: Yuvarlatılmış Köşeler 11"/>
          <p:cNvSpPr/>
          <p:nvPr/>
        </p:nvSpPr>
        <p:spPr>
          <a:xfrm>
            <a:off x="1287864" y="1715975"/>
            <a:ext cx="565902" cy="92602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286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KDK’nın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Açıklanmasına İlişkin Örnekler</a:t>
            </a: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21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3878240000"/>
              </p:ext>
            </p:extLst>
          </p:nvPr>
        </p:nvGraphicFramePr>
        <p:xfrm>
          <a:off x="882716" y="814282"/>
          <a:ext cx="7386268" cy="3706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Resim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80" y="2667546"/>
            <a:ext cx="4085805" cy="1688863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52" y="2631886"/>
            <a:ext cx="3734119" cy="176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10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40867333"/>
              </p:ext>
            </p:extLst>
          </p:nvPr>
        </p:nvGraphicFramePr>
        <p:xfrm>
          <a:off x="754630" y="1320124"/>
          <a:ext cx="7634741" cy="3352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54630" y="885939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BDS 701’in Diğer </a:t>
            </a:r>
            <a:r>
              <a:rPr lang="tr-T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BDS’lerle</a:t>
            </a: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 Etkileşimi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84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/>
          </p:nvPr>
        </p:nvGraphicFramePr>
        <p:xfrm>
          <a:off x="-2115931" y="495648"/>
          <a:ext cx="9929006" cy="473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4154951812"/>
              </p:ext>
            </p:extLst>
          </p:nvPr>
        </p:nvGraphicFramePr>
        <p:xfrm>
          <a:off x="1277634" y="1598340"/>
          <a:ext cx="7152688" cy="2646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Resim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66" y="2602152"/>
            <a:ext cx="1523577" cy="1142683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33814" y="866858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BDS 570 İşletmenin Sürekliliği Neden Güncellendi?</a:t>
            </a:r>
            <a: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tr-TR" sz="1600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23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2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03933"/>
              </p:ext>
            </p:extLst>
          </p:nvPr>
        </p:nvGraphicFramePr>
        <p:xfrm>
          <a:off x="669073" y="1401899"/>
          <a:ext cx="7835591" cy="266457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46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4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220">
                <a:tc>
                  <a:txBody>
                    <a:bodyPr/>
                    <a:lstStyle/>
                    <a:p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59435" marR="234950" indent="-3111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Eski BDS </a:t>
                      </a: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570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Yeni </a:t>
                      </a:r>
                      <a:r>
                        <a:rPr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BDS </a:t>
                      </a:r>
                      <a:r>
                        <a:rPr sz="1100" spc="-5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570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0742">
                <a:tc>
                  <a:txBody>
                    <a:bodyPr/>
                    <a:lstStyle/>
                    <a:p>
                      <a:pPr marL="84455" marR="24447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Olay veya şartların mevcut 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olduğu 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önemli bir belirsizliğin mevcut olmadığı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durumlar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Herhangi bir </a:t>
                      </a:r>
                      <a:r>
                        <a:rPr lang="tr-TR" sz="1100" b="1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yükümlülük mevcut değil</a:t>
                      </a:r>
                      <a:r>
                        <a:rPr lang="tr-TR" sz="110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dir.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224790" indent="-286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372110" algn="l"/>
                          <a:tab pos="372745" algn="l"/>
                        </a:tabLst>
                      </a:pPr>
                      <a:r>
                        <a:rPr lang="tr-TR" sz="1100" b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Olay veya şartlarla ilgili finansal tablolarda</a:t>
                      </a:r>
                      <a:r>
                        <a:rPr lang="tr-TR" sz="1100" b="0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yapılan açıklamaları değerlendirme yükümlülüğü</a:t>
                      </a:r>
                      <a:endParaRPr sz="1100" b="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  <a:p>
                      <a:pPr marL="372110" marR="622935" indent="-286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372110" algn="l"/>
                          <a:tab pos="372745" algn="l"/>
                        </a:tabLst>
                      </a:pP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KDK</a:t>
                      </a:r>
                      <a:r>
                        <a:rPr lang="tr-TR"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olarak bildirilebilir.</a:t>
                      </a: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 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616">
                <a:tc>
                  <a:txBody>
                    <a:bodyPr/>
                    <a:lstStyle/>
                    <a:p>
                      <a:pPr marL="84455" marR="107314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Önemli bir belirsizliğin mevcut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olduğu  ve finansal tablolarda* 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yeterli bir şekilde açıklandığı </a:t>
                      </a:r>
                      <a:r>
                        <a:rPr lang="tr-TR" sz="1100" b="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durumlar</a:t>
                      </a:r>
                      <a:endParaRPr sz="1100" b="1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5725" marR="30353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Dikkat Çekilen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Hususlar 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paragrafında açıklanmaktay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dı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.</a:t>
                      </a:r>
                      <a:endParaRPr sz="1100" dirty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72110" marR="347345" indent="-2863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Arial"/>
                        <a:buChar char="•"/>
                        <a:tabLst>
                          <a:tab pos="372110" algn="l"/>
                          <a:tab pos="372745" algn="l"/>
                        </a:tabLst>
                      </a:pP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  <a:hlinkClick r:id="rId2" action="ppaction://hlinkfile"/>
                        </a:rPr>
                        <a:t>İşletmenin Sürekliliğiyle İlgili Önemli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  <a:hlinkClick r:id="rId2" action="ppaction://hlinkfile"/>
                        </a:rPr>
                        <a:t> Belirsizlik</a:t>
                      </a:r>
                      <a:r>
                        <a:rPr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tr-TR" sz="1100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 başlıklı ayrı bir </a:t>
                      </a:r>
                      <a:r>
                        <a:rPr lang="tr-TR" sz="1100" b="1" spc="-5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bölümde</a:t>
                      </a: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625475" marR="347345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tr-TR" sz="1100" b="1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Önemli belirsizlik </a:t>
                      </a:r>
                      <a:r>
                        <a:rPr lang="tr-TR" sz="1100" b="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açıklanır</a:t>
                      </a:r>
                      <a:r>
                        <a:rPr lang="tr-TR" sz="1100" spc="-5" baseline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625475" marR="347345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Wingdings" panose="05000000000000000000" pitchFamily="2" charset="2"/>
                        <a:buChar char="ü"/>
                        <a:tabLst/>
                      </a:pPr>
                      <a:r>
                        <a:rPr lang="tr-TR" sz="1100" b="1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Finansal tablo açıklamalarına </a:t>
                      </a:r>
                      <a:r>
                        <a:rPr lang="tr-TR" sz="1100" b="0" dirty="0" smtClean="0">
                          <a:latin typeface="Source Sans Pro" panose="020B0604020202020204" charset="-94"/>
                          <a:cs typeface="Times New Roman" panose="02020603050405020304" pitchFamily="18" charset="0"/>
                        </a:rPr>
                        <a:t>dikkat çekilir.</a:t>
                      </a:r>
                    </a:p>
                    <a:p>
                      <a:pPr marL="85725" marR="347345" indent="0">
                        <a:lnSpc>
                          <a:spcPct val="100000"/>
                        </a:lnSpc>
                        <a:spcBef>
                          <a:spcPts val="280"/>
                        </a:spcBef>
                        <a:buFont typeface="Arial"/>
                        <a:buNone/>
                        <a:tabLst>
                          <a:tab pos="372110" algn="l"/>
                          <a:tab pos="372745" algn="l"/>
                        </a:tabLst>
                      </a:pPr>
                      <a:endParaRPr sz="1100" dirty="0" smtClean="0">
                        <a:latin typeface="Source Sans Pro" panose="020B0604020202020204" charset="-94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657814" y="4230990"/>
            <a:ext cx="5345151" cy="190437"/>
          </a:xfrm>
          <a:prstGeom prst="rect">
            <a:avLst/>
          </a:prstGeom>
          <a:ln w="9144">
            <a:solidFill>
              <a:srgbClr val="005BAA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64770">
              <a:spcBef>
                <a:spcPts val="225"/>
              </a:spcBef>
            </a:pP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*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tablolarda yeterli açıklama yapılmamışsa, </a:t>
            </a:r>
            <a:r>
              <a:rPr lang="tr-TR" sz="1050" b="1" spc="-4" dirty="0">
                <a:latin typeface="Source Sans Pro" panose="020B0604020202020204" charset="-94"/>
                <a:cs typeface="Times New Roman" panose="02020603050405020304" pitchFamily="18" charset="0"/>
              </a:rPr>
              <a:t>sınırlı olumlu</a:t>
            </a:r>
            <a:r>
              <a:rPr sz="1050" b="1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ya da</a:t>
            </a: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b="1" spc="-4" dirty="0">
                <a:latin typeface="Source Sans Pro" panose="020B0604020202020204" charset="-94"/>
                <a:cs typeface="Times New Roman" panose="02020603050405020304" pitchFamily="18" charset="0"/>
              </a:rPr>
              <a:t>olumsuz</a:t>
            </a:r>
            <a:r>
              <a:rPr sz="1050" b="1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b="1" spc="-4" dirty="0">
                <a:latin typeface="Source Sans Pro" panose="020B0604020202020204" charset="-94"/>
                <a:cs typeface="Times New Roman" panose="02020603050405020304" pitchFamily="18" charset="0"/>
              </a:rPr>
              <a:t>görüş</a:t>
            </a:r>
            <a:r>
              <a:rPr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50" spc="-4" dirty="0">
                <a:latin typeface="Source Sans Pro" panose="020B0604020202020204" charset="-94"/>
                <a:cs typeface="Times New Roman" panose="02020603050405020304" pitchFamily="18" charset="0"/>
              </a:rPr>
              <a:t>verilir.</a:t>
            </a:r>
            <a:endParaRPr sz="1050" dirty="0"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6" name="Dikdörtgen: Yuvarlatılmış Köşeler 7"/>
          <p:cNvSpPr/>
          <p:nvPr/>
        </p:nvSpPr>
        <p:spPr>
          <a:xfrm>
            <a:off x="127" y="0"/>
            <a:ext cx="9143748" cy="4115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9001" tIns="24500" rIns="49001" bIns="245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24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00419" y="1012347"/>
            <a:ext cx="41008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İşletmenin Sürekliliğine ilişkin Yeni Raporlama</a:t>
            </a:r>
          </a:p>
        </p:txBody>
      </p:sp>
    </p:spTree>
    <p:extLst>
      <p:ext uri="{BB962C8B-B14F-4D97-AF65-F5344CB8AC3E}">
        <p14:creationId xmlns:p14="http://schemas.microsoft.com/office/powerpoint/2010/main" val="25063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2948542368"/>
              </p:ext>
            </p:extLst>
          </p:nvPr>
        </p:nvGraphicFramePr>
        <p:xfrm>
          <a:off x="654206" y="1503333"/>
          <a:ext cx="7820722" cy="295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54206" y="923789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Finansal Tablolar ile Denetçi Raporu Dışındaki Belgelerin Denetimde Dikkate Alınması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4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586240061"/>
              </p:ext>
            </p:extLst>
          </p:nvPr>
        </p:nvGraphicFramePr>
        <p:xfrm>
          <a:off x="721113" y="1375316"/>
          <a:ext cx="7640377" cy="301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657427" y="923787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Türkiye uygulaması: Yıllık Faaliyet Raporunun Bağımsız Denetimi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tr-T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26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34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13338691"/>
              </p:ext>
            </p:extLst>
          </p:nvPr>
        </p:nvGraphicFramePr>
        <p:xfrm>
          <a:off x="683799" y="1320124"/>
          <a:ext cx="7865469" cy="314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27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83581" y="79352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 uygulaması: Yıllık Faaliyet Raporunun Bağımsız Denetimi</a:t>
            </a:r>
          </a:p>
        </p:txBody>
      </p:sp>
    </p:spTree>
    <p:extLst>
      <p:ext uri="{BB962C8B-B14F-4D97-AF65-F5344CB8AC3E}">
        <p14:creationId xmlns:p14="http://schemas.microsoft.com/office/powerpoint/2010/main" val="29762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812208871"/>
              </p:ext>
            </p:extLst>
          </p:nvPr>
        </p:nvGraphicFramePr>
        <p:xfrm>
          <a:off x="147802" y="843558"/>
          <a:ext cx="8996198" cy="4603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909475" y="696802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Yıllık Faaliyet Raporunun Bağımsız Denetimi: Kapsam</a:t>
            </a:r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2824977" y="1503333"/>
            <a:ext cx="5316524" cy="2809948"/>
          </a:xfrm>
        </p:spPr>
        <p:txBody>
          <a:bodyPr/>
          <a:lstStyle/>
          <a:p>
            <a:pPr lvl="0">
              <a:spcAft>
                <a:spcPts val="600"/>
              </a:spcAf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6102 sayılı Türk Ticaret Kanunu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çerçevesinde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ayrı bir rapor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(</a:t>
            </a:r>
            <a:r>
              <a:rPr lang="tr-TR" sz="1400" u="sng" dirty="0">
                <a:latin typeface="Source Sans Pro" panose="020B0604020202020204" charset="-94"/>
                <a:cs typeface="Times New Roman" panose="02020603050405020304" pitchFamily="18" charset="0"/>
              </a:rPr>
              <a:t>Yönetim Kurulunun Yıllık Faaliyet Raporuna </a:t>
            </a:r>
            <a:r>
              <a:rPr lang="tr-TR" sz="1400" u="sng" dirty="0" smtClean="0">
                <a:latin typeface="Source Sans Pro" panose="020B0604020202020204" charset="-94"/>
                <a:cs typeface="Times New Roman" panose="02020603050405020304" pitchFamily="18" charset="0"/>
              </a:rPr>
              <a:t>İlişkin Bağımsız </a:t>
            </a:r>
            <a:r>
              <a:rPr lang="tr-TR" sz="1400" u="sng" dirty="0">
                <a:latin typeface="Source Sans Pro" panose="020B0604020202020204" charset="-94"/>
                <a:cs typeface="Times New Roman" panose="02020603050405020304" pitchFamily="18" charset="0"/>
              </a:rPr>
              <a:t>Denetçi Raporu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) düzenlenecektir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Diğer bilgilerin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denetlenen tam set finansal tablolarla ve bağımsız denetim sırasında elde edilen bilgilerle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tutarlı olup olmadığı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ve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gerçeği yansıtıp yansıtmadığı 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hakkında görüş bildirecektir. </a:t>
            </a:r>
            <a:endParaRPr lang="tr-TR" sz="1400" dirty="0" smtClean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Denetçi, yıllık faaliyet raporunun denetimini </a:t>
            </a:r>
            <a:r>
              <a:rPr lang="tr-TR" sz="1400" b="1" dirty="0" err="1">
                <a:latin typeface="Source Sans Pro" panose="020B0604020202020204" charset="-94"/>
                <a:cs typeface="Times New Roman" panose="02020603050405020304" pitchFamily="18" charset="0"/>
              </a:rPr>
              <a:t>BDS’lere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 uygun 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olarak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400" dirty="0" smtClean="0">
                <a:latin typeface="Source Sans Pro" panose="020B0604020202020204" charset="-94"/>
                <a:cs typeface="Times New Roman" panose="02020603050405020304" pitchFamily="18" charset="0"/>
              </a:rPr>
              <a:t>yapacaktır.</a:t>
            </a:r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Denetçi, 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BDS 720’de belirtilen prosedürleri ve diğer </a:t>
            </a:r>
            <a:r>
              <a:rPr lang="tr-TR" sz="1400" b="1" dirty="0" err="1">
                <a:latin typeface="Source Sans Pro" panose="020B0604020202020204" charset="-94"/>
                <a:cs typeface="Times New Roman" panose="02020603050405020304" pitchFamily="18" charset="0"/>
              </a:rPr>
              <a:t>BDS’leri</a:t>
            </a:r>
            <a:r>
              <a:rPr lang="tr-TR" sz="1400" b="1" dirty="0">
                <a:latin typeface="Source Sans Pro" panose="020B0604020202020204" charset="-94"/>
                <a:cs typeface="Times New Roman" panose="02020603050405020304" pitchFamily="18" charset="0"/>
              </a:rPr>
              <a:t> uygulayarak</a:t>
            </a:r>
            <a:r>
              <a:rPr lang="tr-TR" sz="1400" dirty="0">
                <a:latin typeface="Source Sans Pro" panose="020B0604020202020204" charset="-94"/>
                <a:cs typeface="Times New Roman" panose="02020603050405020304" pitchFamily="18" charset="0"/>
              </a:rPr>
              <a:t> yeterli ve uygun denetim kanıtı elde edecektir. </a:t>
            </a:r>
          </a:p>
          <a:p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pPr lvl="0"/>
            <a:endParaRPr lang="tr-TR" sz="1400" dirty="0">
              <a:latin typeface="Source Sans Pro" panose="020B0604020202020204" charset="-94"/>
              <a:cs typeface="Times New Roman" panose="02020603050405020304" pitchFamily="18" charset="0"/>
            </a:endParaRPr>
          </a:p>
          <a:p>
            <a:endParaRPr lang="tr-TR" sz="1400" dirty="0">
              <a:latin typeface="Source Sans Pro" panose="020B0604020202020204" charset="-94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28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74" y="1988169"/>
            <a:ext cx="2103863" cy="157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1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2560664280"/>
              </p:ext>
            </p:extLst>
          </p:nvPr>
        </p:nvGraphicFramePr>
        <p:xfrm>
          <a:off x="715019" y="1320124"/>
          <a:ext cx="7646471" cy="2997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97146" y="1009241"/>
            <a:ext cx="3405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 Yılı İtibarıyla Yayımlanan </a:t>
            </a:r>
            <a:r>
              <a:rPr lang="tr-TR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TDS’ler</a:t>
            </a:r>
            <a:endParaRPr lang="tr-TR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5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308777654"/>
              </p:ext>
            </p:extLst>
          </p:nvPr>
        </p:nvGraphicFramePr>
        <p:xfrm>
          <a:off x="0" y="1320124"/>
          <a:ext cx="8474927" cy="3311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4" name="Dikdörtgen 3"/>
          <p:cNvSpPr/>
          <p:nvPr/>
        </p:nvSpPr>
        <p:spPr>
          <a:xfrm>
            <a:off x="599707" y="1012347"/>
            <a:ext cx="47275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Yıllık Faaliyet Raporunun Bağımsız Denetimi: Amaçlar</a:t>
            </a:r>
          </a:p>
        </p:txBody>
      </p:sp>
    </p:spTree>
    <p:extLst>
      <p:ext uri="{BB962C8B-B14F-4D97-AF65-F5344CB8AC3E}">
        <p14:creationId xmlns:p14="http://schemas.microsoft.com/office/powerpoint/2010/main" val="10316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674053394"/>
              </p:ext>
            </p:extLst>
          </p:nvPr>
        </p:nvGraphicFramePr>
        <p:xfrm>
          <a:off x="727702" y="1437856"/>
          <a:ext cx="7843869" cy="2948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727702" y="916354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Diğer Bilgilerin Gerçeği Yansıtıp Yansıtmadığı</a:t>
            </a: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Değerlendirme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30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43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049835456"/>
              </p:ext>
            </p:extLst>
          </p:nvPr>
        </p:nvGraphicFramePr>
        <p:xfrm>
          <a:off x="772306" y="1554898"/>
          <a:ext cx="3487459" cy="247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2685702986"/>
              </p:ext>
            </p:extLst>
          </p:nvPr>
        </p:nvGraphicFramePr>
        <p:xfrm>
          <a:off x="4197834" y="1371600"/>
          <a:ext cx="5093625" cy="3010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839214" y="984424"/>
            <a:ext cx="7131300" cy="570475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Önemli Yanlışlığa Karşılık Verilmesi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31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8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32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62364" y="1012347"/>
            <a:ext cx="6514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Olumlu Görüş İçeren Yıllık Faaliyet Raporuna İlişkin Denetçi Raporu Örneği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050" y="1320124"/>
            <a:ext cx="5493784" cy="382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5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/>
          <p:cNvSpPr txBox="1">
            <a:spLocks/>
          </p:cNvSpPr>
          <p:nvPr/>
        </p:nvSpPr>
        <p:spPr>
          <a:xfrm>
            <a:off x="1006948" y="2013391"/>
            <a:ext cx="7131300" cy="671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tr-TR" sz="2400" dirty="0" smtClean="0"/>
              <a:t>Dinlediğiniz için teşekkürler</a:t>
            </a:r>
            <a:endParaRPr lang="tr-TR" sz="24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434" y="3446791"/>
            <a:ext cx="1618328" cy="7605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7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95651" y="2726350"/>
            <a:ext cx="6835200" cy="1159800"/>
          </a:xfrm>
          <a:ln cap="rnd"/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183752" indent="-183752" algn="ctr">
              <a:lnSpc>
                <a:spcPct val="115000"/>
              </a:lnSpc>
              <a:spcAft>
                <a:spcPts val="322"/>
              </a:spcAft>
            </a:pPr>
            <a:r>
              <a:rPr lang="tr-TR" sz="192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929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tr-TR" sz="17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17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23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1100662" y="3306250"/>
            <a:ext cx="6835200" cy="784800"/>
          </a:xfrm>
        </p:spPr>
        <p:txBody>
          <a:bodyPr>
            <a:normAutofit/>
          </a:bodyPr>
          <a:lstStyle/>
          <a:p>
            <a:pPr algn="ctr"/>
            <a:r>
              <a:rPr lang="tr-TR" sz="1600" b="1" dirty="0"/>
              <a:t>Yeni</a:t>
            </a:r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/>
              <a:t>Denetçi</a:t>
            </a:r>
            <a:r>
              <a:rPr lang="tr-TR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1600" b="1" dirty="0"/>
              <a:t>Raporları</a:t>
            </a:r>
          </a:p>
        </p:txBody>
      </p:sp>
      <p:sp>
        <p:nvSpPr>
          <p:cNvPr id="5" name="Dikdörtgen 4"/>
          <p:cNvSpPr/>
          <p:nvPr/>
        </p:nvSpPr>
        <p:spPr>
          <a:xfrm>
            <a:off x="673137" y="2021383"/>
            <a:ext cx="5246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Denetim Standartlarında </a:t>
            </a:r>
            <a:r>
              <a:rPr lang="tr-TR" sz="1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Yapılan </a:t>
            </a:r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Önemli Değişiklikler</a:t>
            </a:r>
          </a:p>
        </p:txBody>
      </p:sp>
    </p:spTree>
    <p:extLst>
      <p:ext uri="{BB962C8B-B14F-4D97-AF65-F5344CB8AC3E}">
        <p14:creationId xmlns:p14="http://schemas.microsoft.com/office/powerpoint/2010/main" val="7845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/>
          <p:cNvSpPr txBox="1"/>
          <p:nvPr/>
        </p:nvSpPr>
        <p:spPr>
          <a:xfrm>
            <a:off x="1485178" y="3883651"/>
            <a:ext cx="1890679" cy="363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666" tIns="32666" rIns="32666" bIns="32666" numCol="1" spcCol="1270" anchor="t" anchorCtr="0">
            <a:noAutofit/>
          </a:bodyPr>
          <a:lstStyle/>
          <a:p>
            <a:pPr defTabSz="3811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857" b="1" dirty="0"/>
          </a:p>
        </p:txBody>
      </p:sp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35125" y="673531"/>
            <a:ext cx="7131300" cy="671400"/>
          </a:xfrm>
        </p:spPr>
        <p:txBody>
          <a:bodyPr/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>
                <a:latin typeface="Calibri" panose="020F0502020204030204" pitchFamily="34" charset="0"/>
                <a:cs typeface="Calibri" panose="020F0502020204030204" pitchFamily="34" charset="0"/>
              </a:rPr>
              <a:t>Denetçi </a:t>
            </a: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Raporu Unsurları</a:t>
            </a:r>
            <a:b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dirty="0">
                <a:latin typeface="Calibri" panose="020F0502020204030204" pitchFamily="34" charset="0"/>
                <a:cs typeface="Calibri" panose="020F0502020204030204" pitchFamily="34" charset="0"/>
              </a:rPr>
              <a:t>Eski Durum-Olumlu Görüş İçeren Denetçi Raporu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4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46" y="1344931"/>
            <a:ext cx="2939899" cy="3798569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904" y="1369737"/>
            <a:ext cx="3539871" cy="37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şağı Ok 34"/>
          <p:cNvSpPr/>
          <p:nvPr/>
        </p:nvSpPr>
        <p:spPr>
          <a:xfrm>
            <a:off x="7189762" y="2433849"/>
            <a:ext cx="231512" cy="604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965"/>
          </a:p>
        </p:txBody>
      </p:sp>
      <p:sp>
        <p:nvSpPr>
          <p:cNvPr id="9" name="Metin kutusu 8"/>
          <p:cNvSpPr txBox="1"/>
          <p:nvPr/>
        </p:nvSpPr>
        <p:spPr>
          <a:xfrm>
            <a:off x="1485178" y="3883651"/>
            <a:ext cx="1890679" cy="363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666" tIns="32666" rIns="32666" bIns="32666" numCol="1" spcCol="1270" anchor="t" anchorCtr="0">
            <a:noAutofit/>
          </a:bodyPr>
          <a:lstStyle/>
          <a:p>
            <a:pPr defTabSz="38111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sz="857" b="1" dirty="0"/>
          </a:p>
        </p:txBody>
      </p:sp>
      <p:sp>
        <p:nvSpPr>
          <p:cNvPr id="3" name="Dikdörtgen: Yuvarlatılmış Köşeler 2"/>
          <p:cNvSpPr/>
          <p:nvPr/>
        </p:nvSpPr>
        <p:spPr>
          <a:xfrm>
            <a:off x="3245089" y="1354365"/>
            <a:ext cx="1963978" cy="23874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BDS 700	</a:t>
            </a:r>
          </a:p>
        </p:txBody>
      </p:sp>
      <p:sp>
        <p:nvSpPr>
          <p:cNvPr id="10" name="Dikdörtgen: Yuvarlatılmış Köşeler 9"/>
          <p:cNvSpPr/>
          <p:nvPr/>
        </p:nvSpPr>
        <p:spPr>
          <a:xfrm>
            <a:off x="669452" y="1355794"/>
            <a:ext cx="2085892" cy="2569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BDS 705</a:t>
            </a:r>
          </a:p>
        </p:txBody>
      </p:sp>
      <p:sp>
        <p:nvSpPr>
          <p:cNvPr id="11" name="Dikdörtgen: Yuvarlatılmış Köşeler 10"/>
          <p:cNvSpPr/>
          <p:nvPr/>
        </p:nvSpPr>
        <p:spPr>
          <a:xfrm>
            <a:off x="6249546" y="1329610"/>
            <a:ext cx="2203747" cy="22679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BDS 706</a:t>
            </a:r>
          </a:p>
        </p:txBody>
      </p:sp>
      <p:sp>
        <p:nvSpPr>
          <p:cNvPr id="12" name="Dikdörtgen: Yuvarlatılmış Köşeler 11"/>
          <p:cNvSpPr/>
          <p:nvPr/>
        </p:nvSpPr>
        <p:spPr>
          <a:xfrm>
            <a:off x="3253519" y="2490022"/>
            <a:ext cx="1968380" cy="1849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YÖNETİMİN SORUMLULUKLARI</a:t>
            </a:r>
          </a:p>
        </p:txBody>
      </p:sp>
      <p:sp>
        <p:nvSpPr>
          <p:cNvPr id="13" name="Dikdörtgen: Yuvarlatılmış Köşeler 12"/>
          <p:cNvSpPr/>
          <p:nvPr/>
        </p:nvSpPr>
        <p:spPr>
          <a:xfrm>
            <a:off x="3265967" y="2749275"/>
            <a:ext cx="1955932" cy="16817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DENETÇİNİN SORUMLULUKLARI</a:t>
            </a:r>
          </a:p>
        </p:txBody>
      </p:sp>
      <p:sp>
        <p:nvSpPr>
          <p:cNvPr id="14" name="Dikdörtgen: Yuvarlatılmış Köşeler 13"/>
          <p:cNvSpPr/>
          <p:nvPr/>
        </p:nvSpPr>
        <p:spPr>
          <a:xfrm>
            <a:off x="3249115" y="3613207"/>
            <a:ext cx="1972783" cy="19372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İMZA</a:t>
            </a:r>
          </a:p>
        </p:txBody>
      </p:sp>
      <p:sp>
        <p:nvSpPr>
          <p:cNvPr id="15" name="Dikdörtgen: Yuvarlatılmış Köşeler 14"/>
          <p:cNvSpPr/>
          <p:nvPr/>
        </p:nvSpPr>
        <p:spPr>
          <a:xfrm>
            <a:off x="3271837" y="4143582"/>
            <a:ext cx="1918494" cy="17898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ADRES</a:t>
            </a:r>
          </a:p>
        </p:txBody>
      </p:sp>
      <p:sp>
        <p:nvSpPr>
          <p:cNvPr id="17" name="Dikdörtgen: Yuvarlatılmış Köşeler 16"/>
          <p:cNvSpPr/>
          <p:nvPr/>
        </p:nvSpPr>
        <p:spPr>
          <a:xfrm>
            <a:off x="701551" y="2289085"/>
            <a:ext cx="2053793" cy="385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OLUMLU GÖRÜŞ DIŞINDAKİ GÖRÜŞ</a:t>
            </a:r>
          </a:p>
        </p:txBody>
      </p:sp>
      <p:sp>
        <p:nvSpPr>
          <p:cNvPr id="18" name="Dikdörtgen: Yuvarlatılmış Köşeler 17"/>
          <p:cNvSpPr/>
          <p:nvPr/>
        </p:nvSpPr>
        <p:spPr>
          <a:xfrm>
            <a:off x="669452" y="1759267"/>
            <a:ext cx="2085892" cy="385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OLUMLU GÖRÜŞ DIŞINDAKİ GÖRÜŞÜN DAYANAĞI</a:t>
            </a:r>
          </a:p>
        </p:txBody>
      </p:sp>
      <p:sp>
        <p:nvSpPr>
          <p:cNvPr id="19" name="Dikdörtgen: Yuvarlatılmış Köşeler 18"/>
          <p:cNvSpPr/>
          <p:nvPr/>
        </p:nvSpPr>
        <p:spPr>
          <a:xfrm>
            <a:off x="6264508" y="2186084"/>
            <a:ext cx="2173821" cy="3421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DİĞER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 smtClean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HUSUSLAR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 smtClean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PARAGRAFI</a:t>
            </a:r>
            <a:endParaRPr lang="tr-TR" sz="1072" b="1" dirty="0">
              <a:solidFill>
                <a:schemeClr val="tx1"/>
              </a:solidFill>
              <a:latin typeface="Source Sans Pro" panose="020B0604020202020204" charset="-94"/>
              <a:cs typeface="Times New Roman" panose="02020603050405020304" pitchFamily="18" charset="0"/>
            </a:endParaRPr>
          </a:p>
        </p:txBody>
      </p:sp>
      <p:sp>
        <p:nvSpPr>
          <p:cNvPr id="20" name="Dikdörtgen: Yuvarlatılmış Köşeler 19"/>
          <p:cNvSpPr/>
          <p:nvPr/>
        </p:nvSpPr>
        <p:spPr>
          <a:xfrm>
            <a:off x="6249546" y="1672773"/>
            <a:ext cx="2203747" cy="38585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DİKKAT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ÇEKİLEN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HUSUSLAR</a:t>
            </a:r>
            <a:r>
              <a:rPr lang="tr-TR" sz="965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1072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PARAGRAFI</a:t>
            </a:r>
          </a:p>
        </p:txBody>
      </p:sp>
      <p:sp>
        <p:nvSpPr>
          <p:cNvPr id="21" name="Dikdörtgen: Yuvarlatılmış Köşeler 20"/>
          <p:cNvSpPr/>
          <p:nvPr/>
        </p:nvSpPr>
        <p:spPr>
          <a:xfrm>
            <a:off x="3260468" y="2216875"/>
            <a:ext cx="1942201" cy="17390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GİRİŞ PARAGRAFI</a:t>
            </a:r>
          </a:p>
        </p:txBody>
      </p:sp>
      <p:sp>
        <p:nvSpPr>
          <p:cNvPr id="22" name="Dikdörtgen: Yuvarlatılmış Köşeler 21"/>
          <p:cNvSpPr/>
          <p:nvPr/>
        </p:nvSpPr>
        <p:spPr>
          <a:xfrm>
            <a:off x="3256107" y="1665446"/>
            <a:ext cx="1952960" cy="1325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BAŞLIK</a:t>
            </a:r>
          </a:p>
        </p:txBody>
      </p:sp>
      <p:sp>
        <p:nvSpPr>
          <p:cNvPr id="23" name="Dikdörtgen: Yuvarlatılmış Köşeler 22"/>
          <p:cNvSpPr/>
          <p:nvPr/>
        </p:nvSpPr>
        <p:spPr>
          <a:xfrm>
            <a:off x="3265967" y="2991782"/>
            <a:ext cx="1949051" cy="16543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GÖRÜŞ</a:t>
            </a:r>
          </a:p>
        </p:txBody>
      </p:sp>
      <p:sp>
        <p:nvSpPr>
          <p:cNvPr id="24" name="Dikdörtgen: Yuvarlatılmış Köşeler 23"/>
          <p:cNvSpPr/>
          <p:nvPr/>
        </p:nvSpPr>
        <p:spPr>
          <a:xfrm>
            <a:off x="3240268" y="3240741"/>
            <a:ext cx="1981632" cy="29575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MEVZUATTAN KAYNAKLANAN DİĞER YÜKÜMLÜLÜKLER</a:t>
            </a:r>
          </a:p>
        </p:txBody>
      </p:sp>
      <p:sp>
        <p:nvSpPr>
          <p:cNvPr id="25" name="Dikdörtgen: Yuvarlatılmış Köşeler 24"/>
          <p:cNvSpPr/>
          <p:nvPr/>
        </p:nvSpPr>
        <p:spPr>
          <a:xfrm>
            <a:off x="3265966" y="3879830"/>
            <a:ext cx="1955931" cy="17221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TARİH</a:t>
            </a:r>
          </a:p>
        </p:txBody>
      </p:sp>
      <p:sp>
        <p:nvSpPr>
          <p:cNvPr id="26" name="Dikdörtgen: Yuvarlatılmış Köşeler 21"/>
          <p:cNvSpPr/>
          <p:nvPr/>
        </p:nvSpPr>
        <p:spPr>
          <a:xfrm>
            <a:off x="3268069" y="1887702"/>
            <a:ext cx="1954995" cy="25359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800" b="1" dirty="0">
                <a:solidFill>
                  <a:schemeClr val="tx1"/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FİNANSAL TABLOLARIN BAĞIMSIZ DENETİMİ</a:t>
            </a:r>
          </a:p>
        </p:txBody>
      </p:sp>
      <p:sp>
        <p:nvSpPr>
          <p:cNvPr id="36" name="Yuvarlatılmış Çapraz Köşeli Dikdörtgen 35"/>
          <p:cNvSpPr/>
          <p:nvPr/>
        </p:nvSpPr>
        <p:spPr>
          <a:xfrm>
            <a:off x="6326385" y="3038833"/>
            <a:ext cx="2111944" cy="1419745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tabloların anlaşılması 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bakımından </a:t>
            </a: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önemli 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hususlara</a:t>
            </a: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dikkat çekmek için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«Dikkat Çekilen Hususlar» </a:t>
            </a:r>
            <a:r>
              <a:rPr lang="tr-TR" sz="857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paragrafı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Denetimin, denetçinin sorumluluklarının ve denetçi raporunun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 anlaşılması bakımından </a:t>
            </a:r>
            <a:r>
              <a:rPr lang="tr-TR" sz="857" b="1" dirty="0">
                <a:latin typeface="Source Sans Pro" panose="020B0604020202020204" charset="-94"/>
                <a:cs typeface="Times New Roman" panose="02020603050405020304" pitchFamily="18" charset="0"/>
              </a:rPr>
              <a:t>önemli</a:t>
            </a:r>
            <a:r>
              <a:rPr lang="tr-TR" sz="857" dirty="0">
                <a:latin typeface="Source Sans Pro" panose="020B0604020202020204" charset="-94"/>
                <a:cs typeface="Times New Roman" panose="02020603050405020304" pitchFamily="18" charset="0"/>
              </a:rPr>
              <a:t> hususlara dikkat çekmek için</a:t>
            </a:r>
          </a:p>
          <a:p>
            <a:pPr>
              <a:spcBef>
                <a:spcPts val="215"/>
              </a:spcBef>
              <a:spcAft>
                <a:spcPts val="215"/>
              </a:spcAft>
            </a:pPr>
            <a:r>
              <a:rPr lang="tr-TR" sz="857" b="1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«Diğer Hususlar» </a:t>
            </a:r>
            <a:r>
              <a:rPr lang="tr-TR" sz="857" dirty="0">
                <a:solidFill>
                  <a:schemeClr val="bg2">
                    <a:lumMod val="10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paragrafı</a:t>
            </a:r>
          </a:p>
        </p:txBody>
      </p:sp>
      <p:sp>
        <p:nvSpPr>
          <p:cNvPr id="27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5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591869" y="807566"/>
            <a:ext cx="23374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Denetçi Raporu Unsurları</a:t>
            </a:r>
          </a:p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Eski Durum</a:t>
            </a:r>
          </a:p>
        </p:txBody>
      </p:sp>
    </p:spTree>
    <p:extLst>
      <p:ext uri="{BB962C8B-B14F-4D97-AF65-F5344CB8AC3E}">
        <p14:creationId xmlns:p14="http://schemas.microsoft.com/office/powerpoint/2010/main" val="256508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660361" y="925049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Denetçi Raporları Neden Değişti?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Teorik olarak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endParaRPr lang="tr-TR" dirty="0" smtClean="0"/>
          </a:p>
          <a:p>
            <a:pPr marL="85725">
              <a:buNone/>
            </a:pPr>
            <a:r>
              <a:rPr lang="tr-TR" dirty="0" smtClean="0"/>
              <a:t>                                                      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6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66496" y="1372359"/>
            <a:ext cx="526003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Denetçi raporları, denetçinin denetim sürecine ilişkin kullanıcılara </a:t>
            </a:r>
            <a:r>
              <a:rPr lang="tr-TR" sz="120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aktardığı mesajlardan </a:t>
            </a: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oluşmaktadır. </a:t>
            </a:r>
          </a:p>
          <a:p>
            <a:pPr marL="214313" indent="-214313">
              <a:spcBef>
                <a:spcPts val="900"/>
              </a:spcBef>
              <a:spcAft>
                <a:spcPts val="900"/>
              </a:spcAft>
              <a:buFont typeface="Wingdings" panose="05000000000000000000" pitchFamily="2" charset="2"/>
              <a:buChar char="ü"/>
            </a:pP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Bu şekilde, denetçi ile kullanıcılar arasında </a:t>
            </a:r>
            <a:r>
              <a:rPr lang="tr-TR" sz="120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denetime ilişkin bir iletişim </a:t>
            </a:r>
            <a:r>
              <a:rPr lang="tr-TR" sz="120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inşa edilmektedir.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96" y="1454653"/>
            <a:ext cx="2005833" cy="974625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59" y="2557545"/>
            <a:ext cx="1471506" cy="891733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2807646" y="2456829"/>
            <a:ext cx="318635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İletişim;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sz="105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İki yönlü bir süreç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sz="1050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Aktaran ile algılayan arasında aktarılan kavramlara ilişkin </a:t>
            </a:r>
            <a:r>
              <a:rPr lang="tr-TR" sz="1050" b="1" dirty="0">
                <a:solidFill>
                  <a:schemeClr val="accent1">
                    <a:lumMod val="75000"/>
                  </a:schemeClr>
                </a:solidFill>
                <a:latin typeface="Source Sans Pro" panose="020B0604020202020204" charset="-94"/>
                <a:cs typeface="Times New Roman" panose="02020603050405020304" pitchFamily="18" charset="0"/>
              </a:rPr>
              <a:t>ortak bir anlayış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6620028" y="2956966"/>
            <a:ext cx="1512168" cy="1893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050" b="1" dirty="0">
                <a:latin typeface="Source Sans Pro" panose="020B0604020202020204" charset="-94"/>
                <a:cs typeface="Times New Roman" panose="02020603050405020304" pitchFamily="18" charset="0"/>
              </a:rPr>
              <a:t>ETKİLİ İLETİŞİM</a:t>
            </a:r>
          </a:p>
        </p:txBody>
      </p:sp>
      <p:sp>
        <p:nvSpPr>
          <p:cNvPr id="17" name="Oval 16"/>
          <p:cNvSpPr/>
          <p:nvPr/>
        </p:nvSpPr>
        <p:spPr>
          <a:xfrm>
            <a:off x="2722837" y="3026858"/>
            <a:ext cx="2896609" cy="4503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050"/>
          </a:p>
        </p:txBody>
      </p:sp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1371515299"/>
              </p:ext>
            </p:extLst>
          </p:nvPr>
        </p:nvGraphicFramePr>
        <p:xfrm>
          <a:off x="-193092" y="3096470"/>
          <a:ext cx="6591268" cy="1407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9" name="Resim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627" y="3632653"/>
            <a:ext cx="1437846" cy="77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31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7177" y="914515"/>
            <a:ext cx="7131300" cy="671400"/>
          </a:xfrm>
        </p:spPr>
        <p:txBody>
          <a:bodyPr/>
          <a:lstStyle/>
          <a:p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Denetçi Raporları Neden Değişti?</a:t>
            </a:r>
            <a:b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1600" dirty="0">
                <a:latin typeface="Calibri" panose="020F0502020204030204" pitchFamily="34" charset="0"/>
                <a:cs typeface="Calibri" panose="020F0502020204030204" pitchFamily="34" charset="0"/>
              </a:rPr>
              <a:t>Teorik olarak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>
          <a:xfrm>
            <a:off x="703385" y="1434949"/>
            <a:ext cx="7758331" cy="3005820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7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3" y="1438884"/>
            <a:ext cx="7421209" cy="1083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553109882"/>
              </p:ext>
            </p:extLst>
          </p:nvPr>
        </p:nvGraphicFramePr>
        <p:xfrm>
          <a:off x="2684340" y="1654263"/>
          <a:ext cx="8411697" cy="256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Katlanmış Nesne 2"/>
          <p:cNvSpPr/>
          <p:nvPr/>
        </p:nvSpPr>
        <p:spPr>
          <a:xfrm>
            <a:off x="1010201" y="2711266"/>
            <a:ext cx="2724772" cy="1729503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 err="1" smtClean="0">
                <a:latin typeface="Source Sans Pro" panose="020B0604020202020204" charset="-94"/>
                <a:cs typeface="Times New Roman" panose="02020603050405020304" pitchFamily="18" charset="0"/>
              </a:rPr>
              <a:t>BDS’lere</a:t>
            </a:r>
            <a:r>
              <a:rPr lang="tr-TR" sz="800" dirty="0" smtClean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uygun olarak yürütülen denetim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makul güvence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sağlar. Makul güvence,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mutlak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bir güvence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değildir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. Elde edilen güvence,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tüm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önemli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yanlışlıkların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tespit edildiği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anlamına gelmez.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önemli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yönleriyle </a:t>
            </a:r>
            <a:r>
              <a:rPr lang="tr-TR" sz="800" dirty="0" err="1">
                <a:latin typeface="Source Sans Pro" panose="020B0604020202020204" charset="-94"/>
                <a:cs typeface="Times New Roman" panose="02020603050405020304" pitchFamily="18" charset="0"/>
              </a:rPr>
              <a:t>FRÇ’ye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uygun hazırlanmıştır.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Verilen görüş, işletmenin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gelecekteki ekonomik performansına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dair bir güvence değil, finansal tablolarına ilişkin bir güvencedir.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Denetlenen finansal tabloların,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kullanıcıların genel amaçları için hazırlanmış olduğu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Katlanmış Nesne 5"/>
          <p:cNvSpPr/>
          <p:nvPr/>
        </p:nvSpPr>
        <p:spPr>
          <a:xfrm>
            <a:off x="5638880" y="2711265"/>
            <a:ext cx="2502620" cy="1729501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Finansal tablolara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olumlu görüş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verildiğine göre, denetçinin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 tespit edemediği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hiçbir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yanlışlık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 olamaz.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Bir bütün olarak finansal tabloların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tamamında herhangi bir yanlışlık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yoktur.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Olumlu görüş verildiğine göre,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işletmenin performansı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çok iyidir.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Denetlenen finansal tabloların, </a:t>
            </a:r>
            <a:r>
              <a:rPr lang="tr-TR" sz="800" b="1" dirty="0">
                <a:latin typeface="Source Sans Pro" panose="020B0604020202020204" charset="-94"/>
                <a:cs typeface="Times New Roman" panose="02020603050405020304" pitchFamily="18" charset="0"/>
              </a:rPr>
              <a:t>kullanıcıların alacağı tüm karar alma durumlarında faydalı </a:t>
            </a:r>
            <a:r>
              <a:rPr lang="tr-TR" sz="800" dirty="0">
                <a:latin typeface="Source Sans Pro" panose="020B0604020202020204" charset="-94"/>
                <a:cs typeface="Times New Roman" panose="02020603050405020304" pitchFamily="18" charset="0"/>
              </a:rPr>
              <a:t>olduğunu</a:t>
            </a:r>
          </a:p>
          <a:p>
            <a:pPr marL="214313" indent="-214313">
              <a:spcAft>
                <a:spcPts val="750"/>
              </a:spcAft>
              <a:buFont typeface="Wingdings" panose="05000000000000000000" pitchFamily="2" charset="2"/>
              <a:buChar char="ü"/>
            </a:pPr>
            <a:endParaRPr 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: Yuvarlatılmış Köşeler 7"/>
          <p:cNvSpPr/>
          <p:nvPr/>
        </p:nvSpPr>
        <p:spPr>
          <a:xfrm>
            <a:off x="0" y="-10149"/>
            <a:ext cx="9144000" cy="54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752" tIns="18376" rIns="36752" bIns="183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1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idx="12"/>
          </p:nvPr>
        </p:nvSpPr>
        <p:spPr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r>
              <a:rPr lang="tr-TR" dirty="0" smtClean="0">
                <a:latin typeface="+mj-lt"/>
                <a:cs typeface="Times New Roman" panose="02020603050405020304" pitchFamily="18" charset="0"/>
              </a:rPr>
              <a:t>8</a:t>
            </a:r>
            <a:endParaRPr lang="tr-TR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1488254554"/>
              </p:ext>
            </p:extLst>
          </p:nvPr>
        </p:nvGraphicFramePr>
        <p:xfrm>
          <a:off x="3040085" y="1567543"/>
          <a:ext cx="5416396" cy="2818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45337243"/>
              </p:ext>
            </p:extLst>
          </p:nvPr>
        </p:nvGraphicFramePr>
        <p:xfrm>
          <a:off x="593111" y="1389034"/>
          <a:ext cx="6869002" cy="517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Dikdörtgen 1"/>
          <p:cNvSpPr/>
          <p:nvPr/>
        </p:nvSpPr>
        <p:spPr>
          <a:xfrm>
            <a:off x="754085" y="74210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Denetçi Raporları Neden Değişti?</a:t>
            </a:r>
          </a:p>
          <a:p>
            <a:r>
              <a:rPr lang="tr-TR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Teorik olarak</a:t>
            </a:r>
          </a:p>
        </p:txBody>
      </p:sp>
    </p:spTree>
    <p:extLst>
      <p:ext uri="{BB962C8B-B14F-4D97-AF65-F5344CB8AC3E}">
        <p14:creationId xmlns:p14="http://schemas.microsoft.com/office/powerpoint/2010/main" val="20051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em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</TotalTime>
  <Words>2057</Words>
  <Application>Microsoft Office PowerPoint</Application>
  <PresentationFormat>Ekran Gösterisi (16:9)</PresentationFormat>
  <Paragraphs>339</Paragraphs>
  <Slides>34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4" baseType="lpstr">
      <vt:lpstr>Source Sans Pro</vt:lpstr>
      <vt:lpstr>Arial Narrow</vt:lpstr>
      <vt:lpstr>Arial</vt:lpstr>
      <vt:lpstr>Courier New</vt:lpstr>
      <vt:lpstr>Times New Roman</vt:lpstr>
      <vt:lpstr>Calibri</vt:lpstr>
      <vt:lpstr>Wingdings</vt:lpstr>
      <vt:lpstr>Montserrat</vt:lpstr>
      <vt:lpstr>Georgia</vt:lpstr>
      <vt:lpstr>Gremio template</vt:lpstr>
      <vt:lpstr>Türkiye Denetim Standartları ve  Yeni Denetim Raporları</vt:lpstr>
      <vt:lpstr>PowerPoint Sunusu</vt:lpstr>
      <vt:lpstr>PowerPoint Sunusu</vt:lpstr>
      <vt:lpstr>  </vt:lpstr>
      <vt:lpstr>  Denetçi Raporu Unsurları Eski Durum-Olumlu Görüş İçeren Denetçi Raporu </vt:lpstr>
      <vt:lpstr>PowerPoint Sunusu</vt:lpstr>
      <vt:lpstr>Denetçi Raporları Neden Değişti? Teorik olarak </vt:lpstr>
      <vt:lpstr>Denetçi Raporları Neden Değişti? Teorik olarak </vt:lpstr>
      <vt:lpstr>PowerPoint Sunusu</vt:lpstr>
      <vt:lpstr> Denetçi Raporları Neden Değişti? </vt:lpstr>
      <vt:lpstr>Denetçi Raporları Neden Değişti? Amaç </vt:lpstr>
      <vt:lpstr>Yeni ve Revize Raporlama Standartları </vt:lpstr>
      <vt:lpstr>Yeni Denetçi Raporu Unsurlarına Bakış-1</vt:lpstr>
      <vt:lpstr>PowerPoint Sunusu</vt:lpstr>
      <vt:lpstr>PowerPoint Sunusu</vt:lpstr>
      <vt:lpstr>PowerPoint Sunusu</vt:lpstr>
      <vt:lpstr>PowerPoint Sunusu</vt:lpstr>
      <vt:lpstr>KDK Nasıl Belirlenir? Muhakemeye Dayalı Karar Alma Çerçevesi </vt:lpstr>
      <vt:lpstr>KDK Nasıl Belirlenir? Azami Düzeyde Dikkat Gerektiren Konuların Belirlenmesi </vt:lpstr>
      <vt:lpstr>KDK Nasıl Belirlenir? Denetimde en çok önem arz eden konuların belirlenmesi </vt:lpstr>
      <vt:lpstr>KDK’ların Denetçi Raporunda Açıklanması</vt:lpstr>
      <vt:lpstr>KDK’nın Açıklanmasına İlişkin Örnekler</vt:lpstr>
      <vt:lpstr>BDS 701’in Diğer BDS’lerle Etkileşimi </vt:lpstr>
      <vt:lpstr>BDS 570 İşletmenin Sürekliliği Neden Güncellendi? </vt:lpstr>
      <vt:lpstr>PowerPoint Sunusu</vt:lpstr>
      <vt:lpstr>Finansal Tablolar ile Denetçi Raporu Dışındaki Belgelerin Denetimde Dikkate Alınması </vt:lpstr>
      <vt:lpstr>Türkiye uygulaması: Yıllık Faaliyet Raporunun Bağımsız Denetimi </vt:lpstr>
      <vt:lpstr>PowerPoint Sunusu</vt:lpstr>
      <vt:lpstr>Yıllık Faaliyet Raporunun Bağımsız Denetimi: Kapsam</vt:lpstr>
      <vt:lpstr>PowerPoint Sunusu</vt:lpstr>
      <vt:lpstr>Diğer Bilgilerin Gerçeği Yansıtıp Yansıtmadığı? Değerlendirme </vt:lpstr>
      <vt:lpstr>Önemli Yanlışlığa Karşılık Verilmesi 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Ela KAYA</dc:creator>
  <cp:lastModifiedBy>Hasan GUL</cp:lastModifiedBy>
  <cp:revision>286</cp:revision>
  <dcterms:modified xsi:type="dcterms:W3CDTF">2018-10-05T20:25:27Z</dcterms:modified>
</cp:coreProperties>
</file>