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623" r:id="rId3"/>
    <p:sldId id="925" r:id="rId4"/>
    <p:sldId id="926" r:id="rId5"/>
    <p:sldId id="927" r:id="rId6"/>
    <p:sldId id="928" r:id="rId7"/>
    <p:sldId id="257" r:id="rId8"/>
    <p:sldId id="931" r:id="rId9"/>
    <p:sldId id="933" r:id="rId10"/>
    <p:sldId id="930" r:id="rId11"/>
    <p:sldId id="259" r:id="rId12"/>
    <p:sldId id="263" r:id="rId13"/>
    <p:sldId id="932" r:id="rId14"/>
    <p:sldId id="935" r:id="rId15"/>
    <p:sldId id="929" r:id="rId16"/>
    <p:sldId id="258" r:id="rId17"/>
    <p:sldId id="934" r:id="rId18"/>
    <p:sldId id="936" r:id="rId19"/>
    <p:sldId id="937" r:id="rId20"/>
    <p:sldId id="759" r:id="rId21"/>
    <p:sldId id="938" r:id="rId22"/>
    <p:sldId id="939" r:id="rId23"/>
    <p:sldId id="940" r:id="rId24"/>
    <p:sldId id="943" r:id="rId25"/>
    <p:sldId id="942" r:id="rId26"/>
    <p:sldId id="944" r:id="rId27"/>
    <p:sldId id="945"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94698"/>
  </p:normalViewPr>
  <p:slideViewPr>
    <p:cSldViewPr snapToGrid="0" snapToObjects="1">
      <p:cViewPr varScale="1">
        <p:scale>
          <a:sx n="54" d="100"/>
          <a:sy n="54" d="100"/>
        </p:scale>
        <p:origin x="208"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8.xml.rels><?xml version="1.0" encoding="UTF-8" standalone="yes"?>
<Relationships xmlns="http://schemas.openxmlformats.org/package/2006/relationships"><Relationship Id="rId2" Type="http://schemas.openxmlformats.org/officeDocument/2006/relationships/hyperlink" Target="http://www.bertankaya.net/" TargetMode="External"/><Relationship Id="rId1" Type="http://schemas.openxmlformats.org/officeDocument/2006/relationships/hyperlink" Target="http://www.iciturkey.org/" TargetMode="External"/></Relationships>
</file>

<file path=ppt/diagrams/_rels/drawing8.xml.rels><?xml version="1.0" encoding="UTF-8" standalone="yes"?>
<Relationships xmlns="http://schemas.openxmlformats.org/package/2006/relationships"><Relationship Id="rId2" Type="http://schemas.openxmlformats.org/officeDocument/2006/relationships/hyperlink" Target="http://www.bertankaya.net/" TargetMode="External"/><Relationship Id="rId1" Type="http://schemas.openxmlformats.org/officeDocument/2006/relationships/hyperlink" Target="http://www.iciturkey.org/" TargetMode="Externa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F7C945-977B-4653-8950-2AA6C051AC87}" type="doc">
      <dgm:prSet loTypeId="urn:microsoft.com/office/officeart/2008/layout/LinedList" loCatId="list" qsTypeId="urn:microsoft.com/office/officeart/2005/8/quickstyle/simple4" qsCatId="simple" csTypeId="urn:microsoft.com/office/officeart/2005/8/colors/accent6_2" csCatId="accent6" phldr="1"/>
      <dgm:spPr/>
      <dgm:t>
        <a:bodyPr/>
        <a:lstStyle/>
        <a:p>
          <a:endParaRPr lang="en-US"/>
        </a:p>
      </dgm:t>
    </dgm:pt>
    <dgm:pt modelId="{8953CF80-D087-4C24-94C3-1DD34DD51B4D}">
      <dgm:prSet/>
      <dgm:spPr/>
      <dgm:t>
        <a:bodyPr/>
        <a:lstStyle/>
        <a:p>
          <a:r>
            <a:rPr lang="tr-TR"/>
            <a:t>2690 vakanın ortaya koyduğu toplam mali kayıp 7 Milyar USD’dir. </a:t>
          </a:r>
          <a:endParaRPr lang="en-US"/>
        </a:p>
      </dgm:t>
    </dgm:pt>
    <dgm:pt modelId="{BB249A9C-BB36-4A0E-A500-DC39EB32A5EB}" type="parTrans" cxnId="{337EFF39-BFD6-45D0-9D1B-358AB4D67F0E}">
      <dgm:prSet/>
      <dgm:spPr/>
      <dgm:t>
        <a:bodyPr/>
        <a:lstStyle/>
        <a:p>
          <a:endParaRPr lang="en-US"/>
        </a:p>
      </dgm:t>
    </dgm:pt>
    <dgm:pt modelId="{41F6454A-4F58-4FB8-861F-28602D579A6E}" type="sibTrans" cxnId="{337EFF39-BFD6-45D0-9D1B-358AB4D67F0E}">
      <dgm:prSet/>
      <dgm:spPr/>
      <dgm:t>
        <a:bodyPr/>
        <a:lstStyle/>
        <a:p>
          <a:endParaRPr lang="en-US"/>
        </a:p>
      </dgm:t>
    </dgm:pt>
    <dgm:pt modelId="{7F83185B-B0F3-4B9E-A4C5-B8CF2A86CC22}">
      <dgm:prSet/>
      <dgm:spPr/>
      <dgm:t>
        <a:bodyPr/>
        <a:lstStyle/>
        <a:p>
          <a:r>
            <a:rPr lang="tr-TR" dirty="0"/>
            <a:t>Bildirilen vakalarda hile ve suistimal ortalama 16 ay </a:t>
          </a:r>
          <a:r>
            <a:rPr lang="tr-TR" dirty="0" err="1"/>
            <a:t>sürmüştür</a:t>
          </a:r>
          <a:r>
            <a:rPr lang="tr-TR" dirty="0"/>
            <a:t>.</a:t>
          </a:r>
        </a:p>
      </dgm:t>
    </dgm:pt>
    <dgm:pt modelId="{7A616D41-B977-479E-B265-E7E483DAB07E}" type="parTrans" cxnId="{D9CB3593-D219-408B-86BB-6BB86AB5F88F}">
      <dgm:prSet/>
      <dgm:spPr/>
      <dgm:t>
        <a:bodyPr/>
        <a:lstStyle/>
        <a:p>
          <a:endParaRPr lang="en-US"/>
        </a:p>
      </dgm:t>
    </dgm:pt>
    <dgm:pt modelId="{692D1704-750E-48DD-94FB-E1C88F4B3E41}" type="sibTrans" cxnId="{D9CB3593-D219-408B-86BB-6BB86AB5F88F}">
      <dgm:prSet/>
      <dgm:spPr/>
      <dgm:t>
        <a:bodyPr/>
        <a:lstStyle/>
        <a:p>
          <a:endParaRPr lang="en-US"/>
        </a:p>
      </dgm:t>
    </dgm:pt>
    <dgm:pt modelId="{02AE232B-9A12-7247-A06B-DD187118B624}">
      <dgm:prSet/>
      <dgm:spPr/>
      <dgm:t>
        <a:bodyPr/>
        <a:lstStyle/>
        <a:p>
          <a:r>
            <a:rPr lang="tr-TR" dirty="0"/>
            <a:t>Eski ACFE Raporlarında, şirket gelirlerinin ortalamada  %1- %7’sinin hile ve suistimaller ile kaybedildiği iddia edilmektedir. </a:t>
          </a:r>
        </a:p>
      </dgm:t>
    </dgm:pt>
    <dgm:pt modelId="{107BDB95-209E-3F48-8A82-98A1E20FDF27}" type="parTrans" cxnId="{A4AF0CCC-516B-494C-8600-84833BAC738F}">
      <dgm:prSet/>
      <dgm:spPr/>
      <dgm:t>
        <a:bodyPr/>
        <a:lstStyle/>
        <a:p>
          <a:endParaRPr lang="en-US"/>
        </a:p>
      </dgm:t>
    </dgm:pt>
    <dgm:pt modelId="{F7B3044A-CB81-B842-92B8-75E03A846E71}" type="sibTrans" cxnId="{A4AF0CCC-516B-494C-8600-84833BAC738F}">
      <dgm:prSet/>
      <dgm:spPr/>
      <dgm:t>
        <a:bodyPr/>
        <a:lstStyle/>
        <a:p>
          <a:endParaRPr lang="en-US"/>
        </a:p>
      </dgm:t>
    </dgm:pt>
    <dgm:pt modelId="{61D6C7E3-22B0-BA4E-8A2B-13AA59B74AF0}" type="pres">
      <dgm:prSet presAssocID="{E1F7C945-977B-4653-8950-2AA6C051AC87}" presName="vert0" presStyleCnt="0">
        <dgm:presLayoutVars>
          <dgm:dir/>
          <dgm:animOne val="branch"/>
          <dgm:animLvl val="lvl"/>
        </dgm:presLayoutVars>
      </dgm:prSet>
      <dgm:spPr/>
    </dgm:pt>
    <dgm:pt modelId="{D2BA6E53-1DC5-D149-A30A-42D7270008B2}" type="pres">
      <dgm:prSet presAssocID="{8953CF80-D087-4C24-94C3-1DD34DD51B4D}" presName="thickLine" presStyleLbl="alignNode1" presStyleIdx="0" presStyleCnt="3"/>
      <dgm:spPr/>
    </dgm:pt>
    <dgm:pt modelId="{9F307414-C060-FE4F-8F6F-360F3DAE2C93}" type="pres">
      <dgm:prSet presAssocID="{8953CF80-D087-4C24-94C3-1DD34DD51B4D}" presName="horz1" presStyleCnt="0"/>
      <dgm:spPr/>
    </dgm:pt>
    <dgm:pt modelId="{B62A5972-CA29-7349-A7D8-14C59C1B24F6}" type="pres">
      <dgm:prSet presAssocID="{8953CF80-D087-4C24-94C3-1DD34DD51B4D}" presName="tx1" presStyleLbl="revTx" presStyleIdx="0" presStyleCnt="3"/>
      <dgm:spPr/>
    </dgm:pt>
    <dgm:pt modelId="{385EAB1B-2B5E-EB4E-8FD1-30F899907A0C}" type="pres">
      <dgm:prSet presAssocID="{8953CF80-D087-4C24-94C3-1DD34DD51B4D}" presName="vert1" presStyleCnt="0"/>
      <dgm:spPr/>
    </dgm:pt>
    <dgm:pt modelId="{F121DA0C-F71C-F242-84F7-2D3AB1DA266B}" type="pres">
      <dgm:prSet presAssocID="{7F83185B-B0F3-4B9E-A4C5-B8CF2A86CC22}" presName="thickLine" presStyleLbl="alignNode1" presStyleIdx="1" presStyleCnt="3"/>
      <dgm:spPr/>
    </dgm:pt>
    <dgm:pt modelId="{C20CD94A-62A3-5B48-A9C9-D5EDA517A0B7}" type="pres">
      <dgm:prSet presAssocID="{7F83185B-B0F3-4B9E-A4C5-B8CF2A86CC22}" presName="horz1" presStyleCnt="0"/>
      <dgm:spPr/>
    </dgm:pt>
    <dgm:pt modelId="{1747D126-BD68-E44D-880D-4F625BC79F04}" type="pres">
      <dgm:prSet presAssocID="{7F83185B-B0F3-4B9E-A4C5-B8CF2A86CC22}" presName="tx1" presStyleLbl="revTx" presStyleIdx="1" presStyleCnt="3"/>
      <dgm:spPr/>
    </dgm:pt>
    <dgm:pt modelId="{04738B8A-DA61-1748-BE44-5361C9F0F48A}" type="pres">
      <dgm:prSet presAssocID="{7F83185B-B0F3-4B9E-A4C5-B8CF2A86CC22}" presName="vert1" presStyleCnt="0"/>
      <dgm:spPr/>
    </dgm:pt>
    <dgm:pt modelId="{18A9A72B-C258-CD42-AEE1-6DCF9779F457}" type="pres">
      <dgm:prSet presAssocID="{02AE232B-9A12-7247-A06B-DD187118B624}" presName="thickLine" presStyleLbl="alignNode1" presStyleIdx="2" presStyleCnt="3"/>
      <dgm:spPr/>
    </dgm:pt>
    <dgm:pt modelId="{C0F7F71B-4F35-D24B-AD91-FDA8E2ADF52D}" type="pres">
      <dgm:prSet presAssocID="{02AE232B-9A12-7247-A06B-DD187118B624}" presName="horz1" presStyleCnt="0"/>
      <dgm:spPr/>
    </dgm:pt>
    <dgm:pt modelId="{D4CBD069-6ED4-A34E-B2E7-1C41786B342D}" type="pres">
      <dgm:prSet presAssocID="{02AE232B-9A12-7247-A06B-DD187118B624}" presName="tx1" presStyleLbl="revTx" presStyleIdx="2" presStyleCnt="3"/>
      <dgm:spPr/>
    </dgm:pt>
    <dgm:pt modelId="{156576F8-C5FA-DB4C-93E8-DFCCB062FB21}" type="pres">
      <dgm:prSet presAssocID="{02AE232B-9A12-7247-A06B-DD187118B624}" presName="vert1" presStyleCnt="0"/>
      <dgm:spPr/>
    </dgm:pt>
  </dgm:ptLst>
  <dgm:cxnLst>
    <dgm:cxn modelId="{337EFF39-BFD6-45D0-9D1B-358AB4D67F0E}" srcId="{E1F7C945-977B-4653-8950-2AA6C051AC87}" destId="{8953CF80-D087-4C24-94C3-1DD34DD51B4D}" srcOrd="0" destOrd="0" parTransId="{BB249A9C-BB36-4A0E-A500-DC39EB32A5EB}" sibTransId="{41F6454A-4F58-4FB8-861F-28602D579A6E}"/>
    <dgm:cxn modelId="{D2442A3D-90EB-F94F-8FFA-63B4ABE1C39E}" type="presOf" srcId="{8953CF80-D087-4C24-94C3-1DD34DD51B4D}" destId="{B62A5972-CA29-7349-A7D8-14C59C1B24F6}" srcOrd="0" destOrd="0" presId="urn:microsoft.com/office/officeart/2008/layout/LinedList"/>
    <dgm:cxn modelId="{5F5E3259-70C8-3B4A-9336-4F55039BEA3D}" type="presOf" srcId="{E1F7C945-977B-4653-8950-2AA6C051AC87}" destId="{61D6C7E3-22B0-BA4E-8A2B-13AA59B74AF0}" srcOrd="0" destOrd="0" presId="urn:microsoft.com/office/officeart/2008/layout/LinedList"/>
    <dgm:cxn modelId="{ECA59B66-6837-9C45-B8F3-7D335058608F}" type="presOf" srcId="{7F83185B-B0F3-4B9E-A4C5-B8CF2A86CC22}" destId="{1747D126-BD68-E44D-880D-4F625BC79F04}" srcOrd="0" destOrd="0" presId="urn:microsoft.com/office/officeart/2008/layout/LinedList"/>
    <dgm:cxn modelId="{D9CB3593-D219-408B-86BB-6BB86AB5F88F}" srcId="{E1F7C945-977B-4653-8950-2AA6C051AC87}" destId="{7F83185B-B0F3-4B9E-A4C5-B8CF2A86CC22}" srcOrd="1" destOrd="0" parTransId="{7A616D41-B977-479E-B265-E7E483DAB07E}" sibTransId="{692D1704-750E-48DD-94FB-E1C88F4B3E41}"/>
    <dgm:cxn modelId="{E76F3F9D-0B50-8047-887F-91EF09E1AC03}" type="presOf" srcId="{02AE232B-9A12-7247-A06B-DD187118B624}" destId="{D4CBD069-6ED4-A34E-B2E7-1C41786B342D}" srcOrd="0" destOrd="0" presId="urn:microsoft.com/office/officeart/2008/layout/LinedList"/>
    <dgm:cxn modelId="{A4AF0CCC-516B-494C-8600-84833BAC738F}" srcId="{E1F7C945-977B-4653-8950-2AA6C051AC87}" destId="{02AE232B-9A12-7247-A06B-DD187118B624}" srcOrd="2" destOrd="0" parTransId="{107BDB95-209E-3F48-8A82-98A1E20FDF27}" sibTransId="{F7B3044A-CB81-B842-92B8-75E03A846E71}"/>
    <dgm:cxn modelId="{7643F929-9DF7-604A-95C1-FC7376CA1B99}" type="presParOf" srcId="{61D6C7E3-22B0-BA4E-8A2B-13AA59B74AF0}" destId="{D2BA6E53-1DC5-D149-A30A-42D7270008B2}" srcOrd="0" destOrd="0" presId="urn:microsoft.com/office/officeart/2008/layout/LinedList"/>
    <dgm:cxn modelId="{774D2002-CF8D-324F-9CE9-FAE375D26F58}" type="presParOf" srcId="{61D6C7E3-22B0-BA4E-8A2B-13AA59B74AF0}" destId="{9F307414-C060-FE4F-8F6F-360F3DAE2C93}" srcOrd="1" destOrd="0" presId="urn:microsoft.com/office/officeart/2008/layout/LinedList"/>
    <dgm:cxn modelId="{F9208865-2B96-BA4B-8728-45D17CD1D6BD}" type="presParOf" srcId="{9F307414-C060-FE4F-8F6F-360F3DAE2C93}" destId="{B62A5972-CA29-7349-A7D8-14C59C1B24F6}" srcOrd="0" destOrd="0" presId="urn:microsoft.com/office/officeart/2008/layout/LinedList"/>
    <dgm:cxn modelId="{E0A390F1-63B1-BF48-9112-ADA73C70A7E1}" type="presParOf" srcId="{9F307414-C060-FE4F-8F6F-360F3DAE2C93}" destId="{385EAB1B-2B5E-EB4E-8FD1-30F899907A0C}" srcOrd="1" destOrd="0" presId="urn:microsoft.com/office/officeart/2008/layout/LinedList"/>
    <dgm:cxn modelId="{CF4F8CFA-A9FD-7F42-AFB2-A982FD18A5E3}" type="presParOf" srcId="{61D6C7E3-22B0-BA4E-8A2B-13AA59B74AF0}" destId="{F121DA0C-F71C-F242-84F7-2D3AB1DA266B}" srcOrd="2" destOrd="0" presId="urn:microsoft.com/office/officeart/2008/layout/LinedList"/>
    <dgm:cxn modelId="{BBBDC87A-6A68-F446-8666-332D82DEA887}" type="presParOf" srcId="{61D6C7E3-22B0-BA4E-8A2B-13AA59B74AF0}" destId="{C20CD94A-62A3-5B48-A9C9-D5EDA517A0B7}" srcOrd="3" destOrd="0" presId="urn:microsoft.com/office/officeart/2008/layout/LinedList"/>
    <dgm:cxn modelId="{6C4BB0DE-5BA4-1948-BBB3-442432840A71}" type="presParOf" srcId="{C20CD94A-62A3-5B48-A9C9-D5EDA517A0B7}" destId="{1747D126-BD68-E44D-880D-4F625BC79F04}" srcOrd="0" destOrd="0" presId="urn:microsoft.com/office/officeart/2008/layout/LinedList"/>
    <dgm:cxn modelId="{B9A11C37-5A6A-8545-B916-4BF978CADB27}" type="presParOf" srcId="{C20CD94A-62A3-5B48-A9C9-D5EDA517A0B7}" destId="{04738B8A-DA61-1748-BE44-5361C9F0F48A}" srcOrd="1" destOrd="0" presId="urn:microsoft.com/office/officeart/2008/layout/LinedList"/>
    <dgm:cxn modelId="{016A8ED2-C691-A74B-B399-7497A1DDBE6F}" type="presParOf" srcId="{61D6C7E3-22B0-BA4E-8A2B-13AA59B74AF0}" destId="{18A9A72B-C258-CD42-AEE1-6DCF9779F457}" srcOrd="4" destOrd="0" presId="urn:microsoft.com/office/officeart/2008/layout/LinedList"/>
    <dgm:cxn modelId="{A541528E-EBB3-2341-96A0-8D0B028AC346}" type="presParOf" srcId="{61D6C7E3-22B0-BA4E-8A2B-13AA59B74AF0}" destId="{C0F7F71B-4F35-D24B-AD91-FDA8E2ADF52D}" srcOrd="5" destOrd="0" presId="urn:microsoft.com/office/officeart/2008/layout/LinedList"/>
    <dgm:cxn modelId="{2036C666-FA63-5E44-90F3-FC9C25207797}" type="presParOf" srcId="{C0F7F71B-4F35-D24B-AD91-FDA8E2ADF52D}" destId="{D4CBD069-6ED4-A34E-B2E7-1C41786B342D}" srcOrd="0" destOrd="0" presId="urn:microsoft.com/office/officeart/2008/layout/LinedList"/>
    <dgm:cxn modelId="{6790962F-B9A2-1742-A229-FA9334EA0A91}" type="presParOf" srcId="{C0F7F71B-4F35-D24B-AD91-FDA8E2ADF52D}" destId="{156576F8-C5FA-DB4C-93E8-DFCCB062FB2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3BB47F-A781-4420-A19E-C52CE5C9DF84}" type="doc">
      <dgm:prSet loTypeId="urn:microsoft.com/office/officeart/2008/layout/LinedList" loCatId="list" qsTypeId="urn:microsoft.com/office/officeart/2005/8/quickstyle/simple1" qsCatId="simple" csTypeId="urn:microsoft.com/office/officeart/2005/8/colors/accent5_2" csCatId="accent5"/>
      <dgm:spPr/>
      <dgm:t>
        <a:bodyPr/>
        <a:lstStyle/>
        <a:p>
          <a:endParaRPr lang="en-US"/>
        </a:p>
      </dgm:t>
    </dgm:pt>
    <dgm:pt modelId="{16B70A52-FE5A-4C2B-9143-3A1F9479FDC1}">
      <dgm:prSet/>
      <dgm:spPr/>
      <dgm:t>
        <a:bodyPr/>
        <a:lstStyle/>
        <a:p>
          <a:r>
            <a:rPr lang="tr-TR"/>
            <a:t>Mali imkanlarının çok ötesinde bir hayat yaşamak</a:t>
          </a:r>
          <a:endParaRPr lang="en-US"/>
        </a:p>
      </dgm:t>
    </dgm:pt>
    <dgm:pt modelId="{079BD6F1-2884-47DE-8732-90DC4CCCD08A}" type="parTrans" cxnId="{FE403F4F-9145-442B-AFA2-26800CA622ED}">
      <dgm:prSet/>
      <dgm:spPr/>
      <dgm:t>
        <a:bodyPr/>
        <a:lstStyle/>
        <a:p>
          <a:endParaRPr lang="en-US"/>
        </a:p>
      </dgm:t>
    </dgm:pt>
    <dgm:pt modelId="{8119C256-1CA6-4771-AFD0-D4A17784E1C3}" type="sibTrans" cxnId="{FE403F4F-9145-442B-AFA2-26800CA622ED}">
      <dgm:prSet/>
      <dgm:spPr/>
      <dgm:t>
        <a:bodyPr/>
        <a:lstStyle/>
        <a:p>
          <a:endParaRPr lang="en-US"/>
        </a:p>
      </dgm:t>
    </dgm:pt>
    <dgm:pt modelId="{7BC5399C-C5A8-4AB0-964F-FCCE5C6589DA}">
      <dgm:prSet/>
      <dgm:spPr/>
      <dgm:t>
        <a:bodyPr/>
        <a:lstStyle/>
        <a:p>
          <a:r>
            <a:rPr lang="tr-TR"/>
            <a:t>Finansal zorluklar içerisinde olmak</a:t>
          </a:r>
          <a:endParaRPr lang="en-US"/>
        </a:p>
      </dgm:t>
    </dgm:pt>
    <dgm:pt modelId="{428492B2-2784-4039-A917-AABFC22CD4EA}" type="parTrans" cxnId="{BB19105E-8917-40EB-A024-D76D99574A9E}">
      <dgm:prSet/>
      <dgm:spPr/>
      <dgm:t>
        <a:bodyPr/>
        <a:lstStyle/>
        <a:p>
          <a:endParaRPr lang="en-US"/>
        </a:p>
      </dgm:t>
    </dgm:pt>
    <dgm:pt modelId="{153E4CF2-9F9B-45CB-8C67-6C34C35B8064}" type="sibTrans" cxnId="{BB19105E-8917-40EB-A024-D76D99574A9E}">
      <dgm:prSet/>
      <dgm:spPr/>
      <dgm:t>
        <a:bodyPr/>
        <a:lstStyle/>
        <a:p>
          <a:endParaRPr lang="en-US"/>
        </a:p>
      </dgm:t>
    </dgm:pt>
    <dgm:pt modelId="{38F24E95-7C91-422E-9174-3D85E2704AD5}">
      <dgm:prSet/>
      <dgm:spPr/>
      <dgm:t>
        <a:bodyPr/>
        <a:lstStyle/>
        <a:p>
          <a:r>
            <a:rPr lang="tr-TR"/>
            <a:t>Satıcılar veya müşteriler ile olağan olmayan yakın ilişki</a:t>
          </a:r>
          <a:endParaRPr lang="en-US"/>
        </a:p>
      </dgm:t>
    </dgm:pt>
    <dgm:pt modelId="{8BB05B13-B4FE-4187-8F0A-DADF243EF616}" type="parTrans" cxnId="{AD30FE22-6DFE-4651-90C0-2007ADCE9F37}">
      <dgm:prSet/>
      <dgm:spPr/>
      <dgm:t>
        <a:bodyPr/>
        <a:lstStyle/>
        <a:p>
          <a:endParaRPr lang="en-US"/>
        </a:p>
      </dgm:t>
    </dgm:pt>
    <dgm:pt modelId="{90F6E3C2-D11C-48F6-B409-B47E09DE571A}" type="sibTrans" cxnId="{AD30FE22-6DFE-4651-90C0-2007ADCE9F37}">
      <dgm:prSet/>
      <dgm:spPr/>
      <dgm:t>
        <a:bodyPr/>
        <a:lstStyle/>
        <a:p>
          <a:endParaRPr lang="en-US"/>
        </a:p>
      </dgm:t>
    </dgm:pt>
    <dgm:pt modelId="{3899A47D-FFB4-424C-9D9E-22123F074154}">
      <dgm:prSet/>
      <dgm:spPr/>
      <dgm:t>
        <a:bodyPr/>
        <a:lstStyle/>
        <a:p>
          <a:r>
            <a:rPr lang="tr-TR"/>
            <a:t>Kontrol sorunları, görevlerini paylaşma konusunda isteksizlik</a:t>
          </a:r>
          <a:endParaRPr lang="en-US"/>
        </a:p>
      </dgm:t>
    </dgm:pt>
    <dgm:pt modelId="{44B27B75-BB76-461A-BEC7-4BF77D1C7AD8}" type="parTrans" cxnId="{C45199D2-1D97-4ED4-A507-700972C20CB3}">
      <dgm:prSet/>
      <dgm:spPr/>
      <dgm:t>
        <a:bodyPr/>
        <a:lstStyle/>
        <a:p>
          <a:endParaRPr lang="en-US"/>
        </a:p>
      </dgm:t>
    </dgm:pt>
    <dgm:pt modelId="{26CB8E88-B7D9-4DF7-BF9E-BDCB9A9FB780}" type="sibTrans" cxnId="{C45199D2-1D97-4ED4-A507-700972C20CB3}">
      <dgm:prSet/>
      <dgm:spPr/>
      <dgm:t>
        <a:bodyPr/>
        <a:lstStyle/>
        <a:p>
          <a:endParaRPr lang="en-US"/>
        </a:p>
      </dgm:t>
    </dgm:pt>
    <dgm:pt modelId="{0915EB8A-AAF1-4CBD-AE83-F1663824380B}">
      <dgm:prSet/>
      <dgm:spPr/>
      <dgm:t>
        <a:bodyPr/>
        <a:lstStyle/>
        <a:p>
          <a:r>
            <a:rPr lang="tr-TR"/>
            <a:t>Aile problemleri, boşanma</a:t>
          </a:r>
          <a:endParaRPr lang="en-US"/>
        </a:p>
      </dgm:t>
    </dgm:pt>
    <dgm:pt modelId="{23AE3F45-2C9A-4F46-BD98-228F1CACB73F}" type="parTrans" cxnId="{0E524BF1-CCA8-4722-ABEA-0913E9F00D39}">
      <dgm:prSet/>
      <dgm:spPr/>
      <dgm:t>
        <a:bodyPr/>
        <a:lstStyle/>
        <a:p>
          <a:endParaRPr lang="en-US"/>
        </a:p>
      </dgm:t>
    </dgm:pt>
    <dgm:pt modelId="{3DB712A0-474A-454F-B1F2-6D237E1BBE4C}" type="sibTrans" cxnId="{0E524BF1-CCA8-4722-ABEA-0913E9F00D39}">
      <dgm:prSet/>
      <dgm:spPr/>
      <dgm:t>
        <a:bodyPr/>
        <a:lstStyle/>
        <a:p>
          <a:endParaRPr lang="en-US"/>
        </a:p>
      </dgm:t>
    </dgm:pt>
    <dgm:pt modelId="{7C7D0B03-FCE7-46E9-BC6A-C12AAC0CE44D}">
      <dgm:prSet/>
      <dgm:spPr/>
      <dgm:t>
        <a:bodyPr/>
        <a:lstStyle/>
        <a:p>
          <a:r>
            <a:rPr lang="tr-TR"/>
            <a:t>Kurnaz ve alaverece dalavereci tavırlar</a:t>
          </a:r>
          <a:endParaRPr lang="en-US"/>
        </a:p>
      </dgm:t>
    </dgm:pt>
    <dgm:pt modelId="{E78453A1-C285-4B61-B44D-F445B8738708}" type="parTrans" cxnId="{F7BE8714-31F7-4BC3-A0C0-F550FE87695D}">
      <dgm:prSet/>
      <dgm:spPr/>
      <dgm:t>
        <a:bodyPr/>
        <a:lstStyle/>
        <a:p>
          <a:endParaRPr lang="en-US"/>
        </a:p>
      </dgm:t>
    </dgm:pt>
    <dgm:pt modelId="{EE6C993F-C05C-4DE4-97D7-D4789CB80221}" type="sibTrans" cxnId="{F7BE8714-31F7-4BC3-A0C0-F550FE87695D}">
      <dgm:prSet/>
      <dgm:spPr/>
      <dgm:t>
        <a:bodyPr/>
        <a:lstStyle/>
        <a:p>
          <a:endParaRPr lang="en-US"/>
        </a:p>
      </dgm:t>
    </dgm:pt>
    <dgm:pt modelId="{18575539-3BA2-49AE-99AF-E89B64BE5E74}">
      <dgm:prSet/>
      <dgm:spPr/>
      <dgm:t>
        <a:bodyPr/>
        <a:lstStyle/>
        <a:p>
          <a:r>
            <a:rPr lang="tr-TR"/>
            <a:t>Sinirlilik, şüpheli hareketler</a:t>
          </a:r>
          <a:endParaRPr lang="en-US"/>
        </a:p>
      </dgm:t>
    </dgm:pt>
    <dgm:pt modelId="{AA8F34C8-138C-4C73-B155-D3F8467806E5}" type="parTrans" cxnId="{0DEB6074-FE7F-4BCA-BDE5-73F2F8308CEA}">
      <dgm:prSet/>
      <dgm:spPr/>
      <dgm:t>
        <a:bodyPr/>
        <a:lstStyle/>
        <a:p>
          <a:endParaRPr lang="en-US"/>
        </a:p>
      </dgm:t>
    </dgm:pt>
    <dgm:pt modelId="{45A82135-DF6D-44B8-9D67-38038C537FD7}" type="sibTrans" cxnId="{0DEB6074-FE7F-4BCA-BDE5-73F2F8308CEA}">
      <dgm:prSet/>
      <dgm:spPr/>
      <dgm:t>
        <a:bodyPr/>
        <a:lstStyle/>
        <a:p>
          <a:endParaRPr lang="en-US"/>
        </a:p>
      </dgm:t>
    </dgm:pt>
    <dgm:pt modelId="{DE1CD84A-8109-49A1-B338-CCFE5E486DF6}">
      <dgm:prSet/>
      <dgm:spPr/>
      <dgm:t>
        <a:bodyPr/>
        <a:lstStyle/>
        <a:p>
          <a:r>
            <a:rPr lang="tr-TR"/>
            <a:t>Uyuşturucu bağımlılığı</a:t>
          </a:r>
          <a:endParaRPr lang="en-US"/>
        </a:p>
      </dgm:t>
    </dgm:pt>
    <dgm:pt modelId="{CCD7E020-0ADB-44F9-9717-DCDE2AEEABBD}" type="parTrans" cxnId="{9657C94D-F36D-4301-9438-44D6958CC4A1}">
      <dgm:prSet/>
      <dgm:spPr/>
      <dgm:t>
        <a:bodyPr/>
        <a:lstStyle/>
        <a:p>
          <a:endParaRPr lang="en-US"/>
        </a:p>
      </dgm:t>
    </dgm:pt>
    <dgm:pt modelId="{4F1B0927-DC11-4B59-BEF5-CF97332D73D5}" type="sibTrans" cxnId="{9657C94D-F36D-4301-9438-44D6958CC4A1}">
      <dgm:prSet/>
      <dgm:spPr/>
      <dgm:t>
        <a:bodyPr/>
        <a:lstStyle/>
        <a:p>
          <a:endParaRPr lang="en-US"/>
        </a:p>
      </dgm:t>
    </dgm:pt>
    <dgm:pt modelId="{97476FD2-3AF0-4AE2-8596-3898422C1A6E}">
      <dgm:prSet/>
      <dgm:spPr/>
      <dgm:t>
        <a:bodyPr/>
        <a:lstStyle/>
        <a:p>
          <a:r>
            <a:rPr lang="tr-TR"/>
            <a:t>Maaş yetersizliğinden şikâyet</a:t>
          </a:r>
          <a:endParaRPr lang="en-US"/>
        </a:p>
      </dgm:t>
    </dgm:pt>
    <dgm:pt modelId="{74FEE266-EE4C-47F9-964D-B93F9D7ED966}" type="parTrans" cxnId="{8F06A4AF-5B42-41A7-977F-1394A83252F7}">
      <dgm:prSet/>
      <dgm:spPr/>
      <dgm:t>
        <a:bodyPr/>
        <a:lstStyle/>
        <a:p>
          <a:endParaRPr lang="en-US"/>
        </a:p>
      </dgm:t>
    </dgm:pt>
    <dgm:pt modelId="{C0204B00-21F6-446B-B7D2-2F23D066B40D}" type="sibTrans" cxnId="{8F06A4AF-5B42-41A7-977F-1394A83252F7}">
      <dgm:prSet/>
      <dgm:spPr/>
      <dgm:t>
        <a:bodyPr/>
        <a:lstStyle/>
        <a:p>
          <a:endParaRPr lang="en-US"/>
        </a:p>
      </dgm:t>
    </dgm:pt>
    <dgm:pt modelId="{1BAD792E-CFEB-46F3-A819-5249FA482AF5}">
      <dgm:prSet/>
      <dgm:spPr/>
      <dgm:t>
        <a:bodyPr/>
        <a:lstStyle/>
        <a:p>
          <a:r>
            <a:rPr lang="tr-TR"/>
            <a:t>Asosyallik</a:t>
          </a:r>
          <a:endParaRPr lang="en-US"/>
        </a:p>
      </dgm:t>
    </dgm:pt>
    <dgm:pt modelId="{255F3326-FDCA-4C95-8442-25AEE251BD85}" type="parTrans" cxnId="{2C77AC69-7A2F-4275-A1A4-C96823506778}">
      <dgm:prSet/>
      <dgm:spPr/>
      <dgm:t>
        <a:bodyPr/>
        <a:lstStyle/>
        <a:p>
          <a:endParaRPr lang="en-US"/>
        </a:p>
      </dgm:t>
    </dgm:pt>
    <dgm:pt modelId="{A855DFDF-53EF-441D-82F5-DC4DEF279962}" type="sibTrans" cxnId="{2C77AC69-7A2F-4275-A1A4-C96823506778}">
      <dgm:prSet/>
      <dgm:spPr/>
      <dgm:t>
        <a:bodyPr/>
        <a:lstStyle/>
        <a:p>
          <a:endParaRPr lang="en-US"/>
        </a:p>
      </dgm:t>
    </dgm:pt>
    <dgm:pt modelId="{00939A66-C6E9-44A5-A46A-4BC72C5A3110}">
      <dgm:prSet/>
      <dgm:spPr/>
      <dgm:t>
        <a:bodyPr/>
        <a:lstStyle/>
        <a:p>
          <a:r>
            <a:rPr lang="tr-TR"/>
            <a:t>Geçmiş yasal problemler</a:t>
          </a:r>
          <a:endParaRPr lang="en-US"/>
        </a:p>
      </dgm:t>
    </dgm:pt>
    <dgm:pt modelId="{E65D549F-E19A-4627-ABA7-2F85455AF06E}" type="parTrans" cxnId="{A5661EDF-7858-4BA0-BBE6-C4CFEDE22BB2}">
      <dgm:prSet/>
      <dgm:spPr/>
      <dgm:t>
        <a:bodyPr/>
        <a:lstStyle/>
        <a:p>
          <a:endParaRPr lang="en-US"/>
        </a:p>
      </dgm:t>
    </dgm:pt>
    <dgm:pt modelId="{AF08902A-EBD3-4BF5-8B57-A9322F553FC6}" type="sibTrans" cxnId="{A5661EDF-7858-4BA0-BBE6-C4CFEDE22BB2}">
      <dgm:prSet/>
      <dgm:spPr/>
      <dgm:t>
        <a:bodyPr/>
        <a:lstStyle/>
        <a:p>
          <a:endParaRPr lang="en-US"/>
        </a:p>
      </dgm:t>
    </dgm:pt>
    <dgm:pt modelId="{911557BE-7045-42FF-B7C2-40E3A5FD895E}">
      <dgm:prSet/>
      <dgm:spPr/>
      <dgm:t>
        <a:bodyPr/>
        <a:lstStyle/>
        <a:p>
          <a:r>
            <a:rPr lang="tr-TR"/>
            <a:t>Tatile çıkmayı reddetme eğilimi</a:t>
          </a:r>
          <a:endParaRPr lang="en-US"/>
        </a:p>
      </dgm:t>
    </dgm:pt>
    <dgm:pt modelId="{2A948F27-1E7D-49E8-9B73-806F387562BC}" type="parTrans" cxnId="{4827D21C-7A3C-4C5A-853D-B1D1DDBDFDE7}">
      <dgm:prSet/>
      <dgm:spPr/>
      <dgm:t>
        <a:bodyPr/>
        <a:lstStyle/>
        <a:p>
          <a:endParaRPr lang="en-US"/>
        </a:p>
      </dgm:t>
    </dgm:pt>
    <dgm:pt modelId="{097E015D-B1A2-4892-A65A-1B4295503D88}" type="sibTrans" cxnId="{4827D21C-7A3C-4C5A-853D-B1D1DDBDFDE7}">
      <dgm:prSet/>
      <dgm:spPr/>
      <dgm:t>
        <a:bodyPr/>
        <a:lstStyle/>
        <a:p>
          <a:endParaRPr lang="en-US"/>
        </a:p>
      </dgm:t>
    </dgm:pt>
    <dgm:pt modelId="{ADD099A1-F853-4962-BDA5-4C467617A7E0}">
      <dgm:prSet/>
      <dgm:spPr/>
      <dgm:t>
        <a:bodyPr/>
        <a:lstStyle/>
        <a:p>
          <a:r>
            <a:rPr lang="tr-TR"/>
            <a:t>Eski işyerleri ile ilgili yansıyan problemler</a:t>
          </a:r>
          <a:endParaRPr lang="en-US"/>
        </a:p>
      </dgm:t>
    </dgm:pt>
    <dgm:pt modelId="{540D016B-4D4A-4F2F-93C2-D0E080DD4F14}" type="parTrans" cxnId="{C4E4A870-2D2C-48BC-9D6D-976CB8E19C6D}">
      <dgm:prSet/>
      <dgm:spPr/>
      <dgm:t>
        <a:bodyPr/>
        <a:lstStyle/>
        <a:p>
          <a:endParaRPr lang="en-US"/>
        </a:p>
      </dgm:t>
    </dgm:pt>
    <dgm:pt modelId="{29D71C1E-C0A6-42EA-AF45-555C59E5C99F}" type="sibTrans" cxnId="{C4E4A870-2D2C-48BC-9D6D-976CB8E19C6D}">
      <dgm:prSet/>
      <dgm:spPr/>
      <dgm:t>
        <a:bodyPr/>
        <a:lstStyle/>
        <a:p>
          <a:endParaRPr lang="en-US"/>
        </a:p>
      </dgm:t>
    </dgm:pt>
    <dgm:pt modelId="{6E1449FF-8305-48C0-9BB3-582A0C57EA8D}">
      <dgm:prSet/>
      <dgm:spPr/>
      <dgm:t>
        <a:bodyPr/>
        <a:lstStyle/>
        <a:p>
          <a:r>
            <a:rPr lang="tr-TR"/>
            <a:t>Yetki eksikliğinden şikâyet </a:t>
          </a:r>
          <a:endParaRPr lang="en-US"/>
        </a:p>
      </dgm:t>
    </dgm:pt>
    <dgm:pt modelId="{2092BE06-B3EC-4250-8C0E-73CCE467F6D9}" type="parTrans" cxnId="{9E6216ED-880F-4B47-A6DA-3C4649D29374}">
      <dgm:prSet/>
      <dgm:spPr/>
      <dgm:t>
        <a:bodyPr/>
        <a:lstStyle/>
        <a:p>
          <a:endParaRPr lang="en-US"/>
        </a:p>
      </dgm:t>
    </dgm:pt>
    <dgm:pt modelId="{5F80567F-DA24-4D8C-81FE-EB81864F9C58}" type="sibTrans" cxnId="{9E6216ED-880F-4B47-A6DA-3C4649D29374}">
      <dgm:prSet/>
      <dgm:spPr/>
      <dgm:t>
        <a:bodyPr/>
        <a:lstStyle/>
        <a:p>
          <a:endParaRPr lang="en-US"/>
        </a:p>
      </dgm:t>
    </dgm:pt>
    <dgm:pt modelId="{FB460A13-1970-49B2-830A-E1CF193ACA3F}">
      <dgm:prSet/>
      <dgm:spPr/>
      <dgm:t>
        <a:bodyPr/>
        <a:lstStyle/>
        <a:p>
          <a:r>
            <a:rPr lang="tr-TR"/>
            <a:t>Aile ve iş arkadaşlarından veya organizasyon içinden başarıya yönelik baskı görmek</a:t>
          </a:r>
          <a:endParaRPr lang="en-US"/>
        </a:p>
      </dgm:t>
    </dgm:pt>
    <dgm:pt modelId="{FE819514-D2CD-41E7-A6A2-138B464A4F64}" type="parTrans" cxnId="{4EFB639F-5515-4152-9C7E-6A631293531E}">
      <dgm:prSet/>
      <dgm:spPr/>
      <dgm:t>
        <a:bodyPr/>
        <a:lstStyle/>
        <a:p>
          <a:endParaRPr lang="en-US"/>
        </a:p>
      </dgm:t>
    </dgm:pt>
    <dgm:pt modelId="{6BCAEC18-4D13-433A-B5DA-406EC01BF323}" type="sibTrans" cxnId="{4EFB639F-5515-4152-9C7E-6A631293531E}">
      <dgm:prSet/>
      <dgm:spPr/>
      <dgm:t>
        <a:bodyPr/>
        <a:lstStyle/>
        <a:p>
          <a:endParaRPr lang="en-US"/>
        </a:p>
      </dgm:t>
    </dgm:pt>
    <dgm:pt modelId="{0F8CA4A8-EBD6-4BE3-9A1F-AAB2E2A7FE48}">
      <dgm:prSet/>
      <dgm:spPr/>
      <dgm:t>
        <a:bodyPr/>
        <a:lstStyle/>
        <a:p>
          <a:r>
            <a:rPr lang="tr-TR"/>
            <a:t>Yaşam koşullarında dikkat çeken değişkenlikler </a:t>
          </a:r>
          <a:endParaRPr lang="en-US"/>
        </a:p>
      </dgm:t>
    </dgm:pt>
    <dgm:pt modelId="{76C28999-96B9-43ED-AF07-4D588205CFAB}" type="parTrans" cxnId="{F55C38C6-8758-4F8B-8638-EDA575CA86B4}">
      <dgm:prSet/>
      <dgm:spPr/>
      <dgm:t>
        <a:bodyPr/>
        <a:lstStyle/>
        <a:p>
          <a:endParaRPr lang="en-US"/>
        </a:p>
      </dgm:t>
    </dgm:pt>
    <dgm:pt modelId="{943EE86A-8661-4239-9D5B-50BABCAF9AB8}" type="sibTrans" cxnId="{F55C38C6-8758-4F8B-8638-EDA575CA86B4}">
      <dgm:prSet/>
      <dgm:spPr/>
      <dgm:t>
        <a:bodyPr/>
        <a:lstStyle/>
        <a:p>
          <a:endParaRPr lang="en-US"/>
        </a:p>
      </dgm:t>
    </dgm:pt>
    <dgm:pt modelId="{5954E61A-F61C-744E-865A-D28A63BBD42F}" type="pres">
      <dgm:prSet presAssocID="{923BB47F-A781-4420-A19E-C52CE5C9DF84}" presName="vert0" presStyleCnt="0">
        <dgm:presLayoutVars>
          <dgm:dir/>
          <dgm:animOne val="branch"/>
          <dgm:animLvl val="lvl"/>
        </dgm:presLayoutVars>
      </dgm:prSet>
      <dgm:spPr/>
    </dgm:pt>
    <dgm:pt modelId="{35A090D6-EDDA-8A47-BB20-8E684E24F000}" type="pres">
      <dgm:prSet presAssocID="{16B70A52-FE5A-4C2B-9143-3A1F9479FDC1}" presName="thickLine" presStyleLbl="alignNode1" presStyleIdx="0" presStyleCnt="16"/>
      <dgm:spPr/>
    </dgm:pt>
    <dgm:pt modelId="{BCDB3292-E185-2749-B486-BB4864F85803}" type="pres">
      <dgm:prSet presAssocID="{16B70A52-FE5A-4C2B-9143-3A1F9479FDC1}" presName="horz1" presStyleCnt="0"/>
      <dgm:spPr/>
    </dgm:pt>
    <dgm:pt modelId="{4431B9A4-A2C0-284C-863D-F8DAAF84495C}" type="pres">
      <dgm:prSet presAssocID="{16B70A52-FE5A-4C2B-9143-3A1F9479FDC1}" presName="tx1" presStyleLbl="revTx" presStyleIdx="0" presStyleCnt="16"/>
      <dgm:spPr/>
    </dgm:pt>
    <dgm:pt modelId="{36B84F64-43D5-4A48-AB72-4251EE1D8CF8}" type="pres">
      <dgm:prSet presAssocID="{16B70A52-FE5A-4C2B-9143-3A1F9479FDC1}" presName="vert1" presStyleCnt="0"/>
      <dgm:spPr/>
    </dgm:pt>
    <dgm:pt modelId="{C5B2F49F-F36F-7649-AD4C-85C861649A00}" type="pres">
      <dgm:prSet presAssocID="{7BC5399C-C5A8-4AB0-964F-FCCE5C6589DA}" presName="thickLine" presStyleLbl="alignNode1" presStyleIdx="1" presStyleCnt="16"/>
      <dgm:spPr/>
    </dgm:pt>
    <dgm:pt modelId="{F885C67A-B172-D647-A60A-7E82453790DC}" type="pres">
      <dgm:prSet presAssocID="{7BC5399C-C5A8-4AB0-964F-FCCE5C6589DA}" presName="horz1" presStyleCnt="0"/>
      <dgm:spPr/>
    </dgm:pt>
    <dgm:pt modelId="{ECBC46E4-EA4D-014A-9CDE-D6BBC0134F3E}" type="pres">
      <dgm:prSet presAssocID="{7BC5399C-C5A8-4AB0-964F-FCCE5C6589DA}" presName="tx1" presStyleLbl="revTx" presStyleIdx="1" presStyleCnt="16"/>
      <dgm:spPr/>
    </dgm:pt>
    <dgm:pt modelId="{6949572C-E255-C442-96F9-4355B5846FCA}" type="pres">
      <dgm:prSet presAssocID="{7BC5399C-C5A8-4AB0-964F-FCCE5C6589DA}" presName="vert1" presStyleCnt="0"/>
      <dgm:spPr/>
    </dgm:pt>
    <dgm:pt modelId="{85F455DB-F9EA-3845-83A5-47AE45A18729}" type="pres">
      <dgm:prSet presAssocID="{38F24E95-7C91-422E-9174-3D85E2704AD5}" presName="thickLine" presStyleLbl="alignNode1" presStyleIdx="2" presStyleCnt="16"/>
      <dgm:spPr/>
    </dgm:pt>
    <dgm:pt modelId="{6A2754FD-DD90-E748-8B4D-A2EE73CEC9AB}" type="pres">
      <dgm:prSet presAssocID="{38F24E95-7C91-422E-9174-3D85E2704AD5}" presName="horz1" presStyleCnt="0"/>
      <dgm:spPr/>
    </dgm:pt>
    <dgm:pt modelId="{759F35D9-1AE3-134B-9DA3-2DCB289D8707}" type="pres">
      <dgm:prSet presAssocID="{38F24E95-7C91-422E-9174-3D85E2704AD5}" presName="tx1" presStyleLbl="revTx" presStyleIdx="2" presStyleCnt="16"/>
      <dgm:spPr/>
    </dgm:pt>
    <dgm:pt modelId="{C5863782-4C2E-DC4C-BE38-24224BCE1D90}" type="pres">
      <dgm:prSet presAssocID="{38F24E95-7C91-422E-9174-3D85E2704AD5}" presName="vert1" presStyleCnt="0"/>
      <dgm:spPr/>
    </dgm:pt>
    <dgm:pt modelId="{43FF9A92-2E40-6840-B8EB-6371BEF9D223}" type="pres">
      <dgm:prSet presAssocID="{3899A47D-FFB4-424C-9D9E-22123F074154}" presName="thickLine" presStyleLbl="alignNode1" presStyleIdx="3" presStyleCnt="16"/>
      <dgm:spPr/>
    </dgm:pt>
    <dgm:pt modelId="{75540548-CA59-F641-8B9E-6558FDA1A291}" type="pres">
      <dgm:prSet presAssocID="{3899A47D-FFB4-424C-9D9E-22123F074154}" presName="horz1" presStyleCnt="0"/>
      <dgm:spPr/>
    </dgm:pt>
    <dgm:pt modelId="{44D815AE-B06F-414C-BF0D-288F5AB7E980}" type="pres">
      <dgm:prSet presAssocID="{3899A47D-FFB4-424C-9D9E-22123F074154}" presName="tx1" presStyleLbl="revTx" presStyleIdx="3" presStyleCnt="16"/>
      <dgm:spPr/>
    </dgm:pt>
    <dgm:pt modelId="{E89709F4-9775-3B4E-B5BB-F0FBCEE37B33}" type="pres">
      <dgm:prSet presAssocID="{3899A47D-FFB4-424C-9D9E-22123F074154}" presName="vert1" presStyleCnt="0"/>
      <dgm:spPr/>
    </dgm:pt>
    <dgm:pt modelId="{621F091E-2FE0-CE44-821C-71ACD4187016}" type="pres">
      <dgm:prSet presAssocID="{0915EB8A-AAF1-4CBD-AE83-F1663824380B}" presName="thickLine" presStyleLbl="alignNode1" presStyleIdx="4" presStyleCnt="16"/>
      <dgm:spPr/>
    </dgm:pt>
    <dgm:pt modelId="{F5C8C870-E1A9-4547-B74C-B88977CDD290}" type="pres">
      <dgm:prSet presAssocID="{0915EB8A-AAF1-4CBD-AE83-F1663824380B}" presName="horz1" presStyleCnt="0"/>
      <dgm:spPr/>
    </dgm:pt>
    <dgm:pt modelId="{6D986AF9-EFE0-D644-91B7-6C32DBBBCDD7}" type="pres">
      <dgm:prSet presAssocID="{0915EB8A-AAF1-4CBD-AE83-F1663824380B}" presName="tx1" presStyleLbl="revTx" presStyleIdx="4" presStyleCnt="16"/>
      <dgm:spPr/>
    </dgm:pt>
    <dgm:pt modelId="{3062C997-B236-D248-9B64-83CF590D06BF}" type="pres">
      <dgm:prSet presAssocID="{0915EB8A-AAF1-4CBD-AE83-F1663824380B}" presName="vert1" presStyleCnt="0"/>
      <dgm:spPr/>
    </dgm:pt>
    <dgm:pt modelId="{4CB47715-AE84-0A41-AED3-DBF7C2F6C4E8}" type="pres">
      <dgm:prSet presAssocID="{7C7D0B03-FCE7-46E9-BC6A-C12AAC0CE44D}" presName="thickLine" presStyleLbl="alignNode1" presStyleIdx="5" presStyleCnt="16"/>
      <dgm:spPr/>
    </dgm:pt>
    <dgm:pt modelId="{913CE338-AE5E-4A48-B696-950C12CA60CD}" type="pres">
      <dgm:prSet presAssocID="{7C7D0B03-FCE7-46E9-BC6A-C12AAC0CE44D}" presName="horz1" presStyleCnt="0"/>
      <dgm:spPr/>
    </dgm:pt>
    <dgm:pt modelId="{F6F16024-BE97-1848-B96B-EBCE787ABBED}" type="pres">
      <dgm:prSet presAssocID="{7C7D0B03-FCE7-46E9-BC6A-C12AAC0CE44D}" presName="tx1" presStyleLbl="revTx" presStyleIdx="5" presStyleCnt="16"/>
      <dgm:spPr/>
    </dgm:pt>
    <dgm:pt modelId="{48B3E79F-B45E-424A-B80B-F863288D13A9}" type="pres">
      <dgm:prSet presAssocID="{7C7D0B03-FCE7-46E9-BC6A-C12AAC0CE44D}" presName="vert1" presStyleCnt="0"/>
      <dgm:spPr/>
    </dgm:pt>
    <dgm:pt modelId="{F88816DD-78FA-C844-9D48-4D41B288F9EC}" type="pres">
      <dgm:prSet presAssocID="{18575539-3BA2-49AE-99AF-E89B64BE5E74}" presName="thickLine" presStyleLbl="alignNode1" presStyleIdx="6" presStyleCnt="16"/>
      <dgm:spPr/>
    </dgm:pt>
    <dgm:pt modelId="{27A9E356-EA33-B448-AB10-EFBE662AD69A}" type="pres">
      <dgm:prSet presAssocID="{18575539-3BA2-49AE-99AF-E89B64BE5E74}" presName="horz1" presStyleCnt="0"/>
      <dgm:spPr/>
    </dgm:pt>
    <dgm:pt modelId="{D6B2C77F-5EA3-C74D-9EA0-FB169E206912}" type="pres">
      <dgm:prSet presAssocID="{18575539-3BA2-49AE-99AF-E89B64BE5E74}" presName="tx1" presStyleLbl="revTx" presStyleIdx="6" presStyleCnt="16"/>
      <dgm:spPr/>
    </dgm:pt>
    <dgm:pt modelId="{D70C7EFA-1009-CA49-A8C8-0F4F5D3065DC}" type="pres">
      <dgm:prSet presAssocID="{18575539-3BA2-49AE-99AF-E89B64BE5E74}" presName="vert1" presStyleCnt="0"/>
      <dgm:spPr/>
    </dgm:pt>
    <dgm:pt modelId="{77D4A283-87DB-D349-88EB-48FF0CF04863}" type="pres">
      <dgm:prSet presAssocID="{DE1CD84A-8109-49A1-B338-CCFE5E486DF6}" presName="thickLine" presStyleLbl="alignNode1" presStyleIdx="7" presStyleCnt="16"/>
      <dgm:spPr/>
    </dgm:pt>
    <dgm:pt modelId="{5E2AA33D-7BAA-484C-8C8B-2B3DDDA270B2}" type="pres">
      <dgm:prSet presAssocID="{DE1CD84A-8109-49A1-B338-CCFE5E486DF6}" presName="horz1" presStyleCnt="0"/>
      <dgm:spPr/>
    </dgm:pt>
    <dgm:pt modelId="{D1D472E6-1EEA-054A-A19C-8CAB8BF60B5B}" type="pres">
      <dgm:prSet presAssocID="{DE1CD84A-8109-49A1-B338-CCFE5E486DF6}" presName="tx1" presStyleLbl="revTx" presStyleIdx="7" presStyleCnt="16"/>
      <dgm:spPr/>
    </dgm:pt>
    <dgm:pt modelId="{1FBD6C58-4295-6F4D-B097-CEAB2FAE7228}" type="pres">
      <dgm:prSet presAssocID="{DE1CD84A-8109-49A1-B338-CCFE5E486DF6}" presName="vert1" presStyleCnt="0"/>
      <dgm:spPr/>
    </dgm:pt>
    <dgm:pt modelId="{4034221A-FC34-6243-B5D3-9524B2B6CE36}" type="pres">
      <dgm:prSet presAssocID="{97476FD2-3AF0-4AE2-8596-3898422C1A6E}" presName="thickLine" presStyleLbl="alignNode1" presStyleIdx="8" presStyleCnt="16"/>
      <dgm:spPr/>
    </dgm:pt>
    <dgm:pt modelId="{D859EBBF-26CE-B64B-9D74-01A6459F6976}" type="pres">
      <dgm:prSet presAssocID="{97476FD2-3AF0-4AE2-8596-3898422C1A6E}" presName="horz1" presStyleCnt="0"/>
      <dgm:spPr/>
    </dgm:pt>
    <dgm:pt modelId="{5B16E0CC-6D02-634F-A6D7-97109F8EE94E}" type="pres">
      <dgm:prSet presAssocID="{97476FD2-3AF0-4AE2-8596-3898422C1A6E}" presName="tx1" presStyleLbl="revTx" presStyleIdx="8" presStyleCnt="16"/>
      <dgm:spPr/>
    </dgm:pt>
    <dgm:pt modelId="{165EC055-7566-064F-94B8-BB2590EA897C}" type="pres">
      <dgm:prSet presAssocID="{97476FD2-3AF0-4AE2-8596-3898422C1A6E}" presName="vert1" presStyleCnt="0"/>
      <dgm:spPr/>
    </dgm:pt>
    <dgm:pt modelId="{5FB25260-F7C1-1F40-A384-1E4633F62E2C}" type="pres">
      <dgm:prSet presAssocID="{1BAD792E-CFEB-46F3-A819-5249FA482AF5}" presName="thickLine" presStyleLbl="alignNode1" presStyleIdx="9" presStyleCnt="16"/>
      <dgm:spPr/>
    </dgm:pt>
    <dgm:pt modelId="{521D4EDA-CD1C-6049-840F-DCF261E91F53}" type="pres">
      <dgm:prSet presAssocID="{1BAD792E-CFEB-46F3-A819-5249FA482AF5}" presName="horz1" presStyleCnt="0"/>
      <dgm:spPr/>
    </dgm:pt>
    <dgm:pt modelId="{3AC6A858-3013-F341-A0E3-FEA9D61DA651}" type="pres">
      <dgm:prSet presAssocID="{1BAD792E-CFEB-46F3-A819-5249FA482AF5}" presName="tx1" presStyleLbl="revTx" presStyleIdx="9" presStyleCnt="16"/>
      <dgm:spPr/>
    </dgm:pt>
    <dgm:pt modelId="{6A71C9D8-C766-6744-AD38-F20C22C14D58}" type="pres">
      <dgm:prSet presAssocID="{1BAD792E-CFEB-46F3-A819-5249FA482AF5}" presName="vert1" presStyleCnt="0"/>
      <dgm:spPr/>
    </dgm:pt>
    <dgm:pt modelId="{65CFBCF4-E306-E649-9DB7-76C2F5B0BA0E}" type="pres">
      <dgm:prSet presAssocID="{00939A66-C6E9-44A5-A46A-4BC72C5A3110}" presName="thickLine" presStyleLbl="alignNode1" presStyleIdx="10" presStyleCnt="16"/>
      <dgm:spPr/>
    </dgm:pt>
    <dgm:pt modelId="{FD2A9C71-69D1-D346-9542-6E9BBD3AAE62}" type="pres">
      <dgm:prSet presAssocID="{00939A66-C6E9-44A5-A46A-4BC72C5A3110}" presName="horz1" presStyleCnt="0"/>
      <dgm:spPr/>
    </dgm:pt>
    <dgm:pt modelId="{39FAD66B-BF4F-724F-852B-3F2EB7A91885}" type="pres">
      <dgm:prSet presAssocID="{00939A66-C6E9-44A5-A46A-4BC72C5A3110}" presName="tx1" presStyleLbl="revTx" presStyleIdx="10" presStyleCnt="16"/>
      <dgm:spPr/>
    </dgm:pt>
    <dgm:pt modelId="{C835931D-408E-904F-BA37-5776E88B314F}" type="pres">
      <dgm:prSet presAssocID="{00939A66-C6E9-44A5-A46A-4BC72C5A3110}" presName="vert1" presStyleCnt="0"/>
      <dgm:spPr/>
    </dgm:pt>
    <dgm:pt modelId="{32BF1F6B-3A36-9845-BA6C-DA7E869244E4}" type="pres">
      <dgm:prSet presAssocID="{911557BE-7045-42FF-B7C2-40E3A5FD895E}" presName="thickLine" presStyleLbl="alignNode1" presStyleIdx="11" presStyleCnt="16"/>
      <dgm:spPr/>
    </dgm:pt>
    <dgm:pt modelId="{D6744DFF-74AF-2E44-8F5D-2A9878D5D0CC}" type="pres">
      <dgm:prSet presAssocID="{911557BE-7045-42FF-B7C2-40E3A5FD895E}" presName="horz1" presStyleCnt="0"/>
      <dgm:spPr/>
    </dgm:pt>
    <dgm:pt modelId="{C8D3D986-8CB3-BC46-9FDC-131FEBFF461B}" type="pres">
      <dgm:prSet presAssocID="{911557BE-7045-42FF-B7C2-40E3A5FD895E}" presName="tx1" presStyleLbl="revTx" presStyleIdx="11" presStyleCnt="16"/>
      <dgm:spPr/>
    </dgm:pt>
    <dgm:pt modelId="{A318E657-7984-C449-A575-A936DF42E051}" type="pres">
      <dgm:prSet presAssocID="{911557BE-7045-42FF-B7C2-40E3A5FD895E}" presName="vert1" presStyleCnt="0"/>
      <dgm:spPr/>
    </dgm:pt>
    <dgm:pt modelId="{BFF75990-6FCF-974F-B6B7-ED685BD22733}" type="pres">
      <dgm:prSet presAssocID="{ADD099A1-F853-4962-BDA5-4C467617A7E0}" presName="thickLine" presStyleLbl="alignNode1" presStyleIdx="12" presStyleCnt="16"/>
      <dgm:spPr/>
    </dgm:pt>
    <dgm:pt modelId="{DAB98F62-8B53-094F-9D22-6BC36A5BCE4B}" type="pres">
      <dgm:prSet presAssocID="{ADD099A1-F853-4962-BDA5-4C467617A7E0}" presName="horz1" presStyleCnt="0"/>
      <dgm:spPr/>
    </dgm:pt>
    <dgm:pt modelId="{B857465E-32A9-F243-8F75-F2A4D81A2403}" type="pres">
      <dgm:prSet presAssocID="{ADD099A1-F853-4962-BDA5-4C467617A7E0}" presName="tx1" presStyleLbl="revTx" presStyleIdx="12" presStyleCnt="16"/>
      <dgm:spPr/>
    </dgm:pt>
    <dgm:pt modelId="{8D330CAC-A14D-704D-8FA0-70A2EB3CE5A3}" type="pres">
      <dgm:prSet presAssocID="{ADD099A1-F853-4962-BDA5-4C467617A7E0}" presName="vert1" presStyleCnt="0"/>
      <dgm:spPr/>
    </dgm:pt>
    <dgm:pt modelId="{75D6FEE5-C388-8847-B096-2CCAC59807AD}" type="pres">
      <dgm:prSet presAssocID="{6E1449FF-8305-48C0-9BB3-582A0C57EA8D}" presName="thickLine" presStyleLbl="alignNode1" presStyleIdx="13" presStyleCnt="16"/>
      <dgm:spPr/>
    </dgm:pt>
    <dgm:pt modelId="{B1FE8FE7-A548-3B4D-A2E9-8C32353DF660}" type="pres">
      <dgm:prSet presAssocID="{6E1449FF-8305-48C0-9BB3-582A0C57EA8D}" presName="horz1" presStyleCnt="0"/>
      <dgm:spPr/>
    </dgm:pt>
    <dgm:pt modelId="{01B47207-7AE2-0F43-8FAA-91EC092BB215}" type="pres">
      <dgm:prSet presAssocID="{6E1449FF-8305-48C0-9BB3-582A0C57EA8D}" presName="tx1" presStyleLbl="revTx" presStyleIdx="13" presStyleCnt="16"/>
      <dgm:spPr/>
    </dgm:pt>
    <dgm:pt modelId="{334781DD-6D91-B341-8794-6FA4F9F6EEF3}" type="pres">
      <dgm:prSet presAssocID="{6E1449FF-8305-48C0-9BB3-582A0C57EA8D}" presName="vert1" presStyleCnt="0"/>
      <dgm:spPr/>
    </dgm:pt>
    <dgm:pt modelId="{FFA04DB3-1B50-EE4C-82CC-86482F5B2BBC}" type="pres">
      <dgm:prSet presAssocID="{FB460A13-1970-49B2-830A-E1CF193ACA3F}" presName="thickLine" presStyleLbl="alignNode1" presStyleIdx="14" presStyleCnt="16"/>
      <dgm:spPr/>
    </dgm:pt>
    <dgm:pt modelId="{701D5EF7-556B-0949-B58A-0A55B5FD53F9}" type="pres">
      <dgm:prSet presAssocID="{FB460A13-1970-49B2-830A-E1CF193ACA3F}" presName="horz1" presStyleCnt="0"/>
      <dgm:spPr/>
    </dgm:pt>
    <dgm:pt modelId="{C8E17790-861E-AF4C-936A-D09550760DF2}" type="pres">
      <dgm:prSet presAssocID="{FB460A13-1970-49B2-830A-E1CF193ACA3F}" presName="tx1" presStyleLbl="revTx" presStyleIdx="14" presStyleCnt="16"/>
      <dgm:spPr/>
    </dgm:pt>
    <dgm:pt modelId="{7A5ED752-1083-594E-BBCB-BE160B303433}" type="pres">
      <dgm:prSet presAssocID="{FB460A13-1970-49B2-830A-E1CF193ACA3F}" presName="vert1" presStyleCnt="0"/>
      <dgm:spPr/>
    </dgm:pt>
    <dgm:pt modelId="{3BDB5BA0-0C4F-5F46-89B5-84FCEFADD9D5}" type="pres">
      <dgm:prSet presAssocID="{0F8CA4A8-EBD6-4BE3-9A1F-AAB2E2A7FE48}" presName="thickLine" presStyleLbl="alignNode1" presStyleIdx="15" presStyleCnt="16"/>
      <dgm:spPr/>
    </dgm:pt>
    <dgm:pt modelId="{FDB1EA26-105E-0444-9016-CC18D0CE8450}" type="pres">
      <dgm:prSet presAssocID="{0F8CA4A8-EBD6-4BE3-9A1F-AAB2E2A7FE48}" presName="horz1" presStyleCnt="0"/>
      <dgm:spPr/>
    </dgm:pt>
    <dgm:pt modelId="{5E222C3A-8230-6648-918B-D73DC1858C50}" type="pres">
      <dgm:prSet presAssocID="{0F8CA4A8-EBD6-4BE3-9A1F-AAB2E2A7FE48}" presName="tx1" presStyleLbl="revTx" presStyleIdx="15" presStyleCnt="16"/>
      <dgm:spPr/>
    </dgm:pt>
    <dgm:pt modelId="{77A2048B-CC15-6843-A3A7-4B484E444AE2}" type="pres">
      <dgm:prSet presAssocID="{0F8CA4A8-EBD6-4BE3-9A1F-AAB2E2A7FE48}" presName="vert1" presStyleCnt="0"/>
      <dgm:spPr/>
    </dgm:pt>
  </dgm:ptLst>
  <dgm:cxnLst>
    <dgm:cxn modelId="{2E6B8206-218F-6249-84C8-F7C3661CB9ED}" type="presOf" srcId="{DE1CD84A-8109-49A1-B338-CCFE5E486DF6}" destId="{D1D472E6-1EEA-054A-A19C-8CAB8BF60B5B}" srcOrd="0" destOrd="0" presId="urn:microsoft.com/office/officeart/2008/layout/LinedList"/>
    <dgm:cxn modelId="{F7BE8714-31F7-4BC3-A0C0-F550FE87695D}" srcId="{923BB47F-A781-4420-A19E-C52CE5C9DF84}" destId="{7C7D0B03-FCE7-46E9-BC6A-C12AAC0CE44D}" srcOrd="5" destOrd="0" parTransId="{E78453A1-C285-4B61-B44D-F445B8738708}" sibTransId="{EE6C993F-C05C-4DE4-97D7-D4789CB80221}"/>
    <dgm:cxn modelId="{9FC6E518-2F0C-DC49-8E01-2AC4E04BBB1F}" type="presOf" srcId="{16B70A52-FE5A-4C2B-9143-3A1F9479FDC1}" destId="{4431B9A4-A2C0-284C-863D-F8DAAF84495C}" srcOrd="0" destOrd="0" presId="urn:microsoft.com/office/officeart/2008/layout/LinedList"/>
    <dgm:cxn modelId="{4827D21C-7A3C-4C5A-853D-B1D1DDBDFDE7}" srcId="{923BB47F-A781-4420-A19E-C52CE5C9DF84}" destId="{911557BE-7045-42FF-B7C2-40E3A5FD895E}" srcOrd="11" destOrd="0" parTransId="{2A948F27-1E7D-49E8-9B73-806F387562BC}" sibTransId="{097E015D-B1A2-4892-A65A-1B4295503D88}"/>
    <dgm:cxn modelId="{8B72C51D-85A6-254A-B4BC-661B8153DC41}" type="presOf" srcId="{7BC5399C-C5A8-4AB0-964F-FCCE5C6589DA}" destId="{ECBC46E4-EA4D-014A-9CDE-D6BBC0134F3E}" srcOrd="0" destOrd="0" presId="urn:microsoft.com/office/officeart/2008/layout/LinedList"/>
    <dgm:cxn modelId="{AD30FE22-6DFE-4651-90C0-2007ADCE9F37}" srcId="{923BB47F-A781-4420-A19E-C52CE5C9DF84}" destId="{38F24E95-7C91-422E-9174-3D85E2704AD5}" srcOrd="2" destOrd="0" parTransId="{8BB05B13-B4FE-4187-8F0A-DADF243EF616}" sibTransId="{90F6E3C2-D11C-48F6-B409-B47E09DE571A}"/>
    <dgm:cxn modelId="{1BF54F25-B553-1E41-9703-3BF434BCAFDA}" type="presOf" srcId="{911557BE-7045-42FF-B7C2-40E3A5FD895E}" destId="{C8D3D986-8CB3-BC46-9FDC-131FEBFF461B}" srcOrd="0" destOrd="0" presId="urn:microsoft.com/office/officeart/2008/layout/LinedList"/>
    <dgm:cxn modelId="{E687BB26-2ABB-124D-B02C-42CAB2B5DB4F}" type="presOf" srcId="{3899A47D-FFB4-424C-9D9E-22123F074154}" destId="{44D815AE-B06F-414C-BF0D-288F5AB7E980}" srcOrd="0" destOrd="0" presId="urn:microsoft.com/office/officeart/2008/layout/LinedList"/>
    <dgm:cxn modelId="{80C2222D-CF11-2D4D-A2C2-37B2408B43CE}" type="presOf" srcId="{18575539-3BA2-49AE-99AF-E89B64BE5E74}" destId="{D6B2C77F-5EA3-C74D-9EA0-FB169E206912}" srcOrd="0" destOrd="0" presId="urn:microsoft.com/office/officeart/2008/layout/LinedList"/>
    <dgm:cxn modelId="{9657C94D-F36D-4301-9438-44D6958CC4A1}" srcId="{923BB47F-A781-4420-A19E-C52CE5C9DF84}" destId="{DE1CD84A-8109-49A1-B338-CCFE5E486DF6}" srcOrd="7" destOrd="0" parTransId="{CCD7E020-0ADB-44F9-9717-DCDE2AEEABBD}" sibTransId="{4F1B0927-DC11-4B59-BEF5-CF97332D73D5}"/>
    <dgm:cxn modelId="{FE403F4F-9145-442B-AFA2-26800CA622ED}" srcId="{923BB47F-A781-4420-A19E-C52CE5C9DF84}" destId="{16B70A52-FE5A-4C2B-9143-3A1F9479FDC1}" srcOrd="0" destOrd="0" parTransId="{079BD6F1-2884-47DE-8732-90DC4CCCD08A}" sibTransId="{8119C256-1CA6-4771-AFD0-D4A17784E1C3}"/>
    <dgm:cxn modelId="{CD0D424F-1720-D943-A31A-5485ECE2892D}" type="presOf" srcId="{6E1449FF-8305-48C0-9BB3-582A0C57EA8D}" destId="{01B47207-7AE2-0F43-8FAA-91EC092BB215}" srcOrd="0" destOrd="0" presId="urn:microsoft.com/office/officeart/2008/layout/LinedList"/>
    <dgm:cxn modelId="{C9C48D4F-1F3A-094E-A703-A6E434924CD7}" type="presOf" srcId="{38F24E95-7C91-422E-9174-3D85E2704AD5}" destId="{759F35D9-1AE3-134B-9DA3-2DCB289D8707}" srcOrd="0" destOrd="0" presId="urn:microsoft.com/office/officeart/2008/layout/LinedList"/>
    <dgm:cxn modelId="{BB19105E-8917-40EB-A024-D76D99574A9E}" srcId="{923BB47F-A781-4420-A19E-C52CE5C9DF84}" destId="{7BC5399C-C5A8-4AB0-964F-FCCE5C6589DA}" srcOrd="1" destOrd="0" parTransId="{428492B2-2784-4039-A917-AABFC22CD4EA}" sibTransId="{153E4CF2-9F9B-45CB-8C67-6C34C35B8064}"/>
    <dgm:cxn modelId="{E059DE66-855F-884A-B466-8BF4315B66F9}" type="presOf" srcId="{00939A66-C6E9-44A5-A46A-4BC72C5A3110}" destId="{39FAD66B-BF4F-724F-852B-3F2EB7A91885}" srcOrd="0" destOrd="0" presId="urn:microsoft.com/office/officeart/2008/layout/LinedList"/>
    <dgm:cxn modelId="{2C77AC69-7A2F-4275-A1A4-C96823506778}" srcId="{923BB47F-A781-4420-A19E-C52CE5C9DF84}" destId="{1BAD792E-CFEB-46F3-A819-5249FA482AF5}" srcOrd="9" destOrd="0" parTransId="{255F3326-FDCA-4C95-8442-25AEE251BD85}" sibTransId="{A855DFDF-53EF-441D-82F5-DC4DEF279962}"/>
    <dgm:cxn modelId="{C4E4A870-2D2C-48BC-9D6D-976CB8E19C6D}" srcId="{923BB47F-A781-4420-A19E-C52CE5C9DF84}" destId="{ADD099A1-F853-4962-BDA5-4C467617A7E0}" srcOrd="12" destOrd="0" parTransId="{540D016B-4D4A-4F2F-93C2-D0E080DD4F14}" sibTransId="{29D71C1E-C0A6-42EA-AF45-555C59E5C99F}"/>
    <dgm:cxn modelId="{8569E371-84C6-0441-92D1-DED6C9B26A1A}" type="presOf" srcId="{7C7D0B03-FCE7-46E9-BC6A-C12AAC0CE44D}" destId="{F6F16024-BE97-1848-B96B-EBCE787ABBED}" srcOrd="0" destOrd="0" presId="urn:microsoft.com/office/officeart/2008/layout/LinedList"/>
    <dgm:cxn modelId="{0DEB6074-FE7F-4BCA-BDE5-73F2F8308CEA}" srcId="{923BB47F-A781-4420-A19E-C52CE5C9DF84}" destId="{18575539-3BA2-49AE-99AF-E89B64BE5E74}" srcOrd="6" destOrd="0" parTransId="{AA8F34C8-138C-4C73-B155-D3F8467806E5}" sibTransId="{45A82135-DF6D-44B8-9D67-38038C537FD7}"/>
    <dgm:cxn modelId="{9A7EEE96-108E-BE4C-8FD6-D60A79DF9EAA}" type="presOf" srcId="{1BAD792E-CFEB-46F3-A819-5249FA482AF5}" destId="{3AC6A858-3013-F341-A0E3-FEA9D61DA651}" srcOrd="0" destOrd="0" presId="urn:microsoft.com/office/officeart/2008/layout/LinedList"/>
    <dgm:cxn modelId="{4EFB639F-5515-4152-9C7E-6A631293531E}" srcId="{923BB47F-A781-4420-A19E-C52CE5C9DF84}" destId="{FB460A13-1970-49B2-830A-E1CF193ACA3F}" srcOrd="14" destOrd="0" parTransId="{FE819514-D2CD-41E7-A6A2-138B464A4F64}" sibTransId="{6BCAEC18-4D13-433A-B5DA-406EC01BF323}"/>
    <dgm:cxn modelId="{E597B69F-3871-2045-B421-B284DBBF7683}" type="presOf" srcId="{97476FD2-3AF0-4AE2-8596-3898422C1A6E}" destId="{5B16E0CC-6D02-634F-A6D7-97109F8EE94E}" srcOrd="0" destOrd="0" presId="urn:microsoft.com/office/officeart/2008/layout/LinedList"/>
    <dgm:cxn modelId="{E295C7A3-6808-2D40-9E45-FECA56B16FB8}" type="presOf" srcId="{0F8CA4A8-EBD6-4BE3-9A1F-AAB2E2A7FE48}" destId="{5E222C3A-8230-6648-918B-D73DC1858C50}" srcOrd="0" destOrd="0" presId="urn:microsoft.com/office/officeart/2008/layout/LinedList"/>
    <dgm:cxn modelId="{8F06A4AF-5B42-41A7-977F-1394A83252F7}" srcId="{923BB47F-A781-4420-A19E-C52CE5C9DF84}" destId="{97476FD2-3AF0-4AE2-8596-3898422C1A6E}" srcOrd="8" destOrd="0" parTransId="{74FEE266-EE4C-47F9-964D-B93F9D7ED966}" sibTransId="{C0204B00-21F6-446B-B7D2-2F23D066B40D}"/>
    <dgm:cxn modelId="{F6D5FBB4-0ADB-2746-A932-5FD25F24FE93}" type="presOf" srcId="{ADD099A1-F853-4962-BDA5-4C467617A7E0}" destId="{B857465E-32A9-F243-8F75-F2A4D81A2403}" srcOrd="0" destOrd="0" presId="urn:microsoft.com/office/officeart/2008/layout/LinedList"/>
    <dgm:cxn modelId="{F55C38C6-8758-4F8B-8638-EDA575CA86B4}" srcId="{923BB47F-A781-4420-A19E-C52CE5C9DF84}" destId="{0F8CA4A8-EBD6-4BE3-9A1F-AAB2E2A7FE48}" srcOrd="15" destOrd="0" parTransId="{76C28999-96B9-43ED-AF07-4D588205CFAB}" sibTransId="{943EE86A-8661-4239-9D5B-50BABCAF9AB8}"/>
    <dgm:cxn modelId="{06A823D0-308C-B34E-8DD9-88C0BD9DD0D1}" type="presOf" srcId="{0915EB8A-AAF1-4CBD-AE83-F1663824380B}" destId="{6D986AF9-EFE0-D644-91B7-6C32DBBBCDD7}" srcOrd="0" destOrd="0" presId="urn:microsoft.com/office/officeart/2008/layout/LinedList"/>
    <dgm:cxn modelId="{C45199D2-1D97-4ED4-A507-700972C20CB3}" srcId="{923BB47F-A781-4420-A19E-C52CE5C9DF84}" destId="{3899A47D-FFB4-424C-9D9E-22123F074154}" srcOrd="3" destOrd="0" parTransId="{44B27B75-BB76-461A-BEC7-4BF77D1C7AD8}" sibTransId="{26CB8E88-B7D9-4DF7-BF9E-BDCB9A9FB780}"/>
    <dgm:cxn modelId="{A5661EDF-7858-4BA0-BBE6-C4CFEDE22BB2}" srcId="{923BB47F-A781-4420-A19E-C52CE5C9DF84}" destId="{00939A66-C6E9-44A5-A46A-4BC72C5A3110}" srcOrd="10" destOrd="0" parTransId="{E65D549F-E19A-4627-ABA7-2F85455AF06E}" sibTransId="{AF08902A-EBD3-4BF5-8B57-A9322F553FC6}"/>
    <dgm:cxn modelId="{9E6216ED-880F-4B47-A6DA-3C4649D29374}" srcId="{923BB47F-A781-4420-A19E-C52CE5C9DF84}" destId="{6E1449FF-8305-48C0-9BB3-582A0C57EA8D}" srcOrd="13" destOrd="0" parTransId="{2092BE06-B3EC-4250-8C0E-73CCE467F6D9}" sibTransId="{5F80567F-DA24-4D8C-81FE-EB81864F9C58}"/>
    <dgm:cxn modelId="{0E524BF1-CCA8-4722-ABEA-0913E9F00D39}" srcId="{923BB47F-A781-4420-A19E-C52CE5C9DF84}" destId="{0915EB8A-AAF1-4CBD-AE83-F1663824380B}" srcOrd="4" destOrd="0" parTransId="{23AE3F45-2C9A-4F46-BD98-228F1CACB73F}" sibTransId="{3DB712A0-474A-454F-B1F2-6D237E1BBE4C}"/>
    <dgm:cxn modelId="{3A98A2F5-2B92-7646-9BBF-99D271B0EC0E}" type="presOf" srcId="{923BB47F-A781-4420-A19E-C52CE5C9DF84}" destId="{5954E61A-F61C-744E-865A-D28A63BBD42F}" srcOrd="0" destOrd="0" presId="urn:microsoft.com/office/officeart/2008/layout/LinedList"/>
    <dgm:cxn modelId="{72725DF7-7798-5E45-8F64-1F525CA0A563}" type="presOf" srcId="{FB460A13-1970-49B2-830A-E1CF193ACA3F}" destId="{C8E17790-861E-AF4C-936A-D09550760DF2}" srcOrd="0" destOrd="0" presId="urn:microsoft.com/office/officeart/2008/layout/LinedList"/>
    <dgm:cxn modelId="{7C0B5D24-B5BC-0F46-8989-45614D69B8A3}" type="presParOf" srcId="{5954E61A-F61C-744E-865A-D28A63BBD42F}" destId="{35A090D6-EDDA-8A47-BB20-8E684E24F000}" srcOrd="0" destOrd="0" presId="urn:microsoft.com/office/officeart/2008/layout/LinedList"/>
    <dgm:cxn modelId="{DAFEE564-CEDE-A744-86AC-EB6B3921E129}" type="presParOf" srcId="{5954E61A-F61C-744E-865A-D28A63BBD42F}" destId="{BCDB3292-E185-2749-B486-BB4864F85803}" srcOrd="1" destOrd="0" presId="urn:microsoft.com/office/officeart/2008/layout/LinedList"/>
    <dgm:cxn modelId="{5A2EBDA9-6957-CE46-89B7-86B90E6ED70C}" type="presParOf" srcId="{BCDB3292-E185-2749-B486-BB4864F85803}" destId="{4431B9A4-A2C0-284C-863D-F8DAAF84495C}" srcOrd="0" destOrd="0" presId="urn:microsoft.com/office/officeart/2008/layout/LinedList"/>
    <dgm:cxn modelId="{D86FCD1F-ECA0-9C41-8891-FF94FD0BF721}" type="presParOf" srcId="{BCDB3292-E185-2749-B486-BB4864F85803}" destId="{36B84F64-43D5-4A48-AB72-4251EE1D8CF8}" srcOrd="1" destOrd="0" presId="urn:microsoft.com/office/officeart/2008/layout/LinedList"/>
    <dgm:cxn modelId="{68BF8F48-7FF6-C74A-AC29-5D392CC921A8}" type="presParOf" srcId="{5954E61A-F61C-744E-865A-D28A63BBD42F}" destId="{C5B2F49F-F36F-7649-AD4C-85C861649A00}" srcOrd="2" destOrd="0" presId="urn:microsoft.com/office/officeart/2008/layout/LinedList"/>
    <dgm:cxn modelId="{385A75D4-3F8F-CA4A-AF68-95D69237B666}" type="presParOf" srcId="{5954E61A-F61C-744E-865A-D28A63BBD42F}" destId="{F885C67A-B172-D647-A60A-7E82453790DC}" srcOrd="3" destOrd="0" presId="urn:microsoft.com/office/officeart/2008/layout/LinedList"/>
    <dgm:cxn modelId="{7ACF9435-94CD-B842-8F2B-5220A9A432FF}" type="presParOf" srcId="{F885C67A-B172-D647-A60A-7E82453790DC}" destId="{ECBC46E4-EA4D-014A-9CDE-D6BBC0134F3E}" srcOrd="0" destOrd="0" presId="urn:microsoft.com/office/officeart/2008/layout/LinedList"/>
    <dgm:cxn modelId="{9651AF43-AC16-0D40-B37E-7E661C009E42}" type="presParOf" srcId="{F885C67A-B172-D647-A60A-7E82453790DC}" destId="{6949572C-E255-C442-96F9-4355B5846FCA}" srcOrd="1" destOrd="0" presId="urn:microsoft.com/office/officeart/2008/layout/LinedList"/>
    <dgm:cxn modelId="{F005727C-4FD5-EC4F-831C-A2E093097282}" type="presParOf" srcId="{5954E61A-F61C-744E-865A-D28A63BBD42F}" destId="{85F455DB-F9EA-3845-83A5-47AE45A18729}" srcOrd="4" destOrd="0" presId="urn:microsoft.com/office/officeart/2008/layout/LinedList"/>
    <dgm:cxn modelId="{8EE68A27-6F74-554E-ACEE-74D1A20F683B}" type="presParOf" srcId="{5954E61A-F61C-744E-865A-D28A63BBD42F}" destId="{6A2754FD-DD90-E748-8B4D-A2EE73CEC9AB}" srcOrd="5" destOrd="0" presId="urn:microsoft.com/office/officeart/2008/layout/LinedList"/>
    <dgm:cxn modelId="{50A9E2A5-282B-4E4A-B017-7BBAF1357DB9}" type="presParOf" srcId="{6A2754FD-DD90-E748-8B4D-A2EE73CEC9AB}" destId="{759F35D9-1AE3-134B-9DA3-2DCB289D8707}" srcOrd="0" destOrd="0" presId="urn:microsoft.com/office/officeart/2008/layout/LinedList"/>
    <dgm:cxn modelId="{46C7E1FC-1ED2-DB42-B872-349C892469A1}" type="presParOf" srcId="{6A2754FD-DD90-E748-8B4D-A2EE73CEC9AB}" destId="{C5863782-4C2E-DC4C-BE38-24224BCE1D90}" srcOrd="1" destOrd="0" presId="urn:microsoft.com/office/officeart/2008/layout/LinedList"/>
    <dgm:cxn modelId="{C3D3D8E1-5375-E944-9173-9C7D9FA3631E}" type="presParOf" srcId="{5954E61A-F61C-744E-865A-D28A63BBD42F}" destId="{43FF9A92-2E40-6840-B8EB-6371BEF9D223}" srcOrd="6" destOrd="0" presId="urn:microsoft.com/office/officeart/2008/layout/LinedList"/>
    <dgm:cxn modelId="{16F1B7FB-C1F6-4545-AA43-FD7D204C75E3}" type="presParOf" srcId="{5954E61A-F61C-744E-865A-D28A63BBD42F}" destId="{75540548-CA59-F641-8B9E-6558FDA1A291}" srcOrd="7" destOrd="0" presId="urn:microsoft.com/office/officeart/2008/layout/LinedList"/>
    <dgm:cxn modelId="{0D25E71B-7F84-A840-A934-A8E65C03B13A}" type="presParOf" srcId="{75540548-CA59-F641-8B9E-6558FDA1A291}" destId="{44D815AE-B06F-414C-BF0D-288F5AB7E980}" srcOrd="0" destOrd="0" presId="urn:microsoft.com/office/officeart/2008/layout/LinedList"/>
    <dgm:cxn modelId="{458658C3-1A12-3E43-8ECB-EA5D14624E3A}" type="presParOf" srcId="{75540548-CA59-F641-8B9E-6558FDA1A291}" destId="{E89709F4-9775-3B4E-B5BB-F0FBCEE37B33}" srcOrd="1" destOrd="0" presId="urn:microsoft.com/office/officeart/2008/layout/LinedList"/>
    <dgm:cxn modelId="{10DDB1D8-0B3D-4A40-8DD8-73F655316D75}" type="presParOf" srcId="{5954E61A-F61C-744E-865A-D28A63BBD42F}" destId="{621F091E-2FE0-CE44-821C-71ACD4187016}" srcOrd="8" destOrd="0" presId="urn:microsoft.com/office/officeart/2008/layout/LinedList"/>
    <dgm:cxn modelId="{D8043836-8BA1-D248-AA80-B3281EB195A8}" type="presParOf" srcId="{5954E61A-F61C-744E-865A-D28A63BBD42F}" destId="{F5C8C870-E1A9-4547-B74C-B88977CDD290}" srcOrd="9" destOrd="0" presId="urn:microsoft.com/office/officeart/2008/layout/LinedList"/>
    <dgm:cxn modelId="{08DD7029-6687-E340-85D4-3D5D4B108511}" type="presParOf" srcId="{F5C8C870-E1A9-4547-B74C-B88977CDD290}" destId="{6D986AF9-EFE0-D644-91B7-6C32DBBBCDD7}" srcOrd="0" destOrd="0" presId="urn:microsoft.com/office/officeart/2008/layout/LinedList"/>
    <dgm:cxn modelId="{7EED4308-AF19-EC44-AF89-59577277C3D9}" type="presParOf" srcId="{F5C8C870-E1A9-4547-B74C-B88977CDD290}" destId="{3062C997-B236-D248-9B64-83CF590D06BF}" srcOrd="1" destOrd="0" presId="urn:microsoft.com/office/officeart/2008/layout/LinedList"/>
    <dgm:cxn modelId="{8345405C-B598-D343-AA3B-9F37BBB2CBFB}" type="presParOf" srcId="{5954E61A-F61C-744E-865A-D28A63BBD42F}" destId="{4CB47715-AE84-0A41-AED3-DBF7C2F6C4E8}" srcOrd="10" destOrd="0" presId="urn:microsoft.com/office/officeart/2008/layout/LinedList"/>
    <dgm:cxn modelId="{E242C23A-679C-D54E-BAAC-42CED2A30594}" type="presParOf" srcId="{5954E61A-F61C-744E-865A-D28A63BBD42F}" destId="{913CE338-AE5E-4A48-B696-950C12CA60CD}" srcOrd="11" destOrd="0" presId="urn:microsoft.com/office/officeart/2008/layout/LinedList"/>
    <dgm:cxn modelId="{A4191C67-2ACA-9646-9813-68F4AE3744C1}" type="presParOf" srcId="{913CE338-AE5E-4A48-B696-950C12CA60CD}" destId="{F6F16024-BE97-1848-B96B-EBCE787ABBED}" srcOrd="0" destOrd="0" presId="urn:microsoft.com/office/officeart/2008/layout/LinedList"/>
    <dgm:cxn modelId="{0231A090-C8AA-8A43-855E-BFD4F98B65E3}" type="presParOf" srcId="{913CE338-AE5E-4A48-B696-950C12CA60CD}" destId="{48B3E79F-B45E-424A-B80B-F863288D13A9}" srcOrd="1" destOrd="0" presId="urn:microsoft.com/office/officeart/2008/layout/LinedList"/>
    <dgm:cxn modelId="{3D35B247-41FE-044B-8B25-A6EF01162B78}" type="presParOf" srcId="{5954E61A-F61C-744E-865A-D28A63BBD42F}" destId="{F88816DD-78FA-C844-9D48-4D41B288F9EC}" srcOrd="12" destOrd="0" presId="urn:microsoft.com/office/officeart/2008/layout/LinedList"/>
    <dgm:cxn modelId="{76E5E3AB-0868-7947-A71B-FB43F7874670}" type="presParOf" srcId="{5954E61A-F61C-744E-865A-D28A63BBD42F}" destId="{27A9E356-EA33-B448-AB10-EFBE662AD69A}" srcOrd="13" destOrd="0" presId="urn:microsoft.com/office/officeart/2008/layout/LinedList"/>
    <dgm:cxn modelId="{19617F09-146A-A949-8E32-4BC5134508CC}" type="presParOf" srcId="{27A9E356-EA33-B448-AB10-EFBE662AD69A}" destId="{D6B2C77F-5EA3-C74D-9EA0-FB169E206912}" srcOrd="0" destOrd="0" presId="urn:microsoft.com/office/officeart/2008/layout/LinedList"/>
    <dgm:cxn modelId="{741D3984-84EC-7048-9134-A62AB9CD9358}" type="presParOf" srcId="{27A9E356-EA33-B448-AB10-EFBE662AD69A}" destId="{D70C7EFA-1009-CA49-A8C8-0F4F5D3065DC}" srcOrd="1" destOrd="0" presId="urn:microsoft.com/office/officeart/2008/layout/LinedList"/>
    <dgm:cxn modelId="{C1F950EA-BD68-174D-8C6B-381917E1A9AD}" type="presParOf" srcId="{5954E61A-F61C-744E-865A-D28A63BBD42F}" destId="{77D4A283-87DB-D349-88EB-48FF0CF04863}" srcOrd="14" destOrd="0" presId="urn:microsoft.com/office/officeart/2008/layout/LinedList"/>
    <dgm:cxn modelId="{C73C39A1-C447-5643-8DF0-717DBB8B0A8B}" type="presParOf" srcId="{5954E61A-F61C-744E-865A-D28A63BBD42F}" destId="{5E2AA33D-7BAA-484C-8C8B-2B3DDDA270B2}" srcOrd="15" destOrd="0" presId="urn:microsoft.com/office/officeart/2008/layout/LinedList"/>
    <dgm:cxn modelId="{0A58ED08-0CD1-D545-9176-D584980FD840}" type="presParOf" srcId="{5E2AA33D-7BAA-484C-8C8B-2B3DDDA270B2}" destId="{D1D472E6-1EEA-054A-A19C-8CAB8BF60B5B}" srcOrd="0" destOrd="0" presId="urn:microsoft.com/office/officeart/2008/layout/LinedList"/>
    <dgm:cxn modelId="{0B225099-5D9B-D64C-8C49-72DA8FE715F9}" type="presParOf" srcId="{5E2AA33D-7BAA-484C-8C8B-2B3DDDA270B2}" destId="{1FBD6C58-4295-6F4D-B097-CEAB2FAE7228}" srcOrd="1" destOrd="0" presId="urn:microsoft.com/office/officeart/2008/layout/LinedList"/>
    <dgm:cxn modelId="{DC38DF6D-23D5-A74E-91C7-82536E9175DB}" type="presParOf" srcId="{5954E61A-F61C-744E-865A-D28A63BBD42F}" destId="{4034221A-FC34-6243-B5D3-9524B2B6CE36}" srcOrd="16" destOrd="0" presId="urn:microsoft.com/office/officeart/2008/layout/LinedList"/>
    <dgm:cxn modelId="{145D903C-E7E1-654E-8666-6A010AA69572}" type="presParOf" srcId="{5954E61A-F61C-744E-865A-D28A63BBD42F}" destId="{D859EBBF-26CE-B64B-9D74-01A6459F6976}" srcOrd="17" destOrd="0" presId="urn:microsoft.com/office/officeart/2008/layout/LinedList"/>
    <dgm:cxn modelId="{C25A6E28-0CEC-9144-B779-C35A8006436C}" type="presParOf" srcId="{D859EBBF-26CE-B64B-9D74-01A6459F6976}" destId="{5B16E0CC-6D02-634F-A6D7-97109F8EE94E}" srcOrd="0" destOrd="0" presId="urn:microsoft.com/office/officeart/2008/layout/LinedList"/>
    <dgm:cxn modelId="{DC374F36-B753-E140-8BAA-594F3B6EF9F7}" type="presParOf" srcId="{D859EBBF-26CE-B64B-9D74-01A6459F6976}" destId="{165EC055-7566-064F-94B8-BB2590EA897C}" srcOrd="1" destOrd="0" presId="urn:microsoft.com/office/officeart/2008/layout/LinedList"/>
    <dgm:cxn modelId="{5C6041DC-A4A3-0043-ABFC-2FA6BBB3FE9A}" type="presParOf" srcId="{5954E61A-F61C-744E-865A-D28A63BBD42F}" destId="{5FB25260-F7C1-1F40-A384-1E4633F62E2C}" srcOrd="18" destOrd="0" presId="urn:microsoft.com/office/officeart/2008/layout/LinedList"/>
    <dgm:cxn modelId="{256C3FB3-8576-C04E-905D-F159C783D4A6}" type="presParOf" srcId="{5954E61A-F61C-744E-865A-D28A63BBD42F}" destId="{521D4EDA-CD1C-6049-840F-DCF261E91F53}" srcOrd="19" destOrd="0" presId="urn:microsoft.com/office/officeart/2008/layout/LinedList"/>
    <dgm:cxn modelId="{ED6BC377-4222-814D-A58D-134FAF698378}" type="presParOf" srcId="{521D4EDA-CD1C-6049-840F-DCF261E91F53}" destId="{3AC6A858-3013-F341-A0E3-FEA9D61DA651}" srcOrd="0" destOrd="0" presId="urn:microsoft.com/office/officeart/2008/layout/LinedList"/>
    <dgm:cxn modelId="{AAE0E101-C047-5547-9386-4F8D6DDE2434}" type="presParOf" srcId="{521D4EDA-CD1C-6049-840F-DCF261E91F53}" destId="{6A71C9D8-C766-6744-AD38-F20C22C14D58}" srcOrd="1" destOrd="0" presId="urn:microsoft.com/office/officeart/2008/layout/LinedList"/>
    <dgm:cxn modelId="{106DC280-18ED-7749-A77F-14FDC3593C6B}" type="presParOf" srcId="{5954E61A-F61C-744E-865A-D28A63BBD42F}" destId="{65CFBCF4-E306-E649-9DB7-76C2F5B0BA0E}" srcOrd="20" destOrd="0" presId="urn:microsoft.com/office/officeart/2008/layout/LinedList"/>
    <dgm:cxn modelId="{6F6EB791-18C0-C047-93E6-F282EA6CC545}" type="presParOf" srcId="{5954E61A-F61C-744E-865A-D28A63BBD42F}" destId="{FD2A9C71-69D1-D346-9542-6E9BBD3AAE62}" srcOrd="21" destOrd="0" presId="urn:microsoft.com/office/officeart/2008/layout/LinedList"/>
    <dgm:cxn modelId="{4023E6B6-1B5B-9C4C-885B-747CD9F3DE17}" type="presParOf" srcId="{FD2A9C71-69D1-D346-9542-6E9BBD3AAE62}" destId="{39FAD66B-BF4F-724F-852B-3F2EB7A91885}" srcOrd="0" destOrd="0" presId="urn:microsoft.com/office/officeart/2008/layout/LinedList"/>
    <dgm:cxn modelId="{4C111860-FB26-DF48-842D-D8F76C2F74A4}" type="presParOf" srcId="{FD2A9C71-69D1-D346-9542-6E9BBD3AAE62}" destId="{C835931D-408E-904F-BA37-5776E88B314F}" srcOrd="1" destOrd="0" presId="urn:microsoft.com/office/officeart/2008/layout/LinedList"/>
    <dgm:cxn modelId="{4B94AA7D-107B-1244-85D2-24C2B394758A}" type="presParOf" srcId="{5954E61A-F61C-744E-865A-D28A63BBD42F}" destId="{32BF1F6B-3A36-9845-BA6C-DA7E869244E4}" srcOrd="22" destOrd="0" presId="urn:microsoft.com/office/officeart/2008/layout/LinedList"/>
    <dgm:cxn modelId="{C3850782-236A-0547-BC0F-34F1048175F4}" type="presParOf" srcId="{5954E61A-F61C-744E-865A-D28A63BBD42F}" destId="{D6744DFF-74AF-2E44-8F5D-2A9878D5D0CC}" srcOrd="23" destOrd="0" presId="urn:microsoft.com/office/officeart/2008/layout/LinedList"/>
    <dgm:cxn modelId="{EE9F79D4-AF11-CB4F-81B4-76C3BCA8EDB9}" type="presParOf" srcId="{D6744DFF-74AF-2E44-8F5D-2A9878D5D0CC}" destId="{C8D3D986-8CB3-BC46-9FDC-131FEBFF461B}" srcOrd="0" destOrd="0" presId="urn:microsoft.com/office/officeart/2008/layout/LinedList"/>
    <dgm:cxn modelId="{2FC63834-CD02-7D4A-BC61-42A1D96833B6}" type="presParOf" srcId="{D6744DFF-74AF-2E44-8F5D-2A9878D5D0CC}" destId="{A318E657-7984-C449-A575-A936DF42E051}" srcOrd="1" destOrd="0" presId="urn:microsoft.com/office/officeart/2008/layout/LinedList"/>
    <dgm:cxn modelId="{80A8C752-89B6-B746-BB6B-760D8C027281}" type="presParOf" srcId="{5954E61A-F61C-744E-865A-D28A63BBD42F}" destId="{BFF75990-6FCF-974F-B6B7-ED685BD22733}" srcOrd="24" destOrd="0" presId="urn:microsoft.com/office/officeart/2008/layout/LinedList"/>
    <dgm:cxn modelId="{EC92E56F-BF21-E048-9E78-67F5767D4BCF}" type="presParOf" srcId="{5954E61A-F61C-744E-865A-D28A63BBD42F}" destId="{DAB98F62-8B53-094F-9D22-6BC36A5BCE4B}" srcOrd="25" destOrd="0" presId="urn:microsoft.com/office/officeart/2008/layout/LinedList"/>
    <dgm:cxn modelId="{5728C894-90D8-BB41-AC2C-A958EE61C992}" type="presParOf" srcId="{DAB98F62-8B53-094F-9D22-6BC36A5BCE4B}" destId="{B857465E-32A9-F243-8F75-F2A4D81A2403}" srcOrd="0" destOrd="0" presId="urn:microsoft.com/office/officeart/2008/layout/LinedList"/>
    <dgm:cxn modelId="{725E10DE-F4E8-174E-95AE-7B4791FC9B1A}" type="presParOf" srcId="{DAB98F62-8B53-094F-9D22-6BC36A5BCE4B}" destId="{8D330CAC-A14D-704D-8FA0-70A2EB3CE5A3}" srcOrd="1" destOrd="0" presId="urn:microsoft.com/office/officeart/2008/layout/LinedList"/>
    <dgm:cxn modelId="{21158113-A176-0F49-A2B2-682449D7454B}" type="presParOf" srcId="{5954E61A-F61C-744E-865A-D28A63BBD42F}" destId="{75D6FEE5-C388-8847-B096-2CCAC59807AD}" srcOrd="26" destOrd="0" presId="urn:microsoft.com/office/officeart/2008/layout/LinedList"/>
    <dgm:cxn modelId="{E56D5DC8-3F43-C44C-9654-E03CD0726CD8}" type="presParOf" srcId="{5954E61A-F61C-744E-865A-D28A63BBD42F}" destId="{B1FE8FE7-A548-3B4D-A2E9-8C32353DF660}" srcOrd="27" destOrd="0" presId="urn:microsoft.com/office/officeart/2008/layout/LinedList"/>
    <dgm:cxn modelId="{BEAFF40C-3274-EB4F-9377-2128C611CF71}" type="presParOf" srcId="{B1FE8FE7-A548-3B4D-A2E9-8C32353DF660}" destId="{01B47207-7AE2-0F43-8FAA-91EC092BB215}" srcOrd="0" destOrd="0" presId="urn:microsoft.com/office/officeart/2008/layout/LinedList"/>
    <dgm:cxn modelId="{0C83FEE3-EFA5-8146-AEAA-84F3164F4022}" type="presParOf" srcId="{B1FE8FE7-A548-3B4D-A2E9-8C32353DF660}" destId="{334781DD-6D91-B341-8794-6FA4F9F6EEF3}" srcOrd="1" destOrd="0" presId="urn:microsoft.com/office/officeart/2008/layout/LinedList"/>
    <dgm:cxn modelId="{A7F44523-3B20-3F4C-B03F-AB984731848A}" type="presParOf" srcId="{5954E61A-F61C-744E-865A-D28A63BBD42F}" destId="{FFA04DB3-1B50-EE4C-82CC-86482F5B2BBC}" srcOrd="28" destOrd="0" presId="urn:microsoft.com/office/officeart/2008/layout/LinedList"/>
    <dgm:cxn modelId="{5CCBF7E2-0E89-B54C-80BB-5B3DFE23C6AF}" type="presParOf" srcId="{5954E61A-F61C-744E-865A-D28A63BBD42F}" destId="{701D5EF7-556B-0949-B58A-0A55B5FD53F9}" srcOrd="29" destOrd="0" presId="urn:microsoft.com/office/officeart/2008/layout/LinedList"/>
    <dgm:cxn modelId="{A0C15019-330C-2242-8267-4BDF3F544415}" type="presParOf" srcId="{701D5EF7-556B-0949-B58A-0A55B5FD53F9}" destId="{C8E17790-861E-AF4C-936A-D09550760DF2}" srcOrd="0" destOrd="0" presId="urn:microsoft.com/office/officeart/2008/layout/LinedList"/>
    <dgm:cxn modelId="{E511E669-A832-9549-A8D4-285DD928B889}" type="presParOf" srcId="{701D5EF7-556B-0949-B58A-0A55B5FD53F9}" destId="{7A5ED752-1083-594E-BBCB-BE160B303433}" srcOrd="1" destOrd="0" presId="urn:microsoft.com/office/officeart/2008/layout/LinedList"/>
    <dgm:cxn modelId="{BDD78835-7954-3342-BDA9-7A154ECC113A}" type="presParOf" srcId="{5954E61A-F61C-744E-865A-D28A63BBD42F}" destId="{3BDB5BA0-0C4F-5F46-89B5-84FCEFADD9D5}" srcOrd="30" destOrd="0" presId="urn:microsoft.com/office/officeart/2008/layout/LinedList"/>
    <dgm:cxn modelId="{D0B7545F-DDBC-0748-BDC6-A7748EF3778A}" type="presParOf" srcId="{5954E61A-F61C-744E-865A-D28A63BBD42F}" destId="{FDB1EA26-105E-0444-9016-CC18D0CE8450}" srcOrd="31" destOrd="0" presId="urn:microsoft.com/office/officeart/2008/layout/LinedList"/>
    <dgm:cxn modelId="{F39A5E66-50FC-CE45-A063-3DB5433B46AF}" type="presParOf" srcId="{FDB1EA26-105E-0444-9016-CC18D0CE8450}" destId="{5E222C3A-8230-6648-918B-D73DC1858C50}" srcOrd="0" destOrd="0" presId="urn:microsoft.com/office/officeart/2008/layout/LinedList"/>
    <dgm:cxn modelId="{C1793B89-582F-FA48-BD8B-0ADC676CE575}" type="presParOf" srcId="{FDB1EA26-105E-0444-9016-CC18D0CE8450}" destId="{77A2048B-CC15-6843-A3A7-4B484E444AE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8A39E7-295F-3B48-AF24-F2983C2A2D6A}" type="doc">
      <dgm:prSet loTypeId="urn:microsoft.com/office/officeart/2005/8/layout/pyramid4" loCatId="" qsTypeId="urn:microsoft.com/office/officeart/2005/8/quickstyle/simple1" qsCatId="simple" csTypeId="urn:microsoft.com/office/officeart/2005/8/colors/accent1_2" csCatId="accent1" phldr="1"/>
      <dgm:spPr/>
      <dgm:t>
        <a:bodyPr/>
        <a:lstStyle/>
        <a:p>
          <a:endParaRPr lang="en-US"/>
        </a:p>
      </dgm:t>
    </dgm:pt>
    <dgm:pt modelId="{29E27A1E-B4D8-0A4C-876F-10ED2939E593}">
      <dgm:prSet phldrT="[Text]"/>
      <dgm:spPr/>
      <dgm:t>
        <a:bodyPr/>
        <a:lstStyle/>
        <a:p>
          <a:r>
            <a:rPr lang="en-US" dirty="0"/>
            <a:t>BASKI</a:t>
          </a:r>
        </a:p>
      </dgm:t>
    </dgm:pt>
    <dgm:pt modelId="{5226C8F1-F7CE-B449-B409-FC638A5D4447}" type="parTrans" cxnId="{8C3536D2-B4BA-044E-BEAD-1AE422102E6E}">
      <dgm:prSet/>
      <dgm:spPr/>
      <dgm:t>
        <a:bodyPr/>
        <a:lstStyle/>
        <a:p>
          <a:endParaRPr lang="en-US"/>
        </a:p>
      </dgm:t>
    </dgm:pt>
    <dgm:pt modelId="{C19A3674-69BD-2C44-B03C-352BAEE3ADF9}" type="sibTrans" cxnId="{8C3536D2-B4BA-044E-BEAD-1AE422102E6E}">
      <dgm:prSet/>
      <dgm:spPr/>
      <dgm:t>
        <a:bodyPr/>
        <a:lstStyle/>
        <a:p>
          <a:endParaRPr lang="en-US"/>
        </a:p>
      </dgm:t>
    </dgm:pt>
    <dgm:pt modelId="{80B88411-C388-2043-93FA-C4B4B4AB3190}">
      <dgm:prSet phldrT="[Text]"/>
      <dgm:spPr/>
      <dgm:t>
        <a:bodyPr/>
        <a:lstStyle/>
        <a:p>
          <a:r>
            <a:rPr lang="en-US" dirty="0"/>
            <a:t>FIRSAT</a:t>
          </a:r>
        </a:p>
      </dgm:t>
    </dgm:pt>
    <dgm:pt modelId="{55E9C767-183A-2A43-900B-07DBA5DCBAEF}" type="parTrans" cxnId="{91E25888-D41C-F244-8819-2372CF99FFA8}">
      <dgm:prSet/>
      <dgm:spPr/>
      <dgm:t>
        <a:bodyPr/>
        <a:lstStyle/>
        <a:p>
          <a:endParaRPr lang="en-US"/>
        </a:p>
      </dgm:t>
    </dgm:pt>
    <dgm:pt modelId="{09D6D018-8E07-E447-8337-3F6EFB1C42FA}" type="sibTrans" cxnId="{91E25888-D41C-F244-8819-2372CF99FFA8}">
      <dgm:prSet/>
      <dgm:spPr/>
      <dgm:t>
        <a:bodyPr/>
        <a:lstStyle/>
        <a:p>
          <a:endParaRPr lang="en-US"/>
        </a:p>
      </dgm:t>
    </dgm:pt>
    <dgm:pt modelId="{D67E3242-1A6A-6E4F-A369-97D984C93905}">
      <dgm:prSet phldrT="[Text]"/>
      <dgm:spPr/>
      <dgm:t>
        <a:bodyPr/>
        <a:lstStyle/>
        <a:p>
          <a:r>
            <a:rPr lang="en-US" dirty="0"/>
            <a:t>HİLE</a:t>
          </a:r>
        </a:p>
      </dgm:t>
    </dgm:pt>
    <dgm:pt modelId="{D266BA80-DB4F-2442-B34F-E190DA515379}" type="parTrans" cxnId="{12AE209F-2B82-5542-AD7C-DC3BCA28264E}">
      <dgm:prSet/>
      <dgm:spPr/>
      <dgm:t>
        <a:bodyPr/>
        <a:lstStyle/>
        <a:p>
          <a:endParaRPr lang="en-US"/>
        </a:p>
      </dgm:t>
    </dgm:pt>
    <dgm:pt modelId="{70D34F98-CEA2-4849-9CFF-049B442C9218}" type="sibTrans" cxnId="{12AE209F-2B82-5542-AD7C-DC3BCA28264E}">
      <dgm:prSet/>
      <dgm:spPr/>
      <dgm:t>
        <a:bodyPr/>
        <a:lstStyle/>
        <a:p>
          <a:endParaRPr lang="en-US"/>
        </a:p>
      </dgm:t>
    </dgm:pt>
    <dgm:pt modelId="{9368B0C3-F36A-084A-9B5C-72CD07BEC485}">
      <dgm:prSet phldrT="[Text]"/>
      <dgm:spPr/>
      <dgm:t>
        <a:bodyPr/>
        <a:lstStyle/>
        <a:p>
          <a:r>
            <a:rPr lang="en-US" dirty="0"/>
            <a:t>HAKLI GÖSTERME</a:t>
          </a:r>
        </a:p>
      </dgm:t>
    </dgm:pt>
    <dgm:pt modelId="{7A6B1D99-C4F6-0544-A8A5-079FB6F019AA}" type="parTrans" cxnId="{F96FDDFD-BE6C-DE44-B7D4-56665C0C2D99}">
      <dgm:prSet/>
      <dgm:spPr/>
      <dgm:t>
        <a:bodyPr/>
        <a:lstStyle/>
        <a:p>
          <a:endParaRPr lang="en-US"/>
        </a:p>
      </dgm:t>
    </dgm:pt>
    <dgm:pt modelId="{167F4F68-16AB-C147-BB92-92A6CA3E4ADE}" type="sibTrans" cxnId="{F96FDDFD-BE6C-DE44-B7D4-56665C0C2D99}">
      <dgm:prSet/>
      <dgm:spPr/>
      <dgm:t>
        <a:bodyPr/>
        <a:lstStyle/>
        <a:p>
          <a:endParaRPr lang="en-US"/>
        </a:p>
      </dgm:t>
    </dgm:pt>
    <dgm:pt modelId="{BAA1DF33-AACC-AD4C-8B17-B83DB65A45F3}" type="pres">
      <dgm:prSet presAssocID="{088A39E7-295F-3B48-AF24-F2983C2A2D6A}" presName="compositeShape" presStyleCnt="0">
        <dgm:presLayoutVars>
          <dgm:chMax val="9"/>
          <dgm:dir/>
          <dgm:resizeHandles val="exact"/>
        </dgm:presLayoutVars>
      </dgm:prSet>
      <dgm:spPr/>
    </dgm:pt>
    <dgm:pt modelId="{909B3D50-D6BE-304D-91F6-89142913D250}" type="pres">
      <dgm:prSet presAssocID="{088A39E7-295F-3B48-AF24-F2983C2A2D6A}" presName="triangle1" presStyleLbl="node1" presStyleIdx="0" presStyleCnt="4">
        <dgm:presLayoutVars>
          <dgm:bulletEnabled val="1"/>
        </dgm:presLayoutVars>
      </dgm:prSet>
      <dgm:spPr/>
    </dgm:pt>
    <dgm:pt modelId="{F04A13AF-92B1-E741-8C76-35263DE62B8F}" type="pres">
      <dgm:prSet presAssocID="{088A39E7-295F-3B48-AF24-F2983C2A2D6A}" presName="triangle2" presStyleLbl="node1" presStyleIdx="1" presStyleCnt="4">
        <dgm:presLayoutVars>
          <dgm:bulletEnabled val="1"/>
        </dgm:presLayoutVars>
      </dgm:prSet>
      <dgm:spPr/>
    </dgm:pt>
    <dgm:pt modelId="{E8E36753-D661-0449-97B1-D8E135AC4ABE}" type="pres">
      <dgm:prSet presAssocID="{088A39E7-295F-3B48-AF24-F2983C2A2D6A}" presName="triangle3" presStyleLbl="node1" presStyleIdx="2" presStyleCnt="4">
        <dgm:presLayoutVars>
          <dgm:bulletEnabled val="1"/>
        </dgm:presLayoutVars>
      </dgm:prSet>
      <dgm:spPr/>
    </dgm:pt>
    <dgm:pt modelId="{B808480C-39B3-4D4F-BE8D-E91C278A6AF3}" type="pres">
      <dgm:prSet presAssocID="{088A39E7-295F-3B48-AF24-F2983C2A2D6A}" presName="triangle4" presStyleLbl="node1" presStyleIdx="3" presStyleCnt="4">
        <dgm:presLayoutVars>
          <dgm:bulletEnabled val="1"/>
        </dgm:presLayoutVars>
      </dgm:prSet>
      <dgm:spPr/>
    </dgm:pt>
  </dgm:ptLst>
  <dgm:cxnLst>
    <dgm:cxn modelId="{63A15517-398F-6642-AE59-986A077460F9}" type="presOf" srcId="{9368B0C3-F36A-084A-9B5C-72CD07BEC485}" destId="{B808480C-39B3-4D4F-BE8D-E91C278A6AF3}" srcOrd="0" destOrd="0" presId="urn:microsoft.com/office/officeart/2005/8/layout/pyramid4"/>
    <dgm:cxn modelId="{B17CAB5B-6BCB-5B4A-BDE4-EA1264A7C703}" type="presOf" srcId="{D67E3242-1A6A-6E4F-A369-97D984C93905}" destId="{E8E36753-D661-0449-97B1-D8E135AC4ABE}" srcOrd="0" destOrd="0" presId="urn:microsoft.com/office/officeart/2005/8/layout/pyramid4"/>
    <dgm:cxn modelId="{91E25888-D41C-F244-8819-2372CF99FFA8}" srcId="{088A39E7-295F-3B48-AF24-F2983C2A2D6A}" destId="{80B88411-C388-2043-93FA-C4B4B4AB3190}" srcOrd="1" destOrd="0" parTransId="{55E9C767-183A-2A43-900B-07DBA5DCBAEF}" sibTransId="{09D6D018-8E07-E447-8337-3F6EFB1C42FA}"/>
    <dgm:cxn modelId="{8C201C98-8CC6-674E-A4EA-05F18BF9556A}" type="presOf" srcId="{80B88411-C388-2043-93FA-C4B4B4AB3190}" destId="{F04A13AF-92B1-E741-8C76-35263DE62B8F}" srcOrd="0" destOrd="0" presId="urn:microsoft.com/office/officeart/2005/8/layout/pyramid4"/>
    <dgm:cxn modelId="{12AE209F-2B82-5542-AD7C-DC3BCA28264E}" srcId="{088A39E7-295F-3B48-AF24-F2983C2A2D6A}" destId="{D67E3242-1A6A-6E4F-A369-97D984C93905}" srcOrd="2" destOrd="0" parTransId="{D266BA80-DB4F-2442-B34F-E190DA515379}" sibTransId="{70D34F98-CEA2-4849-9CFF-049B442C9218}"/>
    <dgm:cxn modelId="{9666B3C7-2A06-A146-83CA-6DB353EE7D27}" type="presOf" srcId="{088A39E7-295F-3B48-AF24-F2983C2A2D6A}" destId="{BAA1DF33-AACC-AD4C-8B17-B83DB65A45F3}" srcOrd="0" destOrd="0" presId="urn:microsoft.com/office/officeart/2005/8/layout/pyramid4"/>
    <dgm:cxn modelId="{9A22F3CD-2A04-0446-828E-87A5320765E2}" type="presOf" srcId="{29E27A1E-B4D8-0A4C-876F-10ED2939E593}" destId="{909B3D50-D6BE-304D-91F6-89142913D250}" srcOrd="0" destOrd="0" presId="urn:microsoft.com/office/officeart/2005/8/layout/pyramid4"/>
    <dgm:cxn modelId="{8C3536D2-B4BA-044E-BEAD-1AE422102E6E}" srcId="{088A39E7-295F-3B48-AF24-F2983C2A2D6A}" destId="{29E27A1E-B4D8-0A4C-876F-10ED2939E593}" srcOrd="0" destOrd="0" parTransId="{5226C8F1-F7CE-B449-B409-FC638A5D4447}" sibTransId="{C19A3674-69BD-2C44-B03C-352BAEE3ADF9}"/>
    <dgm:cxn modelId="{F96FDDFD-BE6C-DE44-B7D4-56665C0C2D99}" srcId="{088A39E7-295F-3B48-AF24-F2983C2A2D6A}" destId="{9368B0C3-F36A-084A-9B5C-72CD07BEC485}" srcOrd="3" destOrd="0" parTransId="{7A6B1D99-C4F6-0544-A8A5-079FB6F019AA}" sibTransId="{167F4F68-16AB-C147-BB92-92A6CA3E4ADE}"/>
    <dgm:cxn modelId="{D860625F-038C-024A-A60D-AA6469D74F1B}" type="presParOf" srcId="{BAA1DF33-AACC-AD4C-8B17-B83DB65A45F3}" destId="{909B3D50-D6BE-304D-91F6-89142913D250}" srcOrd="0" destOrd="0" presId="urn:microsoft.com/office/officeart/2005/8/layout/pyramid4"/>
    <dgm:cxn modelId="{5BD73FBF-1351-4648-8946-50EB9A3432A9}" type="presParOf" srcId="{BAA1DF33-AACC-AD4C-8B17-B83DB65A45F3}" destId="{F04A13AF-92B1-E741-8C76-35263DE62B8F}" srcOrd="1" destOrd="0" presId="urn:microsoft.com/office/officeart/2005/8/layout/pyramid4"/>
    <dgm:cxn modelId="{9F562014-18A3-024C-AA65-F81F77BE6770}" type="presParOf" srcId="{BAA1DF33-AACC-AD4C-8B17-B83DB65A45F3}" destId="{E8E36753-D661-0449-97B1-D8E135AC4ABE}" srcOrd="2" destOrd="0" presId="urn:microsoft.com/office/officeart/2005/8/layout/pyramid4"/>
    <dgm:cxn modelId="{5009665C-7CD9-1B48-A144-EE490A5861D1}" type="presParOf" srcId="{BAA1DF33-AACC-AD4C-8B17-B83DB65A45F3}" destId="{B808480C-39B3-4D4F-BE8D-E91C278A6AF3}"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6CDB0A-85CB-4FFF-B067-6368D2A45A70}" type="doc">
      <dgm:prSet loTypeId="urn:microsoft.com/office/officeart/2005/8/layout/hierarchy1" loCatId="hierarchy" qsTypeId="urn:microsoft.com/office/officeart/2005/8/quickstyle/simple3" qsCatId="simple" csTypeId="urn:microsoft.com/office/officeart/2005/8/colors/accent0_3" csCatId="mainScheme"/>
      <dgm:spPr/>
      <dgm:t>
        <a:bodyPr/>
        <a:lstStyle/>
        <a:p>
          <a:endParaRPr lang="en-US"/>
        </a:p>
      </dgm:t>
    </dgm:pt>
    <dgm:pt modelId="{7DA873DA-8C1A-4990-B41E-044332ABD7ED}">
      <dgm:prSet/>
      <dgm:spPr/>
      <dgm:t>
        <a:bodyPr/>
        <a:lstStyle/>
        <a:p>
          <a:r>
            <a:rPr lang="tr-TR"/>
            <a:t>Hile ve suistimal vakalarının %50’si zayıf iç kontrol sistemi kaynaklıdır- FIRSAT!!!</a:t>
          </a:r>
          <a:endParaRPr lang="en-US"/>
        </a:p>
      </dgm:t>
    </dgm:pt>
    <dgm:pt modelId="{3486BE7D-A271-4422-BD0C-6D65F3050E40}" type="parTrans" cxnId="{C1C35D2E-528D-4152-9B56-4F4C6CF434FB}">
      <dgm:prSet/>
      <dgm:spPr/>
      <dgm:t>
        <a:bodyPr/>
        <a:lstStyle/>
        <a:p>
          <a:endParaRPr lang="en-US"/>
        </a:p>
      </dgm:t>
    </dgm:pt>
    <dgm:pt modelId="{4C274E82-5983-44C8-967C-5C000E510D33}" type="sibTrans" cxnId="{C1C35D2E-528D-4152-9B56-4F4C6CF434FB}">
      <dgm:prSet/>
      <dgm:spPr/>
      <dgm:t>
        <a:bodyPr/>
        <a:lstStyle/>
        <a:p>
          <a:endParaRPr lang="en-US"/>
        </a:p>
      </dgm:t>
    </dgm:pt>
    <dgm:pt modelId="{EF439F89-994A-453D-AFE8-BA11D65BF3FF}">
      <dgm:prSet/>
      <dgm:spPr/>
      <dgm:t>
        <a:bodyPr/>
        <a:lstStyle/>
        <a:p>
          <a:r>
            <a:rPr lang="tr-TR"/>
            <a:t>Hile ve suistimallerin ilk tespitinde, %40 oranında çeşitli kesimlerden gelen ihbar ve bildirimler etkili olmuştur. Vakaların sadece %15’i “iç denetim ile fark edilmiştir.</a:t>
          </a:r>
          <a:endParaRPr lang="en-US"/>
        </a:p>
      </dgm:t>
    </dgm:pt>
    <dgm:pt modelId="{212E6061-4130-431F-AA6B-01901F687672}" type="parTrans" cxnId="{60546868-09EE-4F3E-AA5D-EA276CD3B649}">
      <dgm:prSet/>
      <dgm:spPr/>
      <dgm:t>
        <a:bodyPr/>
        <a:lstStyle/>
        <a:p>
          <a:endParaRPr lang="en-US"/>
        </a:p>
      </dgm:t>
    </dgm:pt>
    <dgm:pt modelId="{11AA1176-9B11-4160-A200-87C15537440A}" type="sibTrans" cxnId="{60546868-09EE-4F3E-AA5D-EA276CD3B649}">
      <dgm:prSet/>
      <dgm:spPr/>
      <dgm:t>
        <a:bodyPr/>
        <a:lstStyle/>
        <a:p>
          <a:endParaRPr lang="en-US"/>
        </a:p>
      </dgm:t>
    </dgm:pt>
    <dgm:pt modelId="{2950FE4F-674C-445A-A51F-34A77ABCC3FD}">
      <dgm:prSet/>
      <dgm:spPr/>
      <dgm:t>
        <a:bodyPr/>
        <a:lstStyle/>
        <a:p>
          <a:r>
            <a:rPr lang="tr-TR"/>
            <a:t>İhbar hattı bulunan organizasyonlarda, vakaların %46’sı ihbar ile tespit edilirken, ihbar hattı bulunmayan organizasyonlarsa bu oran %30’dur. </a:t>
          </a:r>
          <a:endParaRPr lang="en-US"/>
        </a:p>
      </dgm:t>
    </dgm:pt>
    <dgm:pt modelId="{FCD67F20-863D-4B0F-B18C-F42BA976E221}" type="parTrans" cxnId="{794D1CB1-EAB4-4E14-BF37-680AEDB1BAE3}">
      <dgm:prSet/>
      <dgm:spPr/>
      <dgm:t>
        <a:bodyPr/>
        <a:lstStyle/>
        <a:p>
          <a:endParaRPr lang="en-US"/>
        </a:p>
      </dgm:t>
    </dgm:pt>
    <dgm:pt modelId="{3CFA56EF-26FC-4D05-B522-1512FE205A80}" type="sibTrans" cxnId="{794D1CB1-EAB4-4E14-BF37-680AEDB1BAE3}">
      <dgm:prSet/>
      <dgm:spPr/>
      <dgm:t>
        <a:bodyPr/>
        <a:lstStyle/>
        <a:p>
          <a:endParaRPr lang="en-US"/>
        </a:p>
      </dgm:t>
    </dgm:pt>
    <dgm:pt modelId="{6B521C55-9119-3E43-B3FF-8CAA16922200}" type="pres">
      <dgm:prSet presAssocID="{DF6CDB0A-85CB-4FFF-B067-6368D2A45A70}" presName="hierChild1" presStyleCnt="0">
        <dgm:presLayoutVars>
          <dgm:chPref val="1"/>
          <dgm:dir/>
          <dgm:animOne val="branch"/>
          <dgm:animLvl val="lvl"/>
          <dgm:resizeHandles/>
        </dgm:presLayoutVars>
      </dgm:prSet>
      <dgm:spPr/>
    </dgm:pt>
    <dgm:pt modelId="{A3F35DC4-04E9-404C-B948-C4E43BE0C650}" type="pres">
      <dgm:prSet presAssocID="{7DA873DA-8C1A-4990-B41E-044332ABD7ED}" presName="hierRoot1" presStyleCnt="0"/>
      <dgm:spPr/>
    </dgm:pt>
    <dgm:pt modelId="{A2F200CC-79DF-0642-B4BF-CDC6FC466FC2}" type="pres">
      <dgm:prSet presAssocID="{7DA873DA-8C1A-4990-B41E-044332ABD7ED}" presName="composite" presStyleCnt="0"/>
      <dgm:spPr/>
    </dgm:pt>
    <dgm:pt modelId="{972A5FCB-2F78-BD4E-B472-4A894D5E61F3}" type="pres">
      <dgm:prSet presAssocID="{7DA873DA-8C1A-4990-B41E-044332ABD7ED}" presName="background" presStyleLbl="node0" presStyleIdx="0" presStyleCnt="3"/>
      <dgm:spPr/>
    </dgm:pt>
    <dgm:pt modelId="{8F951DE8-A3DD-F94E-B2B9-44FC316A0768}" type="pres">
      <dgm:prSet presAssocID="{7DA873DA-8C1A-4990-B41E-044332ABD7ED}" presName="text" presStyleLbl="fgAcc0" presStyleIdx="0" presStyleCnt="3">
        <dgm:presLayoutVars>
          <dgm:chPref val="3"/>
        </dgm:presLayoutVars>
      </dgm:prSet>
      <dgm:spPr/>
    </dgm:pt>
    <dgm:pt modelId="{9C77910A-C607-A445-9174-C2400F7D7AC1}" type="pres">
      <dgm:prSet presAssocID="{7DA873DA-8C1A-4990-B41E-044332ABD7ED}" presName="hierChild2" presStyleCnt="0"/>
      <dgm:spPr/>
    </dgm:pt>
    <dgm:pt modelId="{869EA9A3-9EF4-174A-87D8-05A8DDC15D65}" type="pres">
      <dgm:prSet presAssocID="{EF439F89-994A-453D-AFE8-BA11D65BF3FF}" presName="hierRoot1" presStyleCnt="0"/>
      <dgm:spPr/>
    </dgm:pt>
    <dgm:pt modelId="{94C4F8A8-F4B3-D944-A821-F81376839205}" type="pres">
      <dgm:prSet presAssocID="{EF439F89-994A-453D-AFE8-BA11D65BF3FF}" presName="composite" presStyleCnt="0"/>
      <dgm:spPr/>
    </dgm:pt>
    <dgm:pt modelId="{317B22A7-BEAA-0D4D-BDE1-E32C8EE4105B}" type="pres">
      <dgm:prSet presAssocID="{EF439F89-994A-453D-AFE8-BA11D65BF3FF}" presName="background" presStyleLbl="node0" presStyleIdx="1" presStyleCnt="3"/>
      <dgm:spPr/>
    </dgm:pt>
    <dgm:pt modelId="{9271754A-3D95-C74E-938F-6275C7278886}" type="pres">
      <dgm:prSet presAssocID="{EF439F89-994A-453D-AFE8-BA11D65BF3FF}" presName="text" presStyleLbl="fgAcc0" presStyleIdx="1" presStyleCnt="3">
        <dgm:presLayoutVars>
          <dgm:chPref val="3"/>
        </dgm:presLayoutVars>
      </dgm:prSet>
      <dgm:spPr/>
    </dgm:pt>
    <dgm:pt modelId="{F9425840-6357-7842-93C7-A62512585F6E}" type="pres">
      <dgm:prSet presAssocID="{EF439F89-994A-453D-AFE8-BA11D65BF3FF}" presName="hierChild2" presStyleCnt="0"/>
      <dgm:spPr/>
    </dgm:pt>
    <dgm:pt modelId="{22251A5B-2D72-CF4A-962B-AA12AF46E95C}" type="pres">
      <dgm:prSet presAssocID="{2950FE4F-674C-445A-A51F-34A77ABCC3FD}" presName="hierRoot1" presStyleCnt="0"/>
      <dgm:spPr/>
    </dgm:pt>
    <dgm:pt modelId="{F1B9D61E-81EE-1F45-9481-FA4D9F43AE56}" type="pres">
      <dgm:prSet presAssocID="{2950FE4F-674C-445A-A51F-34A77ABCC3FD}" presName="composite" presStyleCnt="0"/>
      <dgm:spPr/>
    </dgm:pt>
    <dgm:pt modelId="{C79A456C-160B-874E-A7F2-3DD977610899}" type="pres">
      <dgm:prSet presAssocID="{2950FE4F-674C-445A-A51F-34A77ABCC3FD}" presName="background" presStyleLbl="node0" presStyleIdx="2" presStyleCnt="3"/>
      <dgm:spPr/>
    </dgm:pt>
    <dgm:pt modelId="{2DE8E053-2DC6-DD4B-90E1-59D2FA99F9D9}" type="pres">
      <dgm:prSet presAssocID="{2950FE4F-674C-445A-A51F-34A77ABCC3FD}" presName="text" presStyleLbl="fgAcc0" presStyleIdx="2" presStyleCnt="3">
        <dgm:presLayoutVars>
          <dgm:chPref val="3"/>
        </dgm:presLayoutVars>
      </dgm:prSet>
      <dgm:spPr/>
    </dgm:pt>
    <dgm:pt modelId="{7F137E51-4805-5645-9F4C-D235B4E7E0C3}" type="pres">
      <dgm:prSet presAssocID="{2950FE4F-674C-445A-A51F-34A77ABCC3FD}" presName="hierChild2" presStyleCnt="0"/>
      <dgm:spPr/>
    </dgm:pt>
  </dgm:ptLst>
  <dgm:cxnLst>
    <dgm:cxn modelId="{59E40527-E1B3-8149-8CFC-DF3F503DDFF8}" type="presOf" srcId="{EF439F89-994A-453D-AFE8-BA11D65BF3FF}" destId="{9271754A-3D95-C74E-938F-6275C7278886}" srcOrd="0" destOrd="0" presId="urn:microsoft.com/office/officeart/2005/8/layout/hierarchy1"/>
    <dgm:cxn modelId="{C1C35D2E-528D-4152-9B56-4F4C6CF434FB}" srcId="{DF6CDB0A-85CB-4FFF-B067-6368D2A45A70}" destId="{7DA873DA-8C1A-4990-B41E-044332ABD7ED}" srcOrd="0" destOrd="0" parTransId="{3486BE7D-A271-4422-BD0C-6D65F3050E40}" sibTransId="{4C274E82-5983-44C8-967C-5C000E510D33}"/>
    <dgm:cxn modelId="{09E58950-2B79-7541-9109-8BEB59B78291}" type="presOf" srcId="{2950FE4F-674C-445A-A51F-34A77ABCC3FD}" destId="{2DE8E053-2DC6-DD4B-90E1-59D2FA99F9D9}" srcOrd="0" destOrd="0" presId="urn:microsoft.com/office/officeart/2005/8/layout/hierarchy1"/>
    <dgm:cxn modelId="{60546868-09EE-4F3E-AA5D-EA276CD3B649}" srcId="{DF6CDB0A-85CB-4FFF-B067-6368D2A45A70}" destId="{EF439F89-994A-453D-AFE8-BA11D65BF3FF}" srcOrd="1" destOrd="0" parTransId="{212E6061-4130-431F-AA6B-01901F687672}" sibTransId="{11AA1176-9B11-4160-A200-87C15537440A}"/>
    <dgm:cxn modelId="{73DEB791-57D7-E040-82CB-6B7CB456533F}" type="presOf" srcId="{7DA873DA-8C1A-4990-B41E-044332ABD7ED}" destId="{8F951DE8-A3DD-F94E-B2B9-44FC316A0768}" srcOrd="0" destOrd="0" presId="urn:microsoft.com/office/officeart/2005/8/layout/hierarchy1"/>
    <dgm:cxn modelId="{C887F998-C078-BE48-9140-7C0A18975CE3}" type="presOf" srcId="{DF6CDB0A-85CB-4FFF-B067-6368D2A45A70}" destId="{6B521C55-9119-3E43-B3FF-8CAA16922200}" srcOrd="0" destOrd="0" presId="urn:microsoft.com/office/officeart/2005/8/layout/hierarchy1"/>
    <dgm:cxn modelId="{794D1CB1-EAB4-4E14-BF37-680AEDB1BAE3}" srcId="{DF6CDB0A-85CB-4FFF-B067-6368D2A45A70}" destId="{2950FE4F-674C-445A-A51F-34A77ABCC3FD}" srcOrd="2" destOrd="0" parTransId="{FCD67F20-863D-4B0F-B18C-F42BA976E221}" sibTransId="{3CFA56EF-26FC-4D05-B522-1512FE205A80}"/>
    <dgm:cxn modelId="{2FE7A2E0-A9D6-1543-BE19-193794EFA5E9}" type="presParOf" srcId="{6B521C55-9119-3E43-B3FF-8CAA16922200}" destId="{A3F35DC4-04E9-404C-B948-C4E43BE0C650}" srcOrd="0" destOrd="0" presId="urn:microsoft.com/office/officeart/2005/8/layout/hierarchy1"/>
    <dgm:cxn modelId="{BBC5D86D-D2CA-A847-8B04-187DBF4F19F1}" type="presParOf" srcId="{A3F35DC4-04E9-404C-B948-C4E43BE0C650}" destId="{A2F200CC-79DF-0642-B4BF-CDC6FC466FC2}" srcOrd="0" destOrd="0" presId="urn:microsoft.com/office/officeart/2005/8/layout/hierarchy1"/>
    <dgm:cxn modelId="{C5CF5C6E-0B89-5346-93E6-3455CE3C5B1A}" type="presParOf" srcId="{A2F200CC-79DF-0642-B4BF-CDC6FC466FC2}" destId="{972A5FCB-2F78-BD4E-B472-4A894D5E61F3}" srcOrd="0" destOrd="0" presId="urn:microsoft.com/office/officeart/2005/8/layout/hierarchy1"/>
    <dgm:cxn modelId="{B238A931-63B1-B442-A189-03025E1D1825}" type="presParOf" srcId="{A2F200CC-79DF-0642-B4BF-CDC6FC466FC2}" destId="{8F951DE8-A3DD-F94E-B2B9-44FC316A0768}" srcOrd="1" destOrd="0" presId="urn:microsoft.com/office/officeart/2005/8/layout/hierarchy1"/>
    <dgm:cxn modelId="{712ED6BE-AA74-1F43-BB95-74C33F26E0EC}" type="presParOf" srcId="{A3F35DC4-04E9-404C-B948-C4E43BE0C650}" destId="{9C77910A-C607-A445-9174-C2400F7D7AC1}" srcOrd="1" destOrd="0" presId="urn:microsoft.com/office/officeart/2005/8/layout/hierarchy1"/>
    <dgm:cxn modelId="{6A0839FD-8B8A-6545-AA86-FB955462CDAB}" type="presParOf" srcId="{6B521C55-9119-3E43-B3FF-8CAA16922200}" destId="{869EA9A3-9EF4-174A-87D8-05A8DDC15D65}" srcOrd="1" destOrd="0" presId="urn:microsoft.com/office/officeart/2005/8/layout/hierarchy1"/>
    <dgm:cxn modelId="{C74F06E0-1759-E245-8CC1-0DC9CE999C15}" type="presParOf" srcId="{869EA9A3-9EF4-174A-87D8-05A8DDC15D65}" destId="{94C4F8A8-F4B3-D944-A821-F81376839205}" srcOrd="0" destOrd="0" presId="urn:microsoft.com/office/officeart/2005/8/layout/hierarchy1"/>
    <dgm:cxn modelId="{FDEFC29C-13D3-E448-9241-CBB84DF030A6}" type="presParOf" srcId="{94C4F8A8-F4B3-D944-A821-F81376839205}" destId="{317B22A7-BEAA-0D4D-BDE1-E32C8EE4105B}" srcOrd="0" destOrd="0" presId="urn:microsoft.com/office/officeart/2005/8/layout/hierarchy1"/>
    <dgm:cxn modelId="{6477706A-8C92-4A4D-B56E-9C21C3556BC3}" type="presParOf" srcId="{94C4F8A8-F4B3-D944-A821-F81376839205}" destId="{9271754A-3D95-C74E-938F-6275C7278886}" srcOrd="1" destOrd="0" presId="urn:microsoft.com/office/officeart/2005/8/layout/hierarchy1"/>
    <dgm:cxn modelId="{B6C17E0B-643D-674C-A9FD-3C8D84605556}" type="presParOf" srcId="{869EA9A3-9EF4-174A-87D8-05A8DDC15D65}" destId="{F9425840-6357-7842-93C7-A62512585F6E}" srcOrd="1" destOrd="0" presId="urn:microsoft.com/office/officeart/2005/8/layout/hierarchy1"/>
    <dgm:cxn modelId="{AEB3A833-B85F-7C49-8A4E-162F93669257}" type="presParOf" srcId="{6B521C55-9119-3E43-B3FF-8CAA16922200}" destId="{22251A5B-2D72-CF4A-962B-AA12AF46E95C}" srcOrd="2" destOrd="0" presId="urn:microsoft.com/office/officeart/2005/8/layout/hierarchy1"/>
    <dgm:cxn modelId="{579599FF-5581-F940-B8C7-FFB185BAB279}" type="presParOf" srcId="{22251A5B-2D72-CF4A-962B-AA12AF46E95C}" destId="{F1B9D61E-81EE-1F45-9481-FA4D9F43AE56}" srcOrd="0" destOrd="0" presId="urn:microsoft.com/office/officeart/2005/8/layout/hierarchy1"/>
    <dgm:cxn modelId="{A8545882-2238-214B-A86F-EE11B5A5986A}" type="presParOf" srcId="{F1B9D61E-81EE-1F45-9481-FA4D9F43AE56}" destId="{C79A456C-160B-874E-A7F2-3DD977610899}" srcOrd="0" destOrd="0" presId="urn:microsoft.com/office/officeart/2005/8/layout/hierarchy1"/>
    <dgm:cxn modelId="{CB52BC50-F449-6344-A2B9-177F80D70665}" type="presParOf" srcId="{F1B9D61E-81EE-1F45-9481-FA4D9F43AE56}" destId="{2DE8E053-2DC6-DD4B-90E1-59D2FA99F9D9}" srcOrd="1" destOrd="0" presId="urn:microsoft.com/office/officeart/2005/8/layout/hierarchy1"/>
    <dgm:cxn modelId="{689D3288-CF9B-0144-96F8-6AB8C3C6016D}" type="presParOf" srcId="{22251A5B-2D72-CF4A-962B-AA12AF46E95C}" destId="{7F137E51-4805-5645-9F4C-D235B4E7E0C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20F3FA-7854-45A0-A89B-18557F4F5C6F}"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F96604F6-C266-48E0-9EE1-4F7CCA5EA8ED}">
      <dgm:prSet/>
      <dgm:spPr/>
      <dgm:t>
        <a:bodyPr/>
        <a:lstStyle/>
        <a:p>
          <a:r>
            <a:rPr lang="tr-TR"/>
            <a:t>Kontrol ortamı “dürüstlük ve etik değerlerin gözetim yapılarının, yetki ve sorumlulukların, yetkinlikle ilgili beklentilerin ve kurul hesap verebilirliğin oluşturulması gibi ilkeleri içermektedir.</a:t>
          </a:r>
          <a:endParaRPr lang="en-US"/>
        </a:p>
      </dgm:t>
    </dgm:pt>
    <dgm:pt modelId="{2293CA19-FBA3-46BA-9B5A-0687A2875926}" type="parTrans" cxnId="{A2DCA6BE-73FD-4118-9F05-82FB096B705C}">
      <dgm:prSet/>
      <dgm:spPr/>
      <dgm:t>
        <a:bodyPr/>
        <a:lstStyle/>
        <a:p>
          <a:endParaRPr lang="en-US"/>
        </a:p>
      </dgm:t>
    </dgm:pt>
    <dgm:pt modelId="{55870459-C4A1-476B-B436-AFAA1A31D1D2}" type="sibTrans" cxnId="{A2DCA6BE-73FD-4118-9F05-82FB096B705C}">
      <dgm:prSet/>
      <dgm:spPr/>
      <dgm:t>
        <a:bodyPr/>
        <a:lstStyle/>
        <a:p>
          <a:endParaRPr lang="en-US"/>
        </a:p>
      </dgm:t>
    </dgm:pt>
    <dgm:pt modelId="{38FAF5A6-845C-4F39-95D7-5C49BE87DB8B}">
      <dgm:prSet/>
      <dgm:spPr/>
      <dgm:t>
        <a:bodyPr/>
        <a:lstStyle/>
        <a:p>
          <a:r>
            <a:rPr lang="tr-TR"/>
            <a:t>Kontrol ortamının 1. İlkesi şudur: “Örgüt Dürüstlük ve Etik Değerlere Bağlı Olduğunu Gösterir”.</a:t>
          </a:r>
          <a:endParaRPr lang="en-US"/>
        </a:p>
      </dgm:t>
    </dgm:pt>
    <dgm:pt modelId="{126A55CA-A232-4438-859F-23D7D1BED5B5}" type="parTrans" cxnId="{084DA246-BF13-4D80-A992-D76245A98703}">
      <dgm:prSet/>
      <dgm:spPr/>
      <dgm:t>
        <a:bodyPr/>
        <a:lstStyle/>
        <a:p>
          <a:endParaRPr lang="en-US"/>
        </a:p>
      </dgm:t>
    </dgm:pt>
    <dgm:pt modelId="{0EB2DF73-F104-49D5-8FB4-0ADC2FB2A731}" type="sibTrans" cxnId="{084DA246-BF13-4D80-A992-D76245A98703}">
      <dgm:prSet/>
      <dgm:spPr/>
      <dgm:t>
        <a:bodyPr/>
        <a:lstStyle/>
        <a:p>
          <a:endParaRPr lang="en-US"/>
        </a:p>
      </dgm:t>
    </dgm:pt>
    <dgm:pt modelId="{7F513060-92F7-4D78-9B35-68F24A44DB01}">
      <dgm:prSet/>
      <dgm:spPr/>
      <dgm:t>
        <a:bodyPr/>
        <a:lstStyle/>
        <a:p>
          <a:r>
            <a:rPr lang="tr-TR"/>
            <a:t>Etik kuralları olan etkili etik programları yürürlüğe alan kuruluşlarda fraud dan kaynaklanan kayıp, bu programların olmadığı kuruluşlara göre ortalama %56 daha düşüktür. </a:t>
          </a:r>
          <a:endParaRPr lang="en-US"/>
        </a:p>
      </dgm:t>
    </dgm:pt>
    <dgm:pt modelId="{85758E07-80CD-4C02-902F-2EF4D6650D1D}" type="parTrans" cxnId="{52CB17EE-9C6F-4947-98F4-4D0518CA5B9E}">
      <dgm:prSet/>
      <dgm:spPr/>
      <dgm:t>
        <a:bodyPr/>
        <a:lstStyle/>
        <a:p>
          <a:endParaRPr lang="en-US"/>
        </a:p>
      </dgm:t>
    </dgm:pt>
    <dgm:pt modelId="{8E9C024A-F33B-445C-A223-79CB6A79806A}" type="sibTrans" cxnId="{52CB17EE-9C6F-4947-98F4-4D0518CA5B9E}">
      <dgm:prSet/>
      <dgm:spPr/>
      <dgm:t>
        <a:bodyPr/>
        <a:lstStyle/>
        <a:p>
          <a:endParaRPr lang="en-US"/>
        </a:p>
      </dgm:t>
    </dgm:pt>
    <dgm:pt modelId="{0FE4F435-22E3-EE47-BB5F-CF2ED6EADB52}" type="pres">
      <dgm:prSet presAssocID="{FF20F3FA-7854-45A0-A89B-18557F4F5C6F}" presName="linear" presStyleCnt="0">
        <dgm:presLayoutVars>
          <dgm:animLvl val="lvl"/>
          <dgm:resizeHandles val="exact"/>
        </dgm:presLayoutVars>
      </dgm:prSet>
      <dgm:spPr/>
    </dgm:pt>
    <dgm:pt modelId="{F26319BE-96CE-9C4E-8A13-CAB63E1F042E}" type="pres">
      <dgm:prSet presAssocID="{F96604F6-C266-48E0-9EE1-4F7CCA5EA8ED}" presName="parentText" presStyleLbl="node1" presStyleIdx="0" presStyleCnt="3">
        <dgm:presLayoutVars>
          <dgm:chMax val="0"/>
          <dgm:bulletEnabled val="1"/>
        </dgm:presLayoutVars>
      </dgm:prSet>
      <dgm:spPr/>
    </dgm:pt>
    <dgm:pt modelId="{F075622B-7F05-4F4C-9BC5-0C3F1862FFC6}" type="pres">
      <dgm:prSet presAssocID="{55870459-C4A1-476B-B436-AFAA1A31D1D2}" presName="spacer" presStyleCnt="0"/>
      <dgm:spPr/>
    </dgm:pt>
    <dgm:pt modelId="{816ABF3E-7E82-7E4A-B08C-AE37D7293413}" type="pres">
      <dgm:prSet presAssocID="{38FAF5A6-845C-4F39-95D7-5C49BE87DB8B}" presName="parentText" presStyleLbl="node1" presStyleIdx="1" presStyleCnt="3">
        <dgm:presLayoutVars>
          <dgm:chMax val="0"/>
          <dgm:bulletEnabled val="1"/>
        </dgm:presLayoutVars>
      </dgm:prSet>
      <dgm:spPr/>
    </dgm:pt>
    <dgm:pt modelId="{E818C590-DDD2-974F-A255-E934ABADEE1E}" type="pres">
      <dgm:prSet presAssocID="{0EB2DF73-F104-49D5-8FB4-0ADC2FB2A731}" presName="spacer" presStyleCnt="0"/>
      <dgm:spPr/>
    </dgm:pt>
    <dgm:pt modelId="{5429EEC5-50E8-F148-844B-BD96C722BB7E}" type="pres">
      <dgm:prSet presAssocID="{7F513060-92F7-4D78-9B35-68F24A44DB01}" presName="parentText" presStyleLbl="node1" presStyleIdx="2" presStyleCnt="3">
        <dgm:presLayoutVars>
          <dgm:chMax val="0"/>
          <dgm:bulletEnabled val="1"/>
        </dgm:presLayoutVars>
      </dgm:prSet>
      <dgm:spPr/>
    </dgm:pt>
  </dgm:ptLst>
  <dgm:cxnLst>
    <dgm:cxn modelId="{D7994737-D433-A146-9DF8-5F2171D5B478}" type="presOf" srcId="{38FAF5A6-845C-4F39-95D7-5C49BE87DB8B}" destId="{816ABF3E-7E82-7E4A-B08C-AE37D7293413}" srcOrd="0" destOrd="0" presId="urn:microsoft.com/office/officeart/2005/8/layout/vList2"/>
    <dgm:cxn modelId="{084DA246-BF13-4D80-A992-D76245A98703}" srcId="{FF20F3FA-7854-45A0-A89B-18557F4F5C6F}" destId="{38FAF5A6-845C-4F39-95D7-5C49BE87DB8B}" srcOrd="1" destOrd="0" parTransId="{126A55CA-A232-4438-859F-23D7D1BED5B5}" sibTransId="{0EB2DF73-F104-49D5-8FB4-0ADC2FB2A731}"/>
    <dgm:cxn modelId="{83CB246A-C8A9-9446-8E6E-183EB14537E4}" type="presOf" srcId="{F96604F6-C266-48E0-9EE1-4F7CCA5EA8ED}" destId="{F26319BE-96CE-9C4E-8A13-CAB63E1F042E}" srcOrd="0" destOrd="0" presId="urn:microsoft.com/office/officeart/2005/8/layout/vList2"/>
    <dgm:cxn modelId="{A2DCA6BE-73FD-4118-9F05-82FB096B705C}" srcId="{FF20F3FA-7854-45A0-A89B-18557F4F5C6F}" destId="{F96604F6-C266-48E0-9EE1-4F7CCA5EA8ED}" srcOrd="0" destOrd="0" parTransId="{2293CA19-FBA3-46BA-9B5A-0687A2875926}" sibTransId="{55870459-C4A1-476B-B436-AFAA1A31D1D2}"/>
    <dgm:cxn modelId="{6490C7D1-F189-9A41-A98A-8831BD6C3D0E}" type="presOf" srcId="{7F513060-92F7-4D78-9B35-68F24A44DB01}" destId="{5429EEC5-50E8-F148-844B-BD96C722BB7E}" srcOrd="0" destOrd="0" presId="urn:microsoft.com/office/officeart/2005/8/layout/vList2"/>
    <dgm:cxn modelId="{9783CFEA-162D-1D42-AAC9-B44741F60970}" type="presOf" srcId="{FF20F3FA-7854-45A0-A89B-18557F4F5C6F}" destId="{0FE4F435-22E3-EE47-BB5F-CF2ED6EADB52}" srcOrd="0" destOrd="0" presId="urn:microsoft.com/office/officeart/2005/8/layout/vList2"/>
    <dgm:cxn modelId="{52CB17EE-9C6F-4947-98F4-4D0518CA5B9E}" srcId="{FF20F3FA-7854-45A0-A89B-18557F4F5C6F}" destId="{7F513060-92F7-4D78-9B35-68F24A44DB01}" srcOrd="2" destOrd="0" parTransId="{85758E07-80CD-4C02-902F-2EF4D6650D1D}" sibTransId="{8E9C024A-F33B-445C-A223-79CB6A79806A}"/>
    <dgm:cxn modelId="{2C5F198B-E280-D146-95B8-CA6A4E00164D}" type="presParOf" srcId="{0FE4F435-22E3-EE47-BB5F-CF2ED6EADB52}" destId="{F26319BE-96CE-9C4E-8A13-CAB63E1F042E}" srcOrd="0" destOrd="0" presId="urn:microsoft.com/office/officeart/2005/8/layout/vList2"/>
    <dgm:cxn modelId="{ED08601F-36F0-9448-829B-5ED983E8A9C5}" type="presParOf" srcId="{0FE4F435-22E3-EE47-BB5F-CF2ED6EADB52}" destId="{F075622B-7F05-4F4C-9BC5-0C3F1862FFC6}" srcOrd="1" destOrd="0" presId="urn:microsoft.com/office/officeart/2005/8/layout/vList2"/>
    <dgm:cxn modelId="{5F7E80EE-4892-974A-AFAC-C9BB8C47294F}" type="presParOf" srcId="{0FE4F435-22E3-EE47-BB5F-CF2ED6EADB52}" destId="{816ABF3E-7E82-7E4A-B08C-AE37D7293413}" srcOrd="2" destOrd="0" presId="urn:microsoft.com/office/officeart/2005/8/layout/vList2"/>
    <dgm:cxn modelId="{9BF232D3-9100-7B4E-A127-61364E29D740}" type="presParOf" srcId="{0FE4F435-22E3-EE47-BB5F-CF2ED6EADB52}" destId="{E818C590-DDD2-974F-A255-E934ABADEE1E}" srcOrd="3" destOrd="0" presId="urn:microsoft.com/office/officeart/2005/8/layout/vList2"/>
    <dgm:cxn modelId="{7A6479CE-EC13-3A4B-B627-63E8880A05AC}" type="presParOf" srcId="{0FE4F435-22E3-EE47-BB5F-CF2ED6EADB52}" destId="{5429EEC5-50E8-F148-844B-BD96C722BB7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8599EA-A093-40E9-851D-48D3BA874F1C}" type="doc">
      <dgm:prSet loTypeId="urn:microsoft.com/office/officeart/2008/layout/LinedList" loCatId="list" qsTypeId="urn:microsoft.com/office/officeart/2005/8/quickstyle/simple5" qsCatId="simple" csTypeId="urn:microsoft.com/office/officeart/2005/8/colors/accent3_2" csCatId="accent3"/>
      <dgm:spPr/>
      <dgm:t>
        <a:bodyPr/>
        <a:lstStyle/>
        <a:p>
          <a:endParaRPr lang="en-US"/>
        </a:p>
      </dgm:t>
    </dgm:pt>
    <dgm:pt modelId="{38121CE9-73BE-4613-ACF7-9E1AC0F832F2}">
      <dgm:prSet/>
      <dgm:spPr/>
      <dgm:t>
        <a:bodyPr/>
        <a:lstStyle/>
        <a:p>
          <a:r>
            <a:rPr lang="tr-TR"/>
            <a:t>Etik ilkelerin şirket değerleri, kültür ve toplumsal normlar ile uyumlu ve birbirlerini destekler şekilde oluşturulması, </a:t>
          </a:r>
          <a:endParaRPr lang="en-US"/>
        </a:p>
      </dgm:t>
    </dgm:pt>
    <dgm:pt modelId="{F8F448A8-02CD-4B90-ADD9-2278CC6BD167}" type="parTrans" cxnId="{4E2A0EBA-39B6-47D4-BC97-78C4BD3BAEB1}">
      <dgm:prSet/>
      <dgm:spPr/>
      <dgm:t>
        <a:bodyPr/>
        <a:lstStyle/>
        <a:p>
          <a:endParaRPr lang="en-US"/>
        </a:p>
      </dgm:t>
    </dgm:pt>
    <dgm:pt modelId="{437AF7E3-BBF2-4705-8F45-34AE27760BC0}" type="sibTrans" cxnId="{4E2A0EBA-39B6-47D4-BC97-78C4BD3BAEB1}">
      <dgm:prSet/>
      <dgm:spPr/>
      <dgm:t>
        <a:bodyPr/>
        <a:lstStyle/>
        <a:p>
          <a:endParaRPr lang="en-US"/>
        </a:p>
      </dgm:t>
    </dgm:pt>
    <dgm:pt modelId="{04779077-F719-41AB-A79E-8C6F70CAEAB0}">
      <dgm:prSet/>
      <dgm:spPr/>
      <dgm:t>
        <a:bodyPr/>
        <a:lstStyle/>
        <a:p>
          <a:r>
            <a:rPr lang="tr-TR"/>
            <a:t>Etik ilkelerin tüm yönetici ve personele duyurulması, sıklıkla hatırlatılması,</a:t>
          </a:r>
          <a:endParaRPr lang="en-US"/>
        </a:p>
      </dgm:t>
    </dgm:pt>
    <dgm:pt modelId="{AD8C9F52-6D02-4E53-911C-882A601AAC4D}" type="parTrans" cxnId="{406DA4FB-5925-4327-BEAD-C4F9918CADFB}">
      <dgm:prSet/>
      <dgm:spPr/>
      <dgm:t>
        <a:bodyPr/>
        <a:lstStyle/>
        <a:p>
          <a:endParaRPr lang="en-US"/>
        </a:p>
      </dgm:t>
    </dgm:pt>
    <dgm:pt modelId="{0AAC63FB-D12E-491E-8974-65E7D18BB3DC}" type="sibTrans" cxnId="{406DA4FB-5925-4327-BEAD-C4F9918CADFB}">
      <dgm:prSet/>
      <dgm:spPr/>
      <dgm:t>
        <a:bodyPr/>
        <a:lstStyle/>
        <a:p>
          <a:endParaRPr lang="en-US"/>
        </a:p>
      </dgm:t>
    </dgm:pt>
    <dgm:pt modelId="{2630B0E2-868E-4131-BB5D-A6B023390090}">
      <dgm:prSet/>
      <dgm:spPr/>
      <dgm:t>
        <a:bodyPr/>
        <a:lstStyle/>
        <a:p>
          <a:r>
            <a:rPr lang="tr-TR"/>
            <a:t>Dönem dönem etik eğitimleri verilerek, etik farkındalığın artırılması,</a:t>
          </a:r>
          <a:endParaRPr lang="en-US"/>
        </a:p>
      </dgm:t>
    </dgm:pt>
    <dgm:pt modelId="{68E0C30D-E1C4-40A8-B491-FAA5F22C62BC}" type="parTrans" cxnId="{57C243F8-1686-486C-9F93-E1320674F781}">
      <dgm:prSet/>
      <dgm:spPr/>
      <dgm:t>
        <a:bodyPr/>
        <a:lstStyle/>
        <a:p>
          <a:endParaRPr lang="en-US"/>
        </a:p>
      </dgm:t>
    </dgm:pt>
    <dgm:pt modelId="{B5A8BB29-3644-40F4-84B2-0ACE77C42CE6}" type="sibTrans" cxnId="{57C243F8-1686-486C-9F93-E1320674F781}">
      <dgm:prSet/>
      <dgm:spPr/>
      <dgm:t>
        <a:bodyPr/>
        <a:lstStyle/>
        <a:p>
          <a:endParaRPr lang="en-US"/>
        </a:p>
      </dgm:t>
    </dgm:pt>
    <dgm:pt modelId="{75F75E78-29B1-4A86-B8F4-CD5D09F50C2B}">
      <dgm:prSet/>
      <dgm:spPr/>
      <dgm:t>
        <a:bodyPr/>
        <a:lstStyle/>
        <a:p>
          <a:r>
            <a:rPr lang="tr-TR"/>
            <a:t>Etik uygulamalardan sapmalar için etik hat, suistimal ve hilelerin bildirimi için ihbar hatlarının oluşturulması,</a:t>
          </a:r>
          <a:endParaRPr lang="en-US"/>
        </a:p>
      </dgm:t>
    </dgm:pt>
    <dgm:pt modelId="{4091558C-5EA2-4C3D-A4ED-453701745AE4}" type="parTrans" cxnId="{59A46B19-EAD4-4A4F-B676-ACA38FA9AC55}">
      <dgm:prSet/>
      <dgm:spPr/>
      <dgm:t>
        <a:bodyPr/>
        <a:lstStyle/>
        <a:p>
          <a:endParaRPr lang="en-US"/>
        </a:p>
      </dgm:t>
    </dgm:pt>
    <dgm:pt modelId="{AB214B4B-8077-40BC-8AD7-02F4743B6AE2}" type="sibTrans" cxnId="{59A46B19-EAD4-4A4F-B676-ACA38FA9AC55}">
      <dgm:prSet/>
      <dgm:spPr/>
      <dgm:t>
        <a:bodyPr/>
        <a:lstStyle/>
        <a:p>
          <a:endParaRPr lang="en-US"/>
        </a:p>
      </dgm:t>
    </dgm:pt>
    <dgm:pt modelId="{CBB192F7-EBA8-4A57-B7D6-64E0651AB2FE}">
      <dgm:prSet/>
      <dgm:spPr/>
      <dgm:t>
        <a:bodyPr/>
        <a:lstStyle/>
        <a:p>
          <a:r>
            <a:rPr lang="tr-TR"/>
            <a:t>İyi etik uygulamalarının kurum içi paylaşılması ve ödüllendirilmesi,</a:t>
          </a:r>
          <a:endParaRPr lang="en-US"/>
        </a:p>
      </dgm:t>
    </dgm:pt>
    <dgm:pt modelId="{34B94AF4-21A3-4BC8-87A2-E63AAD9CDD0B}" type="parTrans" cxnId="{69ACF2FC-0559-4C16-8B24-A8A676C1CFD8}">
      <dgm:prSet/>
      <dgm:spPr/>
      <dgm:t>
        <a:bodyPr/>
        <a:lstStyle/>
        <a:p>
          <a:endParaRPr lang="en-US"/>
        </a:p>
      </dgm:t>
    </dgm:pt>
    <dgm:pt modelId="{450EEE1C-E1BC-4F21-AE8B-C8885602A408}" type="sibTrans" cxnId="{69ACF2FC-0559-4C16-8B24-A8A676C1CFD8}">
      <dgm:prSet/>
      <dgm:spPr/>
      <dgm:t>
        <a:bodyPr/>
        <a:lstStyle/>
        <a:p>
          <a:endParaRPr lang="en-US"/>
        </a:p>
      </dgm:t>
    </dgm:pt>
    <dgm:pt modelId="{83C4AC5E-0A89-7F47-BE3C-2DD0D11CA97D}" type="pres">
      <dgm:prSet presAssocID="{8C8599EA-A093-40E9-851D-48D3BA874F1C}" presName="vert0" presStyleCnt="0">
        <dgm:presLayoutVars>
          <dgm:dir/>
          <dgm:animOne val="branch"/>
          <dgm:animLvl val="lvl"/>
        </dgm:presLayoutVars>
      </dgm:prSet>
      <dgm:spPr/>
    </dgm:pt>
    <dgm:pt modelId="{7E6036D0-BA92-BF40-A88D-EDFBEC72418B}" type="pres">
      <dgm:prSet presAssocID="{38121CE9-73BE-4613-ACF7-9E1AC0F832F2}" presName="thickLine" presStyleLbl="alignNode1" presStyleIdx="0" presStyleCnt="5"/>
      <dgm:spPr/>
    </dgm:pt>
    <dgm:pt modelId="{ADC02B5B-C7F4-4D43-9C8F-0B32715F8A20}" type="pres">
      <dgm:prSet presAssocID="{38121CE9-73BE-4613-ACF7-9E1AC0F832F2}" presName="horz1" presStyleCnt="0"/>
      <dgm:spPr/>
    </dgm:pt>
    <dgm:pt modelId="{830A8DC4-2BE7-9040-8E53-07912F41AC19}" type="pres">
      <dgm:prSet presAssocID="{38121CE9-73BE-4613-ACF7-9E1AC0F832F2}" presName="tx1" presStyleLbl="revTx" presStyleIdx="0" presStyleCnt="5"/>
      <dgm:spPr/>
    </dgm:pt>
    <dgm:pt modelId="{BB131FA1-34F1-2344-AF2D-584E95E42655}" type="pres">
      <dgm:prSet presAssocID="{38121CE9-73BE-4613-ACF7-9E1AC0F832F2}" presName="vert1" presStyleCnt="0"/>
      <dgm:spPr/>
    </dgm:pt>
    <dgm:pt modelId="{96A8A95D-2AE6-5943-9797-09AA188AA232}" type="pres">
      <dgm:prSet presAssocID="{04779077-F719-41AB-A79E-8C6F70CAEAB0}" presName="thickLine" presStyleLbl="alignNode1" presStyleIdx="1" presStyleCnt="5"/>
      <dgm:spPr/>
    </dgm:pt>
    <dgm:pt modelId="{1955294A-8988-8C43-8E7A-987CF550748D}" type="pres">
      <dgm:prSet presAssocID="{04779077-F719-41AB-A79E-8C6F70CAEAB0}" presName="horz1" presStyleCnt="0"/>
      <dgm:spPr/>
    </dgm:pt>
    <dgm:pt modelId="{F1B5DCE3-C765-1849-85C8-F6A07DC5BACF}" type="pres">
      <dgm:prSet presAssocID="{04779077-F719-41AB-A79E-8C6F70CAEAB0}" presName="tx1" presStyleLbl="revTx" presStyleIdx="1" presStyleCnt="5"/>
      <dgm:spPr/>
    </dgm:pt>
    <dgm:pt modelId="{F703A85C-681A-8E48-86D7-CA43325B91FF}" type="pres">
      <dgm:prSet presAssocID="{04779077-F719-41AB-A79E-8C6F70CAEAB0}" presName="vert1" presStyleCnt="0"/>
      <dgm:spPr/>
    </dgm:pt>
    <dgm:pt modelId="{AE1EF978-A93B-984E-BC3D-C6E700351E6A}" type="pres">
      <dgm:prSet presAssocID="{2630B0E2-868E-4131-BB5D-A6B023390090}" presName="thickLine" presStyleLbl="alignNode1" presStyleIdx="2" presStyleCnt="5"/>
      <dgm:spPr/>
    </dgm:pt>
    <dgm:pt modelId="{F681BE1A-97DD-3A4E-A5DC-5D5989025AF6}" type="pres">
      <dgm:prSet presAssocID="{2630B0E2-868E-4131-BB5D-A6B023390090}" presName="horz1" presStyleCnt="0"/>
      <dgm:spPr/>
    </dgm:pt>
    <dgm:pt modelId="{5000C129-0403-E247-A969-D1D5FFAC3B95}" type="pres">
      <dgm:prSet presAssocID="{2630B0E2-868E-4131-BB5D-A6B023390090}" presName="tx1" presStyleLbl="revTx" presStyleIdx="2" presStyleCnt="5"/>
      <dgm:spPr/>
    </dgm:pt>
    <dgm:pt modelId="{1BACBF14-3EFA-9747-A54C-FBB4FF973F0E}" type="pres">
      <dgm:prSet presAssocID="{2630B0E2-868E-4131-BB5D-A6B023390090}" presName="vert1" presStyleCnt="0"/>
      <dgm:spPr/>
    </dgm:pt>
    <dgm:pt modelId="{1EE16AEF-8872-B540-AA40-3D29D9F91961}" type="pres">
      <dgm:prSet presAssocID="{75F75E78-29B1-4A86-B8F4-CD5D09F50C2B}" presName="thickLine" presStyleLbl="alignNode1" presStyleIdx="3" presStyleCnt="5"/>
      <dgm:spPr/>
    </dgm:pt>
    <dgm:pt modelId="{67A379D2-F372-CF4E-958C-A8D2601767DB}" type="pres">
      <dgm:prSet presAssocID="{75F75E78-29B1-4A86-B8F4-CD5D09F50C2B}" presName="horz1" presStyleCnt="0"/>
      <dgm:spPr/>
    </dgm:pt>
    <dgm:pt modelId="{09391369-CEEB-E845-A6DD-F2C18F4AA0B8}" type="pres">
      <dgm:prSet presAssocID="{75F75E78-29B1-4A86-B8F4-CD5D09F50C2B}" presName="tx1" presStyleLbl="revTx" presStyleIdx="3" presStyleCnt="5"/>
      <dgm:spPr/>
    </dgm:pt>
    <dgm:pt modelId="{F3D16C16-2F6C-FD48-985E-D2534C5225D2}" type="pres">
      <dgm:prSet presAssocID="{75F75E78-29B1-4A86-B8F4-CD5D09F50C2B}" presName="vert1" presStyleCnt="0"/>
      <dgm:spPr/>
    </dgm:pt>
    <dgm:pt modelId="{62F25E8C-8B6D-324B-B774-A813DA2314A2}" type="pres">
      <dgm:prSet presAssocID="{CBB192F7-EBA8-4A57-B7D6-64E0651AB2FE}" presName="thickLine" presStyleLbl="alignNode1" presStyleIdx="4" presStyleCnt="5"/>
      <dgm:spPr/>
    </dgm:pt>
    <dgm:pt modelId="{DB50820A-9093-624B-B604-FE3605313BC0}" type="pres">
      <dgm:prSet presAssocID="{CBB192F7-EBA8-4A57-B7D6-64E0651AB2FE}" presName="horz1" presStyleCnt="0"/>
      <dgm:spPr/>
    </dgm:pt>
    <dgm:pt modelId="{8D5458D8-7968-A24A-99FE-2B0933F07515}" type="pres">
      <dgm:prSet presAssocID="{CBB192F7-EBA8-4A57-B7D6-64E0651AB2FE}" presName="tx1" presStyleLbl="revTx" presStyleIdx="4" presStyleCnt="5"/>
      <dgm:spPr/>
    </dgm:pt>
    <dgm:pt modelId="{9474EC9A-7213-7E43-8EA6-7524EF8505C4}" type="pres">
      <dgm:prSet presAssocID="{CBB192F7-EBA8-4A57-B7D6-64E0651AB2FE}" presName="vert1" presStyleCnt="0"/>
      <dgm:spPr/>
    </dgm:pt>
  </dgm:ptLst>
  <dgm:cxnLst>
    <dgm:cxn modelId="{AF65A60C-8226-A543-9C1C-8401EE925077}" type="presOf" srcId="{CBB192F7-EBA8-4A57-B7D6-64E0651AB2FE}" destId="{8D5458D8-7968-A24A-99FE-2B0933F07515}" srcOrd="0" destOrd="0" presId="urn:microsoft.com/office/officeart/2008/layout/LinedList"/>
    <dgm:cxn modelId="{59A46B19-EAD4-4A4F-B676-ACA38FA9AC55}" srcId="{8C8599EA-A093-40E9-851D-48D3BA874F1C}" destId="{75F75E78-29B1-4A86-B8F4-CD5D09F50C2B}" srcOrd="3" destOrd="0" parTransId="{4091558C-5EA2-4C3D-A4ED-453701745AE4}" sibTransId="{AB214B4B-8077-40BC-8AD7-02F4743B6AE2}"/>
    <dgm:cxn modelId="{1C5E262E-23F9-F846-AFE7-54DC58D97F73}" type="presOf" srcId="{75F75E78-29B1-4A86-B8F4-CD5D09F50C2B}" destId="{09391369-CEEB-E845-A6DD-F2C18F4AA0B8}" srcOrd="0" destOrd="0" presId="urn:microsoft.com/office/officeart/2008/layout/LinedList"/>
    <dgm:cxn modelId="{36782262-CDF8-4D4B-BF84-F1E82CD0D08F}" type="presOf" srcId="{04779077-F719-41AB-A79E-8C6F70CAEAB0}" destId="{F1B5DCE3-C765-1849-85C8-F6A07DC5BACF}" srcOrd="0" destOrd="0" presId="urn:microsoft.com/office/officeart/2008/layout/LinedList"/>
    <dgm:cxn modelId="{B1801398-723F-B147-93C2-0F8AF5EA82FF}" type="presOf" srcId="{8C8599EA-A093-40E9-851D-48D3BA874F1C}" destId="{83C4AC5E-0A89-7F47-BE3C-2DD0D11CA97D}" srcOrd="0" destOrd="0" presId="urn:microsoft.com/office/officeart/2008/layout/LinedList"/>
    <dgm:cxn modelId="{A2BB2E99-B30E-6E47-BCC7-7755C34A3B5B}" type="presOf" srcId="{2630B0E2-868E-4131-BB5D-A6B023390090}" destId="{5000C129-0403-E247-A969-D1D5FFAC3B95}" srcOrd="0" destOrd="0" presId="urn:microsoft.com/office/officeart/2008/layout/LinedList"/>
    <dgm:cxn modelId="{4E2A0EBA-39B6-47D4-BC97-78C4BD3BAEB1}" srcId="{8C8599EA-A093-40E9-851D-48D3BA874F1C}" destId="{38121CE9-73BE-4613-ACF7-9E1AC0F832F2}" srcOrd="0" destOrd="0" parTransId="{F8F448A8-02CD-4B90-ADD9-2278CC6BD167}" sibTransId="{437AF7E3-BBF2-4705-8F45-34AE27760BC0}"/>
    <dgm:cxn modelId="{3094F4CC-94CC-7E48-8A8C-8BD0D955903D}" type="presOf" srcId="{38121CE9-73BE-4613-ACF7-9E1AC0F832F2}" destId="{830A8DC4-2BE7-9040-8E53-07912F41AC19}" srcOrd="0" destOrd="0" presId="urn:microsoft.com/office/officeart/2008/layout/LinedList"/>
    <dgm:cxn modelId="{57C243F8-1686-486C-9F93-E1320674F781}" srcId="{8C8599EA-A093-40E9-851D-48D3BA874F1C}" destId="{2630B0E2-868E-4131-BB5D-A6B023390090}" srcOrd="2" destOrd="0" parTransId="{68E0C30D-E1C4-40A8-B491-FAA5F22C62BC}" sibTransId="{B5A8BB29-3644-40F4-84B2-0ACE77C42CE6}"/>
    <dgm:cxn modelId="{406DA4FB-5925-4327-BEAD-C4F9918CADFB}" srcId="{8C8599EA-A093-40E9-851D-48D3BA874F1C}" destId="{04779077-F719-41AB-A79E-8C6F70CAEAB0}" srcOrd="1" destOrd="0" parTransId="{AD8C9F52-6D02-4E53-911C-882A601AAC4D}" sibTransId="{0AAC63FB-D12E-491E-8974-65E7D18BB3DC}"/>
    <dgm:cxn modelId="{69ACF2FC-0559-4C16-8B24-A8A676C1CFD8}" srcId="{8C8599EA-A093-40E9-851D-48D3BA874F1C}" destId="{CBB192F7-EBA8-4A57-B7D6-64E0651AB2FE}" srcOrd="4" destOrd="0" parTransId="{34B94AF4-21A3-4BC8-87A2-E63AAD9CDD0B}" sibTransId="{450EEE1C-E1BC-4F21-AE8B-C8885602A408}"/>
    <dgm:cxn modelId="{16B462BC-ED13-F749-95E0-AC1B17AECBC8}" type="presParOf" srcId="{83C4AC5E-0A89-7F47-BE3C-2DD0D11CA97D}" destId="{7E6036D0-BA92-BF40-A88D-EDFBEC72418B}" srcOrd="0" destOrd="0" presId="urn:microsoft.com/office/officeart/2008/layout/LinedList"/>
    <dgm:cxn modelId="{2E6199D2-3165-1C49-9D9E-EDE54B34C445}" type="presParOf" srcId="{83C4AC5E-0A89-7F47-BE3C-2DD0D11CA97D}" destId="{ADC02B5B-C7F4-4D43-9C8F-0B32715F8A20}" srcOrd="1" destOrd="0" presId="urn:microsoft.com/office/officeart/2008/layout/LinedList"/>
    <dgm:cxn modelId="{E89F187A-A49E-EF45-A7B5-1B96B48D48F6}" type="presParOf" srcId="{ADC02B5B-C7F4-4D43-9C8F-0B32715F8A20}" destId="{830A8DC4-2BE7-9040-8E53-07912F41AC19}" srcOrd="0" destOrd="0" presId="urn:microsoft.com/office/officeart/2008/layout/LinedList"/>
    <dgm:cxn modelId="{E76A8F0D-4184-DA45-81E6-39E2D73E58F1}" type="presParOf" srcId="{ADC02B5B-C7F4-4D43-9C8F-0B32715F8A20}" destId="{BB131FA1-34F1-2344-AF2D-584E95E42655}" srcOrd="1" destOrd="0" presId="urn:microsoft.com/office/officeart/2008/layout/LinedList"/>
    <dgm:cxn modelId="{FE8342BE-BA45-CE47-AD1B-A772B2BDA968}" type="presParOf" srcId="{83C4AC5E-0A89-7F47-BE3C-2DD0D11CA97D}" destId="{96A8A95D-2AE6-5943-9797-09AA188AA232}" srcOrd="2" destOrd="0" presId="urn:microsoft.com/office/officeart/2008/layout/LinedList"/>
    <dgm:cxn modelId="{488A8F28-5809-ED47-9389-4C6812793F9D}" type="presParOf" srcId="{83C4AC5E-0A89-7F47-BE3C-2DD0D11CA97D}" destId="{1955294A-8988-8C43-8E7A-987CF550748D}" srcOrd="3" destOrd="0" presId="urn:microsoft.com/office/officeart/2008/layout/LinedList"/>
    <dgm:cxn modelId="{69F2C395-E550-C045-A294-E3C592280D5E}" type="presParOf" srcId="{1955294A-8988-8C43-8E7A-987CF550748D}" destId="{F1B5DCE3-C765-1849-85C8-F6A07DC5BACF}" srcOrd="0" destOrd="0" presId="urn:microsoft.com/office/officeart/2008/layout/LinedList"/>
    <dgm:cxn modelId="{69315E89-3A8D-C045-AAFD-1F07D8FF7C90}" type="presParOf" srcId="{1955294A-8988-8C43-8E7A-987CF550748D}" destId="{F703A85C-681A-8E48-86D7-CA43325B91FF}" srcOrd="1" destOrd="0" presId="urn:microsoft.com/office/officeart/2008/layout/LinedList"/>
    <dgm:cxn modelId="{BD4DA750-781B-774C-8E44-A3AB76BE90EF}" type="presParOf" srcId="{83C4AC5E-0A89-7F47-BE3C-2DD0D11CA97D}" destId="{AE1EF978-A93B-984E-BC3D-C6E700351E6A}" srcOrd="4" destOrd="0" presId="urn:microsoft.com/office/officeart/2008/layout/LinedList"/>
    <dgm:cxn modelId="{26DDBD0B-3975-7948-B369-D3F58DE3FCA1}" type="presParOf" srcId="{83C4AC5E-0A89-7F47-BE3C-2DD0D11CA97D}" destId="{F681BE1A-97DD-3A4E-A5DC-5D5989025AF6}" srcOrd="5" destOrd="0" presId="urn:microsoft.com/office/officeart/2008/layout/LinedList"/>
    <dgm:cxn modelId="{17F7B858-2208-F645-95BE-40F2D0F72F6A}" type="presParOf" srcId="{F681BE1A-97DD-3A4E-A5DC-5D5989025AF6}" destId="{5000C129-0403-E247-A969-D1D5FFAC3B95}" srcOrd="0" destOrd="0" presId="urn:microsoft.com/office/officeart/2008/layout/LinedList"/>
    <dgm:cxn modelId="{F48DD90B-5A30-D44D-B69B-254E0CF132BC}" type="presParOf" srcId="{F681BE1A-97DD-3A4E-A5DC-5D5989025AF6}" destId="{1BACBF14-3EFA-9747-A54C-FBB4FF973F0E}" srcOrd="1" destOrd="0" presId="urn:microsoft.com/office/officeart/2008/layout/LinedList"/>
    <dgm:cxn modelId="{5D3795C1-216E-EF48-BD71-CDF066573351}" type="presParOf" srcId="{83C4AC5E-0A89-7F47-BE3C-2DD0D11CA97D}" destId="{1EE16AEF-8872-B540-AA40-3D29D9F91961}" srcOrd="6" destOrd="0" presId="urn:microsoft.com/office/officeart/2008/layout/LinedList"/>
    <dgm:cxn modelId="{53B1B3AA-FC3D-CA4E-9488-F64E24961755}" type="presParOf" srcId="{83C4AC5E-0A89-7F47-BE3C-2DD0D11CA97D}" destId="{67A379D2-F372-CF4E-958C-A8D2601767DB}" srcOrd="7" destOrd="0" presId="urn:microsoft.com/office/officeart/2008/layout/LinedList"/>
    <dgm:cxn modelId="{665C2881-3F42-A341-95A2-7CBB2F5F1BE8}" type="presParOf" srcId="{67A379D2-F372-CF4E-958C-A8D2601767DB}" destId="{09391369-CEEB-E845-A6DD-F2C18F4AA0B8}" srcOrd="0" destOrd="0" presId="urn:microsoft.com/office/officeart/2008/layout/LinedList"/>
    <dgm:cxn modelId="{E65AE15B-E838-1F49-8BD2-EF09C0052ED1}" type="presParOf" srcId="{67A379D2-F372-CF4E-958C-A8D2601767DB}" destId="{F3D16C16-2F6C-FD48-985E-D2534C5225D2}" srcOrd="1" destOrd="0" presId="urn:microsoft.com/office/officeart/2008/layout/LinedList"/>
    <dgm:cxn modelId="{9E65EEB1-2179-5249-9F9E-73BA618B9481}" type="presParOf" srcId="{83C4AC5E-0A89-7F47-BE3C-2DD0D11CA97D}" destId="{62F25E8C-8B6D-324B-B774-A813DA2314A2}" srcOrd="8" destOrd="0" presId="urn:microsoft.com/office/officeart/2008/layout/LinedList"/>
    <dgm:cxn modelId="{9E577104-61A8-EB46-838B-093DF5B1EE3D}" type="presParOf" srcId="{83C4AC5E-0A89-7F47-BE3C-2DD0D11CA97D}" destId="{DB50820A-9093-624B-B604-FE3605313BC0}" srcOrd="9" destOrd="0" presId="urn:microsoft.com/office/officeart/2008/layout/LinedList"/>
    <dgm:cxn modelId="{9E648CE6-BB95-D04A-AD44-449AF067FEB9}" type="presParOf" srcId="{DB50820A-9093-624B-B604-FE3605313BC0}" destId="{8D5458D8-7968-A24A-99FE-2B0933F07515}" srcOrd="0" destOrd="0" presId="urn:microsoft.com/office/officeart/2008/layout/LinedList"/>
    <dgm:cxn modelId="{AD4613E8-C80A-0B4A-847E-BA12C20CA435}" type="presParOf" srcId="{DB50820A-9093-624B-B604-FE3605313BC0}" destId="{9474EC9A-7213-7E43-8EA6-7524EF8505C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B5B7B1-FE67-4447-AE94-8A3ACD4D7786}"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7252F5C4-4D41-49F6-AA58-A93B9970D800}">
      <dgm:prSet/>
      <dgm:spPr/>
      <dgm:t>
        <a:bodyPr/>
        <a:lstStyle/>
        <a:p>
          <a:r>
            <a:rPr lang="tr-TR"/>
            <a:t>Etik anketleri ile etik ilkelere ilişkin farkındalık ve bilginin zaman zaman ölçülmesi,</a:t>
          </a:r>
          <a:endParaRPr lang="en-US"/>
        </a:p>
      </dgm:t>
    </dgm:pt>
    <dgm:pt modelId="{37C72EEF-B2F1-4CFD-8359-ABF87F562D11}" type="parTrans" cxnId="{D8CEC393-44BF-45BA-8A6F-4369DF0E2962}">
      <dgm:prSet/>
      <dgm:spPr/>
      <dgm:t>
        <a:bodyPr/>
        <a:lstStyle/>
        <a:p>
          <a:endParaRPr lang="en-US"/>
        </a:p>
      </dgm:t>
    </dgm:pt>
    <dgm:pt modelId="{BC378B61-4D21-44C5-8A86-CBA8EA26738B}" type="sibTrans" cxnId="{D8CEC393-44BF-45BA-8A6F-4369DF0E2962}">
      <dgm:prSet/>
      <dgm:spPr/>
      <dgm:t>
        <a:bodyPr/>
        <a:lstStyle/>
        <a:p>
          <a:endParaRPr lang="en-US"/>
        </a:p>
      </dgm:t>
    </dgm:pt>
    <dgm:pt modelId="{59080486-E82F-474D-BAE7-9ED9A54FD4AF}">
      <dgm:prSet/>
      <dgm:spPr/>
      <dgm:t>
        <a:bodyPr/>
        <a:lstStyle/>
        <a:p>
          <a:r>
            <a:rPr lang="tr-TR"/>
            <a:t>Üst yönetimin tüm konuşmalarında etik ilkelere vurgu yapması, etik yönetime değer verdiğini hissettirmesi,</a:t>
          </a:r>
          <a:endParaRPr lang="en-US"/>
        </a:p>
      </dgm:t>
    </dgm:pt>
    <dgm:pt modelId="{080BDF59-1AE7-4FF0-89F0-7CF63C609997}" type="parTrans" cxnId="{03C331D0-FF50-42A0-BFAA-3633C60FFAB7}">
      <dgm:prSet/>
      <dgm:spPr/>
      <dgm:t>
        <a:bodyPr/>
        <a:lstStyle/>
        <a:p>
          <a:endParaRPr lang="en-US"/>
        </a:p>
      </dgm:t>
    </dgm:pt>
    <dgm:pt modelId="{DE93F475-6D5A-4AA1-A864-9C7D9E5974C7}" type="sibTrans" cxnId="{03C331D0-FF50-42A0-BFAA-3633C60FFAB7}">
      <dgm:prSet/>
      <dgm:spPr/>
      <dgm:t>
        <a:bodyPr/>
        <a:lstStyle/>
        <a:p>
          <a:endParaRPr lang="en-US"/>
        </a:p>
      </dgm:t>
    </dgm:pt>
    <dgm:pt modelId="{4E153566-BEC8-4D83-B549-8F0351C8BC92}">
      <dgm:prSet/>
      <dgm:spPr/>
      <dgm:t>
        <a:bodyPr/>
        <a:lstStyle/>
        <a:p>
          <a:r>
            <a:rPr lang="tr-TR"/>
            <a:t>Etik ilkelerin sadece kurum içi değil, müşteri, tedarikçi ve iş ortaklıkları ile de paylaşılması, bunlara uyumun sözleşmelerde yer alması,</a:t>
          </a:r>
          <a:endParaRPr lang="en-US"/>
        </a:p>
      </dgm:t>
    </dgm:pt>
    <dgm:pt modelId="{55F99301-E65D-4817-92F0-8DD9464077EB}" type="parTrans" cxnId="{A1B55080-EACF-4299-B774-3DDDD6C2C81F}">
      <dgm:prSet/>
      <dgm:spPr/>
      <dgm:t>
        <a:bodyPr/>
        <a:lstStyle/>
        <a:p>
          <a:endParaRPr lang="en-US"/>
        </a:p>
      </dgm:t>
    </dgm:pt>
    <dgm:pt modelId="{002D875F-FDD7-46F2-8949-032CBE8D6C81}" type="sibTrans" cxnId="{A1B55080-EACF-4299-B774-3DDDD6C2C81F}">
      <dgm:prSet/>
      <dgm:spPr/>
      <dgm:t>
        <a:bodyPr/>
        <a:lstStyle/>
        <a:p>
          <a:endParaRPr lang="en-US"/>
        </a:p>
      </dgm:t>
    </dgm:pt>
    <dgm:pt modelId="{C5D8375D-5954-47E9-A615-A676098C06DD}">
      <dgm:prSet/>
      <dgm:spPr/>
      <dgm:t>
        <a:bodyPr/>
        <a:lstStyle/>
        <a:p>
          <a:r>
            <a:rPr lang="tr-TR"/>
            <a:t>Etik ile ilgili dikkat çekici tanıtım ve bilgilendirme materyallerinin şirket içinde görünür yerlerde konumlandırılması,</a:t>
          </a:r>
          <a:endParaRPr lang="en-US"/>
        </a:p>
      </dgm:t>
    </dgm:pt>
    <dgm:pt modelId="{8170541B-33DB-428F-B290-692FE50BF67C}" type="parTrans" cxnId="{5E100AC5-040F-477D-8095-8248370E4A23}">
      <dgm:prSet/>
      <dgm:spPr/>
      <dgm:t>
        <a:bodyPr/>
        <a:lstStyle/>
        <a:p>
          <a:endParaRPr lang="en-US"/>
        </a:p>
      </dgm:t>
    </dgm:pt>
    <dgm:pt modelId="{544390A1-D577-4829-86A0-5EA9D7C6BEA7}" type="sibTrans" cxnId="{5E100AC5-040F-477D-8095-8248370E4A23}">
      <dgm:prSet/>
      <dgm:spPr/>
      <dgm:t>
        <a:bodyPr/>
        <a:lstStyle/>
        <a:p>
          <a:endParaRPr lang="en-US"/>
        </a:p>
      </dgm:t>
    </dgm:pt>
    <dgm:pt modelId="{28230868-C6F5-49B8-A484-CA50FCAA851B}">
      <dgm:prSet/>
      <dgm:spPr/>
      <dgm:t>
        <a:bodyPr/>
        <a:lstStyle/>
        <a:p>
          <a:r>
            <a:rPr lang="tr-TR"/>
            <a:t>Etik uyumun takibi ve sapmaların analiz edilmesi, sebeplerin ortadan kaldırılması.</a:t>
          </a:r>
          <a:endParaRPr lang="en-US"/>
        </a:p>
      </dgm:t>
    </dgm:pt>
    <dgm:pt modelId="{07BBA1DC-4157-4996-BE17-8E3E54654C66}" type="parTrans" cxnId="{EE363F25-126D-4640-878B-830D624DFA85}">
      <dgm:prSet/>
      <dgm:spPr/>
      <dgm:t>
        <a:bodyPr/>
        <a:lstStyle/>
        <a:p>
          <a:endParaRPr lang="en-US"/>
        </a:p>
      </dgm:t>
    </dgm:pt>
    <dgm:pt modelId="{E85F66B8-B56A-4B56-8F10-1AD43116A772}" type="sibTrans" cxnId="{EE363F25-126D-4640-878B-830D624DFA85}">
      <dgm:prSet/>
      <dgm:spPr/>
      <dgm:t>
        <a:bodyPr/>
        <a:lstStyle/>
        <a:p>
          <a:endParaRPr lang="en-US"/>
        </a:p>
      </dgm:t>
    </dgm:pt>
    <dgm:pt modelId="{BAACC959-3579-7D47-8673-AA8BE584CB4C}" type="pres">
      <dgm:prSet presAssocID="{9EB5B7B1-FE67-4447-AE94-8A3ACD4D7786}" presName="vert0" presStyleCnt="0">
        <dgm:presLayoutVars>
          <dgm:dir/>
          <dgm:animOne val="branch"/>
          <dgm:animLvl val="lvl"/>
        </dgm:presLayoutVars>
      </dgm:prSet>
      <dgm:spPr/>
    </dgm:pt>
    <dgm:pt modelId="{B0444969-599F-C24D-8787-6F89F442DB77}" type="pres">
      <dgm:prSet presAssocID="{7252F5C4-4D41-49F6-AA58-A93B9970D800}" presName="thickLine" presStyleLbl="alignNode1" presStyleIdx="0" presStyleCnt="5"/>
      <dgm:spPr/>
    </dgm:pt>
    <dgm:pt modelId="{01FD358D-8483-4041-B89A-C2C7DF0C193D}" type="pres">
      <dgm:prSet presAssocID="{7252F5C4-4D41-49F6-AA58-A93B9970D800}" presName="horz1" presStyleCnt="0"/>
      <dgm:spPr/>
    </dgm:pt>
    <dgm:pt modelId="{CBFE3B3A-D56C-A341-BA0E-A6575AF185DC}" type="pres">
      <dgm:prSet presAssocID="{7252F5C4-4D41-49F6-AA58-A93B9970D800}" presName="tx1" presStyleLbl="revTx" presStyleIdx="0" presStyleCnt="5"/>
      <dgm:spPr/>
    </dgm:pt>
    <dgm:pt modelId="{46AE0D71-63C2-0E4D-9621-5AAEEFA12F3D}" type="pres">
      <dgm:prSet presAssocID="{7252F5C4-4D41-49F6-AA58-A93B9970D800}" presName="vert1" presStyleCnt="0"/>
      <dgm:spPr/>
    </dgm:pt>
    <dgm:pt modelId="{171628C4-14E8-214E-BB32-9FA354B26954}" type="pres">
      <dgm:prSet presAssocID="{59080486-E82F-474D-BAE7-9ED9A54FD4AF}" presName="thickLine" presStyleLbl="alignNode1" presStyleIdx="1" presStyleCnt="5"/>
      <dgm:spPr/>
    </dgm:pt>
    <dgm:pt modelId="{588031BF-E47E-C842-BE15-4C9A90259E62}" type="pres">
      <dgm:prSet presAssocID="{59080486-E82F-474D-BAE7-9ED9A54FD4AF}" presName="horz1" presStyleCnt="0"/>
      <dgm:spPr/>
    </dgm:pt>
    <dgm:pt modelId="{4B4C0B5E-7D22-D54E-957C-428EC123A15B}" type="pres">
      <dgm:prSet presAssocID="{59080486-E82F-474D-BAE7-9ED9A54FD4AF}" presName="tx1" presStyleLbl="revTx" presStyleIdx="1" presStyleCnt="5"/>
      <dgm:spPr/>
    </dgm:pt>
    <dgm:pt modelId="{D6C3614A-A503-714E-AC94-CD4AA80754F3}" type="pres">
      <dgm:prSet presAssocID="{59080486-E82F-474D-BAE7-9ED9A54FD4AF}" presName="vert1" presStyleCnt="0"/>
      <dgm:spPr/>
    </dgm:pt>
    <dgm:pt modelId="{B1232C4B-D549-D240-9568-FEA46089FF79}" type="pres">
      <dgm:prSet presAssocID="{4E153566-BEC8-4D83-B549-8F0351C8BC92}" presName="thickLine" presStyleLbl="alignNode1" presStyleIdx="2" presStyleCnt="5"/>
      <dgm:spPr/>
    </dgm:pt>
    <dgm:pt modelId="{FDC2BBF7-C0AE-284F-A553-BA6C018B935A}" type="pres">
      <dgm:prSet presAssocID="{4E153566-BEC8-4D83-B549-8F0351C8BC92}" presName="horz1" presStyleCnt="0"/>
      <dgm:spPr/>
    </dgm:pt>
    <dgm:pt modelId="{B3EECBAA-0516-0646-AC61-6377E1609378}" type="pres">
      <dgm:prSet presAssocID="{4E153566-BEC8-4D83-B549-8F0351C8BC92}" presName="tx1" presStyleLbl="revTx" presStyleIdx="2" presStyleCnt="5"/>
      <dgm:spPr/>
    </dgm:pt>
    <dgm:pt modelId="{C986323E-E4EC-DF49-B04F-6A9023388775}" type="pres">
      <dgm:prSet presAssocID="{4E153566-BEC8-4D83-B549-8F0351C8BC92}" presName="vert1" presStyleCnt="0"/>
      <dgm:spPr/>
    </dgm:pt>
    <dgm:pt modelId="{6C47C0F8-4B5D-754A-8FB7-69F9FD1C7123}" type="pres">
      <dgm:prSet presAssocID="{C5D8375D-5954-47E9-A615-A676098C06DD}" presName="thickLine" presStyleLbl="alignNode1" presStyleIdx="3" presStyleCnt="5"/>
      <dgm:spPr/>
    </dgm:pt>
    <dgm:pt modelId="{CE8DA55F-3CC6-8646-8C0C-D8BF817E33CE}" type="pres">
      <dgm:prSet presAssocID="{C5D8375D-5954-47E9-A615-A676098C06DD}" presName="horz1" presStyleCnt="0"/>
      <dgm:spPr/>
    </dgm:pt>
    <dgm:pt modelId="{05EE042F-F8B8-D14F-BC62-53768B06ED84}" type="pres">
      <dgm:prSet presAssocID="{C5D8375D-5954-47E9-A615-A676098C06DD}" presName="tx1" presStyleLbl="revTx" presStyleIdx="3" presStyleCnt="5"/>
      <dgm:spPr/>
    </dgm:pt>
    <dgm:pt modelId="{0C990F59-1320-F54D-AC32-A17ABFB66D8A}" type="pres">
      <dgm:prSet presAssocID="{C5D8375D-5954-47E9-A615-A676098C06DD}" presName="vert1" presStyleCnt="0"/>
      <dgm:spPr/>
    </dgm:pt>
    <dgm:pt modelId="{FB6EB5AD-5BF1-F94B-A16A-E842FB49CA54}" type="pres">
      <dgm:prSet presAssocID="{28230868-C6F5-49B8-A484-CA50FCAA851B}" presName="thickLine" presStyleLbl="alignNode1" presStyleIdx="4" presStyleCnt="5"/>
      <dgm:spPr/>
    </dgm:pt>
    <dgm:pt modelId="{E857A7B1-1CE5-A347-A7A6-E50010DA1D38}" type="pres">
      <dgm:prSet presAssocID="{28230868-C6F5-49B8-A484-CA50FCAA851B}" presName="horz1" presStyleCnt="0"/>
      <dgm:spPr/>
    </dgm:pt>
    <dgm:pt modelId="{714023AB-2C81-2444-A461-BE47D52CAAB7}" type="pres">
      <dgm:prSet presAssocID="{28230868-C6F5-49B8-A484-CA50FCAA851B}" presName="tx1" presStyleLbl="revTx" presStyleIdx="4" presStyleCnt="5"/>
      <dgm:spPr/>
    </dgm:pt>
    <dgm:pt modelId="{DFB1CCF5-1F5B-4546-8A01-ED84088AB7C0}" type="pres">
      <dgm:prSet presAssocID="{28230868-C6F5-49B8-A484-CA50FCAA851B}" presName="vert1" presStyleCnt="0"/>
      <dgm:spPr/>
    </dgm:pt>
  </dgm:ptLst>
  <dgm:cxnLst>
    <dgm:cxn modelId="{5FBD941E-2112-0042-BB2B-CBCD825D4569}" type="presOf" srcId="{7252F5C4-4D41-49F6-AA58-A93B9970D800}" destId="{CBFE3B3A-D56C-A341-BA0E-A6575AF185DC}" srcOrd="0" destOrd="0" presId="urn:microsoft.com/office/officeart/2008/layout/LinedList"/>
    <dgm:cxn modelId="{EE363F25-126D-4640-878B-830D624DFA85}" srcId="{9EB5B7B1-FE67-4447-AE94-8A3ACD4D7786}" destId="{28230868-C6F5-49B8-A484-CA50FCAA851B}" srcOrd="4" destOrd="0" parTransId="{07BBA1DC-4157-4996-BE17-8E3E54654C66}" sibTransId="{E85F66B8-B56A-4B56-8F10-1AD43116A772}"/>
    <dgm:cxn modelId="{A1B55080-EACF-4299-B774-3DDDD6C2C81F}" srcId="{9EB5B7B1-FE67-4447-AE94-8A3ACD4D7786}" destId="{4E153566-BEC8-4D83-B549-8F0351C8BC92}" srcOrd="2" destOrd="0" parTransId="{55F99301-E65D-4817-92F0-8DD9464077EB}" sibTransId="{002D875F-FDD7-46F2-8949-032CBE8D6C81}"/>
    <dgm:cxn modelId="{B6B7B980-AD35-A747-99B1-4D55EAB83A6E}" type="presOf" srcId="{9EB5B7B1-FE67-4447-AE94-8A3ACD4D7786}" destId="{BAACC959-3579-7D47-8673-AA8BE584CB4C}" srcOrd="0" destOrd="0" presId="urn:microsoft.com/office/officeart/2008/layout/LinedList"/>
    <dgm:cxn modelId="{F502C284-A102-6941-A80C-E279974E7DA2}" type="presOf" srcId="{28230868-C6F5-49B8-A484-CA50FCAA851B}" destId="{714023AB-2C81-2444-A461-BE47D52CAAB7}" srcOrd="0" destOrd="0" presId="urn:microsoft.com/office/officeart/2008/layout/LinedList"/>
    <dgm:cxn modelId="{D8CEC393-44BF-45BA-8A6F-4369DF0E2962}" srcId="{9EB5B7B1-FE67-4447-AE94-8A3ACD4D7786}" destId="{7252F5C4-4D41-49F6-AA58-A93B9970D800}" srcOrd="0" destOrd="0" parTransId="{37C72EEF-B2F1-4CFD-8359-ABF87F562D11}" sibTransId="{BC378B61-4D21-44C5-8A86-CBA8EA26738B}"/>
    <dgm:cxn modelId="{5E100AC5-040F-477D-8095-8248370E4A23}" srcId="{9EB5B7B1-FE67-4447-AE94-8A3ACD4D7786}" destId="{C5D8375D-5954-47E9-A615-A676098C06DD}" srcOrd="3" destOrd="0" parTransId="{8170541B-33DB-428F-B290-692FE50BF67C}" sibTransId="{544390A1-D577-4829-86A0-5EA9D7C6BEA7}"/>
    <dgm:cxn modelId="{03C331D0-FF50-42A0-BFAA-3633C60FFAB7}" srcId="{9EB5B7B1-FE67-4447-AE94-8A3ACD4D7786}" destId="{59080486-E82F-474D-BAE7-9ED9A54FD4AF}" srcOrd="1" destOrd="0" parTransId="{080BDF59-1AE7-4FF0-89F0-7CF63C609997}" sibTransId="{DE93F475-6D5A-4AA1-A864-9C7D9E5974C7}"/>
    <dgm:cxn modelId="{652E04D5-0C4E-3C41-9DF0-F3ECDFC09DC6}" type="presOf" srcId="{4E153566-BEC8-4D83-B549-8F0351C8BC92}" destId="{B3EECBAA-0516-0646-AC61-6377E1609378}" srcOrd="0" destOrd="0" presId="urn:microsoft.com/office/officeart/2008/layout/LinedList"/>
    <dgm:cxn modelId="{805E2CF5-64C4-104E-9527-36D3C687DA7E}" type="presOf" srcId="{C5D8375D-5954-47E9-A615-A676098C06DD}" destId="{05EE042F-F8B8-D14F-BC62-53768B06ED84}" srcOrd="0" destOrd="0" presId="urn:microsoft.com/office/officeart/2008/layout/LinedList"/>
    <dgm:cxn modelId="{1D0FC2F9-9AC1-564C-90D3-DA01E72FF10A}" type="presOf" srcId="{59080486-E82F-474D-BAE7-9ED9A54FD4AF}" destId="{4B4C0B5E-7D22-D54E-957C-428EC123A15B}" srcOrd="0" destOrd="0" presId="urn:microsoft.com/office/officeart/2008/layout/LinedList"/>
    <dgm:cxn modelId="{60F38ADD-E674-AD40-AEC9-6B71ACFC47A5}" type="presParOf" srcId="{BAACC959-3579-7D47-8673-AA8BE584CB4C}" destId="{B0444969-599F-C24D-8787-6F89F442DB77}" srcOrd="0" destOrd="0" presId="urn:microsoft.com/office/officeart/2008/layout/LinedList"/>
    <dgm:cxn modelId="{54D3388E-C5FD-4F48-948A-2C98F153BC5A}" type="presParOf" srcId="{BAACC959-3579-7D47-8673-AA8BE584CB4C}" destId="{01FD358D-8483-4041-B89A-C2C7DF0C193D}" srcOrd="1" destOrd="0" presId="urn:microsoft.com/office/officeart/2008/layout/LinedList"/>
    <dgm:cxn modelId="{E63C3DB2-0864-7E4D-A29B-CC1FB056B3B5}" type="presParOf" srcId="{01FD358D-8483-4041-B89A-C2C7DF0C193D}" destId="{CBFE3B3A-D56C-A341-BA0E-A6575AF185DC}" srcOrd="0" destOrd="0" presId="urn:microsoft.com/office/officeart/2008/layout/LinedList"/>
    <dgm:cxn modelId="{6B2C7E88-5FFE-0345-B90B-60BC26F9A8C6}" type="presParOf" srcId="{01FD358D-8483-4041-B89A-C2C7DF0C193D}" destId="{46AE0D71-63C2-0E4D-9621-5AAEEFA12F3D}" srcOrd="1" destOrd="0" presId="urn:microsoft.com/office/officeart/2008/layout/LinedList"/>
    <dgm:cxn modelId="{EFEF07F2-7529-8647-9156-F88B52766BCE}" type="presParOf" srcId="{BAACC959-3579-7D47-8673-AA8BE584CB4C}" destId="{171628C4-14E8-214E-BB32-9FA354B26954}" srcOrd="2" destOrd="0" presId="urn:microsoft.com/office/officeart/2008/layout/LinedList"/>
    <dgm:cxn modelId="{504CDB2B-31DD-D04E-9A99-33746AAD5BCF}" type="presParOf" srcId="{BAACC959-3579-7D47-8673-AA8BE584CB4C}" destId="{588031BF-E47E-C842-BE15-4C9A90259E62}" srcOrd="3" destOrd="0" presId="urn:microsoft.com/office/officeart/2008/layout/LinedList"/>
    <dgm:cxn modelId="{7C325200-87C1-514E-8569-9773F1CAACF2}" type="presParOf" srcId="{588031BF-E47E-C842-BE15-4C9A90259E62}" destId="{4B4C0B5E-7D22-D54E-957C-428EC123A15B}" srcOrd="0" destOrd="0" presId="urn:microsoft.com/office/officeart/2008/layout/LinedList"/>
    <dgm:cxn modelId="{17F0D38F-FE08-1045-A522-D8DA25574070}" type="presParOf" srcId="{588031BF-E47E-C842-BE15-4C9A90259E62}" destId="{D6C3614A-A503-714E-AC94-CD4AA80754F3}" srcOrd="1" destOrd="0" presId="urn:microsoft.com/office/officeart/2008/layout/LinedList"/>
    <dgm:cxn modelId="{3576D527-AA16-3144-A72E-4C22CC9B5DAC}" type="presParOf" srcId="{BAACC959-3579-7D47-8673-AA8BE584CB4C}" destId="{B1232C4B-D549-D240-9568-FEA46089FF79}" srcOrd="4" destOrd="0" presId="urn:microsoft.com/office/officeart/2008/layout/LinedList"/>
    <dgm:cxn modelId="{83C6010F-0DBF-0146-8F9C-DFABE4A79B9D}" type="presParOf" srcId="{BAACC959-3579-7D47-8673-AA8BE584CB4C}" destId="{FDC2BBF7-C0AE-284F-A553-BA6C018B935A}" srcOrd="5" destOrd="0" presId="urn:microsoft.com/office/officeart/2008/layout/LinedList"/>
    <dgm:cxn modelId="{7CCE41C1-6241-B147-8F24-E3695A2A068D}" type="presParOf" srcId="{FDC2BBF7-C0AE-284F-A553-BA6C018B935A}" destId="{B3EECBAA-0516-0646-AC61-6377E1609378}" srcOrd="0" destOrd="0" presId="urn:microsoft.com/office/officeart/2008/layout/LinedList"/>
    <dgm:cxn modelId="{3B88C055-7DE4-5F44-BD05-23DEBC61ABA3}" type="presParOf" srcId="{FDC2BBF7-C0AE-284F-A553-BA6C018B935A}" destId="{C986323E-E4EC-DF49-B04F-6A9023388775}" srcOrd="1" destOrd="0" presId="urn:microsoft.com/office/officeart/2008/layout/LinedList"/>
    <dgm:cxn modelId="{06B221EA-467D-B64F-8B68-AF0B3D4884DB}" type="presParOf" srcId="{BAACC959-3579-7D47-8673-AA8BE584CB4C}" destId="{6C47C0F8-4B5D-754A-8FB7-69F9FD1C7123}" srcOrd="6" destOrd="0" presId="urn:microsoft.com/office/officeart/2008/layout/LinedList"/>
    <dgm:cxn modelId="{C3B43C2F-F70D-2444-A082-B5CE454A1384}" type="presParOf" srcId="{BAACC959-3579-7D47-8673-AA8BE584CB4C}" destId="{CE8DA55F-3CC6-8646-8C0C-D8BF817E33CE}" srcOrd="7" destOrd="0" presId="urn:microsoft.com/office/officeart/2008/layout/LinedList"/>
    <dgm:cxn modelId="{058C0A71-B137-5A46-8B2B-1E600E9983B9}" type="presParOf" srcId="{CE8DA55F-3CC6-8646-8C0C-D8BF817E33CE}" destId="{05EE042F-F8B8-D14F-BC62-53768B06ED84}" srcOrd="0" destOrd="0" presId="urn:microsoft.com/office/officeart/2008/layout/LinedList"/>
    <dgm:cxn modelId="{9B410CA3-906F-6B4B-8440-EDE2E12CE43A}" type="presParOf" srcId="{CE8DA55F-3CC6-8646-8C0C-D8BF817E33CE}" destId="{0C990F59-1320-F54D-AC32-A17ABFB66D8A}" srcOrd="1" destOrd="0" presId="urn:microsoft.com/office/officeart/2008/layout/LinedList"/>
    <dgm:cxn modelId="{8884553A-0287-BD4E-9524-B9E171EF1C73}" type="presParOf" srcId="{BAACC959-3579-7D47-8673-AA8BE584CB4C}" destId="{FB6EB5AD-5BF1-F94B-A16A-E842FB49CA54}" srcOrd="8" destOrd="0" presId="urn:microsoft.com/office/officeart/2008/layout/LinedList"/>
    <dgm:cxn modelId="{30389C5A-0CA4-B942-B891-96CFBC815351}" type="presParOf" srcId="{BAACC959-3579-7D47-8673-AA8BE584CB4C}" destId="{E857A7B1-1CE5-A347-A7A6-E50010DA1D38}" srcOrd="9" destOrd="0" presId="urn:microsoft.com/office/officeart/2008/layout/LinedList"/>
    <dgm:cxn modelId="{A436773D-AEF6-E84D-A364-0E1D553033CF}" type="presParOf" srcId="{E857A7B1-1CE5-A347-A7A6-E50010DA1D38}" destId="{714023AB-2C81-2444-A461-BE47D52CAAB7}" srcOrd="0" destOrd="0" presId="urn:microsoft.com/office/officeart/2008/layout/LinedList"/>
    <dgm:cxn modelId="{9E3EDDA3-C12B-8D4E-A0D7-739CDA1B5850}" type="presParOf" srcId="{E857A7B1-1CE5-A347-A7A6-E50010DA1D38}" destId="{DFB1CCF5-1F5B-4546-8A01-ED84088AB7C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F47E14-A3D5-454A-8560-D7B75A025174}" type="doc">
      <dgm:prSet loTypeId="urn:microsoft.com/office/officeart/2008/layout/LinedList" loCatId="list" qsTypeId="urn:microsoft.com/office/officeart/2005/8/quickstyle/simple2" qsCatId="simple" csTypeId="urn:microsoft.com/office/officeart/2005/8/colors/accent6_2" csCatId="accent6" phldr="1"/>
      <dgm:spPr/>
      <dgm:t>
        <a:bodyPr/>
        <a:lstStyle/>
        <a:p>
          <a:endParaRPr lang="en-US"/>
        </a:p>
      </dgm:t>
    </dgm:pt>
    <dgm:pt modelId="{9B4E6767-FC4B-4991-B752-4C2703730261}">
      <dgm:prSet/>
      <dgm:spPr/>
      <dgm:t>
        <a:bodyPr/>
        <a:lstStyle/>
        <a:p>
          <a:endParaRPr lang="tr-TR" dirty="0">
            <a:hlinkClick xmlns:r="http://schemas.openxmlformats.org/officeDocument/2006/relationships" r:id="rId1"/>
          </a:endParaRPr>
        </a:p>
        <a:p>
          <a:r>
            <a:rPr lang="tr-TR" dirty="0">
              <a:hlinkClick xmlns:r="http://schemas.openxmlformats.org/officeDocument/2006/relationships" r:id="rId1"/>
            </a:rPr>
            <a:t>www.iciturkey.org</a:t>
          </a:r>
          <a:r>
            <a:rPr lang="tr-TR" dirty="0"/>
            <a:t> </a:t>
          </a:r>
          <a:endParaRPr lang="en-US" dirty="0"/>
        </a:p>
      </dgm:t>
    </dgm:pt>
    <dgm:pt modelId="{3D75E6F3-9923-49A6-A2DC-60E3199442BB}" type="parTrans" cxnId="{D34B74DB-3AC2-4D71-B7A2-D4044E4CBB0B}">
      <dgm:prSet/>
      <dgm:spPr/>
      <dgm:t>
        <a:bodyPr/>
        <a:lstStyle/>
        <a:p>
          <a:endParaRPr lang="en-US"/>
        </a:p>
      </dgm:t>
    </dgm:pt>
    <dgm:pt modelId="{1709E2B3-FD9A-4C2C-AA7D-F1D5C3EDCE58}" type="sibTrans" cxnId="{D34B74DB-3AC2-4D71-B7A2-D4044E4CBB0B}">
      <dgm:prSet/>
      <dgm:spPr/>
      <dgm:t>
        <a:bodyPr/>
        <a:lstStyle/>
        <a:p>
          <a:endParaRPr lang="en-US"/>
        </a:p>
      </dgm:t>
    </dgm:pt>
    <dgm:pt modelId="{6A8DD1C2-6E0A-41E0-8016-8ABEC8C2A44C}">
      <dgm:prSet/>
      <dgm:spPr/>
      <dgm:t>
        <a:bodyPr/>
        <a:lstStyle/>
        <a:p>
          <a:endParaRPr lang="tr-TR" dirty="0">
            <a:hlinkClick xmlns:r="http://schemas.openxmlformats.org/officeDocument/2006/relationships" r:id="rId2"/>
          </a:endParaRPr>
        </a:p>
        <a:p>
          <a:r>
            <a:rPr lang="tr-TR" dirty="0">
              <a:hlinkClick xmlns:r="http://schemas.openxmlformats.org/officeDocument/2006/relationships" r:id="rId2"/>
            </a:rPr>
            <a:t>www.bertankaya.net</a:t>
          </a:r>
          <a:endParaRPr lang="en-US" dirty="0"/>
        </a:p>
      </dgm:t>
    </dgm:pt>
    <dgm:pt modelId="{5DAB098E-AAAE-455E-8CC3-D27AD71EB2FB}" type="parTrans" cxnId="{11366CF2-B2A7-4D51-B232-FD973D00F044}">
      <dgm:prSet/>
      <dgm:spPr/>
      <dgm:t>
        <a:bodyPr/>
        <a:lstStyle/>
        <a:p>
          <a:endParaRPr lang="en-US"/>
        </a:p>
      </dgm:t>
    </dgm:pt>
    <dgm:pt modelId="{E026BDFA-C19E-4B1E-AA25-0AE7747F189E}" type="sibTrans" cxnId="{11366CF2-B2A7-4D51-B232-FD973D00F044}">
      <dgm:prSet/>
      <dgm:spPr/>
      <dgm:t>
        <a:bodyPr/>
        <a:lstStyle/>
        <a:p>
          <a:endParaRPr lang="en-US"/>
        </a:p>
      </dgm:t>
    </dgm:pt>
    <dgm:pt modelId="{B20904F7-3583-FF4E-8644-3209899DACEA}" type="pres">
      <dgm:prSet presAssocID="{A7F47E14-A3D5-454A-8560-D7B75A025174}" presName="vert0" presStyleCnt="0">
        <dgm:presLayoutVars>
          <dgm:dir/>
          <dgm:animOne val="branch"/>
          <dgm:animLvl val="lvl"/>
        </dgm:presLayoutVars>
      </dgm:prSet>
      <dgm:spPr/>
    </dgm:pt>
    <dgm:pt modelId="{26793EFD-ED42-3845-BE26-F3DF19F784D4}" type="pres">
      <dgm:prSet presAssocID="{9B4E6767-FC4B-4991-B752-4C2703730261}" presName="thickLine" presStyleLbl="alignNode1" presStyleIdx="0" presStyleCnt="2"/>
      <dgm:spPr/>
    </dgm:pt>
    <dgm:pt modelId="{4AE0ED3C-5810-094F-98A5-F40CA1E6232F}" type="pres">
      <dgm:prSet presAssocID="{9B4E6767-FC4B-4991-B752-4C2703730261}" presName="horz1" presStyleCnt="0"/>
      <dgm:spPr/>
    </dgm:pt>
    <dgm:pt modelId="{4240BF70-D1DB-8C4B-B346-CC0F750A3129}" type="pres">
      <dgm:prSet presAssocID="{9B4E6767-FC4B-4991-B752-4C2703730261}" presName="tx1" presStyleLbl="revTx" presStyleIdx="0" presStyleCnt="2"/>
      <dgm:spPr/>
    </dgm:pt>
    <dgm:pt modelId="{D9E65402-A8A1-AB45-A399-2686F045EB2C}" type="pres">
      <dgm:prSet presAssocID="{9B4E6767-FC4B-4991-B752-4C2703730261}" presName="vert1" presStyleCnt="0"/>
      <dgm:spPr/>
    </dgm:pt>
    <dgm:pt modelId="{7E42C11D-DACC-0840-8414-9799FAB2E964}" type="pres">
      <dgm:prSet presAssocID="{6A8DD1C2-6E0A-41E0-8016-8ABEC8C2A44C}" presName="thickLine" presStyleLbl="alignNode1" presStyleIdx="1" presStyleCnt="2"/>
      <dgm:spPr/>
    </dgm:pt>
    <dgm:pt modelId="{60C35FB6-E24D-D741-90D1-A8CBEE5628DB}" type="pres">
      <dgm:prSet presAssocID="{6A8DD1C2-6E0A-41E0-8016-8ABEC8C2A44C}" presName="horz1" presStyleCnt="0"/>
      <dgm:spPr/>
    </dgm:pt>
    <dgm:pt modelId="{7897F810-B3B7-9449-B779-FF07F4B1E43D}" type="pres">
      <dgm:prSet presAssocID="{6A8DD1C2-6E0A-41E0-8016-8ABEC8C2A44C}" presName="tx1" presStyleLbl="revTx" presStyleIdx="1" presStyleCnt="2"/>
      <dgm:spPr/>
    </dgm:pt>
    <dgm:pt modelId="{57EEA1A2-7715-DD4B-B9FA-6B9043F62CED}" type="pres">
      <dgm:prSet presAssocID="{6A8DD1C2-6E0A-41E0-8016-8ABEC8C2A44C}" presName="vert1" presStyleCnt="0"/>
      <dgm:spPr/>
    </dgm:pt>
  </dgm:ptLst>
  <dgm:cxnLst>
    <dgm:cxn modelId="{1CC36C51-FEF8-CE4F-9474-1A1EAF4DB966}" type="presOf" srcId="{6A8DD1C2-6E0A-41E0-8016-8ABEC8C2A44C}" destId="{7897F810-B3B7-9449-B779-FF07F4B1E43D}" srcOrd="0" destOrd="0" presId="urn:microsoft.com/office/officeart/2008/layout/LinedList"/>
    <dgm:cxn modelId="{F692465E-FA3B-AF4D-A299-B97F1A5F075F}" type="presOf" srcId="{9B4E6767-FC4B-4991-B752-4C2703730261}" destId="{4240BF70-D1DB-8C4B-B346-CC0F750A3129}" srcOrd="0" destOrd="0" presId="urn:microsoft.com/office/officeart/2008/layout/LinedList"/>
    <dgm:cxn modelId="{032A1365-9631-A34C-8ADE-AF13445E74EC}" type="presOf" srcId="{A7F47E14-A3D5-454A-8560-D7B75A025174}" destId="{B20904F7-3583-FF4E-8644-3209899DACEA}" srcOrd="0" destOrd="0" presId="urn:microsoft.com/office/officeart/2008/layout/LinedList"/>
    <dgm:cxn modelId="{D34B74DB-3AC2-4D71-B7A2-D4044E4CBB0B}" srcId="{A7F47E14-A3D5-454A-8560-D7B75A025174}" destId="{9B4E6767-FC4B-4991-B752-4C2703730261}" srcOrd="0" destOrd="0" parTransId="{3D75E6F3-9923-49A6-A2DC-60E3199442BB}" sibTransId="{1709E2B3-FD9A-4C2C-AA7D-F1D5C3EDCE58}"/>
    <dgm:cxn modelId="{11366CF2-B2A7-4D51-B232-FD973D00F044}" srcId="{A7F47E14-A3D5-454A-8560-D7B75A025174}" destId="{6A8DD1C2-6E0A-41E0-8016-8ABEC8C2A44C}" srcOrd="1" destOrd="0" parTransId="{5DAB098E-AAAE-455E-8CC3-D27AD71EB2FB}" sibTransId="{E026BDFA-C19E-4B1E-AA25-0AE7747F189E}"/>
    <dgm:cxn modelId="{DECE771C-3687-7549-A291-1BDAABAE0CD8}" type="presParOf" srcId="{B20904F7-3583-FF4E-8644-3209899DACEA}" destId="{26793EFD-ED42-3845-BE26-F3DF19F784D4}" srcOrd="0" destOrd="0" presId="urn:microsoft.com/office/officeart/2008/layout/LinedList"/>
    <dgm:cxn modelId="{0BF29094-6A01-7B49-A73F-3DFE432355DA}" type="presParOf" srcId="{B20904F7-3583-FF4E-8644-3209899DACEA}" destId="{4AE0ED3C-5810-094F-98A5-F40CA1E6232F}" srcOrd="1" destOrd="0" presId="urn:microsoft.com/office/officeart/2008/layout/LinedList"/>
    <dgm:cxn modelId="{3F3F7A28-035D-4D4F-8A43-0AB123420660}" type="presParOf" srcId="{4AE0ED3C-5810-094F-98A5-F40CA1E6232F}" destId="{4240BF70-D1DB-8C4B-B346-CC0F750A3129}" srcOrd="0" destOrd="0" presId="urn:microsoft.com/office/officeart/2008/layout/LinedList"/>
    <dgm:cxn modelId="{F383671D-C5B2-C142-8414-6BAEBDF64D29}" type="presParOf" srcId="{4AE0ED3C-5810-094F-98A5-F40CA1E6232F}" destId="{D9E65402-A8A1-AB45-A399-2686F045EB2C}" srcOrd="1" destOrd="0" presId="urn:microsoft.com/office/officeart/2008/layout/LinedList"/>
    <dgm:cxn modelId="{9352E104-9A38-A946-80A1-6673018E06FD}" type="presParOf" srcId="{B20904F7-3583-FF4E-8644-3209899DACEA}" destId="{7E42C11D-DACC-0840-8414-9799FAB2E964}" srcOrd="2" destOrd="0" presId="urn:microsoft.com/office/officeart/2008/layout/LinedList"/>
    <dgm:cxn modelId="{05DAD7EA-3AAD-BD48-8187-C38ED1D72A39}" type="presParOf" srcId="{B20904F7-3583-FF4E-8644-3209899DACEA}" destId="{60C35FB6-E24D-D741-90D1-A8CBEE5628DB}" srcOrd="3" destOrd="0" presId="urn:microsoft.com/office/officeart/2008/layout/LinedList"/>
    <dgm:cxn modelId="{ED4EE217-F99B-6E40-BB9E-3371CE1A6430}" type="presParOf" srcId="{60C35FB6-E24D-D741-90D1-A8CBEE5628DB}" destId="{7897F810-B3B7-9449-B779-FF07F4B1E43D}" srcOrd="0" destOrd="0" presId="urn:microsoft.com/office/officeart/2008/layout/LinedList"/>
    <dgm:cxn modelId="{1429F31B-AA0D-AC4D-91E3-DC50BF9BFE90}" type="presParOf" srcId="{60C35FB6-E24D-D741-90D1-A8CBEE5628DB}" destId="{57EEA1A2-7715-DD4B-B9FA-6B9043F62CE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A6E53-1DC5-D149-A30A-42D7270008B2}">
      <dsp:nvSpPr>
        <dsp:cNvPr id="0" name=""/>
        <dsp:cNvSpPr/>
      </dsp:nvSpPr>
      <dsp:spPr>
        <a:xfrm>
          <a:off x="0" y="2492"/>
          <a:ext cx="6492875"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62A5972-CA29-7349-A7D8-14C59C1B24F6}">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tr-TR" sz="2700" kern="1200"/>
            <a:t>2690 vakanın ortaya koyduğu toplam mali kayıp 7 Milyar USD’dir. </a:t>
          </a:r>
          <a:endParaRPr lang="en-US" sz="2700" kern="1200"/>
        </a:p>
      </dsp:txBody>
      <dsp:txXfrm>
        <a:off x="0" y="2492"/>
        <a:ext cx="6492875" cy="1700138"/>
      </dsp:txXfrm>
    </dsp:sp>
    <dsp:sp modelId="{F121DA0C-F71C-F242-84F7-2D3AB1DA266B}">
      <dsp:nvSpPr>
        <dsp:cNvPr id="0" name=""/>
        <dsp:cNvSpPr/>
      </dsp:nvSpPr>
      <dsp:spPr>
        <a:xfrm>
          <a:off x="0" y="1702630"/>
          <a:ext cx="6492875"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747D126-BD68-E44D-880D-4F625BC79F04}">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tr-TR" sz="2700" kern="1200" dirty="0"/>
            <a:t>Bildirilen vakalarda hile ve suistimal ortalama 16 ay </a:t>
          </a:r>
          <a:r>
            <a:rPr lang="tr-TR" sz="2700" kern="1200" dirty="0" err="1"/>
            <a:t>sürmüştür</a:t>
          </a:r>
          <a:r>
            <a:rPr lang="tr-TR" sz="2700" kern="1200" dirty="0"/>
            <a:t>.</a:t>
          </a:r>
        </a:p>
      </dsp:txBody>
      <dsp:txXfrm>
        <a:off x="0" y="1702630"/>
        <a:ext cx="6492875" cy="1700138"/>
      </dsp:txXfrm>
    </dsp:sp>
    <dsp:sp modelId="{18A9A72B-C258-CD42-AEE1-6DCF9779F457}">
      <dsp:nvSpPr>
        <dsp:cNvPr id="0" name=""/>
        <dsp:cNvSpPr/>
      </dsp:nvSpPr>
      <dsp:spPr>
        <a:xfrm>
          <a:off x="0" y="3402769"/>
          <a:ext cx="6492875"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4CBD069-6ED4-A34E-B2E7-1C41786B342D}">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tr-TR" sz="2700" kern="1200" dirty="0"/>
            <a:t>Eski ACFE Raporlarında, şirket gelirlerinin ortalamada  %1- %7’sinin hile ve suistimaller ile kaybedildiği iddia edilmektedir. </a:t>
          </a:r>
        </a:p>
      </dsp:txBody>
      <dsp:txXfrm>
        <a:off x="0" y="3402769"/>
        <a:ext cx="6492875" cy="1700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090D6-EDDA-8A47-BB20-8E684E24F000}">
      <dsp:nvSpPr>
        <dsp:cNvPr id="0" name=""/>
        <dsp:cNvSpPr/>
      </dsp:nvSpPr>
      <dsp:spPr>
        <a:xfrm>
          <a:off x="0" y="0"/>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31B9A4-A2C0-284C-863D-F8DAAF84495C}">
      <dsp:nvSpPr>
        <dsp:cNvPr id="0" name=""/>
        <dsp:cNvSpPr/>
      </dsp:nvSpPr>
      <dsp:spPr>
        <a:xfrm>
          <a:off x="0" y="0"/>
          <a:ext cx="10515600" cy="27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kern="1200"/>
            <a:t>Mali imkanlarının çok ötesinde bir hayat yaşamak</a:t>
          </a:r>
          <a:endParaRPr lang="en-US" sz="1200" kern="1200"/>
        </a:p>
      </dsp:txBody>
      <dsp:txXfrm>
        <a:off x="0" y="0"/>
        <a:ext cx="10515600" cy="271958"/>
      </dsp:txXfrm>
    </dsp:sp>
    <dsp:sp modelId="{C5B2F49F-F36F-7649-AD4C-85C861649A00}">
      <dsp:nvSpPr>
        <dsp:cNvPr id="0" name=""/>
        <dsp:cNvSpPr/>
      </dsp:nvSpPr>
      <dsp:spPr>
        <a:xfrm>
          <a:off x="0" y="271958"/>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BC46E4-EA4D-014A-9CDE-D6BBC0134F3E}">
      <dsp:nvSpPr>
        <dsp:cNvPr id="0" name=""/>
        <dsp:cNvSpPr/>
      </dsp:nvSpPr>
      <dsp:spPr>
        <a:xfrm>
          <a:off x="0" y="271958"/>
          <a:ext cx="10515600" cy="27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kern="1200"/>
            <a:t>Finansal zorluklar içerisinde olmak</a:t>
          </a:r>
          <a:endParaRPr lang="en-US" sz="1200" kern="1200"/>
        </a:p>
      </dsp:txBody>
      <dsp:txXfrm>
        <a:off x="0" y="271958"/>
        <a:ext cx="10515600" cy="271958"/>
      </dsp:txXfrm>
    </dsp:sp>
    <dsp:sp modelId="{85F455DB-F9EA-3845-83A5-47AE45A18729}">
      <dsp:nvSpPr>
        <dsp:cNvPr id="0" name=""/>
        <dsp:cNvSpPr/>
      </dsp:nvSpPr>
      <dsp:spPr>
        <a:xfrm>
          <a:off x="0" y="543917"/>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9F35D9-1AE3-134B-9DA3-2DCB289D8707}">
      <dsp:nvSpPr>
        <dsp:cNvPr id="0" name=""/>
        <dsp:cNvSpPr/>
      </dsp:nvSpPr>
      <dsp:spPr>
        <a:xfrm>
          <a:off x="0" y="543917"/>
          <a:ext cx="10515600" cy="27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kern="1200"/>
            <a:t>Satıcılar veya müşteriler ile olağan olmayan yakın ilişki</a:t>
          </a:r>
          <a:endParaRPr lang="en-US" sz="1200" kern="1200"/>
        </a:p>
      </dsp:txBody>
      <dsp:txXfrm>
        <a:off x="0" y="543917"/>
        <a:ext cx="10515600" cy="271958"/>
      </dsp:txXfrm>
    </dsp:sp>
    <dsp:sp modelId="{43FF9A92-2E40-6840-B8EB-6371BEF9D223}">
      <dsp:nvSpPr>
        <dsp:cNvPr id="0" name=""/>
        <dsp:cNvSpPr/>
      </dsp:nvSpPr>
      <dsp:spPr>
        <a:xfrm>
          <a:off x="0" y="815875"/>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D815AE-B06F-414C-BF0D-288F5AB7E980}">
      <dsp:nvSpPr>
        <dsp:cNvPr id="0" name=""/>
        <dsp:cNvSpPr/>
      </dsp:nvSpPr>
      <dsp:spPr>
        <a:xfrm>
          <a:off x="0" y="815875"/>
          <a:ext cx="10515600" cy="27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kern="1200"/>
            <a:t>Kontrol sorunları, görevlerini paylaşma konusunda isteksizlik</a:t>
          </a:r>
          <a:endParaRPr lang="en-US" sz="1200" kern="1200"/>
        </a:p>
      </dsp:txBody>
      <dsp:txXfrm>
        <a:off x="0" y="815875"/>
        <a:ext cx="10515600" cy="271958"/>
      </dsp:txXfrm>
    </dsp:sp>
    <dsp:sp modelId="{621F091E-2FE0-CE44-821C-71ACD4187016}">
      <dsp:nvSpPr>
        <dsp:cNvPr id="0" name=""/>
        <dsp:cNvSpPr/>
      </dsp:nvSpPr>
      <dsp:spPr>
        <a:xfrm>
          <a:off x="0" y="1087834"/>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986AF9-EFE0-D644-91B7-6C32DBBBCDD7}">
      <dsp:nvSpPr>
        <dsp:cNvPr id="0" name=""/>
        <dsp:cNvSpPr/>
      </dsp:nvSpPr>
      <dsp:spPr>
        <a:xfrm>
          <a:off x="0" y="1087834"/>
          <a:ext cx="10515600" cy="27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kern="1200"/>
            <a:t>Aile problemleri, boşanma</a:t>
          </a:r>
          <a:endParaRPr lang="en-US" sz="1200" kern="1200"/>
        </a:p>
      </dsp:txBody>
      <dsp:txXfrm>
        <a:off x="0" y="1087834"/>
        <a:ext cx="10515600" cy="271958"/>
      </dsp:txXfrm>
    </dsp:sp>
    <dsp:sp modelId="{4CB47715-AE84-0A41-AED3-DBF7C2F6C4E8}">
      <dsp:nvSpPr>
        <dsp:cNvPr id="0" name=""/>
        <dsp:cNvSpPr/>
      </dsp:nvSpPr>
      <dsp:spPr>
        <a:xfrm>
          <a:off x="0" y="1359793"/>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F16024-BE97-1848-B96B-EBCE787ABBED}">
      <dsp:nvSpPr>
        <dsp:cNvPr id="0" name=""/>
        <dsp:cNvSpPr/>
      </dsp:nvSpPr>
      <dsp:spPr>
        <a:xfrm>
          <a:off x="0" y="1359793"/>
          <a:ext cx="10515600" cy="27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kern="1200"/>
            <a:t>Kurnaz ve alaverece dalavereci tavırlar</a:t>
          </a:r>
          <a:endParaRPr lang="en-US" sz="1200" kern="1200"/>
        </a:p>
      </dsp:txBody>
      <dsp:txXfrm>
        <a:off x="0" y="1359793"/>
        <a:ext cx="10515600" cy="271958"/>
      </dsp:txXfrm>
    </dsp:sp>
    <dsp:sp modelId="{F88816DD-78FA-C844-9D48-4D41B288F9EC}">
      <dsp:nvSpPr>
        <dsp:cNvPr id="0" name=""/>
        <dsp:cNvSpPr/>
      </dsp:nvSpPr>
      <dsp:spPr>
        <a:xfrm>
          <a:off x="0" y="1631751"/>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2C77F-5EA3-C74D-9EA0-FB169E206912}">
      <dsp:nvSpPr>
        <dsp:cNvPr id="0" name=""/>
        <dsp:cNvSpPr/>
      </dsp:nvSpPr>
      <dsp:spPr>
        <a:xfrm>
          <a:off x="0" y="1631751"/>
          <a:ext cx="10515600" cy="27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kern="1200"/>
            <a:t>Sinirlilik, şüpheli hareketler</a:t>
          </a:r>
          <a:endParaRPr lang="en-US" sz="1200" kern="1200"/>
        </a:p>
      </dsp:txBody>
      <dsp:txXfrm>
        <a:off x="0" y="1631751"/>
        <a:ext cx="10515600" cy="271958"/>
      </dsp:txXfrm>
    </dsp:sp>
    <dsp:sp modelId="{77D4A283-87DB-D349-88EB-48FF0CF04863}">
      <dsp:nvSpPr>
        <dsp:cNvPr id="0" name=""/>
        <dsp:cNvSpPr/>
      </dsp:nvSpPr>
      <dsp:spPr>
        <a:xfrm>
          <a:off x="0" y="1903710"/>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D472E6-1EEA-054A-A19C-8CAB8BF60B5B}">
      <dsp:nvSpPr>
        <dsp:cNvPr id="0" name=""/>
        <dsp:cNvSpPr/>
      </dsp:nvSpPr>
      <dsp:spPr>
        <a:xfrm>
          <a:off x="0" y="1903710"/>
          <a:ext cx="10515600" cy="27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kern="1200"/>
            <a:t>Uyuşturucu bağımlılığı</a:t>
          </a:r>
          <a:endParaRPr lang="en-US" sz="1200" kern="1200"/>
        </a:p>
      </dsp:txBody>
      <dsp:txXfrm>
        <a:off x="0" y="1903710"/>
        <a:ext cx="10515600" cy="271958"/>
      </dsp:txXfrm>
    </dsp:sp>
    <dsp:sp modelId="{4034221A-FC34-6243-B5D3-9524B2B6CE36}">
      <dsp:nvSpPr>
        <dsp:cNvPr id="0" name=""/>
        <dsp:cNvSpPr/>
      </dsp:nvSpPr>
      <dsp:spPr>
        <a:xfrm>
          <a:off x="0" y="2175669"/>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16E0CC-6D02-634F-A6D7-97109F8EE94E}">
      <dsp:nvSpPr>
        <dsp:cNvPr id="0" name=""/>
        <dsp:cNvSpPr/>
      </dsp:nvSpPr>
      <dsp:spPr>
        <a:xfrm>
          <a:off x="0" y="2175669"/>
          <a:ext cx="10515600" cy="27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kern="1200"/>
            <a:t>Maaş yetersizliğinden şikâyet</a:t>
          </a:r>
          <a:endParaRPr lang="en-US" sz="1200" kern="1200"/>
        </a:p>
      </dsp:txBody>
      <dsp:txXfrm>
        <a:off x="0" y="2175669"/>
        <a:ext cx="10515600" cy="271958"/>
      </dsp:txXfrm>
    </dsp:sp>
    <dsp:sp modelId="{5FB25260-F7C1-1F40-A384-1E4633F62E2C}">
      <dsp:nvSpPr>
        <dsp:cNvPr id="0" name=""/>
        <dsp:cNvSpPr/>
      </dsp:nvSpPr>
      <dsp:spPr>
        <a:xfrm>
          <a:off x="0" y="2447627"/>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C6A858-3013-F341-A0E3-FEA9D61DA651}">
      <dsp:nvSpPr>
        <dsp:cNvPr id="0" name=""/>
        <dsp:cNvSpPr/>
      </dsp:nvSpPr>
      <dsp:spPr>
        <a:xfrm>
          <a:off x="0" y="2447627"/>
          <a:ext cx="10515600" cy="27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kern="1200"/>
            <a:t>Asosyallik</a:t>
          </a:r>
          <a:endParaRPr lang="en-US" sz="1200" kern="1200"/>
        </a:p>
      </dsp:txBody>
      <dsp:txXfrm>
        <a:off x="0" y="2447627"/>
        <a:ext cx="10515600" cy="271958"/>
      </dsp:txXfrm>
    </dsp:sp>
    <dsp:sp modelId="{65CFBCF4-E306-E649-9DB7-76C2F5B0BA0E}">
      <dsp:nvSpPr>
        <dsp:cNvPr id="0" name=""/>
        <dsp:cNvSpPr/>
      </dsp:nvSpPr>
      <dsp:spPr>
        <a:xfrm>
          <a:off x="0" y="2719586"/>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FAD66B-BF4F-724F-852B-3F2EB7A91885}">
      <dsp:nvSpPr>
        <dsp:cNvPr id="0" name=""/>
        <dsp:cNvSpPr/>
      </dsp:nvSpPr>
      <dsp:spPr>
        <a:xfrm>
          <a:off x="0" y="2719586"/>
          <a:ext cx="10515600" cy="27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kern="1200"/>
            <a:t>Geçmiş yasal problemler</a:t>
          </a:r>
          <a:endParaRPr lang="en-US" sz="1200" kern="1200"/>
        </a:p>
      </dsp:txBody>
      <dsp:txXfrm>
        <a:off x="0" y="2719586"/>
        <a:ext cx="10515600" cy="271958"/>
      </dsp:txXfrm>
    </dsp:sp>
    <dsp:sp modelId="{32BF1F6B-3A36-9845-BA6C-DA7E869244E4}">
      <dsp:nvSpPr>
        <dsp:cNvPr id="0" name=""/>
        <dsp:cNvSpPr/>
      </dsp:nvSpPr>
      <dsp:spPr>
        <a:xfrm>
          <a:off x="0" y="2991544"/>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D3D986-8CB3-BC46-9FDC-131FEBFF461B}">
      <dsp:nvSpPr>
        <dsp:cNvPr id="0" name=""/>
        <dsp:cNvSpPr/>
      </dsp:nvSpPr>
      <dsp:spPr>
        <a:xfrm>
          <a:off x="0" y="2991544"/>
          <a:ext cx="10515600" cy="27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kern="1200"/>
            <a:t>Tatile çıkmayı reddetme eğilimi</a:t>
          </a:r>
          <a:endParaRPr lang="en-US" sz="1200" kern="1200"/>
        </a:p>
      </dsp:txBody>
      <dsp:txXfrm>
        <a:off x="0" y="2991544"/>
        <a:ext cx="10515600" cy="271958"/>
      </dsp:txXfrm>
    </dsp:sp>
    <dsp:sp modelId="{BFF75990-6FCF-974F-B6B7-ED685BD22733}">
      <dsp:nvSpPr>
        <dsp:cNvPr id="0" name=""/>
        <dsp:cNvSpPr/>
      </dsp:nvSpPr>
      <dsp:spPr>
        <a:xfrm>
          <a:off x="0" y="3263503"/>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57465E-32A9-F243-8F75-F2A4D81A2403}">
      <dsp:nvSpPr>
        <dsp:cNvPr id="0" name=""/>
        <dsp:cNvSpPr/>
      </dsp:nvSpPr>
      <dsp:spPr>
        <a:xfrm>
          <a:off x="0" y="3263503"/>
          <a:ext cx="10515600" cy="27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kern="1200"/>
            <a:t>Eski işyerleri ile ilgili yansıyan problemler</a:t>
          </a:r>
          <a:endParaRPr lang="en-US" sz="1200" kern="1200"/>
        </a:p>
      </dsp:txBody>
      <dsp:txXfrm>
        <a:off x="0" y="3263503"/>
        <a:ext cx="10515600" cy="271958"/>
      </dsp:txXfrm>
    </dsp:sp>
    <dsp:sp modelId="{75D6FEE5-C388-8847-B096-2CCAC59807AD}">
      <dsp:nvSpPr>
        <dsp:cNvPr id="0" name=""/>
        <dsp:cNvSpPr/>
      </dsp:nvSpPr>
      <dsp:spPr>
        <a:xfrm>
          <a:off x="0" y="3535462"/>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B47207-7AE2-0F43-8FAA-91EC092BB215}">
      <dsp:nvSpPr>
        <dsp:cNvPr id="0" name=""/>
        <dsp:cNvSpPr/>
      </dsp:nvSpPr>
      <dsp:spPr>
        <a:xfrm>
          <a:off x="0" y="3535462"/>
          <a:ext cx="10515600" cy="27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kern="1200"/>
            <a:t>Yetki eksikliğinden şikâyet </a:t>
          </a:r>
          <a:endParaRPr lang="en-US" sz="1200" kern="1200"/>
        </a:p>
      </dsp:txBody>
      <dsp:txXfrm>
        <a:off x="0" y="3535462"/>
        <a:ext cx="10515600" cy="271958"/>
      </dsp:txXfrm>
    </dsp:sp>
    <dsp:sp modelId="{FFA04DB3-1B50-EE4C-82CC-86482F5B2BBC}">
      <dsp:nvSpPr>
        <dsp:cNvPr id="0" name=""/>
        <dsp:cNvSpPr/>
      </dsp:nvSpPr>
      <dsp:spPr>
        <a:xfrm>
          <a:off x="0" y="3807420"/>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E17790-861E-AF4C-936A-D09550760DF2}">
      <dsp:nvSpPr>
        <dsp:cNvPr id="0" name=""/>
        <dsp:cNvSpPr/>
      </dsp:nvSpPr>
      <dsp:spPr>
        <a:xfrm>
          <a:off x="0" y="3807420"/>
          <a:ext cx="10515600" cy="27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kern="1200"/>
            <a:t>Aile ve iş arkadaşlarından veya organizasyon içinden başarıya yönelik baskı görmek</a:t>
          </a:r>
          <a:endParaRPr lang="en-US" sz="1200" kern="1200"/>
        </a:p>
      </dsp:txBody>
      <dsp:txXfrm>
        <a:off x="0" y="3807420"/>
        <a:ext cx="10515600" cy="271958"/>
      </dsp:txXfrm>
    </dsp:sp>
    <dsp:sp modelId="{3BDB5BA0-0C4F-5F46-89B5-84FCEFADD9D5}">
      <dsp:nvSpPr>
        <dsp:cNvPr id="0" name=""/>
        <dsp:cNvSpPr/>
      </dsp:nvSpPr>
      <dsp:spPr>
        <a:xfrm>
          <a:off x="0" y="4079379"/>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222C3A-8230-6648-918B-D73DC1858C50}">
      <dsp:nvSpPr>
        <dsp:cNvPr id="0" name=""/>
        <dsp:cNvSpPr/>
      </dsp:nvSpPr>
      <dsp:spPr>
        <a:xfrm>
          <a:off x="0" y="4079379"/>
          <a:ext cx="10515600" cy="27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kern="1200"/>
            <a:t>Yaşam koşullarında dikkat çeken değişkenlikler </a:t>
          </a:r>
          <a:endParaRPr lang="en-US" sz="1200" kern="1200"/>
        </a:p>
      </dsp:txBody>
      <dsp:txXfrm>
        <a:off x="0" y="4079379"/>
        <a:ext cx="10515600" cy="271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B3D50-D6BE-304D-91F6-89142913D250}">
      <dsp:nvSpPr>
        <dsp:cNvPr id="0" name=""/>
        <dsp:cNvSpPr/>
      </dsp:nvSpPr>
      <dsp:spPr>
        <a:xfrm>
          <a:off x="2237246" y="0"/>
          <a:ext cx="2243137" cy="224313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BASKI</a:t>
          </a:r>
        </a:p>
      </dsp:txBody>
      <dsp:txXfrm>
        <a:off x="2798030" y="1121569"/>
        <a:ext cx="1121569" cy="1121568"/>
      </dsp:txXfrm>
    </dsp:sp>
    <dsp:sp modelId="{F04A13AF-92B1-E741-8C76-35263DE62B8F}">
      <dsp:nvSpPr>
        <dsp:cNvPr id="0" name=""/>
        <dsp:cNvSpPr/>
      </dsp:nvSpPr>
      <dsp:spPr>
        <a:xfrm>
          <a:off x="1115677" y="2243137"/>
          <a:ext cx="2243137" cy="224313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FIRSAT</a:t>
          </a:r>
        </a:p>
      </dsp:txBody>
      <dsp:txXfrm>
        <a:off x="1676461" y="3364706"/>
        <a:ext cx="1121569" cy="1121568"/>
      </dsp:txXfrm>
    </dsp:sp>
    <dsp:sp modelId="{E8E36753-D661-0449-97B1-D8E135AC4ABE}">
      <dsp:nvSpPr>
        <dsp:cNvPr id="0" name=""/>
        <dsp:cNvSpPr/>
      </dsp:nvSpPr>
      <dsp:spPr>
        <a:xfrm rot="10800000">
          <a:off x="2237246" y="2243137"/>
          <a:ext cx="2243137" cy="224313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HİLE</a:t>
          </a:r>
        </a:p>
      </dsp:txBody>
      <dsp:txXfrm rot="10800000">
        <a:off x="2798030" y="2243137"/>
        <a:ext cx="1121569" cy="1121568"/>
      </dsp:txXfrm>
    </dsp:sp>
    <dsp:sp modelId="{B808480C-39B3-4D4F-BE8D-E91C278A6AF3}">
      <dsp:nvSpPr>
        <dsp:cNvPr id="0" name=""/>
        <dsp:cNvSpPr/>
      </dsp:nvSpPr>
      <dsp:spPr>
        <a:xfrm>
          <a:off x="3358815" y="2243137"/>
          <a:ext cx="2243137" cy="224313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HAKLI GÖSTERME</a:t>
          </a:r>
        </a:p>
      </dsp:txBody>
      <dsp:txXfrm>
        <a:off x="3919599" y="3364706"/>
        <a:ext cx="1121569" cy="1121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A5FCB-2F78-BD4E-B472-4A894D5E61F3}">
      <dsp:nvSpPr>
        <dsp:cNvPr id="0" name=""/>
        <dsp:cNvSpPr/>
      </dsp:nvSpPr>
      <dsp:spPr>
        <a:xfrm>
          <a:off x="0" y="511845"/>
          <a:ext cx="2846069" cy="1807254"/>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F951DE8-A3DD-F94E-B2B9-44FC316A0768}">
      <dsp:nvSpPr>
        <dsp:cNvPr id="0" name=""/>
        <dsp:cNvSpPr/>
      </dsp:nvSpPr>
      <dsp:spPr>
        <a:xfrm>
          <a:off x="316230" y="812264"/>
          <a:ext cx="2846069" cy="180725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Hile ve suistimal vakalarının %50’si zayıf iç kontrol sistemi kaynaklıdır- FIRSAT!!!</a:t>
          </a:r>
          <a:endParaRPr lang="en-US" sz="1600" kern="1200"/>
        </a:p>
      </dsp:txBody>
      <dsp:txXfrm>
        <a:off x="369163" y="865197"/>
        <a:ext cx="2740203" cy="1701388"/>
      </dsp:txXfrm>
    </dsp:sp>
    <dsp:sp modelId="{317B22A7-BEAA-0D4D-BDE1-E32C8EE4105B}">
      <dsp:nvSpPr>
        <dsp:cNvPr id="0" name=""/>
        <dsp:cNvSpPr/>
      </dsp:nvSpPr>
      <dsp:spPr>
        <a:xfrm>
          <a:off x="3478530" y="511845"/>
          <a:ext cx="2846069" cy="1807254"/>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271754A-3D95-C74E-938F-6275C7278886}">
      <dsp:nvSpPr>
        <dsp:cNvPr id="0" name=""/>
        <dsp:cNvSpPr/>
      </dsp:nvSpPr>
      <dsp:spPr>
        <a:xfrm>
          <a:off x="3794759" y="812264"/>
          <a:ext cx="2846069" cy="180725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Hile ve suistimallerin ilk tespitinde, %40 oranında çeşitli kesimlerden gelen ihbar ve bildirimler etkili olmuştur. Vakaların sadece %15’i “iç denetim ile fark edilmiştir.</a:t>
          </a:r>
          <a:endParaRPr lang="en-US" sz="1600" kern="1200"/>
        </a:p>
      </dsp:txBody>
      <dsp:txXfrm>
        <a:off x="3847692" y="865197"/>
        <a:ext cx="2740203" cy="1701388"/>
      </dsp:txXfrm>
    </dsp:sp>
    <dsp:sp modelId="{C79A456C-160B-874E-A7F2-3DD977610899}">
      <dsp:nvSpPr>
        <dsp:cNvPr id="0" name=""/>
        <dsp:cNvSpPr/>
      </dsp:nvSpPr>
      <dsp:spPr>
        <a:xfrm>
          <a:off x="6957059" y="511845"/>
          <a:ext cx="2846069" cy="1807254"/>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DE8E053-2DC6-DD4B-90E1-59D2FA99F9D9}">
      <dsp:nvSpPr>
        <dsp:cNvPr id="0" name=""/>
        <dsp:cNvSpPr/>
      </dsp:nvSpPr>
      <dsp:spPr>
        <a:xfrm>
          <a:off x="7273289" y="812264"/>
          <a:ext cx="2846069" cy="180725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İhbar hattı bulunan organizasyonlarda, vakaların %46’sı ihbar ile tespit edilirken, ihbar hattı bulunmayan organizasyonlarsa bu oran %30’dur. </a:t>
          </a:r>
          <a:endParaRPr lang="en-US" sz="1600" kern="1200"/>
        </a:p>
      </dsp:txBody>
      <dsp:txXfrm>
        <a:off x="7326222" y="865197"/>
        <a:ext cx="2740203" cy="17013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319BE-96CE-9C4E-8A13-CAB63E1F042E}">
      <dsp:nvSpPr>
        <dsp:cNvPr id="0" name=""/>
        <dsp:cNvSpPr/>
      </dsp:nvSpPr>
      <dsp:spPr>
        <a:xfrm>
          <a:off x="0" y="24194"/>
          <a:ext cx="6492875" cy="164150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Kontrol ortamı “dürüstlük ve etik değerlerin gözetim yapılarının, yetki ve sorumlulukların, yetkinlikle ilgili beklentilerin ve kurul hesap verebilirliğin oluşturulması gibi ilkeleri içermektedir.</a:t>
          </a:r>
          <a:endParaRPr lang="en-US" sz="2300" kern="1200"/>
        </a:p>
      </dsp:txBody>
      <dsp:txXfrm>
        <a:off x="80132" y="104326"/>
        <a:ext cx="6332611" cy="1481245"/>
      </dsp:txXfrm>
    </dsp:sp>
    <dsp:sp modelId="{816ABF3E-7E82-7E4A-B08C-AE37D7293413}">
      <dsp:nvSpPr>
        <dsp:cNvPr id="0" name=""/>
        <dsp:cNvSpPr/>
      </dsp:nvSpPr>
      <dsp:spPr>
        <a:xfrm>
          <a:off x="0" y="1731945"/>
          <a:ext cx="6492875" cy="1641509"/>
        </a:xfrm>
        <a:prstGeom prst="round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Kontrol ortamının 1. İlkesi şudur: “Örgüt Dürüstlük ve Etik Değerlere Bağlı Olduğunu Gösterir”.</a:t>
          </a:r>
          <a:endParaRPr lang="en-US" sz="2300" kern="1200"/>
        </a:p>
      </dsp:txBody>
      <dsp:txXfrm>
        <a:off x="80132" y="1812077"/>
        <a:ext cx="6332611" cy="1481245"/>
      </dsp:txXfrm>
    </dsp:sp>
    <dsp:sp modelId="{5429EEC5-50E8-F148-844B-BD96C722BB7E}">
      <dsp:nvSpPr>
        <dsp:cNvPr id="0" name=""/>
        <dsp:cNvSpPr/>
      </dsp:nvSpPr>
      <dsp:spPr>
        <a:xfrm>
          <a:off x="0" y="3439695"/>
          <a:ext cx="6492875" cy="1641509"/>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Etik kuralları olan etkili etik programları yürürlüğe alan kuruluşlarda fraud dan kaynaklanan kayıp, bu programların olmadığı kuruluşlara göre ortalama %56 daha düşüktür. </a:t>
          </a:r>
          <a:endParaRPr lang="en-US" sz="2300" kern="1200"/>
        </a:p>
      </dsp:txBody>
      <dsp:txXfrm>
        <a:off x="80132" y="3519827"/>
        <a:ext cx="6332611" cy="14812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036D0-BA92-BF40-A88D-EDFBEC72418B}">
      <dsp:nvSpPr>
        <dsp:cNvPr id="0" name=""/>
        <dsp:cNvSpPr/>
      </dsp:nvSpPr>
      <dsp:spPr>
        <a:xfrm>
          <a:off x="0" y="531"/>
          <a:ext cx="10515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30A8DC4-2BE7-9040-8E53-07912F41AC19}">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Etik ilkelerin şirket değerleri, kültür ve toplumsal normlar ile uyumlu ve birbirlerini destekler şekilde oluşturulması, </a:t>
          </a:r>
          <a:endParaRPr lang="en-US" sz="2400" kern="1200"/>
        </a:p>
      </dsp:txBody>
      <dsp:txXfrm>
        <a:off x="0" y="531"/>
        <a:ext cx="10515600" cy="870055"/>
      </dsp:txXfrm>
    </dsp:sp>
    <dsp:sp modelId="{96A8A95D-2AE6-5943-9797-09AA188AA232}">
      <dsp:nvSpPr>
        <dsp:cNvPr id="0" name=""/>
        <dsp:cNvSpPr/>
      </dsp:nvSpPr>
      <dsp:spPr>
        <a:xfrm>
          <a:off x="0" y="870586"/>
          <a:ext cx="10515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1B5DCE3-C765-1849-85C8-F6A07DC5BACF}">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Etik ilkelerin tüm yönetici ve personele duyurulması, sıklıkla hatırlatılması,</a:t>
          </a:r>
          <a:endParaRPr lang="en-US" sz="2400" kern="1200"/>
        </a:p>
      </dsp:txBody>
      <dsp:txXfrm>
        <a:off x="0" y="870586"/>
        <a:ext cx="10515600" cy="870055"/>
      </dsp:txXfrm>
    </dsp:sp>
    <dsp:sp modelId="{AE1EF978-A93B-984E-BC3D-C6E700351E6A}">
      <dsp:nvSpPr>
        <dsp:cNvPr id="0" name=""/>
        <dsp:cNvSpPr/>
      </dsp:nvSpPr>
      <dsp:spPr>
        <a:xfrm>
          <a:off x="0" y="1740641"/>
          <a:ext cx="10515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000C129-0403-E247-A969-D1D5FFAC3B95}">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Dönem dönem etik eğitimleri verilerek, etik farkındalığın artırılması,</a:t>
          </a:r>
          <a:endParaRPr lang="en-US" sz="2400" kern="1200"/>
        </a:p>
      </dsp:txBody>
      <dsp:txXfrm>
        <a:off x="0" y="1740641"/>
        <a:ext cx="10515600" cy="870055"/>
      </dsp:txXfrm>
    </dsp:sp>
    <dsp:sp modelId="{1EE16AEF-8872-B540-AA40-3D29D9F91961}">
      <dsp:nvSpPr>
        <dsp:cNvPr id="0" name=""/>
        <dsp:cNvSpPr/>
      </dsp:nvSpPr>
      <dsp:spPr>
        <a:xfrm>
          <a:off x="0" y="2610696"/>
          <a:ext cx="10515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9391369-CEEB-E845-A6DD-F2C18F4AA0B8}">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Etik uygulamalardan sapmalar için etik hat, suistimal ve hilelerin bildirimi için ihbar hatlarının oluşturulması,</a:t>
          </a:r>
          <a:endParaRPr lang="en-US" sz="2400" kern="1200"/>
        </a:p>
      </dsp:txBody>
      <dsp:txXfrm>
        <a:off x="0" y="2610696"/>
        <a:ext cx="10515600" cy="870055"/>
      </dsp:txXfrm>
    </dsp:sp>
    <dsp:sp modelId="{62F25E8C-8B6D-324B-B774-A813DA2314A2}">
      <dsp:nvSpPr>
        <dsp:cNvPr id="0" name=""/>
        <dsp:cNvSpPr/>
      </dsp:nvSpPr>
      <dsp:spPr>
        <a:xfrm>
          <a:off x="0" y="3480751"/>
          <a:ext cx="10515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D5458D8-7968-A24A-99FE-2B0933F07515}">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İyi etik uygulamalarının kurum içi paylaşılması ve ödüllendirilmesi,</a:t>
          </a:r>
          <a:endParaRPr lang="en-US" sz="2400" kern="1200"/>
        </a:p>
      </dsp:txBody>
      <dsp:txXfrm>
        <a:off x="0" y="3480751"/>
        <a:ext cx="10515600" cy="8700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44969-599F-C24D-8787-6F89F442DB77}">
      <dsp:nvSpPr>
        <dsp:cNvPr id="0" name=""/>
        <dsp:cNvSpPr/>
      </dsp:nvSpPr>
      <dsp:spPr>
        <a:xfrm>
          <a:off x="0" y="531"/>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FE3B3A-D56C-A341-BA0E-A6575AF185DC}">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Etik anketleri ile etik ilkelere ilişkin farkındalık ve bilginin zaman zaman ölçülmesi,</a:t>
          </a:r>
          <a:endParaRPr lang="en-US" sz="2400" kern="1200"/>
        </a:p>
      </dsp:txBody>
      <dsp:txXfrm>
        <a:off x="0" y="531"/>
        <a:ext cx="10515600" cy="870055"/>
      </dsp:txXfrm>
    </dsp:sp>
    <dsp:sp modelId="{171628C4-14E8-214E-BB32-9FA354B26954}">
      <dsp:nvSpPr>
        <dsp:cNvPr id="0" name=""/>
        <dsp:cNvSpPr/>
      </dsp:nvSpPr>
      <dsp:spPr>
        <a:xfrm>
          <a:off x="0" y="870586"/>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C0B5E-7D22-D54E-957C-428EC123A15B}">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Üst yönetimin tüm konuşmalarında etik ilkelere vurgu yapması, etik yönetime değer verdiğini hissettirmesi,</a:t>
          </a:r>
          <a:endParaRPr lang="en-US" sz="2400" kern="1200"/>
        </a:p>
      </dsp:txBody>
      <dsp:txXfrm>
        <a:off x="0" y="870586"/>
        <a:ext cx="10515600" cy="870055"/>
      </dsp:txXfrm>
    </dsp:sp>
    <dsp:sp modelId="{B1232C4B-D549-D240-9568-FEA46089FF79}">
      <dsp:nvSpPr>
        <dsp:cNvPr id="0" name=""/>
        <dsp:cNvSpPr/>
      </dsp:nvSpPr>
      <dsp:spPr>
        <a:xfrm>
          <a:off x="0" y="1740641"/>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EECBAA-0516-0646-AC61-6377E1609378}">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Etik ilkelerin sadece kurum içi değil, müşteri, tedarikçi ve iş ortaklıkları ile de paylaşılması, bunlara uyumun sözleşmelerde yer alması,</a:t>
          </a:r>
          <a:endParaRPr lang="en-US" sz="2400" kern="1200"/>
        </a:p>
      </dsp:txBody>
      <dsp:txXfrm>
        <a:off x="0" y="1740641"/>
        <a:ext cx="10515600" cy="870055"/>
      </dsp:txXfrm>
    </dsp:sp>
    <dsp:sp modelId="{6C47C0F8-4B5D-754A-8FB7-69F9FD1C7123}">
      <dsp:nvSpPr>
        <dsp:cNvPr id="0" name=""/>
        <dsp:cNvSpPr/>
      </dsp:nvSpPr>
      <dsp:spPr>
        <a:xfrm>
          <a:off x="0" y="2610696"/>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EE042F-F8B8-D14F-BC62-53768B06ED84}">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Etik ile ilgili dikkat çekici tanıtım ve bilgilendirme materyallerinin şirket içinde görünür yerlerde konumlandırılması,</a:t>
          </a:r>
          <a:endParaRPr lang="en-US" sz="2400" kern="1200"/>
        </a:p>
      </dsp:txBody>
      <dsp:txXfrm>
        <a:off x="0" y="2610696"/>
        <a:ext cx="10515600" cy="870055"/>
      </dsp:txXfrm>
    </dsp:sp>
    <dsp:sp modelId="{FB6EB5AD-5BF1-F94B-A16A-E842FB49CA54}">
      <dsp:nvSpPr>
        <dsp:cNvPr id="0" name=""/>
        <dsp:cNvSpPr/>
      </dsp:nvSpPr>
      <dsp:spPr>
        <a:xfrm>
          <a:off x="0" y="3480751"/>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4023AB-2C81-2444-A461-BE47D52CAAB7}">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Etik uyumun takibi ve sapmaların analiz edilmesi, sebeplerin ortadan kaldırılması.</a:t>
          </a:r>
          <a:endParaRPr lang="en-US" sz="2400" kern="1200"/>
        </a:p>
      </dsp:txBody>
      <dsp:txXfrm>
        <a:off x="0" y="3480751"/>
        <a:ext cx="10515600" cy="8700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93EFD-ED42-3845-BE26-F3DF19F784D4}">
      <dsp:nvSpPr>
        <dsp:cNvPr id="0" name=""/>
        <dsp:cNvSpPr/>
      </dsp:nvSpPr>
      <dsp:spPr>
        <a:xfrm>
          <a:off x="0" y="0"/>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240BF70-D1DB-8C4B-B346-CC0F750A3129}">
      <dsp:nvSpPr>
        <dsp:cNvPr id="0" name=""/>
        <dsp:cNvSpPr/>
      </dsp:nvSpPr>
      <dsp:spPr>
        <a:xfrm>
          <a:off x="0" y="0"/>
          <a:ext cx="10515600" cy="2040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endParaRPr lang="tr-TR" sz="4900" kern="1200" dirty="0">
            <a:hlinkClick xmlns:r="http://schemas.openxmlformats.org/officeDocument/2006/relationships" r:id="rId1"/>
          </a:endParaRPr>
        </a:p>
        <a:p>
          <a:pPr marL="0" lvl="0" indent="0" algn="l" defTabSz="2178050">
            <a:lnSpc>
              <a:spcPct val="90000"/>
            </a:lnSpc>
            <a:spcBef>
              <a:spcPct val="0"/>
            </a:spcBef>
            <a:spcAft>
              <a:spcPct val="35000"/>
            </a:spcAft>
            <a:buNone/>
          </a:pPr>
          <a:r>
            <a:rPr lang="tr-TR" sz="4900" kern="1200" dirty="0">
              <a:hlinkClick xmlns:r="http://schemas.openxmlformats.org/officeDocument/2006/relationships" r:id="rId1"/>
            </a:rPr>
            <a:t>www.iciturkey.org</a:t>
          </a:r>
          <a:r>
            <a:rPr lang="tr-TR" sz="4900" kern="1200" dirty="0"/>
            <a:t> </a:t>
          </a:r>
          <a:endParaRPr lang="en-US" sz="4900" kern="1200" dirty="0"/>
        </a:p>
      </dsp:txBody>
      <dsp:txXfrm>
        <a:off x="0" y="0"/>
        <a:ext cx="10515600" cy="2040487"/>
      </dsp:txXfrm>
    </dsp:sp>
    <dsp:sp modelId="{7E42C11D-DACC-0840-8414-9799FAB2E964}">
      <dsp:nvSpPr>
        <dsp:cNvPr id="0" name=""/>
        <dsp:cNvSpPr/>
      </dsp:nvSpPr>
      <dsp:spPr>
        <a:xfrm>
          <a:off x="0" y="2040487"/>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897F810-B3B7-9449-B779-FF07F4B1E43D}">
      <dsp:nvSpPr>
        <dsp:cNvPr id="0" name=""/>
        <dsp:cNvSpPr/>
      </dsp:nvSpPr>
      <dsp:spPr>
        <a:xfrm>
          <a:off x="0" y="2040487"/>
          <a:ext cx="10515600" cy="2040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endParaRPr lang="tr-TR" sz="4900" kern="1200" dirty="0">
            <a:hlinkClick xmlns:r="http://schemas.openxmlformats.org/officeDocument/2006/relationships" r:id="rId2"/>
          </a:endParaRPr>
        </a:p>
        <a:p>
          <a:pPr marL="0" lvl="0" indent="0" algn="l" defTabSz="2178050">
            <a:lnSpc>
              <a:spcPct val="90000"/>
            </a:lnSpc>
            <a:spcBef>
              <a:spcPct val="0"/>
            </a:spcBef>
            <a:spcAft>
              <a:spcPct val="35000"/>
            </a:spcAft>
            <a:buNone/>
          </a:pPr>
          <a:r>
            <a:rPr lang="tr-TR" sz="4900" kern="1200" dirty="0">
              <a:hlinkClick xmlns:r="http://schemas.openxmlformats.org/officeDocument/2006/relationships" r:id="rId2"/>
            </a:rPr>
            <a:t>www.bertankaya.net</a:t>
          </a:r>
          <a:endParaRPr lang="en-US" sz="4900" kern="1200" dirty="0"/>
        </a:p>
      </dsp:txBody>
      <dsp:txXfrm>
        <a:off x="0" y="2040487"/>
        <a:ext cx="10515600" cy="204048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21BF9F-F8E5-4D48-BC1C-FDCBC5D9DF06}" type="datetimeFigureOut">
              <a:rPr lang="tr-TR" smtClean="0"/>
              <a:t>6.10.2018</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548A8-CF3B-B441-9F0D-8221491C9781}" type="slidenum">
              <a:rPr lang="tr-TR" smtClean="0"/>
              <a:t>‹#›</a:t>
            </a:fld>
            <a:endParaRPr lang="tr-TR"/>
          </a:p>
        </p:txBody>
      </p:sp>
    </p:spTree>
    <p:extLst>
      <p:ext uri="{BB962C8B-B14F-4D97-AF65-F5344CB8AC3E}">
        <p14:creationId xmlns:p14="http://schemas.microsoft.com/office/powerpoint/2010/main" val="2706209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lvl="0" indent="-342900" algn="just">
              <a:spcBef>
                <a:spcPts val="1200"/>
              </a:spcBef>
              <a:spcAft>
                <a:spcPts val="0"/>
              </a:spcAft>
              <a:buFont typeface="Symbol" panose="05050102010706020507" pitchFamily="18" charset="2"/>
              <a:buChar char=""/>
            </a:pPr>
            <a:r>
              <a:rPr lang="tr-TR" sz="1200" spc="15" dirty="0">
                <a:latin typeface="Calibri Light" panose="020F0302020204030204" pitchFamily="34" charset="0"/>
                <a:ea typeface="Times New Roman" panose="02020603050405020304" pitchFamily="18" charset="0"/>
                <a:cs typeface="Calibri Light" panose="020F0302020204030204" pitchFamily="34" charset="0"/>
              </a:rPr>
              <a:t>Yönetim Kurulu, denetçiler ve üst yönetimin performansını ortaya koymak üzere puanlamaya olanak sağlayan nicel değerlendirme aracı</a:t>
            </a:r>
          </a:p>
          <a:p>
            <a:pPr marL="342900" lvl="0" indent="-342900" algn="just">
              <a:spcAft>
                <a:spcPts val="0"/>
              </a:spcAft>
              <a:buFont typeface="Symbol" panose="05050102010706020507" pitchFamily="18" charset="2"/>
              <a:buChar char=""/>
            </a:pPr>
            <a:r>
              <a:rPr lang="tr-TR" sz="1200" spc="15" dirty="0">
                <a:latin typeface="Calibri Light" panose="020F0302020204030204" pitchFamily="34" charset="0"/>
                <a:ea typeface="Times New Roman" panose="02020603050405020304" pitchFamily="18" charset="0"/>
                <a:cs typeface="Calibri Light" panose="020F0302020204030204" pitchFamily="34" charset="0"/>
              </a:rPr>
              <a:t>Bir kurumun iç kontrol sisteminin etkinliğini ortaya koymak üzere puanlamaya olanak sağlayan nitel değerlendirme aracı</a:t>
            </a:r>
          </a:p>
          <a:p>
            <a:pPr marL="342900" lvl="0" indent="-342900" algn="just">
              <a:spcAft>
                <a:spcPts val="0"/>
              </a:spcAft>
              <a:buFont typeface="Symbol" panose="05050102010706020507" pitchFamily="18" charset="2"/>
              <a:buChar char=""/>
            </a:pPr>
            <a:r>
              <a:rPr lang="tr-TR" sz="1200" spc="15" dirty="0">
                <a:latin typeface="Calibri Light" panose="020F0302020204030204" pitchFamily="34" charset="0"/>
                <a:ea typeface="Times New Roman" panose="02020603050405020304" pitchFamily="18" charset="0"/>
                <a:cs typeface="Calibri Light" panose="020F0302020204030204" pitchFamily="34" charset="0"/>
              </a:rPr>
              <a:t>Risk odaklı iç kontrol uygulaması</a:t>
            </a:r>
          </a:p>
          <a:p>
            <a:pPr marL="342900" lvl="0" indent="-342900" algn="just">
              <a:spcAft>
                <a:spcPts val="0"/>
              </a:spcAft>
              <a:buFont typeface="Symbol" panose="05050102010706020507" pitchFamily="18" charset="2"/>
              <a:buChar char=""/>
            </a:pPr>
            <a:r>
              <a:rPr lang="tr-TR" sz="1200" spc="15" dirty="0">
                <a:latin typeface="Calibri Light" panose="020F0302020204030204" pitchFamily="34" charset="0"/>
                <a:ea typeface="Times New Roman" panose="02020603050405020304" pitchFamily="18" charset="0"/>
                <a:cs typeface="Calibri Light" panose="020F0302020204030204" pitchFamily="34" charset="0"/>
              </a:rPr>
              <a:t>İç kontrol ve kurumsal yönetişim için “en iyi kontrol uygulamalarını” paylaşmayı hedefleyen üyelik programı</a:t>
            </a:r>
          </a:p>
          <a:p>
            <a:pPr marL="342900" lvl="0" indent="-342900" algn="just">
              <a:spcAft>
                <a:spcPts val="0"/>
              </a:spcAft>
              <a:buFont typeface="Symbol" panose="05050102010706020507" pitchFamily="18" charset="2"/>
              <a:buChar char=""/>
            </a:pPr>
            <a:r>
              <a:rPr lang="tr-TR" sz="1200" spc="15" dirty="0">
                <a:latin typeface="Calibri Light" panose="020F0302020204030204" pitchFamily="34" charset="0"/>
                <a:ea typeface="Times New Roman" panose="02020603050405020304" pitchFamily="18" charset="0"/>
                <a:cs typeface="Calibri Light" panose="020F0302020204030204" pitchFamily="34" charset="0"/>
              </a:rPr>
              <a:t>İç kontrol alanında uluslararası geçerliliği olan mesleki Sertifikasyon Programları</a:t>
            </a:r>
          </a:p>
          <a:p>
            <a:pPr marL="342900" lvl="0" indent="-342900" algn="just">
              <a:spcAft>
                <a:spcPts val="750"/>
              </a:spcAft>
              <a:buFont typeface="Symbol" panose="05050102010706020507" pitchFamily="18" charset="2"/>
              <a:buChar char=""/>
            </a:pPr>
            <a:r>
              <a:rPr lang="tr-TR" sz="1200" spc="15" dirty="0">
                <a:latin typeface="Calibri Light" panose="020F0302020204030204" pitchFamily="34" charset="0"/>
                <a:ea typeface="Times New Roman" panose="02020603050405020304" pitchFamily="18" charset="0"/>
                <a:cs typeface="Calibri Light" panose="020F0302020204030204" pitchFamily="34" charset="0"/>
              </a:rPr>
              <a:t>İç Kontrol En İyi Uygulamalar/Süreçler Kütüphanesi</a:t>
            </a:r>
          </a:p>
        </p:txBody>
      </p:sp>
      <p:sp>
        <p:nvSpPr>
          <p:cNvPr id="4" name="Slayt Numarası Yer Tutucusu 3"/>
          <p:cNvSpPr>
            <a:spLocks noGrp="1"/>
          </p:cNvSpPr>
          <p:nvPr>
            <p:ph type="sldNum" sz="quarter" idx="10"/>
          </p:nvPr>
        </p:nvSpPr>
        <p:spPr/>
        <p:txBody>
          <a:bodyPr/>
          <a:lstStyle/>
          <a:p>
            <a:fld id="{AB8DE365-F2C6-4B74-AFE2-C07D6113D686}" type="slidenum">
              <a:rPr lang="tr-TR" smtClean="0"/>
              <a:t>4</a:t>
            </a:fld>
            <a:endParaRPr lang="tr-TR"/>
          </a:p>
        </p:txBody>
      </p:sp>
    </p:spTree>
    <p:extLst>
      <p:ext uri="{BB962C8B-B14F-4D97-AF65-F5344CB8AC3E}">
        <p14:creationId xmlns:p14="http://schemas.microsoft.com/office/powerpoint/2010/main" val="1708841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B8DE365-F2C6-4B74-AFE2-C07D6113D686}" type="slidenum">
              <a:rPr lang="tr-TR" smtClean="0"/>
              <a:t>5</a:t>
            </a:fld>
            <a:endParaRPr lang="tr-TR"/>
          </a:p>
        </p:txBody>
      </p:sp>
    </p:spTree>
    <p:extLst>
      <p:ext uri="{BB962C8B-B14F-4D97-AF65-F5344CB8AC3E}">
        <p14:creationId xmlns:p14="http://schemas.microsoft.com/office/powerpoint/2010/main" val="99884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B8DE365-F2C6-4B74-AFE2-C07D6113D686}" type="slidenum">
              <a:rPr lang="tr-TR" smtClean="0"/>
              <a:t>6</a:t>
            </a:fld>
            <a:endParaRPr lang="tr-TR"/>
          </a:p>
        </p:txBody>
      </p:sp>
    </p:spTree>
    <p:extLst>
      <p:ext uri="{BB962C8B-B14F-4D97-AF65-F5344CB8AC3E}">
        <p14:creationId xmlns:p14="http://schemas.microsoft.com/office/powerpoint/2010/main" val="1481500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three primary categories of occupational fraud, asset misappropriations are by far the most common, occurring in 89% of the cases in our study. However, they are also the least costly, causing a median loss of USD 114,000. Corruption schemes are the next most common form of occupational fraud; 38% of the cases in our study involved some form of corrupt act. These schemes resulted in a median loss to the victim organizations of USD 250,000. The least common and most costly form of occupational fraud is financial statement fraud, which occurred in 10% of the cases and caused a median loss of USD 800,000.</a:t>
            </a:r>
          </a:p>
        </p:txBody>
      </p:sp>
      <p:sp>
        <p:nvSpPr>
          <p:cNvPr id="4" name="Slide Number Placeholder 3"/>
          <p:cNvSpPr>
            <a:spLocks noGrp="1"/>
          </p:cNvSpPr>
          <p:nvPr>
            <p:ph type="sldNum" sz="quarter" idx="10"/>
          </p:nvPr>
        </p:nvSpPr>
        <p:spPr/>
        <p:txBody>
          <a:bodyPr/>
          <a:lstStyle/>
          <a:p>
            <a:fld id="{4EBB5007-5889-C14C-A879-93BB9B912E0E}" type="slidenum">
              <a:rPr lang="en-US" smtClean="0"/>
              <a:t>11</a:t>
            </a:fld>
            <a:endParaRPr lang="en-US" dirty="0"/>
          </a:p>
        </p:txBody>
      </p:sp>
    </p:spTree>
    <p:extLst>
      <p:ext uri="{BB962C8B-B14F-4D97-AF65-F5344CB8AC3E}">
        <p14:creationId xmlns:p14="http://schemas.microsoft.com/office/powerpoint/2010/main" val="1543220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Examining how long frauds tend to last can also provide insight into how they affect their victims. The median duration for all of the fraud cases in our study was 16 months. However, it stands to reason that the longer a fraud goes undetected, the larger the scheme will grow. Figure 7 shows that frauds that last over 60 months are more than 20 times as costly as those that are caught in the first six months. Our data also indicates that fraudsters tend to start small and increase their frauds rapidly over the first three years. Thus, it is incredibly important for organizations to implement proactive fraud detection mechanisms to catch frauds quickly and minimize their damage. </a:t>
            </a:r>
          </a:p>
        </p:txBody>
      </p:sp>
      <p:sp>
        <p:nvSpPr>
          <p:cNvPr id="4" name="Slide Number Placeholder 3"/>
          <p:cNvSpPr>
            <a:spLocks noGrp="1"/>
          </p:cNvSpPr>
          <p:nvPr>
            <p:ph type="sldNum" sz="quarter" idx="10"/>
          </p:nvPr>
        </p:nvSpPr>
        <p:spPr/>
        <p:txBody>
          <a:bodyPr/>
          <a:lstStyle/>
          <a:p>
            <a:fld id="{4EBB5007-5889-C14C-A879-93BB9B912E0E}" type="slidenum">
              <a:rPr lang="en-US" smtClean="0"/>
              <a:t>12</a:t>
            </a:fld>
            <a:endParaRPr lang="en-US" dirty="0"/>
          </a:p>
        </p:txBody>
      </p:sp>
    </p:spTree>
    <p:extLst>
      <p:ext uri="{BB962C8B-B14F-4D97-AF65-F5344CB8AC3E}">
        <p14:creationId xmlns:p14="http://schemas.microsoft.com/office/powerpoint/2010/main" val="3877735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7BEEC-4E79-3346-A8C9-EE692334E5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6BA12374-2ED0-F248-8DF4-9B33CA00CC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8A155EBB-2855-D346-B502-CAC56E50B92A}"/>
              </a:ext>
            </a:extLst>
          </p:cNvPr>
          <p:cNvSpPr>
            <a:spLocks noGrp="1"/>
          </p:cNvSpPr>
          <p:nvPr>
            <p:ph type="dt" sz="half" idx="10"/>
          </p:nvPr>
        </p:nvSpPr>
        <p:spPr/>
        <p:txBody>
          <a:bodyPr/>
          <a:lstStyle/>
          <a:p>
            <a:fld id="{65D4F85E-C9FB-0A48-98D5-D75750783C52}" type="datetimeFigureOut">
              <a:rPr lang="tr-TR" smtClean="0"/>
              <a:t>6.10.2018</a:t>
            </a:fld>
            <a:endParaRPr lang="tr-TR"/>
          </a:p>
        </p:txBody>
      </p:sp>
      <p:sp>
        <p:nvSpPr>
          <p:cNvPr id="5" name="Footer Placeholder 4">
            <a:extLst>
              <a:ext uri="{FF2B5EF4-FFF2-40B4-BE49-F238E27FC236}">
                <a16:creationId xmlns:a16="http://schemas.microsoft.com/office/drawing/2014/main" id="{1AFDC7DF-5744-B544-B1D9-8380825CEA1D}"/>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DE7FE457-909C-504B-9A79-BE6AD7AC23D1}"/>
              </a:ext>
            </a:extLst>
          </p:cNvPr>
          <p:cNvSpPr>
            <a:spLocks noGrp="1"/>
          </p:cNvSpPr>
          <p:nvPr>
            <p:ph type="sldNum" sz="quarter" idx="12"/>
          </p:nvPr>
        </p:nvSpPr>
        <p:spPr/>
        <p:txBody>
          <a:bodyPr/>
          <a:lstStyle/>
          <a:p>
            <a:fld id="{3C545AF4-B565-6D40-A141-F8E5D0CE2F9A}" type="slidenum">
              <a:rPr lang="tr-TR" smtClean="0"/>
              <a:t>‹#›</a:t>
            </a:fld>
            <a:endParaRPr lang="tr-TR"/>
          </a:p>
        </p:txBody>
      </p:sp>
    </p:spTree>
    <p:extLst>
      <p:ext uri="{BB962C8B-B14F-4D97-AF65-F5344CB8AC3E}">
        <p14:creationId xmlns:p14="http://schemas.microsoft.com/office/powerpoint/2010/main" val="344109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418B-0CAC-F242-BCCD-BE3000928168}"/>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5927E54A-B2A1-EE4E-B772-E3441998F6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7AA3699D-1925-BE41-B29B-5BD9D1436ADE}"/>
              </a:ext>
            </a:extLst>
          </p:cNvPr>
          <p:cNvSpPr>
            <a:spLocks noGrp="1"/>
          </p:cNvSpPr>
          <p:nvPr>
            <p:ph type="dt" sz="half" idx="10"/>
          </p:nvPr>
        </p:nvSpPr>
        <p:spPr/>
        <p:txBody>
          <a:bodyPr/>
          <a:lstStyle/>
          <a:p>
            <a:fld id="{65D4F85E-C9FB-0A48-98D5-D75750783C52}" type="datetimeFigureOut">
              <a:rPr lang="tr-TR" smtClean="0"/>
              <a:t>6.10.2018</a:t>
            </a:fld>
            <a:endParaRPr lang="tr-TR"/>
          </a:p>
        </p:txBody>
      </p:sp>
      <p:sp>
        <p:nvSpPr>
          <p:cNvPr id="5" name="Footer Placeholder 4">
            <a:extLst>
              <a:ext uri="{FF2B5EF4-FFF2-40B4-BE49-F238E27FC236}">
                <a16:creationId xmlns:a16="http://schemas.microsoft.com/office/drawing/2014/main" id="{153074A9-A081-F04E-8941-17DFCB6341D7}"/>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CC6650F8-45B1-6944-A1D4-1232DFB72614}"/>
              </a:ext>
            </a:extLst>
          </p:cNvPr>
          <p:cNvSpPr>
            <a:spLocks noGrp="1"/>
          </p:cNvSpPr>
          <p:nvPr>
            <p:ph type="sldNum" sz="quarter" idx="12"/>
          </p:nvPr>
        </p:nvSpPr>
        <p:spPr/>
        <p:txBody>
          <a:bodyPr/>
          <a:lstStyle/>
          <a:p>
            <a:fld id="{3C545AF4-B565-6D40-A141-F8E5D0CE2F9A}" type="slidenum">
              <a:rPr lang="tr-TR" smtClean="0"/>
              <a:t>‹#›</a:t>
            </a:fld>
            <a:endParaRPr lang="tr-TR"/>
          </a:p>
        </p:txBody>
      </p:sp>
    </p:spTree>
    <p:extLst>
      <p:ext uri="{BB962C8B-B14F-4D97-AF65-F5344CB8AC3E}">
        <p14:creationId xmlns:p14="http://schemas.microsoft.com/office/powerpoint/2010/main" val="4035459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66548F-FE41-E344-AF70-2883C06398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A20BFFE5-201C-0144-83A0-752FCBECB99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AAD0A664-00B0-F942-8CFA-94EA9616C001}"/>
              </a:ext>
            </a:extLst>
          </p:cNvPr>
          <p:cNvSpPr>
            <a:spLocks noGrp="1"/>
          </p:cNvSpPr>
          <p:nvPr>
            <p:ph type="dt" sz="half" idx="10"/>
          </p:nvPr>
        </p:nvSpPr>
        <p:spPr/>
        <p:txBody>
          <a:bodyPr/>
          <a:lstStyle/>
          <a:p>
            <a:fld id="{65D4F85E-C9FB-0A48-98D5-D75750783C52}" type="datetimeFigureOut">
              <a:rPr lang="tr-TR" smtClean="0"/>
              <a:t>6.10.2018</a:t>
            </a:fld>
            <a:endParaRPr lang="tr-TR"/>
          </a:p>
        </p:txBody>
      </p:sp>
      <p:sp>
        <p:nvSpPr>
          <p:cNvPr id="5" name="Footer Placeholder 4">
            <a:extLst>
              <a:ext uri="{FF2B5EF4-FFF2-40B4-BE49-F238E27FC236}">
                <a16:creationId xmlns:a16="http://schemas.microsoft.com/office/drawing/2014/main" id="{54D02E81-74FF-C74E-A88C-F3D9BF6D60D1}"/>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D98A8CA-D52A-7441-BE8C-7576277367CD}"/>
              </a:ext>
            </a:extLst>
          </p:cNvPr>
          <p:cNvSpPr>
            <a:spLocks noGrp="1"/>
          </p:cNvSpPr>
          <p:nvPr>
            <p:ph type="sldNum" sz="quarter" idx="12"/>
          </p:nvPr>
        </p:nvSpPr>
        <p:spPr/>
        <p:txBody>
          <a:bodyPr/>
          <a:lstStyle/>
          <a:p>
            <a:fld id="{3C545AF4-B565-6D40-A141-F8E5D0CE2F9A}" type="slidenum">
              <a:rPr lang="tr-TR" smtClean="0"/>
              <a:t>‹#›</a:t>
            </a:fld>
            <a:endParaRPr lang="tr-TR"/>
          </a:p>
        </p:txBody>
      </p:sp>
    </p:spTree>
    <p:extLst>
      <p:ext uri="{BB962C8B-B14F-4D97-AF65-F5344CB8AC3E}">
        <p14:creationId xmlns:p14="http://schemas.microsoft.com/office/powerpoint/2010/main" val="12477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5B70-E38B-594C-898E-AB617E1A06C4}"/>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3B2DE8A7-F2AC-214E-8D06-D5CB009F23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B329766C-1787-E24B-A676-A1FE645F9048}"/>
              </a:ext>
            </a:extLst>
          </p:cNvPr>
          <p:cNvSpPr>
            <a:spLocks noGrp="1"/>
          </p:cNvSpPr>
          <p:nvPr>
            <p:ph type="dt" sz="half" idx="10"/>
          </p:nvPr>
        </p:nvSpPr>
        <p:spPr/>
        <p:txBody>
          <a:bodyPr/>
          <a:lstStyle/>
          <a:p>
            <a:fld id="{65D4F85E-C9FB-0A48-98D5-D75750783C52}" type="datetimeFigureOut">
              <a:rPr lang="tr-TR" smtClean="0"/>
              <a:t>6.10.2018</a:t>
            </a:fld>
            <a:endParaRPr lang="tr-TR"/>
          </a:p>
        </p:txBody>
      </p:sp>
      <p:sp>
        <p:nvSpPr>
          <p:cNvPr id="5" name="Footer Placeholder 4">
            <a:extLst>
              <a:ext uri="{FF2B5EF4-FFF2-40B4-BE49-F238E27FC236}">
                <a16:creationId xmlns:a16="http://schemas.microsoft.com/office/drawing/2014/main" id="{AE05B20E-7CFD-EC45-81AE-39240FD22554}"/>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DD88452-AEBF-A549-9D30-F3F62ED4FA87}"/>
              </a:ext>
            </a:extLst>
          </p:cNvPr>
          <p:cNvSpPr>
            <a:spLocks noGrp="1"/>
          </p:cNvSpPr>
          <p:nvPr>
            <p:ph type="sldNum" sz="quarter" idx="12"/>
          </p:nvPr>
        </p:nvSpPr>
        <p:spPr/>
        <p:txBody>
          <a:bodyPr/>
          <a:lstStyle/>
          <a:p>
            <a:fld id="{3C545AF4-B565-6D40-A141-F8E5D0CE2F9A}" type="slidenum">
              <a:rPr lang="tr-TR" smtClean="0"/>
              <a:t>‹#›</a:t>
            </a:fld>
            <a:endParaRPr lang="tr-TR"/>
          </a:p>
        </p:txBody>
      </p:sp>
    </p:spTree>
    <p:extLst>
      <p:ext uri="{BB962C8B-B14F-4D97-AF65-F5344CB8AC3E}">
        <p14:creationId xmlns:p14="http://schemas.microsoft.com/office/powerpoint/2010/main" val="115407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74B3C-2BAB-9545-9B90-CDCD45E6F4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020CFC91-9808-D747-B4C1-14534686F0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D4C14F-FBAD-D342-B5A3-D9B684A24D6F}"/>
              </a:ext>
            </a:extLst>
          </p:cNvPr>
          <p:cNvSpPr>
            <a:spLocks noGrp="1"/>
          </p:cNvSpPr>
          <p:nvPr>
            <p:ph type="dt" sz="half" idx="10"/>
          </p:nvPr>
        </p:nvSpPr>
        <p:spPr/>
        <p:txBody>
          <a:bodyPr/>
          <a:lstStyle/>
          <a:p>
            <a:fld id="{65D4F85E-C9FB-0A48-98D5-D75750783C52}" type="datetimeFigureOut">
              <a:rPr lang="tr-TR" smtClean="0"/>
              <a:t>6.10.2018</a:t>
            </a:fld>
            <a:endParaRPr lang="tr-TR"/>
          </a:p>
        </p:txBody>
      </p:sp>
      <p:sp>
        <p:nvSpPr>
          <p:cNvPr id="5" name="Footer Placeholder 4">
            <a:extLst>
              <a:ext uri="{FF2B5EF4-FFF2-40B4-BE49-F238E27FC236}">
                <a16:creationId xmlns:a16="http://schemas.microsoft.com/office/drawing/2014/main" id="{EB63FBF6-BAB9-AD44-B749-5C77222A1A8D}"/>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CD866926-B5AE-7A4C-8EC8-0F90F1A89329}"/>
              </a:ext>
            </a:extLst>
          </p:cNvPr>
          <p:cNvSpPr>
            <a:spLocks noGrp="1"/>
          </p:cNvSpPr>
          <p:nvPr>
            <p:ph type="sldNum" sz="quarter" idx="12"/>
          </p:nvPr>
        </p:nvSpPr>
        <p:spPr/>
        <p:txBody>
          <a:bodyPr/>
          <a:lstStyle/>
          <a:p>
            <a:fld id="{3C545AF4-B565-6D40-A141-F8E5D0CE2F9A}" type="slidenum">
              <a:rPr lang="tr-TR" smtClean="0"/>
              <a:t>‹#›</a:t>
            </a:fld>
            <a:endParaRPr lang="tr-TR"/>
          </a:p>
        </p:txBody>
      </p:sp>
    </p:spTree>
    <p:extLst>
      <p:ext uri="{BB962C8B-B14F-4D97-AF65-F5344CB8AC3E}">
        <p14:creationId xmlns:p14="http://schemas.microsoft.com/office/powerpoint/2010/main" val="2002462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12C6E-301C-2440-9642-A6E69BCC1DE5}"/>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357012F4-07D3-5441-AE17-CED41310325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45E54D41-65E2-B048-88AF-494658C2C6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3D86F165-A0FD-8344-8B80-78D70E244491}"/>
              </a:ext>
            </a:extLst>
          </p:cNvPr>
          <p:cNvSpPr>
            <a:spLocks noGrp="1"/>
          </p:cNvSpPr>
          <p:nvPr>
            <p:ph type="dt" sz="half" idx="10"/>
          </p:nvPr>
        </p:nvSpPr>
        <p:spPr/>
        <p:txBody>
          <a:bodyPr/>
          <a:lstStyle/>
          <a:p>
            <a:fld id="{65D4F85E-C9FB-0A48-98D5-D75750783C52}" type="datetimeFigureOut">
              <a:rPr lang="tr-TR" smtClean="0"/>
              <a:t>6.10.2018</a:t>
            </a:fld>
            <a:endParaRPr lang="tr-TR"/>
          </a:p>
        </p:txBody>
      </p:sp>
      <p:sp>
        <p:nvSpPr>
          <p:cNvPr id="6" name="Footer Placeholder 5">
            <a:extLst>
              <a:ext uri="{FF2B5EF4-FFF2-40B4-BE49-F238E27FC236}">
                <a16:creationId xmlns:a16="http://schemas.microsoft.com/office/drawing/2014/main" id="{E5282C5B-DDFB-574F-9F20-4A2DB0ECDD99}"/>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219D1EC7-BD54-8346-97C1-7991548BB5CA}"/>
              </a:ext>
            </a:extLst>
          </p:cNvPr>
          <p:cNvSpPr>
            <a:spLocks noGrp="1"/>
          </p:cNvSpPr>
          <p:nvPr>
            <p:ph type="sldNum" sz="quarter" idx="12"/>
          </p:nvPr>
        </p:nvSpPr>
        <p:spPr/>
        <p:txBody>
          <a:bodyPr/>
          <a:lstStyle/>
          <a:p>
            <a:fld id="{3C545AF4-B565-6D40-A141-F8E5D0CE2F9A}" type="slidenum">
              <a:rPr lang="tr-TR" smtClean="0"/>
              <a:t>‹#›</a:t>
            </a:fld>
            <a:endParaRPr lang="tr-TR"/>
          </a:p>
        </p:txBody>
      </p:sp>
    </p:spTree>
    <p:extLst>
      <p:ext uri="{BB962C8B-B14F-4D97-AF65-F5344CB8AC3E}">
        <p14:creationId xmlns:p14="http://schemas.microsoft.com/office/powerpoint/2010/main" val="214462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D6610-1F89-6B4A-8F8D-BB8FA8F3E6BA}"/>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70E87B3B-8602-5944-992B-B2CC6BE077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8A76AE-1F05-1B44-9B5D-B2F4D9B9CA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32844294-AF54-E74D-AA95-477EDE3972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18D0CD8-3FEA-284F-8451-6700B06B21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1586FE83-D735-A448-B303-20691D36D56B}"/>
              </a:ext>
            </a:extLst>
          </p:cNvPr>
          <p:cNvSpPr>
            <a:spLocks noGrp="1"/>
          </p:cNvSpPr>
          <p:nvPr>
            <p:ph type="dt" sz="half" idx="10"/>
          </p:nvPr>
        </p:nvSpPr>
        <p:spPr/>
        <p:txBody>
          <a:bodyPr/>
          <a:lstStyle/>
          <a:p>
            <a:fld id="{65D4F85E-C9FB-0A48-98D5-D75750783C52}" type="datetimeFigureOut">
              <a:rPr lang="tr-TR" smtClean="0"/>
              <a:t>6.10.2018</a:t>
            </a:fld>
            <a:endParaRPr lang="tr-TR"/>
          </a:p>
        </p:txBody>
      </p:sp>
      <p:sp>
        <p:nvSpPr>
          <p:cNvPr id="8" name="Footer Placeholder 7">
            <a:extLst>
              <a:ext uri="{FF2B5EF4-FFF2-40B4-BE49-F238E27FC236}">
                <a16:creationId xmlns:a16="http://schemas.microsoft.com/office/drawing/2014/main" id="{164C53A3-4821-044A-B5EA-6E8520964A9F}"/>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BD315EDF-7083-6A48-BCF0-7DF33D118305}"/>
              </a:ext>
            </a:extLst>
          </p:cNvPr>
          <p:cNvSpPr>
            <a:spLocks noGrp="1"/>
          </p:cNvSpPr>
          <p:nvPr>
            <p:ph type="sldNum" sz="quarter" idx="12"/>
          </p:nvPr>
        </p:nvSpPr>
        <p:spPr/>
        <p:txBody>
          <a:bodyPr/>
          <a:lstStyle/>
          <a:p>
            <a:fld id="{3C545AF4-B565-6D40-A141-F8E5D0CE2F9A}" type="slidenum">
              <a:rPr lang="tr-TR" smtClean="0"/>
              <a:t>‹#›</a:t>
            </a:fld>
            <a:endParaRPr lang="tr-TR"/>
          </a:p>
        </p:txBody>
      </p:sp>
    </p:spTree>
    <p:extLst>
      <p:ext uri="{BB962C8B-B14F-4D97-AF65-F5344CB8AC3E}">
        <p14:creationId xmlns:p14="http://schemas.microsoft.com/office/powerpoint/2010/main" val="3608755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5F166-9836-6042-B5C9-7B8B3C088B6B}"/>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9A659328-EC24-EB44-9397-A3F6802140DB}"/>
              </a:ext>
            </a:extLst>
          </p:cNvPr>
          <p:cNvSpPr>
            <a:spLocks noGrp="1"/>
          </p:cNvSpPr>
          <p:nvPr>
            <p:ph type="dt" sz="half" idx="10"/>
          </p:nvPr>
        </p:nvSpPr>
        <p:spPr/>
        <p:txBody>
          <a:bodyPr/>
          <a:lstStyle/>
          <a:p>
            <a:fld id="{65D4F85E-C9FB-0A48-98D5-D75750783C52}" type="datetimeFigureOut">
              <a:rPr lang="tr-TR" smtClean="0"/>
              <a:t>6.10.2018</a:t>
            </a:fld>
            <a:endParaRPr lang="tr-TR"/>
          </a:p>
        </p:txBody>
      </p:sp>
      <p:sp>
        <p:nvSpPr>
          <p:cNvPr id="4" name="Footer Placeholder 3">
            <a:extLst>
              <a:ext uri="{FF2B5EF4-FFF2-40B4-BE49-F238E27FC236}">
                <a16:creationId xmlns:a16="http://schemas.microsoft.com/office/drawing/2014/main" id="{5329672A-B655-FD4F-ABC9-C032737B29C6}"/>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2601CAEB-0035-E74C-965C-E0413E5B45F7}"/>
              </a:ext>
            </a:extLst>
          </p:cNvPr>
          <p:cNvSpPr>
            <a:spLocks noGrp="1"/>
          </p:cNvSpPr>
          <p:nvPr>
            <p:ph type="sldNum" sz="quarter" idx="12"/>
          </p:nvPr>
        </p:nvSpPr>
        <p:spPr/>
        <p:txBody>
          <a:bodyPr/>
          <a:lstStyle/>
          <a:p>
            <a:fld id="{3C545AF4-B565-6D40-A141-F8E5D0CE2F9A}" type="slidenum">
              <a:rPr lang="tr-TR" smtClean="0"/>
              <a:t>‹#›</a:t>
            </a:fld>
            <a:endParaRPr lang="tr-TR"/>
          </a:p>
        </p:txBody>
      </p:sp>
    </p:spTree>
    <p:extLst>
      <p:ext uri="{BB962C8B-B14F-4D97-AF65-F5344CB8AC3E}">
        <p14:creationId xmlns:p14="http://schemas.microsoft.com/office/powerpoint/2010/main" val="1781836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6864F-0626-9C4D-A209-3CD1BBEF41AF}"/>
              </a:ext>
            </a:extLst>
          </p:cNvPr>
          <p:cNvSpPr>
            <a:spLocks noGrp="1"/>
          </p:cNvSpPr>
          <p:nvPr>
            <p:ph type="dt" sz="half" idx="10"/>
          </p:nvPr>
        </p:nvSpPr>
        <p:spPr/>
        <p:txBody>
          <a:bodyPr/>
          <a:lstStyle/>
          <a:p>
            <a:fld id="{65D4F85E-C9FB-0A48-98D5-D75750783C52}" type="datetimeFigureOut">
              <a:rPr lang="tr-TR" smtClean="0"/>
              <a:t>6.10.2018</a:t>
            </a:fld>
            <a:endParaRPr lang="tr-TR"/>
          </a:p>
        </p:txBody>
      </p:sp>
      <p:sp>
        <p:nvSpPr>
          <p:cNvPr id="3" name="Footer Placeholder 2">
            <a:extLst>
              <a:ext uri="{FF2B5EF4-FFF2-40B4-BE49-F238E27FC236}">
                <a16:creationId xmlns:a16="http://schemas.microsoft.com/office/drawing/2014/main" id="{A54CC478-3CC8-A143-AC95-8CA8F4553BEA}"/>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FCDA127E-D2BC-974F-BB7B-BFFC69FBF0DF}"/>
              </a:ext>
            </a:extLst>
          </p:cNvPr>
          <p:cNvSpPr>
            <a:spLocks noGrp="1"/>
          </p:cNvSpPr>
          <p:nvPr>
            <p:ph type="sldNum" sz="quarter" idx="12"/>
          </p:nvPr>
        </p:nvSpPr>
        <p:spPr/>
        <p:txBody>
          <a:bodyPr/>
          <a:lstStyle/>
          <a:p>
            <a:fld id="{3C545AF4-B565-6D40-A141-F8E5D0CE2F9A}" type="slidenum">
              <a:rPr lang="tr-TR" smtClean="0"/>
              <a:t>‹#›</a:t>
            </a:fld>
            <a:endParaRPr lang="tr-TR"/>
          </a:p>
        </p:txBody>
      </p:sp>
    </p:spTree>
    <p:extLst>
      <p:ext uri="{BB962C8B-B14F-4D97-AF65-F5344CB8AC3E}">
        <p14:creationId xmlns:p14="http://schemas.microsoft.com/office/powerpoint/2010/main" val="176337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4A60-B3A0-E24F-8886-F817418BB0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D37054C2-1071-E446-99C5-21DECF316C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B692C492-AB7C-9241-855F-445151056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A1D639-44DC-E64B-83AF-702200597C2E}"/>
              </a:ext>
            </a:extLst>
          </p:cNvPr>
          <p:cNvSpPr>
            <a:spLocks noGrp="1"/>
          </p:cNvSpPr>
          <p:nvPr>
            <p:ph type="dt" sz="half" idx="10"/>
          </p:nvPr>
        </p:nvSpPr>
        <p:spPr/>
        <p:txBody>
          <a:bodyPr/>
          <a:lstStyle/>
          <a:p>
            <a:fld id="{65D4F85E-C9FB-0A48-98D5-D75750783C52}" type="datetimeFigureOut">
              <a:rPr lang="tr-TR" smtClean="0"/>
              <a:t>6.10.2018</a:t>
            </a:fld>
            <a:endParaRPr lang="tr-TR"/>
          </a:p>
        </p:txBody>
      </p:sp>
      <p:sp>
        <p:nvSpPr>
          <p:cNvPr id="6" name="Footer Placeholder 5">
            <a:extLst>
              <a:ext uri="{FF2B5EF4-FFF2-40B4-BE49-F238E27FC236}">
                <a16:creationId xmlns:a16="http://schemas.microsoft.com/office/drawing/2014/main" id="{4F105D98-DDBC-0B47-A4FE-01ACC6236C48}"/>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1C70244A-7F1A-1643-BC7A-5915AC3D64C6}"/>
              </a:ext>
            </a:extLst>
          </p:cNvPr>
          <p:cNvSpPr>
            <a:spLocks noGrp="1"/>
          </p:cNvSpPr>
          <p:nvPr>
            <p:ph type="sldNum" sz="quarter" idx="12"/>
          </p:nvPr>
        </p:nvSpPr>
        <p:spPr/>
        <p:txBody>
          <a:bodyPr/>
          <a:lstStyle/>
          <a:p>
            <a:fld id="{3C545AF4-B565-6D40-A141-F8E5D0CE2F9A}" type="slidenum">
              <a:rPr lang="tr-TR" smtClean="0"/>
              <a:t>‹#›</a:t>
            </a:fld>
            <a:endParaRPr lang="tr-TR"/>
          </a:p>
        </p:txBody>
      </p:sp>
    </p:spTree>
    <p:extLst>
      <p:ext uri="{BB962C8B-B14F-4D97-AF65-F5344CB8AC3E}">
        <p14:creationId xmlns:p14="http://schemas.microsoft.com/office/powerpoint/2010/main" val="324335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52BD3-2242-0342-892C-879F3784C8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AFEAFA78-58CC-C547-9335-F65233CBA9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3BA0264B-F024-7A44-A85C-20D42EE1C7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CD79B6-A4E0-2F4E-8044-06CC928FDEC1}"/>
              </a:ext>
            </a:extLst>
          </p:cNvPr>
          <p:cNvSpPr>
            <a:spLocks noGrp="1"/>
          </p:cNvSpPr>
          <p:nvPr>
            <p:ph type="dt" sz="half" idx="10"/>
          </p:nvPr>
        </p:nvSpPr>
        <p:spPr/>
        <p:txBody>
          <a:bodyPr/>
          <a:lstStyle/>
          <a:p>
            <a:fld id="{65D4F85E-C9FB-0A48-98D5-D75750783C52}" type="datetimeFigureOut">
              <a:rPr lang="tr-TR" smtClean="0"/>
              <a:t>6.10.2018</a:t>
            </a:fld>
            <a:endParaRPr lang="tr-TR"/>
          </a:p>
        </p:txBody>
      </p:sp>
      <p:sp>
        <p:nvSpPr>
          <p:cNvPr id="6" name="Footer Placeholder 5">
            <a:extLst>
              <a:ext uri="{FF2B5EF4-FFF2-40B4-BE49-F238E27FC236}">
                <a16:creationId xmlns:a16="http://schemas.microsoft.com/office/drawing/2014/main" id="{F38339B3-9E1E-0D43-B698-39DD97BD1666}"/>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1A1C604B-4731-6A4C-894E-C514852E0732}"/>
              </a:ext>
            </a:extLst>
          </p:cNvPr>
          <p:cNvSpPr>
            <a:spLocks noGrp="1"/>
          </p:cNvSpPr>
          <p:nvPr>
            <p:ph type="sldNum" sz="quarter" idx="12"/>
          </p:nvPr>
        </p:nvSpPr>
        <p:spPr/>
        <p:txBody>
          <a:bodyPr/>
          <a:lstStyle/>
          <a:p>
            <a:fld id="{3C545AF4-B565-6D40-A141-F8E5D0CE2F9A}" type="slidenum">
              <a:rPr lang="tr-TR" smtClean="0"/>
              <a:t>‹#›</a:t>
            </a:fld>
            <a:endParaRPr lang="tr-TR"/>
          </a:p>
        </p:txBody>
      </p:sp>
    </p:spTree>
    <p:extLst>
      <p:ext uri="{BB962C8B-B14F-4D97-AF65-F5344CB8AC3E}">
        <p14:creationId xmlns:p14="http://schemas.microsoft.com/office/powerpoint/2010/main" val="3455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BB3D47-B57A-E94F-AB8E-3D141FD33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D45278DA-0D99-BD44-AECA-72C561BD3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20D0A9BD-ECE1-4141-87B7-3CB97C05FF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4F85E-C9FB-0A48-98D5-D75750783C52}" type="datetimeFigureOut">
              <a:rPr lang="tr-TR" smtClean="0"/>
              <a:t>6.10.2018</a:t>
            </a:fld>
            <a:endParaRPr lang="tr-TR"/>
          </a:p>
        </p:txBody>
      </p:sp>
      <p:sp>
        <p:nvSpPr>
          <p:cNvPr id="5" name="Footer Placeholder 4">
            <a:extLst>
              <a:ext uri="{FF2B5EF4-FFF2-40B4-BE49-F238E27FC236}">
                <a16:creationId xmlns:a16="http://schemas.microsoft.com/office/drawing/2014/main" id="{62D734DD-1753-1340-AE30-195B0C5BF0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F05EF4C5-D614-5E45-BD0C-E811528DA0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45AF4-B565-6D40-A141-F8E5D0CE2F9A}" type="slidenum">
              <a:rPr lang="tr-TR" smtClean="0"/>
              <a:t>‹#›</a:t>
            </a:fld>
            <a:endParaRPr lang="tr-TR"/>
          </a:p>
        </p:txBody>
      </p:sp>
    </p:spTree>
    <p:extLst>
      <p:ext uri="{BB962C8B-B14F-4D97-AF65-F5344CB8AC3E}">
        <p14:creationId xmlns:p14="http://schemas.microsoft.com/office/powerpoint/2010/main" val="982405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B88D-6AB7-8148-91EB-4E338CB89FA6}"/>
              </a:ext>
            </a:extLst>
          </p:cNvPr>
          <p:cNvSpPr>
            <a:spLocks noGrp="1"/>
          </p:cNvSpPr>
          <p:nvPr>
            <p:ph type="ctrTitle"/>
          </p:nvPr>
        </p:nvSpPr>
        <p:spPr>
          <a:xfrm>
            <a:off x="1124805" y="2728840"/>
            <a:ext cx="6413500" cy="1355750"/>
          </a:xfrm>
        </p:spPr>
        <p:txBody>
          <a:bodyPr>
            <a:noAutofit/>
          </a:bodyPr>
          <a:lstStyle/>
          <a:p>
            <a:pPr algn="l"/>
            <a:r>
              <a:rPr lang="tr-TR" sz="3000" b="1" dirty="0"/>
              <a:t>Hile ve Suistimaller ile Mücadelede Güçlü Bir Araç: Etik Kurallar ve Etik Ortam</a:t>
            </a:r>
            <a:br>
              <a:rPr lang="tr-TR" sz="3000" b="1" dirty="0"/>
            </a:br>
            <a:endParaRPr lang="tr-TR" sz="3000" dirty="0"/>
          </a:p>
        </p:txBody>
      </p:sp>
      <p:sp>
        <p:nvSpPr>
          <p:cNvPr id="3" name="Subtitle 2">
            <a:extLst>
              <a:ext uri="{FF2B5EF4-FFF2-40B4-BE49-F238E27FC236}">
                <a16:creationId xmlns:a16="http://schemas.microsoft.com/office/drawing/2014/main" id="{D2EB84F1-3B6A-A841-9DE1-75EC27282958}"/>
              </a:ext>
            </a:extLst>
          </p:cNvPr>
          <p:cNvSpPr>
            <a:spLocks noGrp="1"/>
          </p:cNvSpPr>
          <p:nvPr>
            <p:ph type="subTitle" idx="1"/>
          </p:nvPr>
        </p:nvSpPr>
        <p:spPr>
          <a:xfrm>
            <a:off x="1124805" y="4040593"/>
            <a:ext cx="5930900" cy="911117"/>
          </a:xfrm>
        </p:spPr>
        <p:txBody>
          <a:bodyPr>
            <a:normAutofit/>
          </a:bodyPr>
          <a:lstStyle/>
          <a:p>
            <a:pPr algn="l"/>
            <a:r>
              <a:rPr lang="tr-TR" sz="3000" dirty="0"/>
              <a:t>Dr. Bertan Kaya, CIA, CICP</a:t>
            </a:r>
          </a:p>
        </p:txBody>
      </p:sp>
      <p:sp>
        <p:nvSpPr>
          <p:cNvPr id="18"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16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7DE99A9-5C73-6A4F-917D-48C6C89F36D6}"/>
              </a:ext>
            </a:extLst>
          </p:cNvPr>
          <p:cNvPicPr>
            <a:picLocks noChangeAspect="1"/>
          </p:cNvPicPr>
          <p:nvPr/>
        </p:nvPicPr>
        <p:blipFill>
          <a:blip r:embed="rId2"/>
          <a:stretch>
            <a:fillRect/>
          </a:stretch>
        </p:blipFill>
        <p:spPr>
          <a:xfrm>
            <a:off x="9044295" y="0"/>
            <a:ext cx="2624667" cy="2624667"/>
          </a:xfrm>
          <a:prstGeom prst="rect">
            <a:avLst/>
          </a:prstGeom>
        </p:spPr>
      </p:pic>
      <p:sp>
        <p:nvSpPr>
          <p:cNvPr id="19"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1724FCBE-B29C-C842-B1FE-867504BED3C9}"/>
              </a:ext>
            </a:extLst>
          </p:cNvPr>
          <p:cNvPicPr>
            <a:picLocks noChangeAspect="1"/>
          </p:cNvPicPr>
          <p:nvPr/>
        </p:nvPicPr>
        <p:blipFill>
          <a:blip r:embed="rId3"/>
          <a:stretch>
            <a:fillRect/>
          </a:stretch>
        </p:blipFill>
        <p:spPr>
          <a:xfrm>
            <a:off x="7285220" y="4396176"/>
            <a:ext cx="4751882" cy="2203553"/>
          </a:xfrm>
          <a:prstGeom prst="rect">
            <a:avLst/>
          </a:prstGeom>
        </p:spPr>
      </p:pic>
    </p:spTree>
    <p:extLst>
      <p:ext uri="{BB962C8B-B14F-4D97-AF65-F5344CB8AC3E}">
        <p14:creationId xmlns:p14="http://schemas.microsoft.com/office/powerpoint/2010/main" val="3431815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94908-ED38-574C-BD0B-1BA7A6EE0D8A}"/>
              </a:ext>
            </a:extLst>
          </p:cNvPr>
          <p:cNvSpPr>
            <a:spLocks noGrp="1"/>
          </p:cNvSpPr>
          <p:nvPr>
            <p:ph type="title"/>
          </p:nvPr>
        </p:nvSpPr>
        <p:spPr/>
        <p:txBody>
          <a:bodyPr/>
          <a:lstStyle/>
          <a:p>
            <a:r>
              <a:rPr lang="tr-TR" dirty="0"/>
              <a:t>Hile ve Suistimalin Boyutları</a:t>
            </a:r>
          </a:p>
        </p:txBody>
      </p:sp>
      <p:pic>
        <p:nvPicPr>
          <p:cNvPr id="4" name="Picture 3">
            <a:extLst>
              <a:ext uri="{FF2B5EF4-FFF2-40B4-BE49-F238E27FC236}">
                <a16:creationId xmlns:a16="http://schemas.microsoft.com/office/drawing/2014/main" id="{B6E91331-1C83-D44B-A116-67C114CC2214}"/>
              </a:ext>
            </a:extLst>
          </p:cNvPr>
          <p:cNvPicPr>
            <a:picLocks noChangeAspect="1"/>
          </p:cNvPicPr>
          <p:nvPr/>
        </p:nvPicPr>
        <p:blipFill>
          <a:blip r:embed="rId2"/>
          <a:stretch>
            <a:fillRect/>
          </a:stretch>
        </p:blipFill>
        <p:spPr>
          <a:xfrm>
            <a:off x="1275347" y="1395663"/>
            <a:ext cx="9456821" cy="5173579"/>
          </a:xfrm>
          <a:prstGeom prst="rect">
            <a:avLst/>
          </a:prstGeom>
        </p:spPr>
      </p:pic>
    </p:spTree>
    <p:extLst>
      <p:ext uri="{BB962C8B-B14F-4D97-AF65-F5344CB8AC3E}">
        <p14:creationId xmlns:p14="http://schemas.microsoft.com/office/powerpoint/2010/main" val="858580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44E0C5-B0A0-4715-B74A-32A899A85E76}"/>
              </a:ext>
            </a:extLst>
          </p:cNvPr>
          <p:cNvSpPr>
            <a:spLocks noGrp="1"/>
          </p:cNvSpPr>
          <p:nvPr>
            <p:ph type="sldNum" sz="quarter" idx="12"/>
          </p:nvPr>
        </p:nvSpPr>
        <p:spPr/>
        <p:txBody>
          <a:bodyPr/>
          <a:lstStyle/>
          <a:p>
            <a:fld id="{277297EE-574B-FB49-BBD3-63F4693F2847}" type="slidenum">
              <a:rPr lang="en-US" smtClean="0"/>
              <a:t>11</a:t>
            </a:fld>
            <a:endParaRPr lang="en-US" dirty="0"/>
          </a:p>
        </p:txBody>
      </p:sp>
      <p:sp>
        <p:nvSpPr>
          <p:cNvPr id="3" name="Footer Placeholder 2">
            <a:extLst>
              <a:ext uri="{FF2B5EF4-FFF2-40B4-BE49-F238E27FC236}">
                <a16:creationId xmlns:a16="http://schemas.microsoft.com/office/drawing/2014/main" id="{31544715-5FFB-45C0-BCCB-91F69DDEC3D1}"/>
              </a:ext>
            </a:extLst>
          </p:cNvPr>
          <p:cNvSpPr>
            <a:spLocks noGrp="1"/>
          </p:cNvSpPr>
          <p:nvPr>
            <p:ph type="ftr" sz="quarter" idx="11"/>
          </p:nvPr>
        </p:nvSpPr>
        <p:spPr/>
        <p:txBody>
          <a:bodyPr/>
          <a:lstStyle/>
          <a:p>
            <a:r>
              <a:rPr lang="en-US" dirty="0"/>
              <a:t>2018 Report to the Nations</a:t>
            </a:r>
          </a:p>
        </p:txBody>
      </p:sp>
      <p:pic>
        <p:nvPicPr>
          <p:cNvPr id="10" name="Picture 9">
            <a:extLst>
              <a:ext uri="{FF2B5EF4-FFF2-40B4-BE49-F238E27FC236}">
                <a16:creationId xmlns:a16="http://schemas.microsoft.com/office/drawing/2014/main" id="{C400FC7E-E47A-4C44-9F3E-86997117CCB2}"/>
              </a:ext>
            </a:extLst>
          </p:cNvPr>
          <p:cNvPicPr>
            <a:picLocks noChangeAspect="1"/>
          </p:cNvPicPr>
          <p:nvPr/>
        </p:nvPicPr>
        <p:blipFill>
          <a:blip r:embed="rId4"/>
          <a:stretch>
            <a:fillRect/>
          </a:stretch>
        </p:blipFill>
        <p:spPr>
          <a:xfrm>
            <a:off x="645694" y="1419726"/>
            <a:ext cx="10708105" cy="4764506"/>
          </a:xfrm>
          <a:prstGeom prst="rect">
            <a:avLst/>
          </a:prstGeom>
        </p:spPr>
      </p:pic>
      <p:sp>
        <p:nvSpPr>
          <p:cNvPr id="5" name="Title 1">
            <a:extLst>
              <a:ext uri="{FF2B5EF4-FFF2-40B4-BE49-F238E27FC236}">
                <a16:creationId xmlns:a16="http://schemas.microsoft.com/office/drawing/2014/main" id="{05764832-2378-6B4A-BFF7-AB65F8DE84E4}"/>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dirty="0"/>
              <a:t>Hile Türleri</a:t>
            </a:r>
          </a:p>
        </p:txBody>
      </p:sp>
    </p:spTree>
    <p:custDataLst>
      <p:tags r:id="rId1"/>
    </p:custDataLst>
    <p:extLst>
      <p:ext uri="{BB962C8B-B14F-4D97-AF65-F5344CB8AC3E}">
        <p14:creationId xmlns:p14="http://schemas.microsoft.com/office/powerpoint/2010/main" val="290254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9F8EEB-C9ED-4C88-9316-C991677AA073}"/>
              </a:ext>
            </a:extLst>
          </p:cNvPr>
          <p:cNvSpPr>
            <a:spLocks noGrp="1"/>
          </p:cNvSpPr>
          <p:nvPr>
            <p:ph type="sldNum" sz="quarter" idx="12"/>
          </p:nvPr>
        </p:nvSpPr>
        <p:spPr/>
        <p:txBody>
          <a:bodyPr/>
          <a:lstStyle/>
          <a:p>
            <a:fld id="{277297EE-574B-FB49-BBD3-63F4693F2847}" type="slidenum">
              <a:rPr lang="en-US" smtClean="0"/>
              <a:t>12</a:t>
            </a:fld>
            <a:endParaRPr lang="en-US" dirty="0"/>
          </a:p>
        </p:txBody>
      </p:sp>
      <p:sp>
        <p:nvSpPr>
          <p:cNvPr id="3" name="Footer Placeholder 2">
            <a:extLst>
              <a:ext uri="{FF2B5EF4-FFF2-40B4-BE49-F238E27FC236}">
                <a16:creationId xmlns:a16="http://schemas.microsoft.com/office/drawing/2014/main" id="{2762C411-5209-4789-B3EA-09068136FECF}"/>
              </a:ext>
            </a:extLst>
          </p:cNvPr>
          <p:cNvSpPr>
            <a:spLocks noGrp="1"/>
          </p:cNvSpPr>
          <p:nvPr>
            <p:ph type="ftr" sz="quarter" idx="11"/>
          </p:nvPr>
        </p:nvSpPr>
        <p:spPr/>
        <p:txBody>
          <a:bodyPr/>
          <a:lstStyle/>
          <a:p>
            <a:r>
              <a:rPr lang="en-US" dirty="0"/>
              <a:t>2018 Report to the Nations</a:t>
            </a:r>
          </a:p>
        </p:txBody>
      </p:sp>
      <p:pic>
        <p:nvPicPr>
          <p:cNvPr id="5" name="Picture 4">
            <a:extLst>
              <a:ext uri="{FF2B5EF4-FFF2-40B4-BE49-F238E27FC236}">
                <a16:creationId xmlns:a16="http://schemas.microsoft.com/office/drawing/2014/main" id="{109B5959-0320-4F7C-9E91-EF836D23FE67}"/>
              </a:ext>
            </a:extLst>
          </p:cNvPr>
          <p:cNvPicPr>
            <a:picLocks noChangeAspect="1"/>
          </p:cNvPicPr>
          <p:nvPr/>
        </p:nvPicPr>
        <p:blipFill>
          <a:blip r:embed="rId4"/>
          <a:stretch>
            <a:fillRect/>
          </a:stretch>
        </p:blipFill>
        <p:spPr>
          <a:xfrm>
            <a:off x="838200" y="855599"/>
            <a:ext cx="10126579" cy="5865876"/>
          </a:xfrm>
          <a:prstGeom prst="rect">
            <a:avLst/>
          </a:prstGeom>
        </p:spPr>
      </p:pic>
      <p:sp>
        <p:nvSpPr>
          <p:cNvPr id="6" name="Title 1">
            <a:extLst>
              <a:ext uri="{FF2B5EF4-FFF2-40B4-BE49-F238E27FC236}">
                <a16:creationId xmlns:a16="http://schemas.microsoft.com/office/drawing/2014/main" id="{3F9F3429-3FF2-1747-A314-EDB8C1AD0DEE}"/>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dirty="0"/>
              <a:t>Hile Süresi- Kayıp Miktarı Arasındaki İlişki</a:t>
            </a:r>
          </a:p>
        </p:txBody>
      </p:sp>
    </p:spTree>
    <p:custDataLst>
      <p:tags r:id="rId1"/>
    </p:custDataLst>
    <p:extLst>
      <p:ext uri="{BB962C8B-B14F-4D97-AF65-F5344CB8AC3E}">
        <p14:creationId xmlns:p14="http://schemas.microsoft.com/office/powerpoint/2010/main" val="3751579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9BCE-3198-4441-8B4C-6FB6F2591545}"/>
              </a:ext>
            </a:extLst>
          </p:cNvPr>
          <p:cNvSpPr>
            <a:spLocks noGrp="1"/>
          </p:cNvSpPr>
          <p:nvPr>
            <p:ph type="title"/>
          </p:nvPr>
        </p:nvSpPr>
        <p:spPr/>
        <p:txBody>
          <a:bodyPr/>
          <a:lstStyle/>
          <a:p>
            <a:r>
              <a:rPr lang="tr-TR" dirty="0"/>
              <a:t>Kümese Müdür Olan Tilki…</a:t>
            </a:r>
          </a:p>
        </p:txBody>
      </p:sp>
      <p:pic>
        <p:nvPicPr>
          <p:cNvPr id="5" name="Picture 4">
            <a:extLst>
              <a:ext uri="{FF2B5EF4-FFF2-40B4-BE49-F238E27FC236}">
                <a16:creationId xmlns:a16="http://schemas.microsoft.com/office/drawing/2014/main" id="{2BBA3C07-C752-ED4B-88AD-E8770F7224CA}"/>
              </a:ext>
            </a:extLst>
          </p:cNvPr>
          <p:cNvPicPr>
            <a:picLocks noChangeAspect="1"/>
          </p:cNvPicPr>
          <p:nvPr/>
        </p:nvPicPr>
        <p:blipFill>
          <a:blip r:embed="rId2"/>
          <a:stretch>
            <a:fillRect/>
          </a:stretch>
        </p:blipFill>
        <p:spPr>
          <a:xfrm>
            <a:off x="3453730" y="1878932"/>
            <a:ext cx="4751805" cy="4322610"/>
          </a:xfrm>
          <a:prstGeom prst="rect">
            <a:avLst/>
          </a:prstGeom>
        </p:spPr>
      </p:pic>
    </p:spTree>
    <p:extLst>
      <p:ext uri="{BB962C8B-B14F-4D97-AF65-F5344CB8AC3E}">
        <p14:creationId xmlns:p14="http://schemas.microsoft.com/office/powerpoint/2010/main" val="1723821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DA0C4-B158-7641-8208-47A49BEBA173}"/>
              </a:ext>
            </a:extLst>
          </p:cNvPr>
          <p:cNvSpPr>
            <a:spLocks noGrp="1"/>
          </p:cNvSpPr>
          <p:nvPr>
            <p:ph type="title"/>
          </p:nvPr>
        </p:nvSpPr>
        <p:spPr>
          <a:xfrm>
            <a:off x="838200" y="365125"/>
            <a:ext cx="10515600" cy="1325563"/>
          </a:xfrm>
        </p:spPr>
        <p:txBody>
          <a:bodyPr>
            <a:normAutofit/>
          </a:bodyPr>
          <a:lstStyle/>
          <a:p>
            <a:r>
              <a:rPr lang="tr-TR"/>
              <a:t>Hile ve Suistimal Gerçekleştirenlerin Bazı Ortak Özellikleri</a:t>
            </a:r>
          </a:p>
        </p:txBody>
      </p:sp>
      <p:graphicFrame>
        <p:nvGraphicFramePr>
          <p:cNvPr id="16" name="Content Placeholder 2">
            <a:extLst>
              <a:ext uri="{FF2B5EF4-FFF2-40B4-BE49-F238E27FC236}">
                <a16:creationId xmlns:a16="http://schemas.microsoft.com/office/drawing/2014/main" id="{B2512464-8456-4EB5-BAF8-4536203A0D2D}"/>
              </a:ext>
            </a:extLst>
          </p:cNvPr>
          <p:cNvGraphicFramePr>
            <a:graphicFrameLocks noGrp="1"/>
          </p:cNvGraphicFramePr>
          <p:nvPr>
            <p:ph idx="1"/>
            <p:extLst>
              <p:ext uri="{D42A27DB-BD31-4B8C-83A1-F6EECF244321}">
                <p14:modId xmlns:p14="http://schemas.microsoft.com/office/powerpoint/2010/main" val="37799331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616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9A31E-2529-0E4C-AD8C-C8C08C1E6E57}"/>
              </a:ext>
            </a:extLst>
          </p:cNvPr>
          <p:cNvSpPr>
            <a:spLocks noGrp="1"/>
          </p:cNvSpPr>
          <p:nvPr>
            <p:ph type="title"/>
          </p:nvPr>
        </p:nvSpPr>
        <p:spPr/>
        <p:txBody>
          <a:bodyPr/>
          <a:lstStyle/>
          <a:p>
            <a:r>
              <a:rPr lang="tr-TR" dirty="0"/>
              <a:t>Hilenin Nedenleri</a:t>
            </a:r>
          </a:p>
        </p:txBody>
      </p:sp>
      <p:graphicFrame>
        <p:nvGraphicFramePr>
          <p:cNvPr id="4" name="Content Placeholder 3">
            <a:extLst>
              <a:ext uri="{FF2B5EF4-FFF2-40B4-BE49-F238E27FC236}">
                <a16:creationId xmlns:a16="http://schemas.microsoft.com/office/drawing/2014/main" id="{79ECB083-BB6A-934F-9E7C-48AA10684263}"/>
              </a:ext>
            </a:extLst>
          </p:cNvPr>
          <p:cNvGraphicFramePr>
            <a:graphicFrameLocks noGrp="1"/>
          </p:cNvGraphicFramePr>
          <p:nvPr>
            <p:ph idx="1"/>
            <p:extLst>
              <p:ext uri="{D42A27DB-BD31-4B8C-83A1-F6EECF244321}">
                <p14:modId xmlns:p14="http://schemas.microsoft.com/office/powerpoint/2010/main" val="1649190713"/>
              </p:ext>
            </p:extLst>
          </p:nvPr>
        </p:nvGraphicFramePr>
        <p:xfrm>
          <a:off x="1752600" y="1492665"/>
          <a:ext cx="6717631"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218A56F-BBFA-014C-8830-BE35767EE417}"/>
              </a:ext>
            </a:extLst>
          </p:cNvPr>
          <p:cNvSpPr txBox="1"/>
          <p:nvPr/>
        </p:nvSpPr>
        <p:spPr>
          <a:xfrm>
            <a:off x="3606792" y="6272100"/>
            <a:ext cx="2489208" cy="369332"/>
          </a:xfrm>
          <a:prstGeom prst="rect">
            <a:avLst/>
          </a:prstGeom>
          <a:noFill/>
        </p:spPr>
        <p:txBody>
          <a:bodyPr wrap="none" rtlCol="0">
            <a:spAutoFit/>
          </a:bodyPr>
          <a:lstStyle/>
          <a:p>
            <a:r>
              <a:rPr lang="tr-TR" dirty="0"/>
              <a:t>KAYNAK: Donald </a:t>
            </a:r>
            <a:r>
              <a:rPr lang="tr-TR" dirty="0" err="1"/>
              <a:t>Cressey</a:t>
            </a:r>
            <a:endParaRPr lang="tr-TR" dirty="0"/>
          </a:p>
        </p:txBody>
      </p:sp>
      <p:sp>
        <p:nvSpPr>
          <p:cNvPr id="6" name="TextBox 5">
            <a:extLst>
              <a:ext uri="{FF2B5EF4-FFF2-40B4-BE49-F238E27FC236}">
                <a16:creationId xmlns:a16="http://schemas.microsoft.com/office/drawing/2014/main" id="{C6A859C9-511F-2E48-BF85-EB8853390FD1}"/>
              </a:ext>
            </a:extLst>
          </p:cNvPr>
          <p:cNvSpPr txBox="1"/>
          <p:nvPr/>
        </p:nvSpPr>
        <p:spPr>
          <a:xfrm>
            <a:off x="7363326" y="4947821"/>
            <a:ext cx="4725524" cy="923330"/>
          </a:xfrm>
          <a:prstGeom prst="rect">
            <a:avLst/>
          </a:prstGeom>
          <a:noFill/>
        </p:spPr>
        <p:txBody>
          <a:bodyPr wrap="none" rtlCol="0">
            <a:spAutoFit/>
          </a:bodyPr>
          <a:lstStyle/>
          <a:p>
            <a:r>
              <a:rPr lang="tr-TR" dirty="0"/>
              <a:t>Herkes yapıyor, kimse zarar görmeyecek, </a:t>
            </a:r>
          </a:p>
          <a:p>
            <a:r>
              <a:rPr lang="tr-TR" dirty="0"/>
              <a:t>Hakkımı vermediler, yerine koyarım, iyi bir amaç </a:t>
            </a:r>
          </a:p>
          <a:p>
            <a:r>
              <a:rPr lang="tr-TR" dirty="0"/>
              <a:t>İçin yapıyorum</a:t>
            </a:r>
          </a:p>
        </p:txBody>
      </p:sp>
      <p:sp>
        <p:nvSpPr>
          <p:cNvPr id="7" name="TextBox 6">
            <a:extLst>
              <a:ext uri="{FF2B5EF4-FFF2-40B4-BE49-F238E27FC236}">
                <a16:creationId xmlns:a16="http://schemas.microsoft.com/office/drawing/2014/main" id="{105466BB-AB7C-BB47-B5D9-DB581DC8635C}"/>
              </a:ext>
            </a:extLst>
          </p:cNvPr>
          <p:cNvSpPr txBox="1"/>
          <p:nvPr/>
        </p:nvSpPr>
        <p:spPr>
          <a:xfrm>
            <a:off x="6938773" y="1733032"/>
            <a:ext cx="4307305" cy="1477328"/>
          </a:xfrm>
          <a:prstGeom prst="rect">
            <a:avLst/>
          </a:prstGeom>
          <a:noFill/>
        </p:spPr>
        <p:txBody>
          <a:bodyPr wrap="square" rtlCol="0">
            <a:spAutoFit/>
          </a:bodyPr>
          <a:lstStyle/>
          <a:p>
            <a:r>
              <a:rPr lang="tr-TR" dirty="0"/>
              <a:t>Gerçekçi olmayan hedefler, psikolojik baskı, primler, </a:t>
            </a:r>
          </a:p>
          <a:p>
            <a:r>
              <a:rPr lang="tr-TR" dirty="0"/>
              <a:t>koşula bağlı terfiler,  hayat şartlarının bozulması, gelir gider dengesi</a:t>
            </a:r>
          </a:p>
          <a:p>
            <a:r>
              <a:rPr lang="tr-TR" dirty="0"/>
              <a:t>bozulması  </a:t>
            </a:r>
          </a:p>
        </p:txBody>
      </p:sp>
      <p:sp>
        <p:nvSpPr>
          <p:cNvPr id="8" name="TextBox 7">
            <a:extLst>
              <a:ext uri="{FF2B5EF4-FFF2-40B4-BE49-F238E27FC236}">
                <a16:creationId xmlns:a16="http://schemas.microsoft.com/office/drawing/2014/main" id="{9060635F-7E18-A141-9BF1-00761AA63E24}"/>
              </a:ext>
            </a:extLst>
          </p:cNvPr>
          <p:cNvSpPr txBox="1"/>
          <p:nvPr/>
        </p:nvSpPr>
        <p:spPr>
          <a:xfrm>
            <a:off x="784939" y="4501612"/>
            <a:ext cx="2959768" cy="1477328"/>
          </a:xfrm>
          <a:prstGeom prst="rect">
            <a:avLst/>
          </a:prstGeom>
          <a:noFill/>
        </p:spPr>
        <p:txBody>
          <a:bodyPr wrap="square" rtlCol="0">
            <a:spAutoFit/>
          </a:bodyPr>
          <a:lstStyle/>
          <a:p>
            <a:r>
              <a:rPr lang="tr-TR" dirty="0"/>
              <a:t>Kötü org yapısı,</a:t>
            </a:r>
          </a:p>
          <a:p>
            <a:r>
              <a:rPr lang="tr-TR" dirty="0"/>
              <a:t>Yetersiz iç kontrol</a:t>
            </a:r>
          </a:p>
          <a:p>
            <a:r>
              <a:rPr lang="tr-TR" dirty="0"/>
              <a:t>Yetersiz yönetim</a:t>
            </a:r>
          </a:p>
          <a:p>
            <a:r>
              <a:rPr lang="tr-TR" dirty="0"/>
              <a:t>Etik ortamın </a:t>
            </a:r>
          </a:p>
          <a:p>
            <a:r>
              <a:rPr lang="tr-TR" dirty="0"/>
              <a:t>bozukluğu</a:t>
            </a:r>
          </a:p>
        </p:txBody>
      </p:sp>
    </p:spTree>
    <p:extLst>
      <p:ext uri="{BB962C8B-B14F-4D97-AF65-F5344CB8AC3E}">
        <p14:creationId xmlns:p14="http://schemas.microsoft.com/office/powerpoint/2010/main" val="2794172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252F2-038B-8E43-A980-5E1C68590D4A}"/>
              </a:ext>
            </a:extLst>
          </p:cNvPr>
          <p:cNvSpPr>
            <a:spLocks noGrp="1"/>
          </p:cNvSpPr>
          <p:nvPr>
            <p:ph type="title"/>
          </p:nvPr>
        </p:nvSpPr>
        <p:spPr/>
        <p:txBody>
          <a:bodyPr/>
          <a:lstStyle/>
          <a:p>
            <a:r>
              <a:rPr lang="tr-TR" dirty="0"/>
              <a:t>Organizasyonlarda Yaygın Hile ve Suistimal Türleri</a:t>
            </a:r>
          </a:p>
        </p:txBody>
      </p:sp>
      <p:sp>
        <p:nvSpPr>
          <p:cNvPr id="3" name="Content Placeholder 2">
            <a:extLst>
              <a:ext uri="{FF2B5EF4-FFF2-40B4-BE49-F238E27FC236}">
                <a16:creationId xmlns:a16="http://schemas.microsoft.com/office/drawing/2014/main" id="{401ED88B-165C-E44B-8EF8-C46EF2B36B3C}"/>
              </a:ext>
            </a:extLst>
          </p:cNvPr>
          <p:cNvSpPr>
            <a:spLocks noGrp="1"/>
          </p:cNvSpPr>
          <p:nvPr>
            <p:ph idx="1"/>
          </p:nvPr>
        </p:nvSpPr>
        <p:spPr>
          <a:xfrm>
            <a:off x="1227944" y="1825625"/>
            <a:ext cx="4423348" cy="4351338"/>
          </a:xfrm>
        </p:spPr>
        <p:txBody>
          <a:bodyPr>
            <a:normAutofit fontScale="55000" lnSpcReduction="20000"/>
          </a:bodyPr>
          <a:lstStyle/>
          <a:p>
            <a:r>
              <a:rPr lang="tr-TR" dirty="0"/>
              <a:t>Hileli mali raporlama</a:t>
            </a:r>
          </a:p>
          <a:p>
            <a:r>
              <a:rPr lang="tr-TR" dirty="0"/>
              <a:t>Ticari sırları ifşa etme</a:t>
            </a:r>
          </a:p>
          <a:p>
            <a:r>
              <a:rPr lang="tr-TR" dirty="0"/>
              <a:t>İçeriden öğrenenlerin ticareti</a:t>
            </a:r>
          </a:p>
          <a:p>
            <a:r>
              <a:rPr lang="tr-TR" dirty="0"/>
              <a:t>İhale yolsuzlukları</a:t>
            </a:r>
          </a:p>
          <a:p>
            <a:r>
              <a:rPr lang="tr-TR" dirty="0"/>
              <a:t>Rüşvet</a:t>
            </a:r>
          </a:p>
          <a:p>
            <a:r>
              <a:rPr lang="tr-TR" dirty="0"/>
              <a:t>Gider hileleri</a:t>
            </a:r>
          </a:p>
          <a:p>
            <a:r>
              <a:rPr lang="tr-TR" dirty="0"/>
              <a:t>Hırsızlık</a:t>
            </a:r>
          </a:p>
          <a:p>
            <a:r>
              <a:rPr lang="tr-TR" dirty="0"/>
              <a:t>Sahte iadeler</a:t>
            </a:r>
          </a:p>
          <a:p>
            <a:r>
              <a:rPr lang="tr-TR" dirty="0"/>
              <a:t>Sahte kredi kartları</a:t>
            </a:r>
          </a:p>
          <a:p>
            <a:r>
              <a:rPr lang="tr-TR" dirty="0"/>
              <a:t>Sahte çekler</a:t>
            </a:r>
          </a:p>
          <a:p>
            <a:r>
              <a:rPr lang="tr-TR" dirty="0"/>
              <a:t>Zimmet</a:t>
            </a:r>
          </a:p>
          <a:p>
            <a:r>
              <a:rPr lang="tr-TR" dirty="0"/>
              <a:t>Bordro hileleri</a:t>
            </a:r>
          </a:p>
          <a:p>
            <a:r>
              <a:rPr lang="tr-TR" dirty="0"/>
              <a:t>Çifte Faturalama</a:t>
            </a:r>
          </a:p>
          <a:p>
            <a:r>
              <a:rPr lang="tr-TR" dirty="0"/>
              <a:t>Çalışanlara rüşvet</a:t>
            </a:r>
          </a:p>
          <a:p>
            <a:r>
              <a:rPr lang="tr-TR" dirty="0"/>
              <a:t>Performans verileri ile oynama</a:t>
            </a:r>
          </a:p>
          <a:p>
            <a:endParaRPr lang="tr-TR" dirty="0"/>
          </a:p>
        </p:txBody>
      </p:sp>
      <p:sp>
        <p:nvSpPr>
          <p:cNvPr id="4" name="Content Placeholder 2">
            <a:extLst>
              <a:ext uri="{FF2B5EF4-FFF2-40B4-BE49-F238E27FC236}">
                <a16:creationId xmlns:a16="http://schemas.microsoft.com/office/drawing/2014/main" id="{B48F5C8A-3EE3-F841-B314-3CC46129666B}"/>
              </a:ext>
            </a:extLst>
          </p:cNvPr>
          <p:cNvSpPr txBox="1">
            <a:spLocks/>
          </p:cNvSpPr>
          <p:nvPr/>
        </p:nvSpPr>
        <p:spPr>
          <a:xfrm>
            <a:off x="6536961" y="1822450"/>
            <a:ext cx="4423348" cy="435133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t>Satışların kayda alınmaması</a:t>
            </a:r>
          </a:p>
          <a:p>
            <a:r>
              <a:rPr lang="tr-TR" dirty="0"/>
              <a:t>Tahsilat hileleri</a:t>
            </a:r>
          </a:p>
          <a:p>
            <a:r>
              <a:rPr lang="tr-TR" dirty="0"/>
              <a:t>Çeklerin çalınması</a:t>
            </a:r>
          </a:p>
          <a:p>
            <a:r>
              <a:rPr lang="tr-TR" dirty="0"/>
              <a:t>Varlıkların kişisel kullanımı</a:t>
            </a:r>
          </a:p>
          <a:p>
            <a:r>
              <a:rPr lang="tr-TR" dirty="0"/>
              <a:t>Hurda hırsızlığı</a:t>
            </a:r>
          </a:p>
          <a:p>
            <a:r>
              <a:rPr lang="tr-TR" dirty="0"/>
              <a:t>Stok hileleri</a:t>
            </a:r>
          </a:p>
          <a:p>
            <a:r>
              <a:rPr lang="tr-TR" dirty="0"/>
              <a:t>Yasal olmayan hediyeler</a:t>
            </a:r>
          </a:p>
          <a:p>
            <a:r>
              <a:rPr lang="tr-TR" dirty="0"/>
              <a:t>Çıkar çatışmaları</a:t>
            </a:r>
          </a:p>
          <a:p>
            <a:r>
              <a:rPr lang="tr-TR" dirty="0"/>
              <a:t>Kasadan Nakit </a:t>
            </a:r>
            <a:r>
              <a:rPr lang="tr-TR" dirty="0" err="1"/>
              <a:t>Çalınnması</a:t>
            </a:r>
            <a:endParaRPr lang="tr-TR" dirty="0"/>
          </a:p>
          <a:p>
            <a:r>
              <a:rPr lang="tr-TR" dirty="0"/>
              <a:t>Hayalet satıcılara fatura</a:t>
            </a:r>
          </a:p>
          <a:p>
            <a:r>
              <a:rPr lang="tr-TR" dirty="0"/>
              <a:t>Satın alım hileleri</a:t>
            </a:r>
          </a:p>
          <a:p>
            <a:r>
              <a:rPr lang="tr-TR" dirty="0"/>
              <a:t>Yetkisiz işlem</a:t>
            </a:r>
          </a:p>
          <a:p>
            <a:r>
              <a:rPr lang="tr-TR" dirty="0"/>
              <a:t>Hayalet çalışan</a:t>
            </a:r>
          </a:p>
          <a:p>
            <a:r>
              <a:rPr lang="tr-TR" dirty="0" err="1"/>
              <a:t>İskonto</a:t>
            </a:r>
            <a:r>
              <a:rPr lang="tr-TR" dirty="0"/>
              <a:t> hileleri</a:t>
            </a:r>
          </a:p>
          <a:p>
            <a:r>
              <a:rPr lang="tr-TR" dirty="0"/>
              <a:t>Teknoloji hırsızlığı</a:t>
            </a:r>
          </a:p>
          <a:p>
            <a:endParaRPr lang="tr-TR" dirty="0"/>
          </a:p>
        </p:txBody>
      </p:sp>
    </p:spTree>
    <p:extLst>
      <p:ext uri="{BB962C8B-B14F-4D97-AF65-F5344CB8AC3E}">
        <p14:creationId xmlns:p14="http://schemas.microsoft.com/office/powerpoint/2010/main" val="3214464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E6F8121-B253-9742-99EF-D2001B8D630A}"/>
              </a:ext>
            </a:extLst>
          </p:cNvPr>
          <p:cNvSpPr>
            <a:spLocks noGrp="1"/>
          </p:cNvSpPr>
          <p:nvPr>
            <p:ph type="title"/>
          </p:nvPr>
        </p:nvSpPr>
        <p:spPr>
          <a:xfrm>
            <a:off x="1179226" y="826680"/>
            <a:ext cx="9833548" cy="1325563"/>
          </a:xfrm>
        </p:spPr>
        <p:txBody>
          <a:bodyPr>
            <a:normAutofit/>
          </a:bodyPr>
          <a:lstStyle/>
          <a:p>
            <a:pPr algn="ctr"/>
            <a:r>
              <a:rPr lang="tr-TR" sz="4000">
                <a:solidFill>
                  <a:srgbClr val="FFFFFF"/>
                </a:solidFill>
              </a:rPr>
              <a:t>Dikkat Çekici Tespit</a:t>
            </a:r>
          </a:p>
        </p:txBody>
      </p:sp>
      <p:graphicFrame>
        <p:nvGraphicFramePr>
          <p:cNvPr id="5" name="Content Placeholder 2">
            <a:extLst>
              <a:ext uri="{FF2B5EF4-FFF2-40B4-BE49-F238E27FC236}">
                <a16:creationId xmlns:a16="http://schemas.microsoft.com/office/drawing/2014/main" id="{DE77B44F-C82A-4F53-9CF2-37706A7D11C9}"/>
              </a:ext>
            </a:extLst>
          </p:cNvPr>
          <p:cNvGraphicFramePr>
            <a:graphicFrameLocks noGrp="1"/>
          </p:cNvGraphicFramePr>
          <p:nvPr>
            <p:ph idx="1"/>
            <p:extLst>
              <p:ext uri="{D42A27DB-BD31-4B8C-83A1-F6EECF244321}">
                <p14:modId xmlns:p14="http://schemas.microsoft.com/office/powerpoint/2010/main" val="3859487713"/>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3281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3BB8A-76E8-C14D-B6AD-F4F4DCD24337}"/>
              </a:ext>
            </a:extLst>
          </p:cNvPr>
          <p:cNvSpPr>
            <a:spLocks noGrp="1"/>
          </p:cNvSpPr>
          <p:nvPr>
            <p:ph type="title"/>
          </p:nvPr>
        </p:nvSpPr>
        <p:spPr>
          <a:xfrm>
            <a:off x="838200" y="963877"/>
            <a:ext cx="3494362" cy="4930246"/>
          </a:xfrm>
        </p:spPr>
        <p:txBody>
          <a:bodyPr>
            <a:normAutofit/>
          </a:bodyPr>
          <a:lstStyle/>
          <a:p>
            <a:pPr algn="r"/>
            <a:r>
              <a:rPr lang="tr-TR">
                <a:solidFill>
                  <a:schemeClr val="accent1"/>
                </a:solidFill>
              </a:rPr>
              <a:t>İç Kontrol ve Etik Ortamın Rolü ve Önemi</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4A8C86C-5C3D-4546-8286-F5DDE8DD0882}"/>
              </a:ext>
            </a:extLst>
          </p:cNvPr>
          <p:cNvSpPr>
            <a:spLocks noGrp="1"/>
          </p:cNvSpPr>
          <p:nvPr>
            <p:ph idx="1"/>
          </p:nvPr>
        </p:nvSpPr>
        <p:spPr>
          <a:xfrm>
            <a:off x="4976031" y="963877"/>
            <a:ext cx="6377769" cy="4930246"/>
          </a:xfrm>
        </p:spPr>
        <p:txBody>
          <a:bodyPr anchor="ctr">
            <a:normAutofit/>
          </a:bodyPr>
          <a:lstStyle/>
          <a:p>
            <a:r>
              <a:rPr lang="tr-TR" sz="2400" dirty="0"/>
              <a:t>Hile ve suistimallerin önlenmesinde iç kontrol temel mücadele yöntemidir. </a:t>
            </a:r>
          </a:p>
        </p:txBody>
      </p:sp>
    </p:spTree>
    <p:extLst>
      <p:ext uri="{BB962C8B-B14F-4D97-AF65-F5344CB8AC3E}">
        <p14:creationId xmlns:p14="http://schemas.microsoft.com/office/powerpoint/2010/main" val="134470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B5CB2581-7B10-D643-AE2D-B69D922D9809}"/>
              </a:ext>
            </a:extLst>
          </p:cNvPr>
          <p:cNvSpPr>
            <a:spLocks noGrp="1"/>
          </p:cNvSpPr>
          <p:nvPr>
            <p:ph type="title"/>
          </p:nvPr>
        </p:nvSpPr>
        <p:spPr>
          <a:xfrm>
            <a:off x="904877" y="2415322"/>
            <a:ext cx="3451730" cy="2399869"/>
          </a:xfrm>
        </p:spPr>
        <p:txBody>
          <a:bodyPr>
            <a:normAutofit/>
          </a:bodyPr>
          <a:lstStyle/>
          <a:p>
            <a:pPr algn="ctr"/>
            <a:r>
              <a:rPr lang="tr-TR" sz="4000">
                <a:solidFill>
                  <a:srgbClr val="FFFFFF"/>
                </a:solidFill>
              </a:rPr>
              <a:t>İç Kontrol </a:t>
            </a:r>
          </a:p>
        </p:txBody>
      </p:sp>
      <p:sp>
        <p:nvSpPr>
          <p:cNvPr id="3" name="Content Placeholder 2">
            <a:extLst>
              <a:ext uri="{FF2B5EF4-FFF2-40B4-BE49-F238E27FC236}">
                <a16:creationId xmlns:a16="http://schemas.microsoft.com/office/drawing/2014/main" id="{F6F66BDE-E31C-4A40-84F1-1EE6886A77B8}"/>
              </a:ext>
            </a:extLst>
          </p:cNvPr>
          <p:cNvSpPr>
            <a:spLocks noGrp="1"/>
          </p:cNvSpPr>
          <p:nvPr>
            <p:ph idx="1"/>
          </p:nvPr>
        </p:nvSpPr>
        <p:spPr>
          <a:xfrm>
            <a:off x="5120640" y="804672"/>
            <a:ext cx="6281928" cy="5248656"/>
          </a:xfrm>
        </p:spPr>
        <p:txBody>
          <a:bodyPr anchor="ctr">
            <a:normAutofit/>
          </a:bodyPr>
          <a:lstStyle/>
          <a:p>
            <a:r>
              <a:rPr lang="tr-TR" sz="3000" dirty="0"/>
              <a:t>“İç kontrol; bir kuruluşun yönetim kurulu, yönetimi ve diğer personeli tarafından etkilenen; faaliyetler, raporlama ve uyumla ilgili kurumsal hedeflere ulaşılmasına ilişkin makul güvence sağlamak üzere tasarlanan bir süreçtir”. </a:t>
            </a:r>
          </a:p>
          <a:p>
            <a:endParaRPr lang="tr-TR" sz="2000" dirty="0"/>
          </a:p>
        </p:txBody>
      </p:sp>
    </p:spTree>
    <p:extLst>
      <p:ext uri="{BB962C8B-B14F-4D97-AF65-F5344CB8AC3E}">
        <p14:creationId xmlns:p14="http://schemas.microsoft.com/office/powerpoint/2010/main" val="2543458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384039" y="365125"/>
            <a:ext cx="7164493" cy="1325563"/>
          </a:xfrm>
        </p:spPr>
        <p:txBody>
          <a:bodyPr>
            <a:normAutofit/>
          </a:bodyPr>
          <a:lstStyle/>
          <a:p>
            <a:r>
              <a:rPr lang="en-US" dirty="0"/>
              <a:t>Dr. Bertan Kaya</a:t>
            </a:r>
          </a:p>
        </p:txBody>
      </p:sp>
      <p:pic>
        <p:nvPicPr>
          <p:cNvPr id="6" name="Picture 5">
            <a:extLst>
              <a:ext uri="{FF2B5EF4-FFF2-40B4-BE49-F238E27FC236}">
                <a16:creationId xmlns:a16="http://schemas.microsoft.com/office/drawing/2014/main" id="{E73AF77B-F872-EA4B-BD9A-6D1C9359EDC1}"/>
              </a:ext>
            </a:extLst>
          </p:cNvPr>
          <p:cNvPicPr>
            <a:picLocks noChangeAspect="1"/>
          </p:cNvPicPr>
          <p:nvPr/>
        </p:nvPicPr>
        <p:blipFill>
          <a:blip r:embed="rId2"/>
          <a:stretch>
            <a:fillRect/>
          </a:stretch>
        </p:blipFill>
        <p:spPr>
          <a:xfrm>
            <a:off x="480060" y="2261053"/>
            <a:ext cx="3087599" cy="2335412"/>
          </a:xfrm>
          <a:prstGeom prst="rect">
            <a:avLst/>
          </a:prstGeom>
        </p:spPr>
      </p:pic>
      <p:sp>
        <p:nvSpPr>
          <p:cNvPr id="4" name="Content Placeholder 3"/>
          <p:cNvSpPr>
            <a:spLocks noGrp="1"/>
          </p:cNvSpPr>
          <p:nvPr>
            <p:ph idx="1"/>
          </p:nvPr>
        </p:nvSpPr>
        <p:spPr>
          <a:xfrm>
            <a:off x="4027787" y="2022601"/>
            <a:ext cx="7889393" cy="4154361"/>
          </a:xfrm>
        </p:spPr>
        <p:txBody>
          <a:bodyPr>
            <a:normAutofit fontScale="70000" lnSpcReduction="20000"/>
          </a:bodyPr>
          <a:lstStyle/>
          <a:p>
            <a:r>
              <a:rPr lang="en-US" sz="2400" dirty="0" err="1"/>
              <a:t>İç</a:t>
            </a:r>
            <a:r>
              <a:rPr lang="en-US" sz="2400" dirty="0"/>
              <a:t> </a:t>
            </a:r>
            <a:r>
              <a:rPr lang="en-US" sz="2400" dirty="0" err="1"/>
              <a:t>Kontrol</a:t>
            </a:r>
            <a:r>
              <a:rPr lang="en-US" sz="2400" dirty="0"/>
              <a:t> </a:t>
            </a:r>
            <a:r>
              <a:rPr lang="en-US" sz="2400" dirty="0" err="1"/>
              <a:t>Enstitüsü</a:t>
            </a:r>
            <a:r>
              <a:rPr lang="en-US" sz="2400" dirty="0"/>
              <a:t> </a:t>
            </a:r>
            <a:r>
              <a:rPr lang="en-US" sz="2400" dirty="0" err="1"/>
              <a:t>Türkiye</a:t>
            </a:r>
            <a:r>
              <a:rPr lang="en-US" sz="2400" dirty="0"/>
              <a:t> (ICI Turkey)- </a:t>
            </a:r>
            <a:r>
              <a:rPr lang="en-US" sz="2400" dirty="0" err="1"/>
              <a:t>Başkan</a:t>
            </a:r>
            <a:r>
              <a:rPr lang="en-US" sz="2400" dirty="0"/>
              <a:t> (2016- )</a:t>
            </a:r>
          </a:p>
          <a:p>
            <a:endParaRPr lang="en-US" sz="2400" dirty="0"/>
          </a:p>
          <a:p>
            <a:r>
              <a:rPr lang="en-US" sz="2400" dirty="0"/>
              <a:t>Control Solutions International- </a:t>
            </a:r>
            <a:r>
              <a:rPr lang="en-US" sz="2400" dirty="0" err="1"/>
              <a:t>Ortak</a:t>
            </a:r>
            <a:r>
              <a:rPr lang="en-US" sz="2400" dirty="0"/>
              <a:t>, </a:t>
            </a:r>
            <a:r>
              <a:rPr lang="en-US" sz="2400" dirty="0" err="1"/>
              <a:t>Yönetici</a:t>
            </a:r>
            <a:r>
              <a:rPr lang="en-US" sz="2400" dirty="0"/>
              <a:t> </a:t>
            </a:r>
            <a:r>
              <a:rPr lang="en-US" sz="2400" dirty="0" err="1"/>
              <a:t>Ortak</a:t>
            </a:r>
            <a:r>
              <a:rPr lang="en-US" sz="2400" dirty="0"/>
              <a:t> (2010- 2017)</a:t>
            </a:r>
          </a:p>
          <a:p>
            <a:endParaRPr lang="en-US" sz="2400" dirty="0"/>
          </a:p>
          <a:p>
            <a:r>
              <a:rPr lang="en-US" sz="2400" dirty="0"/>
              <a:t>TCMB- </a:t>
            </a:r>
            <a:r>
              <a:rPr lang="en-US" sz="2400" dirty="0" err="1"/>
              <a:t>İç</a:t>
            </a:r>
            <a:r>
              <a:rPr lang="en-US" sz="2400" dirty="0"/>
              <a:t> </a:t>
            </a:r>
            <a:r>
              <a:rPr lang="en-US" sz="2400" dirty="0" err="1"/>
              <a:t>Denetçi</a:t>
            </a:r>
            <a:r>
              <a:rPr lang="en-US" sz="2400" dirty="0"/>
              <a:t> (2003- 2010)</a:t>
            </a:r>
          </a:p>
          <a:p>
            <a:endParaRPr lang="en-US" sz="2400" dirty="0"/>
          </a:p>
          <a:p>
            <a:r>
              <a:rPr lang="en-US" sz="2400" dirty="0" err="1"/>
              <a:t>Bağımsız</a:t>
            </a:r>
            <a:r>
              <a:rPr lang="en-US" sz="2400" dirty="0"/>
              <a:t> </a:t>
            </a:r>
            <a:r>
              <a:rPr lang="en-US" sz="2400" dirty="0" err="1"/>
              <a:t>Denetim</a:t>
            </a:r>
            <a:r>
              <a:rPr lang="en-US" sz="2400" dirty="0"/>
              <a:t> </a:t>
            </a:r>
            <a:r>
              <a:rPr lang="en-US" sz="2400" dirty="0" err="1"/>
              <a:t>Sektörü</a:t>
            </a:r>
            <a:r>
              <a:rPr lang="en-US" sz="2400" dirty="0"/>
              <a:t>- 2000- 2003- </a:t>
            </a:r>
            <a:r>
              <a:rPr lang="en-US" sz="2400" dirty="0" err="1"/>
              <a:t>Denetçi</a:t>
            </a:r>
            <a:endParaRPr lang="en-US" sz="2400" dirty="0"/>
          </a:p>
          <a:p>
            <a:endParaRPr lang="en-US" sz="2400" dirty="0"/>
          </a:p>
          <a:p>
            <a:r>
              <a:rPr lang="en-US" sz="2400" dirty="0"/>
              <a:t>BT </a:t>
            </a:r>
            <a:r>
              <a:rPr lang="en-US" sz="2400" dirty="0" err="1"/>
              <a:t>Sektörü</a:t>
            </a:r>
            <a:r>
              <a:rPr lang="en-US" sz="2400" dirty="0"/>
              <a:t>- 1999- 2000 BT </a:t>
            </a:r>
            <a:r>
              <a:rPr lang="en-US" sz="2400" dirty="0" err="1"/>
              <a:t>Danışmanı</a:t>
            </a:r>
            <a:endParaRPr lang="en-US" sz="2400" dirty="0"/>
          </a:p>
          <a:p>
            <a:pPr marL="0" indent="0">
              <a:buNone/>
            </a:pPr>
            <a:endParaRPr lang="en-US" sz="2400" dirty="0"/>
          </a:p>
          <a:p>
            <a:r>
              <a:rPr lang="en-US" sz="2400" dirty="0" err="1"/>
              <a:t>Bahçeşehir</a:t>
            </a:r>
            <a:r>
              <a:rPr lang="en-US" sz="2400" dirty="0"/>
              <a:t>, YBU, Ankara SBF </a:t>
            </a:r>
            <a:r>
              <a:rPr lang="mr-IN" sz="2400" dirty="0"/>
              <a:t>–</a:t>
            </a:r>
            <a:r>
              <a:rPr lang="en-US" sz="2400" dirty="0"/>
              <a:t> </a:t>
            </a:r>
            <a:r>
              <a:rPr lang="en-US" sz="2400" dirty="0" err="1"/>
              <a:t>Eğitmen</a:t>
            </a:r>
            <a:r>
              <a:rPr lang="en-US" sz="2400" dirty="0"/>
              <a:t> (2011- )</a:t>
            </a:r>
          </a:p>
          <a:p>
            <a:endParaRPr lang="en-US" sz="2400" dirty="0"/>
          </a:p>
          <a:p>
            <a:r>
              <a:rPr lang="en-US" sz="2400" dirty="0"/>
              <a:t>Certified Internal Auditor (CIA), Certified Internal Control Professional (CICP)</a:t>
            </a:r>
          </a:p>
          <a:p>
            <a:endParaRPr lang="en-US" sz="1400" dirty="0"/>
          </a:p>
        </p:txBody>
      </p:sp>
      <p:sp>
        <p:nvSpPr>
          <p:cNvPr id="3" name="Slide Number Placeholder 2"/>
          <p:cNvSpPr>
            <a:spLocks noGrp="1"/>
          </p:cNvSpPr>
          <p:nvPr>
            <p:ph type="sldNum" sz="quarter" idx="12"/>
          </p:nvPr>
        </p:nvSpPr>
        <p:spPr>
          <a:xfrm>
            <a:off x="8610600" y="6356350"/>
            <a:ext cx="2743200" cy="365125"/>
          </a:xfrm>
        </p:spPr>
        <p:txBody>
          <a:bodyPr anchor="ctr">
            <a:normAutofit/>
          </a:bodyPr>
          <a:lstStyle/>
          <a:p>
            <a:pPr>
              <a:spcAft>
                <a:spcPts val="600"/>
              </a:spcAft>
            </a:pPr>
            <a:fld id="{2CC6D4B2-409F-40B4-B557-474766D51D1C}" type="slidenum">
              <a:rPr lang="en-US">
                <a:solidFill>
                  <a:schemeClr val="tx1">
                    <a:alpha val="80000"/>
                  </a:schemeClr>
                </a:solidFill>
              </a:rPr>
              <a:pPr>
                <a:spcAft>
                  <a:spcPts val="600"/>
                </a:spcAft>
              </a:pPr>
              <a:t>2</a:t>
            </a:fld>
            <a:endParaRPr lang="en-US">
              <a:solidFill>
                <a:schemeClr val="tx1">
                  <a:alpha val="80000"/>
                </a:schemeClr>
              </a:solidFill>
            </a:endParaRPr>
          </a:p>
        </p:txBody>
      </p:sp>
    </p:spTree>
    <p:extLst>
      <p:ext uri="{BB962C8B-B14F-4D97-AF65-F5344CB8AC3E}">
        <p14:creationId xmlns:p14="http://schemas.microsoft.com/office/powerpoint/2010/main" val="807961524"/>
      </p:ext>
    </p:extLst>
  </p:cSld>
  <p:clrMapOvr>
    <a:overrideClrMapping bg1="dk1" tx1="lt1" bg2="dk2" tx2="lt2" accent1="accent1" accent2="accent2" accent3="accent3" accent4="accent4" accent5="accent5" accent6="accent6" hlink="hlink" folHlink="folHlink"/>
  </p:clrMapOvr>
  <p:transition>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çerik Yer Tutucusu 6"/>
          <p:cNvPicPr>
            <a:picLocks noChangeAspect="1"/>
          </p:cNvPicPr>
          <p:nvPr/>
        </p:nvPicPr>
        <p:blipFill rotWithShape="1">
          <a:blip r:embed="rId2">
            <a:extLst>
              <a:ext uri="{28A0092B-C50C-407E-A947-70E740481C1C}">
                <a14:useLocalDpi xmlns:a14="http://schemas.microsoft.com/office/drawing/2010/main" val="0"/>
              </a:ext>
            </a:extLst>
          </a:blip>
          <a:srcRect l="12510" r="17278" b="2"/>
          <a:stretch/>
        </p:blipFill>
        <p:spPr>
          <a:xfrm>
            <a:off x="4583832" y="640083"/>
            <a:ext cx="5604420" cy="5577837"/>
          </a:xfrm>
          <a:prstGeom prst="rect">
            <a:avLst/>
          </a:prstGeom>
          <a:effectLst/>
        </p:spPr>
      </p:pic>
      <p:sp>
        <p:nvSpPr>
          <p:cNvPr id="2" name="Başlık 1"/>
          <p:cNvSpPr>
            <a:spLocks noGrp="1"/>
          </p:cNvSpPr>
          <p:nvPr>
            <p:ph type="title"/>
          </p:nvPr>
        </p:nvSpPr>
        <p:spPr>
          <a:xfrm>
            <a:off x="2010696" y="629267"/>
            <a:ext cx="2750280" cy="1676603"/>
          </a:xfrm>
        </p:spPr>
        <p:txBody>
          <a:bodyPr>
            <a:normAutofit/>
          </a:bodyPr>
          <a:lstStyle/>
          <a:p>
            <a:r>
              <a:rPr lang="tr-TR"/>
              <a:t>COSO Modeli</a:t>
            </a:r>
          </a:p>
        </p:txBody>
      </p:sp>
      <p:sp>
        <p:nvSpPr>
          <p:cNvPr id="4" name="Slayt Numarası Yer Tutucusu 3"/>
          <p:cNvSpPr>
            <a:spLocks noGrp="1"/>
          </p:cNvSpPr>
          <p:nvPr>
            <p:ph type="sldNum" sz="quarter" idx="11"/>
          </p:nvPr>
        </p:nvSpPr>
        <p:spPr>
          <a:xfrm>
            <a:off x="7981950" y="6356351"/>
            <a:ext cx="2057400" cy="365125"/>
          </a:xfrm>
        </p:spPr>
        <p:txBody>
          <a:bodyPr>
            <a:normAutofit/>
          </a:bodyPr>
          <a:lstStyle/>
          <a:p>
            <a:pPr>
              <a:spcAft>
                <a:spcPts val="600"/>
              </a:spcAft>
            </a:pPr>
            <a:fld id="{2CC6D4B2-409F-40B4-B557-474766D51D1C}" type="slidenum">
              <a:rPr lang="en-US" smtClean="0"/>
              <a:pPr>
                <a:spcAft>
                  <a:spcPts val="600"/>
                </a:spcAft>
              </a:pPr>
              <a:t>20</a:t>
            </a:fld>
            <a:endParaRPr lang="en-US" dirty="0"/>
          </a:p>
        </p:txBody>
      </p:sp>
      <p:sp>
        <p:nvSpPr>
          <p:cNvPr id="12" name="Content Placeholder 11"/>
          <p:cNvSpPr>
            <a:spLocks noGrp="1"/>
          </p:cNvSpPr>
          <p:nvPr>
            <p:ph idx="1"/>
          </p:nvPr>
        </p:nvSpPr>
        <p:spPr>
          <a:xfrm>
            <a:off x="2010697" y="2438401"/>
            <a:ext cx="2750278" cy="3785419"/>
          </a:xfrm>
        </p:spPr>
        <p:txBody>
          <a:bodyPr>
            <a:normAutofit/>
          </a:bodyPr>
          <a:lstStyle/>
          <a:p>
            <a:r>
              <a:rPr lang="en-US" sz="1600"/>
              <a:t>5 bileşen</a:t>
            </a:r>
          </a:p>
          <a:p>
            <a:r>
              <a:rPr lang="en-US" sz="1600"/>
              <a:t>3 hedef kategorisi</a:t>
            </a:r>
          </a:p>
          <a:p>
            <a:r>
              <a:rPr lang="en-US" sz="1600"/>
              <a:t>Farklı kurumsal katmanlar</a:t>
            </a:r>
          </a:p>
        </p:txBody>
      </p:sp>
    </p:spTree>
    <p:extLst>
      <p:ext uri="{BB962C8B-B14F-4D97-AF65-F5344CB8AC3E}">
        <p14:creationId xmlns:p14="http://schemas.microsoft.com/office/powerpoint/2010/main" val="1651765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2F3B7007-74E2-424C-91D6-9C261C75C7FF}"/>
              </a:ext>
            </a:extLst>
          </p:cNvPr>
          <p:cNvSpPr>
            <a:spLocks noGrp="1"/>
          </p:cNvSpPr>
          <p:nvPr>
            <p:ph type="title"/>
          </p:nvPr>
        </p:nvSpPr>
        <p:spPr>
          <a:xfrm>
            <a:off x="535020" y="685800"/>
            <a:ext cx="2780271" cy="5105400"/>
          </a:xfrm>
        </p:spPr>
        <p:txBody>
          <a:bodyPr>
            <a:normAutofit/>
          </a:bodyPr>
          <a:lstStyle/>
          <a:p>
            <a:r>
              <a:rPr lang="tr-TR" sz="4000">
                <a:solidFill>
                  <a:srgbClr val="FFFFFF"/>
                </a:solidFill>
              </a:rPr>
              <a:t>Etik Kurallar ve Etik Ortam</a:t>
            </a:r>
          </a:p>
        </p:txBody>
      </p:sp>
      <p:graphicFrame>
        <p:nvGraphicFramePr>
          <p:cNvPr id="5" name="Content Placeholder 2">
            <a:extLst>
              <a:ext uri="{FF2B5EF4-FFF2-40B4-BE49-F238E27FC236}">
                <a16:creationId xmlns:a16="http://schemas.microsoft.com/office/drawing/2014/main" id="{CA51ECC4-6207-4CD4-AF09-56AC11F98050}"/>
              </a:ext>
            </a:extLst>
          </p:cNvPr>
          <p:cNvGraphicFramePr>
            <a:graphicFrameLocks noGrp="1"/>
          </p:cNvGraphicFramePr>
          <p:nvPr>
            <p:ph idx="1"/>
            <p:extLst>
              <p:ext uri="{D42A27DB-BD31-4B8C-83A1-F6EECF244321}">
                <p14:modId xmlns:p14="http://schemas.microsoft.com/office/powerpoint/2010/main" val="379966695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3667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8"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40701B-7458-EC4D-BA63-87B805DF9BBD}"/>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tr-TR" sz="3200">
                <a:solidFill>
                  <a:srgbClr val="262626"/>
                </a:solidFill>
              </a:rPr>
              <a:t>Etiğin Önleyici Rolü</a:t>
            </a:r>
          </a:p>
        </p:txBody>
      </p:sp>
      <p:sp>
        <p:nvSpPr>
          <p:cNvPr id="3" name="Content Placeholder 2">
            <a:extLst>
              <a:ext uri="{FF2B5EF4-FFF2-40B4-BE49-F238E27FC236}">
                <a16:creationId xmlns:a16="http://schemas.microsoft.com/office/drawing/2014/main" id="{B21D2444-2C18-5646-AFA4-2E62B0CF4152}"/>
              </a:ext>
            </a:extLst>
          </p:cNvPr>
          <p:cNvSpPr>
            <a:spLocks noGrp="1"/>
          </p:cNvSpPr>
          <p:nvPr>
            <p:ph idx="1"/>
          </p:nvPr>
        </p:nvSpPr>
        <p:spPr>
          <a:xfrm>
            <a:off x="6049182" y="802638"/>
            <a:ext cx="5408696" cy="5252722"/>
          </a:xfrm>
        </p:spPr>
        <p:txBody>
          <a:bodyPr anchor="ctr">
            <a:normAutofit/>
          </a:bodyPr>
          <a:lstStyle/>
          <a:p>
            <a:r>
              <a:rPr lang="tr-TR" sz="3000" dirty="0"/>
              <a:t>Hile sebeplerinden yola çıkılırsa baskı, rasyonelleştirme ve fırsat üçlüsünün üçü açısından da etik kuralların önemli bir önleyici rolü olduğu görülmektedir.</a:t>
            </a:r>
          </a:p>
        </p:txBody>
      </p:sp>
    </p:spTree>
    <p:extLst>
      <p:ext uri="{BB962C8B-B14F-4D97-AF65-F5344CB8AC3E}">
        <p14:creationId xmlns:p14="http://schemas.microsoft.com/office/powerpoint/2010/main" val="60003804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5BF8AB-3B05-5144-A408-8DD6A9C96ECB}"/>
              </a:ext>
            </a:extLst>
          </p:cNvPr>
          <p:cNvSpPr>
            <a:spLocks noGrp="1"/>
          </p:cNvSpPr>
          <p:nvPr>
            <p:ph type="title"/>
          </p:nvPr>
        </p:nvSpPr>
        <p:spPr>
          <a:xfrm>
            <a:off x="7859437" y="957695"/>
            <a:ext cx="3494362" cy="4930246"/>
          </a:xfrm>
        </p:spPr>
        <p:txBody>
          <a:bodyPr>
            <a:normAutofit/>
          </a:bodyPr>
          <a:lstStyle/>
          <a:p>
            <a:pPr algn="r"/>
            <a:r>
              <a:rPr lang="tr-TR">
                <a:solidFill>
                  <a:schemeClr val="accent1"/>
                </a:solidFill>
              </a:rPr>
              <a:t>Etik Ortam ve Farkındalık</a:t>
            </a:r>
          </a:p>
        </p:txBody>
      </p:sp>
      <p:sp>
        <p:nvSpPr>
          <p:cNvPr id="3" name="Content Placeholder 2">
            <a:extLst>
              <a:ext uri="{FF2B5EF4-FFF2-40B4-BE49-F238E27FC236}">
                <a16:creationId xmlns:a16="http://schemas.microsoft.com/office/drawing/2014/main" id="{705B4577-0E9B-CA4A-84B2-C8826DB05DF6}"/>
              </a:ext>
            </a:extLst>
          </p:cNvPr>
          <p:cNvSpPr>
            <a:spLocks noGrp="1"/>
          </p:cNvSpPr>
          <p:nvPr>
            <p:ph idx="1"/>
          </p:nvPr>
        </p:nvSpPr>
        <p:spPr>
          <a:xfrm>
            <a:off x="857266" y="963877"/>
            <a:ext cx="6377769" cy="4930246"/>
          </a:xfrm>
        </p:spPr>
        <p:txBody>
          <a:bodyPr anchor="ctr">
            <a:noAutofit/>
          </a:bodyPr>
          <a:lstStyle/>
          <a:p>
            <a:r>
              <a:rPr lang="tr-TR" sz="3000" dirty="0"/>
              <a:t>Etik kurallar ve daha geniş bir perspektiften bakılırsa etik ortam; hile ve </a:t>
            </a:r>
            <a:r>
              <a:rPr lang="tr-TR" sz="3000" dirty="0" err="1"/>
              <a:t>suistimallere</a:t>
            </a:r>
            <a:r>
              <a:rPr lang="tr-TR" sz="3000" dirty="0"/>
              <a:t> yönelik davranışsal kırmızı bayrakların veya alarmların ortaya çıkması halinde diğer kişilerce tespiti, fark edilmesi ve bildirilmesi veya daha iyisi en baştan potansiyel </a:t>
            </a:r>
            <a:r>
              <a:rPr lang="tr-TR" sz="3000" dirty="0" err="1"/>
              <a:t>suistimalcilerin</a:t>
            </a:r>
            <a:r>
              <a:rPr lang="tr-TR" sz="3000" dirty="0"/>
              <a:t> bu kırmızı bayrak olarak tanımlanan durumların etik kurallara aykırı konular olduklarının farkında olmalarını ve eylemlerden uzak durmalarına yönelik rehberlik sağlamaktadır.</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8571" y="2209249"/>
            <a:ext cx="0" cy="250664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106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6907-A167-6044-86BB-6F909458630D}"/>
              </a:ext>
            </a:extLst>
          </p:cNvPr>
          <p:cNvSpPr>
            <a:spLocks noGrp="1"/>
          </p:cNvSpPr>
          <p:nvPr>
            <p:ph type="title"/>
          </p:nvPr>
        </p:nvSpPr>
        <p:spPr>
          <a:xfrm>
            <a:off x="838200" y="365125"/>
            <a:ext cx="10515600" cy="1325563"/>
          </a:xfrm>
          <a:prstGeom prst="ellipse">
            <a:avLst/>
          </a:prstGeom>
        </p:spPr>
        <p:txBody>
          <a:bodyPr>
            <a:normAutofit/>
          </a:bodyPr>
          <a:lstStyle/>
          <a:p>
            <a:r>
              <a:rPr lang="tr-TR"/>
              <a:t>Etik Ortam Nasıl Güçlendirilir?</a:t>
            </a:r>
          </a:p>
        </p:txBody>
      </p:sp>
      <p:graphicFrame>
        <p:nvGraphicFramePr>
          <p:cNvPr id="5" name="Content Placeholder 2">
            <a:extLst>
              <a:ext uri="{FF2B5EF4-FFF2-40B4-BE49-F238E27FC236}">
                <a16:creationId xmlns:a16="http://schemas.microsoft.com/office/drawing/2014/main" id="{556FE8A9-A29D-451A-9A9E-BDD29B59CBEE}"/>
              </a:ext>
            </a:extLst>
          </p:cNvPr>
          <p:cNvGraphicFramePr>
            <a:graphicFrameLocks noGrp="1"/>
          </p:cNvGraphicFramePr>
          <p:nvPr>
            <p:ph idx="1"/>
            <p:extLst>
              <p:ext uri="{D42A27DB-BD31-4B8C-83A1-F6EECF244321}">
                <p14:modId xmlns:p14="http://schemas.microsoft.com/office/powerpoint/2010/main" val="38213432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7053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E866D-1697-4945-AFD8-AF46BA0C061C}"/>
              </a:ext>
            </a:extLst>
          </p:cNvPr>
          <p:cNvSpPr>
            <a:spLocks noGrp="1"/>
          </p:cNvSpPr>
          <p:nvPr>
            <p:ph type="title"/>
          </p:nvPr>
        </p:nvSpPr>
        <p:spPr>
          <a:xfrm>
            <a:off x="838200" y="365125"/>
            <a:ext cx="10515600" cy="1325563"/>
          </a:xfrm>
          <a:prstGeom prst="ellipse">
            <a:avLst/>
          </a:prstGeom>
        </p:spPr>
        <p:txBody>
          <a:bodyPr>
            <a:normAutofit/>
          </a:bodyPr>
          <a:lstStyle/>
          <a:p>
            <a:r>
              <a:rPr lang="tr-TR" sz="4100"/>
              <a:t>Etik Ortam Nasıl Güçlendirilir? (2)</a:t>
            </a:r>
          </a:p>
        </p:txBody>
      </p:sp>
      <p:graphicFrame>
        <p:nvGraphicFramePr>
          <p:cNvPr id="5" name="Content Placeholder 2">
            <a:extLst>
              <a:ext uri="{FF2B5EF4-FFF2-40B4-BE49-F238E27FC236}">
                <a16:creationId xmlns:a16="http://schemas.microsoft.com/office/drawing/2014/main" id="{4B94357A-93A4-4A07-BB2C-085EA8A439BD}"/>
              </a:ext>
            </a:extLst>
          </p:cNvPr>
          <p:cNvGraphicFramePr>
            <a:graphicFrameLocks noGrp="1"/>
          </p:cNvGraphicFramePr>
          <p:nvPr>
            <p:ph idx="1"/>
            <p:extLst>
              <p:ext uri="{D42A27DB-BD31-4B8C-83A1-F6EECF244321}">
                <p14:modId xmlns:p14="http://schemas.microsoft.com/office/powerpoint/2010/main" val="11089562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7817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555CF36-46AC-3148-BCF2-7CAC4D55886E}"/>
              </a:ext>
            </a:extLst>
          </p:cNvPr>
          <p:cNvSpPr>
            <a:spLocks noGrp="1"/>
          </p:cNvSpPr>
          <p:nvPr>
            <p:ph type="title"/>
          </p:nvPr>
        </p:nvSpPr>
        <p:spPr>
          <a:xfrm>
            <a:off x="2726432" y="1741337"/>
            <a:ext cx="6739136" cy="2387918"/>
          </a:xfrm>
        </p:spPr>
        <p:txBody>
          <a:bodyPr vert="horz" lIns="91440" tIns="45720" rIns="91440" bIns="45720" rtlCol="0" anchor="b">
            <a:normAutofit/>
          </a:bodyPr>
          <a:lstStyle/>
          <a:p>
            <a:pPr algn="ctr"/>
            <a:r>
              <a:rPr lang="en-US" sz="6600" kern="1200" dirty="0" err="1">
                <a:solidFill>
                  <a:srgbClr val="FFFFFF"/>
                </a:solidFill>
                <a:latin typeface="+mj-lt"/>
                <a:ea typeface="+mj-ea"/>
                <a:cs typeface="+mj-cs"/>
              </a:rPr>
              <a:t>Teşekkürler</a:t>
            </a:r>
            <a:endParaRPr lang="en-US" sz="6600" kern="1200" dirty="0">
              <a:solidFill>
                <a:srgbClr val="FFFFFF"/>
              </a:solidFill>
              <a:latin typeface="+mj-lt"/>
              <a:ea typeface="+mj-ea"/>
              <a:cs typeface="+mj-cs"/>
            </a:endParaRPr>
          </a:p>
        </p:txBody>
      </p:sp>
    </p:spTree>
    <p:extLst>
      <p:ext uri="{BB962C8B-B14F-4D97-AF65-F5344CB8AC3E}">
        <p14:creationId xmlns:p14="http://schemas.microsoft.com/office/powerpoint/2010/main" val="2586401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570426C-B11B-8642-87E4-F0B8470AD78E}"/>
              </a:ext>
            </a:extLst>
          </p:cNvPr>
          <p:cNvSpPr>
            <a:spLocks noGrp="1"/>
          </p:cNvSpPr>
          <p:nvPr>
            <p:ph type="title"/>
          </p:nvPr>
        </p:nvSpPr>
        <p:spPr>
          <a:xfrm>
            <a:off x="838200" y="5529884"/>
            <a:ext cx="7719381" cy="1096331"/>
          </a:xfrm>
        </p:spPr>
        <p:txBody>
          <a:bodyPr>
            <a:normAutofit/>
          </a:bodyPr>
          <a:lstStyle/>
          <a:p>
            <a:r>
              <a:rPr lang="tr-TR" dirty="0"/>
              <a:t>Daha Detaylı Bilgi İçin</a:t>
            </a:r>
          </a:p>
        </p:txBody>
      </p:sp>
      <p:sp>
        <p:nvSpPr>
          <p:cNvPr id="28" name="Freeform: Shape 27">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8" name="Content Placeholder 5">
            <a:extLst>
              <a:ext uri="{FF2B5EF4-FFF2-40B4-BE49-F238E27FC236}">
                <a16:creationId xmlns:a16="http://schemas.microsoft.com/office/drawing/2014/main" id="{EEE3AF81-4346-434C-A9B6-CA1CF7E74C7C}"/>
              </a:ext>
            </a:extLst>
          </p:cNvPr>
          <p:cNvGraphicFramePr>
            <a:graphicFrameLocks noGrp="1"/>
          </p:cNvGraphicFramePr>
          <p:nvPr>
            <p:ph idx="1"/>
            <p:extLst>
              <p:ext uri="{D42A27DB-BD31-4B8C-83A1-F6EECF244321}">
                <p14:modId xmlns:p14="http://schemas.microsoft.com/office/powerpoint/2010/main" val="1227853040"/>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1739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52700" y="1398552"/>
            <a:ext cx="7200900" cy="809625"/>
          </a:xfrm>
        </p:spPr>
        <p:txBody>
          <a:bodyPr>
            <a:normAutofit/>
          </a:bodyPr>
          <a:lstStyle/>
          <a:p>
            <a:r>
              <a:rPr lang="tr-TR" sz="3600" b="1" dirty="0">
                <a:solidFill>
                  <a:schemeClr val="accent4"/>
                </a:solidFill>
                <a:latin typeface="Calisto MT" panose="02040603050505030304" pitchFamily="18" charset="0"/>
              </a:rPr>
              <a:t>ICI</a:t>
            </a:r>
          </a:p>
        </p:txBody>
      </p:sp>
      <p:sp>
        <p:nvSpPr>
          <p:cNvPr id="6" name="İçerik Yer Tutucusu 5"/>
          <p:cNvSpPr>
            <a:spLocks noGrp="1"/>
          </p:cNvSpPr>
          <p:nvPr>
            <p:ph idx="1"/>
          </p:nvPr>
        </p:nvSpPr>
        <p:spPr>
          <a:xfrm>
            <a:off x="2552700" y="2089447"/>
            <a:ext cx="7016075" cy="1461146"/>
          </a:xfr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a:normAutofit/>
          </a:bodyPr>
          <a:lstStyle/>
          <a:p>
            <a:pPr marL="0" indent="0" algn="ctr">
              <a:buNone/>
            </a:pPr>
            <a:endParaRPr lang="tr-TR" sz="1400" b="1" dirty="0">
              <a:latin typeface="Calibri Light" panose="020F0302020204030204" pitchFamily="34" charset="0"/>
              <a:cs typeface="Calibri Light" panose="020F0302020204030204" pitchFamily="34" charset="0"/>
            </a:endParaRPr>
          </a:p>
          <a:p>
            <a:pPr marL="0" indent="0" algn="ctr">
              <a:buNone/>
            </a:pPr>
            <a:r>
              <a:rPr lang="tr-TR" sz="2400" b="1" dirty="0">
                <a:latin typeface="Calibri Light" panose="020F0302020204030204" pitchFamily="34" charset="0"/>
                <a:cs typeface="Calibri Light" panose="020F0302020204030204" pitchFamily="34" charset="0"/>
              </a:rPr>
              <a:t>ICI iç kontrol mesleğini geliştirmeye yönelik dünya çapındaki ilk organizasyondur.</a:t>
            </a:r>
          </a:p>
          <a:p>
            <a:pPr marL="0" indent="0" algn="ctr">
              <a:buNone/>
            </a:pPr>
            <a:endParaRPr lang="tr-TR" sz="2400" b="1" dirty="0">
              <a:latin typeface="Calibri Light" panose="020F0302020204030204" pitchFamily="34" charset="0"/>
              <a:cs typeface="Calibri Light" panose="020F0302020204030204" pitchFamily="34" charset="0"/>
            </a:endParaRPr>
          </a:p>
          <a:p>
            <a:pPr marL="0" indent="0" algn="ctr">
              <a:buNone/>
            </a:pPr>
            <a:endParaRPr lang="tr-TR" sz="2400" dirty="0"/>
          </a:p>
        </p:txBody>
      </p:sp>
      <p:sp>
        <p:nvSpPr>
          <p:cNvPr id="9" name="Slayt Numarası Yer Tutucusu 8"/>
          <p:cNvSpPr>
            <a:spLocks noGrp="1"/>
          </p:cNvSpPr>
          <p:nvPr>
            <p:ph type="sldNum" sz="quarter" idx="12"/>
          </p:nvPr>
        </p:nvSpPr>
        <p:spPr/>
        <p:txBody>
          <a:bodyPr/>
          <a:lstStyle/>
          <a:p>
            <a:fld id="{3E2D14B0-0AB9-44D7-B5AF-56136A58215A}" type="slidenum">
              <a:rPr lang="tr-TR" smtClean="0"/>
              <a:t>3</a:t>
            </a:fld>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6290" y="262571"/>
            <a:ext cx="1102009" cy="726253"/>
          </a:xfrm>
          <a:prstGeom prst="rect">
            <a:avLst/>
          </a:prstGeom>
        </p:spPr>
      </p:pic>
      <p:sp>
        <p:nvSpPr>
          <p:cNvPr id="7" name="Dikdörtgen 6"/>
          <p:cNvSpPr/>
          <p:nvPr/>
        </p:nvSpPr>
        <p:spPr>
          <a:xfrm>
            <a:off x="2552700" y="4942062"/>
            <a:ext cx="7200900" cy="1569660"/>
          </a:xfrm>
          <a:prstGeom prst="rect">
            <a:avLst/>
          </a:prstGeom>
        </p:spPr>
        <p:txBody>
          <a:bodyPr wrap="square">
            <a:spAutoFit/>
          </a:bodyPr>
          <a:lstStyle/>
          <a:p>
            <a:pPr algn="just">
              <a:spcBef>
                <a:spcPts val="1200"/>
              </a:spcBef>
              <a:spcAft>
                <a:spcPts val="750"/>
              </a:spcAft>
            </a:pPr>
            <a:r>
              <a:rPr lang="tr-TR" sz="2400" b="1" spc="15" dirty="0">
                <a:solidFill>
                  <a:schemeClr val="tx2"/>
                </a:solidFill>
                <a:latin typeface="Calibri Light" panose="020F0302020204030204" pitchFamily="34" charset="0"/>
                <a:ea typeface="Times New Roman" panose="02020603050405020304" pitchFamily="18" charset="0"/>
                <a:cs typeface="Calibri Light" panose="020F0302020204030204" pitchFamily="34" charset="0"/>
              </a:rPr>
              <a:t>Mesleki sertifika programlarına hazırlık süreci ile kişilere, kurumlarda, ihlalleri ortaya çıkarma ve bunlardan korunmaya yönelik bilgi ve uzmanlık kazandırmayı amaçlamaktadır.</a:t>
            </a:r>
          </a:p>
        </p:txBody>
      </p:sp>
      <p:sp>
        <p:nvSpPr>
          <p:cNvPr id="3" name="Dikdörtgen 2"/>
          <p:cNvSpPr/>
          <p:nvPr/>
        </p:nvSpPr>
        <p:spPr>
          <a:xfrm>
            <a:off x="2552700" y="3646164"/>
            <a:ext cx="7016074" cy="1200329"/>
          </a:xfrm>
          <a:prstGeom prst="rect">
            <a:avLst/>
          </a:prstGeom>
        </p:spPr>
        <p:txBody>
          <a:bodyPr wrap="square">
            <a:spAutoFit/>
          </a:bodyPr>
          <a:lstStyle/>
          <a:p>
            <a:pPr algn="just"/>
            <a:r>
              <a:rPr lang="tr-TR" sz="2400" b="1" spc="15" dirty="0">
                <a:solidFill>
                  <a:schemeClr val="tx2"/>
                </a:solidFill>
                <a:latin typeface="Calibri Light" panose="020F0302020204030204" pitchFamily="34" charset="0"/>
                <a:ea typeface="Times New Roman" panose="02020603050405020304" pitchFamily="18" charset="0"/>
              </a:rPr>
              <a:t>İç Kontrol Enstitüsü küresel merkezi ABD’de Orlando/Florida’da bulunan uluslararası mesleki bir kuruluştur.</a:t>
            </a:r>
            <a:endParaRPr lang="tr-TR" sz="2400" b="1" dirty="0">
              <a:solidFill>
                <a:schemeClr val="tx2"/>
              </a:solidFill>
            </a:endParaRPr>
          </a:p>
        </p:txBody>
      </p:sp>
    </p:spTree>
    <p:extLst>
      <p:ext uri="{BB962C8B-B14F-4D97-AF65-F5344CB8AC3E}">
        <p14:creationId xmlns:p14="http://schemas.microsoft.com/office/powerpoint/2010/main" val="105493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52700" y="1320729"/>
            <a:ext cx="7200900" cy="809625"/>
          </a:xfrm>
        </p:spPr>
        <p:txBody>
          <a:bodyPr>
            <a:normAutofit/>
          </a:bodyPr>
          <a:lstStyle/>
          <a:p>
            <a:r>
              <a:rPr lang="tr-TR" sz="3600" b="1" dirty="0">
                <a:solidFill>
                  <a:schemeClr val="accent4"/>
                </a:solidFill>
                <a:latin typeface="Calisto MT" panose="02040603050505030304" pitchFamily="18" charset="0"/>
              </a:rPr>
              <a:t>ICI</a:t>
            </a:r>
          </a:p>
        </p:txBody>
      </p:sp>
      <p:sp>
        <p:nvSpPr>
          <p:cNvPr id="6" name="İçerik Yer Tutucusu 5"/>
          <p:cNvSpPr>
            <a:spLocks noGrp="1"/>
          </p:cNvSpPr>
          <p:nvPr>
            <p:ph idx="1"/>
          </p:nvPr>
        </p:nvSpPr>
        <p:spPr>
          <a:xfrm>
            <a:off x="2552700" y="2130353"/>
            <a:ext cx="7458074" cy="1663430"/>
          </a:xfr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a:noAutofit/>
          </a:bodyPr>
          <a:lstStyle/>
          <a:p>
            <a:pPr marL="0" indent="0" algn="ctr">
              <a:buNone/>
            </a:pPr>
            <a:endParaRPr lang="tr-TR" sz="2400" b="1" dirty="0">
              <a:solidFill>
                <a:schemeClr val="bg1"/>
              </a:solidFill>
              <a:latin typeface="Calibri Light" panose="020F0302020204030204" pitchFamily="34" charset="0"/>
              <a:cs typeface="Calibri Light" panose="020F0302020204030204" pitchFamily="34" charset="0"/>
            </a:endParaRPr>
          </a:p>
          <a:p>
            <a:pPr marL="0" indent="0" algn="ctr">
              <a:buNone/>
            </a:pPr>
            <a:r>
              <a:rPr lang="tr-TR" sz="2400" b="1" dirty="0">
                <a:solidFill>
                  <a:schemeClr val="bg1"/>
                </a:solidFill>
                <a:latin typeface="Calibri Light" panose="020F0302020204030204" pitchFamily="34" charset="0"/>
                <a:cs typeface="Calibri Light" panose="020F0302020204030204" pitchFamily="34" charset="0"/>
              </a:rPr>
              <a:t>Enstitünün amacı uluslararası ölçekte iç kontrolü ve kurumsal yönetişimi geliştirmektir. </a:t>
            </a:r>
          </a:p>
          <a:p>
            <a:pPr marL="0" indent="0" algn="ctr">
              <a:buNone/>
            </a:pPr>
            <a:endParaRPr lang="tr-TR" sz="2400" b="1" dirty="0">
              <a:solidFill>
                <a:schemeClr val="bg1"/>
              </a:solidFill>
              <a:latin typeface="Calibri Light" panose="020F0302020204030204" pitchFamily="34" charset="0"/>
              <a:cs typeface="Calibri Light" panose="020F0302020204030204" pitchFamily="34" charset="0"/>
            </a:endParaRPr>
          </a:p>
        </p:txBody>
      </p:sp>
      <p:sp>
        <p:nvSpPr>
          <p:cNvPr id="8" name="Slayt Numarası Yer Tutucusu 7"/>
          <p:cNvSpPr>
            <a:spLocks noGrp="1"/>
          </p:cNvSpPr>
          <p:nvPr>
            <p:ph type="sldNum" sz="quarter" idx="12"/>
          </p:nvPr>
        </p:nvSpPr>
        <p:spPr/>
        <p:txBody>
          <a:bodyPr/>
          <a:lstStyle/>
          <a:p>
            <a:fld id="{3E2D14B0-0AB9-44D7-B5AF-56136A58215A}" type="slidenum">
              <a:rPr lang="tr-TR" smtClean="0"/>
              <a:t>4</a:t>
            </a:fld>
            <a:endParaRPr lang="tr-TR"/>
          </a:p>
        </p:txBody>
      </p:sp>
      <p:sp>
        <p:nvSpPr>
          <p:cNvPr id="9" name="Dikdörtgen 8"/>
          <p:cNvSpPr/>
          <p:nvPr/>
        </p:nvSpPr>
        <p:spPr>
          <a:xfrm>
            <a:off x="2552701" y="4149045"/>
            <a:ext cx="4710619" cy="2308324"/>
          </a:xfrm>
          <a:prstGeom prst="rect">
            <a:avLst/>
          </a:prstGeom>
        </p:spPr>
        <p:txBody>
          <a:bodyPr wrap="square">
            <a:spAutoFit/>
          </a:bodyPr>
          <a:lstStyle/>
          <a:p>
            <a:r>
              <a:rPr lang="tr-TR" sz="2400" b="1" dirty="0">
                <a:solidFill>
                  <a:schemeClr val="tx2"/>
                </a:solidFill>
                <a:latin typeface="Calibri Light" panose="020F0302020204030204" pitchFamily="34" charset="0"/>
                <a:cs typeface="Calibri Light" panose="020F0302020204030204" pitchFamily="34" charset="0"/>
              </a:rPr>
              <a:t>ICI, kurumlara ve üyelerine; </a:t>
            </a:r>
          </a:p>
          <a:p>
            <a:pPr marL="342900" indent="-342900">
              <a:buFont typeface="Arial" panose="020B0604020202020204" pitchFamily="34" charset="0"/>
              <a:buChar char="•"/>
            </a:pPr>
            <a:r>
              <a:rPr lang="tr-TR" sz="2400" b="1" dirty="0">
                <a:solidFill>
                  <a:schemeClr val="tx2"/>
                </a:solidFill>
                <a:latin typeface="Calibri Light" panose="020F0302020204030204" pitchFamily="34" charset="0"/>
                <a:cs typeface="Calibri Light" panose="020F0302020204030204" pitchFamily="34" charset="0"/>
              </a:rPr>
              <a:t>İç kontrol yöntemleri, </a:t>
            </a:r>
          </a:p>
          <a:p>
            <a:pPr marL="342900" indent="-342900">
              <a:buFont typeface="Arial" panose="020B0604020202020204" pitchFamily="34" charset="0"/>
              <a:buChar char="•"/>
            </a:pPr>
            <a:r>
              <a:rPr lang="tr-TR" sz="2400" b="1" dirty="0">
                <a:solidFill>
                  <a:schemeClr val="tx2"/>
                </a:solidFill>
                <a:latin typeface="Calibri Light" panose="020F0302020204030204" pitchFamily="34" charset="0"/>
                <a:cs typeface="Calibri Light" panose="020F0302020204030204" pitchFamily="34" charset="0"/>
              </a:rPr>
              <a:t>İç kontrol rehberleri/kılavuzları, </a:t>
            </a:r>
          </a:p>
          <a:p>
            <a:pPr marL="342900" indent="-342900">
              <a:buFont typeface="Arial" panose="020B0604020202020204" pitchFamily="34" charset="0"/>
              <a:buChar char="•"/>
            </a:pPr>
            <a:r>
              <a:rPr lang="tr-TR" sz="2400" b="1" dirty="0">
                <a:solidFill>
                  <a:schemeClr val="tx2"/>
                </a:solidFill>
                <a:latin typeface="Calibri Light" panose="020F0302020204030204" pitchFamily="34" charset="0"/>
                <a:cs typeface="Calibri Light" panose="020F0302020204030204" pitchFamily="34" charset="0"/>
              </a:rPr>
              <a:t>İç kontrol süreçleri vb. </a:t>
            </a:r>
          </a:p>
          <a:p>
            <a:r>
              <a:rPr lang="tr-TR" sz="2400" b="1" dirty="0">
                <a:solidFill>
                  <a:schemeClr val="tx2"/>
                </a:solidFill>
                <a:latin typeface="Calibri Light" panose="020F0302020204030204" pitchFamily="34" charset="0"/>
                <a:cs typeface="Calibri Light" panose="020F0302020204030204" pitchFamily="34" charset="0"/>
              </a:rPr>
              <a:t>ileri düzey iç kontrol araçları sağlamaktadır.</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6290" y="262571"/>
            <a:ext cx="1102009" cy="726253"/>
          </a:xfrm>
          <a:prstGeom prst="rect">
            <a:avLst/>
          </a:prstGeom>
        </p:spPr>
      </p:pic>
      <p:pic>
        <p:nvPicPr>
          <p:cNvPr id="3" name="Resim 2"/>
          <p:cNvPicPr>
            <a:picLocks noChangeAspect="1"/>
          </p:cNvPicPr>
          <p:nvPr/>
        </p:nvPicPr>
        <p:blipFill>
          <a:blip r:embed="rId4"/>
          <a:stretch>
            <a:fillRect/>
          </a:stretch>
        </p:blipFill>
        <p:spPr>
          <a:xfrm>
            <a:off x="6930828" y="4009429"/>
            <a:ext cx="3737172" cy="2587557"/>
          </a:xfrm>
          <a:prstGeom prst="rect">
            <a:avLst/>
          </a:prstGeom>
        </p:spPr>
      </p:pic>
    </p:spTree>
    <p:extLst>
      <p:ext uri="{BB962C8B-B14F-4D97-AF65-F5344CB8AC3E}">
        <p14:creationId xmlns:p14="http://schemas.microsoft.com/office/powerpoint/2010/main" val="2154139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52700" y="1476376"/>
            <a:ext cx="7200900" cy="809625"/>
          </a:xfrm>
        </p:spPr>
        <p:txBody>
          <a:bodyPr>
            <a:normAutofit/>
          </a:bodyPr>
          <a:lstStyle/>
          <a:p>
            <a:r>
              <a:rPr lang="tr-TR" sz="3600" b="1" dirty="0">
                <a:solidFill>
                  <a:schemeClr val="accent4"/>
                </a:solidFill>
                <a:latin typeface="Calisto MT" panose="02040603050505030304" pitchFamily="18" charset="0"/>
              </a:rPr>
              <a:t>ICI Türkiye</a:t>
            </a:r>
          </a:p>
        </p:txBody>
      </p:sp>
      <p:sp>
        <p:nvSpPr>
          <p:cNvPr id="7" name="Slayt Numarası Yer Tutucusu 6"/>
          <p:cNvSpPr>
            <a:spLocks noGrp="1"/>
          </p:cNvSpPr>
          <p:nvPr>
            <p:ph type="sldNum" sz="quarter" idx="12"/>
          </p:nvPr>
        </p:nvSpPr>
        <p:spPr/>
        <p:txBody>
          <a:bodyPr/>
          <a:lstStyle/>
          <a:p>
            <a:fld id="{3E2D14B0-0AB9-44D7-B5AF-56136A58215A}" type="slidenum">
              <a:rPr lang="tr-TR" smtClean="0"/>
              <a:t>5</a:t>
            </a:fld>
            <a:endParaRPr lang="tr-TR"/>
          </a:p>
        </p:txBody>
      </p:sp>
      <p:sp>
        <p:nvSpPr>
          <p:cNvPr id="5" name="Dikdörtgen 4"/>
          <p:cNvSpPr/>
          <p:nvPr/>
        </p:nvSpPr>
        <p:spPr>
          <a:xfrm>
            <a:off x="2552700" y="2391460"/>
            <a:ext cx="7277100" cy="2677656"/>
          </a:xfrm>
          <a:prstGeom prst="rect">
            <a:avLst/>
          </a:prstGeom>
        </p:spPr>
        <p:txBody>
          <a:bodyPr wrap="square">
            <a:spAutoFit/>
          </a:bodyPr>
          <a:lstStyle/>
          <a:p>
            <a:pPr algn="just"/>
            <a:r>
              <a:rPr lang="tr-TR" sz="2400" b="1" dirty="0">
                <a:solidFill>
                  <a:schemeClr val="accent5">
                    <a:lumMod val="50000"/>
                  </a:schemeClr>
                </a:solidFill>
                <a:latin typeface="Calibri Light" panose="020F0302020204030204" pitchFamily="34" charset="0"/>
                <a:cs typeface="Calibri Light" panose="020F0302020204030204" pitchFamily="34" charset="0"/>
              </a:rPr>
              <a:t>ICI Türkiye, ICI tarafından sunulan tüm sertifikasyon, eğitim ve danışmanlık hizmetlerini Türkiye’ de vermeye yetkilidir.</a:t>
            </a:r>
          </a:p>
          <a:p>
            <a:pPr algn="just"/>
            <a:endParaRPr lang="tr-TR" sz="2400" b="1" dirty="0">
              <a:solidFill>
                <a:schemeClr val="accent5">
                  <a:lumMod val="50000"/>
                </a:schemeClr>
              </a:solidFill>
              <a:latin typeface="Calibri Light" panose="020F0302020204030204" pitchFamily="34" charset="0"/>
              <a:cs typeface="Calibri Light" panose="020F0302020204030204" pitchFamily="34" charset="0"/>
            </a:endParaRPr>
          </a:p>
          <a:p>
            <a:pPr algn="just"/>
            <a:r>
              <a:rPr lang="tr-TR" sz="2400" b="1" dirty="0">
                <a:solidFill>
                  <a:schemeClr val="accent5">
                    <a:lumMod val="50000"/>
                  </a:schemeClr>
                </a:solidFill>
                <a:latin typeface="Calibri Light" panose="020F0302020204030204" pitchFamily="34" charset="0"/>
                <a:cs typeface="Calibri Light" panose="020F0302020204030204" pitchFamily="34" charset="0"/>
              </a:rPr>
              <a:t>ICI Türkiye, Enstitünün iç kontrol alanındaki geniş bilgi tabanını iç kontrol profesyonelleri ile Türk şirketleri, sivil toplum örgütleri ve kamu idarelerine sunmaktadır.</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6290" y="262571"/>
            <a:ext cx="1102009" cy="726253"/>
          </a:xfrm>
          <a:prstGeom prst="rect">
            <a:avLst/>
          </a:prstGeom>
        </p:spPr>
      </p:pic>
    </p:spTree>
    <p:extLst>
      <p:ext uri="{BB962C8B-B14F-4D97-AF65-F5344CB8AC3E}">
        <p14:creationId xmlns:p14="http://schemas.microsoft.com/office/powerpoint/2010/main" val="338727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52700" y="1476376"/>
            <a:ext cx="7200900" cy="809625"/>
          </a:xfrm>
        </p:spPr>
        <p:txBody>
          <a:bodyPr>
            <a:normAutofit/>
          </a:bodyPr>
          <a:lstStyle/>
          <a:p>
            <a:r>
              <a:rPr lang="tr-TR" sz="3600" b="1" dirty="0">
                <a:solidFill>
                  <a:schemeClr val="accent4"/>
                </a:solidFill>
                <a:latin typeface="Calisto MT" panose="02040603050505030304" pitchFamily="18" charset="0"/>
              </a:rPr>
              <a:t>İç Kontrol Uzmanlığı Mesleği</a:t>
            </a:r>
          </a:p>
        </p:txBody>
      </p:sp>
      <p:sp>
        <p:nvSpPr>
          <p:cNvPr id="8" name="Slayt Numarası Yer Tutucusu 7"/>
          <p:cNvSpPr>
            <a:spLocks noGrp="1"/>
          </p:cNvSpPr>
          <p:nvPr>
            <p:ph type="sldNum" sz="quarter" idx="12"/>
          </p:nvPr>
        </p:nvSpPr>
        <p:spPr/>
        <p:txBody>
          <a:bodyPr/>
          <a:lstStyle/>
          <a:p>
            <a:fld id="{3E2D14B0-0AB9-44D7-B5AF-56136A58215A}" type="slidenum">
              <a:rPr lang="tr-TR" smtClean="0"/>
              <a:t>6</a:t>
            </a:fld>
            <a:endParaRPr lang="tr-TR"/>
          </a:p>
        </p:txBody>
      </p:sp>
      <p:sp>
        <p:nvSpPr>
          <p:cNvPr id="5" name="Dikdörtgen 4"/>
          <p:cNvSpPr/>
          <p:nvPr/>
        </p:nvSpPr>
        <p:spPr>
          <a:xfrm>
            <a:off x="2552700" y="2954838"/>
            <a:ext cx="7277100" cy="3416320"/>
          </a:xfrm>
          <a:prstGeom prst="rect">
            <a:avLst/>
          </a:prstGeom>
        </p:spPr>
        <p:txBody>
          <a:bodyPr wrap="square">
            <a:spAutoFit/>
          </a:bodyPr>
          <a:lstStyle/>
          <a:p>
            <a:pPr algn="just"/>
            <a:r>
              <a:rPr lang="tr-TR" sz="2400" b="1" dirty="0">
                <a:solidFill>
                  <a:schemeClr val="accent5">
                    <a:lumMod val="50000"/>
                  </a:schemeClr>
                </a:solidFill>
                <a:latin typeface="Calibri Light" panose="020F0302020204030204" pitchFamily="34" charset="0"/>
                <a:cs typeface="Calibri Light" panose="020F0302020204030204" pitchFamily="34" charset="0"/>
              </a:rPr>
              <a:t>İç kontrol;</a:t>
            </a:r>
          </a:p>
          <a:p>
            <a:pPr marL="342900" indent="-342900" algn="just">
              <a:buFont typeface="Arial" panose="020B0604020202020204" pitchFamily="34" charset="0"/>
              <a:buChar char="•"/>
            </a:pPr>
            <a:r>
              <a:rPr lang="tr-TR" sz="2400" b="1" dirty="0">
                <a:solidFill>
                  <a:schemeClr val="accent5">
                    <a:lumMod val="50000"/>
                  </a:schemeClr>
                </a:solidFill>
                <a:latin typeface="Calibri Light" panose="020F0302020204030204" pitchFamily="34" charset="0"/>
                <a:cs typeface="Calibri Light" panose="020F0302020204030204" pitchFamily="34" charset="0"/>
              </a:rPr>
              <a:t>Kendi mesleki bilgi tabanı, </a:t>
            </a:r>
          </a:p>
          <a:p>
            <a:pPr marL="342900" indent="-342900" algn="just">
              <a:buFont typeface="Arial" panose="020B0604020202020204" pitchFamily="34" charset="0"/>
              <a:buChar char="•"/>
            </a:pPr>
            <a:r>
              <a:rPr lang="tr-TR" sz="2400" b="1" dirty="0">
                <a:solidFill>
                  <a:schemeClr val="accent5">
                    <a:lumMod val="50000"/>
                  </a:schemeClr>
                </a:solidFill>
                <a:latin typeface="Calibri Light" panose="020F0302020204030204" pitchFamily="34" charset="0"/>
                <a:cs typeface="Calibri Light" panose="020F0302020204030204" pitchFamily="34" charset="0"/>
              </a:rPr>
              <a:t>Standartları ve uygulama modelleri olan, </a:t>
            </a:r>
          </a:p>
          <a:p>
            <a:pPr marL="342900" indent="-342900" algn="just">
              <a:buFont typeface="Arial" panose="020B0604020202020204" pitchFamily="34" charset="0"/>
              <a:buChar char="•"/>
            </a:pPr>
            <a:r>
              <a:rPr lang="tr-TR" sz="2400" b="1" dirty="0">
                <a:solidFill>
                  <a:schemeClr val="accent5">
                    <a:lumMod val="50000"/>
                  </a:schemeClr>
                </a:solidFill>
                <a:latin typeface="Calibri Light" panose="020F0302020204030204" pitchFamily="34" charset="0"/>
                <a:cs typeface="Calibri Light" panose="020F0302020204030204" pitchFamily="34" charset="0"/>
              </a:rPr>
              <a:t>Farklı beceriler gerektiren,</a:t>
            </a:r>
          </a:p>
          <a:p>
            <a:pPr marL="342900" indent="-342900" algn="just">
              <a:buFont typeface="Arial" panose="020B0604020202020204" pitchFamily="34" charset="0"/>
              <a:buChar char="•"/>
            </a:pPr>
            <a:r>
              <a:rPr lang="tr-TR" sz="2400" b="1" dirty="0">
                <a:solidFill>
                  <a:schemeClr val="accent5">
                    <a:lumMod val="50000"/>
                  </a:schemeClr>
                </a:solidFill>
                <a:latin typeface="Calibri Light" panose="020F0302020204030204" pitchFamily="34" charset="0"/>
                <a:cs typeface="Calibri Light" panose="020F0302020204030204" pitchFamily="34" charset="0"/>
              </a:rPr>
              <a:t>Sürekli mesleki gelişime açık bir meslektir. </a:t>
            </a:r>
          </a:p>
          <a:p>
            <a:pPr algn="just"/>
            <a:endParaRPr lang="tr-TR" sz="2400" b="1" dirty="0">
              <a:solidFill>
                <a:schemeClr val="accent5">
                  <a:lumMod val="50000"/>
                </a:schemeClr>
              </a:solidFill>
              <a:latin typeface="Calibri Light" panose="020F0302020204030204" pitchFamily="34" charset="0"/>
              <a:cs typeface="Calibri Light" panose="020F0302020204030204" pitchFamily="34" charset="0"/>
            </a:endParaRPr>
          </a:p>
          <a:p>
            <a:pPr algn="just"/>
            <a:r>
              <a:rPr lang="tr-TR" sz="2400" b="1" dirty="0">
                <a:solidFill>
                  <a:schemeClr val="accent5">
                    <a:lumMod val="50000"/>
                  </a:schemeClr>
                </a:solidFill>
                <a:latin typeface="Calibri Light" panose="020F0302020204030204" pitchFamily="34" charset="0"/>
                <a:cs typeface="Calibri Light" panose="020F0302020204030204" pitchFamily="34" charset="0"/>
              </a:rPr>
              <a:t>ICI tarafından ortaya koyulan temel prensipler, CICS ve CICP sertifikaları ile mesleki yetkinlik modeline dönüşmüş ve iç kontrol profesyonellerine sunulmuştur.</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6290" y="262571"/>
            <a:ext cx="1102009" cy="726253"/>
          </a:xfrm>
          <a:prstGeom prst="rect">
            <a:avLst/>
          </a:prstGeom>
        </p:spPr>
      </p:pic>
      <p:sp>
        <p:nvSpPr>
          <p:cNvPr id="7" name="Dikdörtgen 6"/>
          <p:cNvSpPr/>
          <p:nvPr/>
        </p:nvSpPr>
        <p:spPr>
          <a:xfrm>
            <a:off x="2476500" y="2145213"/>
            <a:ext cx="7277100" cy="523220"/>
          </a:xfrm>
          <a:prstGeom prst="rect">
            <a:avLst/>
          </a:prstGeom>
        </p:spPr>
        <p:txBody>
          <a:bodyPr wrap="square">
            <a:spAutoFit/>
          </a:bodyPr>
          <a:lstStyle/>
          <a:p>
            <a:pPr algn="ctr"/>
            <a:r>
              <a:rPr lang="tr-TR" sz="2800" b="1" dirty="0">
                <a:solidFill>
                  <a:srgbClr val="C00000"/>
                </a:solidFill>
                <a:latin typeface="Calibri Light" panose="020F0302020204030204" pitchFamily="34" charset="0"/>
                <a:cs typeface="Calibri Light" panose="020F0302020204030204" pitchFamily="34" charset="0"/>
              </a:rPr>
              <a:t>İç Kontrol Özel Bir Uzmanlık Alanıdır. </a:t>
            </a:r>
          </a:p>
        </p:txBody>
      </p:sp>
    </p:spTree>
    <p:extLst>
      <p:ext uri="{BB962C8B-B14F-4D97-AF65-F5344CB8AC3E}">
        <p14:creationId xmlns:p14="http://schemas.microsoft.com/office/powerpoint/2010/main" val="415604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72A699F-1043-0147-8DB1-A8127AACAC0D}"/>
              </a:ext>
            </a:extLst>
          </p:cNvPr>
          <p:cNvSpPr>
            <a:spLocks noGrp="1"/>
          </p:cNvSpPr>
          <p:nvPr>
            <p:ph type="title"/>
          </p:nvPr>
        </p:nvSpPr>
        <p:spPr>
          <a:xfrm>
            <a:off x="640079" y="2053641"/>
            <a:ext cx="3669161" cy="2760098"/>
          </a:xfrm>
        </p:spPr>
        <p:txBody>
          <a:bodyPr>
            <a:normAutofit/>
          </a:bodyPr>
          <a:lstStyle/>
          <a:p>
            <a:r>
              <a:rPr lang="tr-TR">
                <a:solidFill>
                  <a:srgbClr val="FFFFFF"/>
                </a:solidFill>
              </a:rPr>
              <a:t>Hile ve Suisitmal</a:t>
            </a:r>
          </a:p>
        </p:txBody>
      </p:sp>
      <p:sp>
        <p:nvSpPr>
          <p:cNvPr id="3" name="Content Placeholder 2">
            <a:extLst>
              <a:ext uri="{FF2B5EF4-FFF2-40B4-BE49-F238E27FC236}">
                <a16:creationId xmlns:a16="http://schemas.microsoft.com/office/drawing/2014/main" id="{8FC8DBC8-E6C0-174D-B135-FF2ADEAD7504}"/>
              </a:ext>
            </a:extLst>
          </p:cNvPr>
          <p:cNvSpPr>
            <a:spLocks noGrp="1"/>
          </p:cNvSpPr>
          <p:nvPr>
            <p:ph idx="1"/>
          </p:nvPr>
        </p:nvSpPr>
        <p:spPr>
          <a:xfrm>
            <a:off x="6090574" y="801866"/>
            <a:ext cx="5306084" cy="5230634"/>
          </a:xfrm>
        </p:spPr>
        <p:txBody>
          <a:bodyPr anchor="ctr">
            <a:normAutofit/>
          </a:bodyPr>
          <a:lstStyle/>
          <a:p>
            <a:pPr marL="0" indent="0" algn="ctr">
              <a:buNone/>
            </a:pPr>
            <a:r>
              <a:rPr lang="tr-TR" sz="3000" dirty="0">
                <a:solidFill>
                  <a:srgbClr val="000000"/>
                </a:solidFill>
              </a:rPr>
              <a:t>“Hile ve suistimal (</a:t>
            </a:r>
            <a:r>
              <a:rPr lang="tr-TR" sz="3000" dirty="0" err="1">
                <a:solidFill>
                  <a:srgbClr val="000000"/>
                </a:solidFill>
              </a:rPr>
              <a:t>fraud</a:t>
            </a:r>
            <a:r>
              <a:rPr lang="tr-TR" sz="3000" dirty="0">
                <a:solidFill>
                  <a:srgbClr val="000000"/>
                </a:solidFill>
              </a:rPr>
              <a:t>), bir çalışanının çalıştığı organizasyonun kaynak ve varlıklarını bilerek ve isteyerek kötüye kullanması veya suiistimal ederek kendine ve ya ilişkide olduğu taraflara, görev yaptığı organizasyonun aleyhine olacak şekilde haksız fayda sağlamasıdır.’’</a:t>
            </a:r>
            <a:r>
              <a:rPr lang="tr-TR" sz="3000" dirty="0">
                <a:solidFill>
                  <a:srgbClr val="000000"/>
                </a:solidFill>
                <a:effectLst/>
              </a:rPr>
              <a:t> (Kaynak: ACFE)</a:t>
            </a:r>
            <a:endParaRPr lang="tr-TR" sz="3000" dirty="0">
              <a:solidFill>
                <a:srgbClr val="000000"/>
              </a:solidFill>
            </a:endParaRPr>
          </a:p>
        </p:txBody>
      </p:sp>
    </p:spTree>
    <p:extLst>
      <p:ext uri="{BB962C8B-B14F-4D97-AF65-F5344CB8AC3E}">
        <p14:creationId xmlns:p14="http://schemas.microsoft.com/office/powerpoint/2010/main" val="2784492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BB09E-67FA-594A-9896-FE2E1C0665E2}"/>
              </a:ext>
            </a:extLst>
          </p:cNvPr>
          <p:cNvSpPr>
            <a:spLocks noGrp="1"/>
          </p:cNvSpPr>
          <p:nvPr>
            <p:ph type="title"/>
          </p:nvPr>
        </p:nvSpPr>
        <p:spPr/>
        <p:txBody>
          <a:bodyPr/>
          <a:lstStyle/>
          <a:p>
            <a:r>
              <a:rPr lang="tr-TR" dirty="0"/>
              <a:t>Hile ve Suistimale İlişkin Bazı Veriler</a:t>
            </a:r>
          </a:p>
        </p:txBody>
      </p:sp>
      <p:sp>
        <p:nvSpPr>
          <p:cNvPr id="3" name="Content Placeholder 2">
            <a:extLst>
              <a:ext uri="{FF2B5EF4-FFF2-40B4-BE49-F238E27FC236}">
                <a16:creationId xmlns:a16="http://schemas.microsoft.com/office/drawing/2014/main" id="{0DE98D5F-67FE-BE40-93DF-EAA66371CA5D}"/>
              </a:ext>
            </a:extLst>
          </p:cNvPr>
          <p:cNvSpPr>
            <a:spLocks noGrp="1"/>
          </p:cNvSpPr>
          <p:nvPr>
            <p:ph idx="1"/>
          </p:nvPr>
        </p:nvSpPr>
        <p:spPr/>
        <p:txBody>
          <a:bodyPr/>
          <a:lstStyle/>
          <a:p>
            <a:r>
              <a:rPr lang="tr-TR" dirty="0"/>
              <a:t>ACFE 2018 Küresel Çalışan Hile ve Suistimal Araştırması Raporu (Report </a:t>
            </a:r>
            <a:r>
              <a:rPr lang="tr-TR" dirty="0" err="1"/>
              <a:t>to</a:t>
            </a:r>
            <a:r>
              <a:rPr lang="tr-TR" dirty="0"/>
              <a:t> </a:t>
            </a:r>
            <a:r>
              <a:rPr lang="tr-TR" dirty="0" err="1"/>
              <a:t>the</a:t>
            </a:r>
            <a:r>
              <a:rPr lang="tr-TR" dirty="0"/>
              <a:t> Nations)</a:t>
            </a:r>
          </a:p>
          <a:p>
            <a:r>
              <a:rPr lang="tr-TR" dirty="0"/>
              <a:t>125 ülkeden, 2690 vaka bildirilmiş (7500 bildirim arasından uygun bulunanlar)</a:t>
            </a:r>
          </a:p>
          <a:p>
            <a:r>
              <a:rPr lang="tr-TR" dirty="0"/>
              <a:t>23 sektörden bildirim var</a:t>
            </a:r>
          </a:p>
          <a:p>
            <a:endParaRPr lang="tr-TR" dirty="0"/>
          </a:p>
        </p:txBody>
      </p:sp>
    </p:spTree>
    <p:extLst>
      <p:ext uri="{BB962C8B-B14F-4D97-AF65-F5344CB8AC3E}">
        <p14:creationId xmlns:p14="http://schemas.microsoft.com/office/powerpoint/2010/main" val="313951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804375BD-FCD2-2F48-8F63-45976E45C311}"/>
              </a:ext>
            </a:extLst>
          </p:cNvPr>
          <p:cNvSpPr>
            <a:spLocks noGrp="1"/>
          </p:cNvSpPr>
          <p:nvPr>
            <p:ph type="title"/>
          </p:nvPr>
        </p:nvSpPr>
        <p:spPr>
          <a:xfrm>
            <a:off x="535020" y="685800"/>
            <a:ext cx="2780271" cy="5105400"/>
          </a:xfrm>
        </p:spPr>
        <p:txBody>
          <a:bodyPr>
            <a:normAutofit/>
          </a:bodyPr>
          <a:lstStyle/>
          <a:p>
            <a:r>
              <a:rPr lang="tr-TR" sz="2800">
                <a:solidFill>
                  <a:srgbClr val="FFFFFF"/>
                </a:solidFill>
              </a:rPr>
              <a:t>Hile ve Suistimal: Organizasyonların Kara Deliği</a:t>
            </a:r>
          </a:p>
        </p:txBody>
      </p:sp>
      <p:graphicFrame>
        <p:nvGraphicFramePr>
          <p:cNvPr id="5" name="Content Placeholder 2">
            <a:extLst>
              <a:ext uri="{FF2B5EF4-FFF2-40B4-BE49-F238E27FC236}">
                <a16:creationId xmlns:a16="http://schemas.microsoft.com/office/drawing/2014/main" id="{C5294CA6-4B1A-4BC6-85A4-FD3C393985C2}"/>
              </a:ext>
            </a:extLst>
          </p:cNvPr>
          <p:cNvGraphicFramePr>
            <a:graphicFrameLocks noGrp="1"/>
          </p:cNvGraphicFramePr>
          <p:nvPr>
            <p:ph idx="1"/>
            <p:extLst>
              <p:ext uri="{D42A27DB-BD31-4B8C-83A1-F6EECF244321}">
                <p14:modId xmlns:p14="http://schemas.microsoft.com/office/powerpoint/2010/main" val="134203103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5392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1409</Words>
  <Application>Microsoft Macintosh PowerPoint</Application>
  <PresentationFormat>Widescreen</PresentationFormat>
  <Paragraphs>182</Paragraphs>
  <Slides>27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Calisto MT</vt:lpstr>
      <vt:lpstr>Mangal</vt:lpstr>
      <vt:lpstr>Symbol</vt:lpstr>
      <vt:lpstr>Times New Roman</vt:lpstr>
      <vt:lpstr>Office Theme</vt:lpstr>
      <vt:lpstr>Hile ve Suistimaller ile Mücadelede Güçlü Bir Araç: Etik Kurallar ve Etik Ortam </vt:lpstr>
      <vt:lpstr>Dr. Bertan Kaya</vt:lpstr>
      <vt:lpstr>ICI</vt:lpstr>
      <vt:lpstr>ICI</vt:lpstr>
      <vt:lpstr>ICI Türkiye</vt:lpstr>
      <vt:lpstr>İç Kontrol Uzmanlığı Mesleği</vt:lpstr>
      <vt:lpstr>Hile ve Suisitmal</vt:lpstr>
      <vt:lpstr>Hile ve Suistimale İlişkin Bazı Veriler</vt:lpstr>
      <vt:lpstr>Hile ve Suistimal: Organizasyonların Kara Deliği</vt:lpstr>
      <vt:lpstr>Hile ve Suistimalin Boyutları</vt:lpstr>
      <vt:lpstr>PowerPoint Presentation</vt:lpstr>
      <vt:lpstr>PowerPoint Presentation</vt:lpstr>
      <vt:lpstr>Kümese Müdür Olan Tilki…</vt:lpstr>
      <vt:lpstr>Hile ve Suistimal Gerçekleştirenlerin Bazı Ortak Özellikleri</vt:lpstr>
      <vt:lpstr>Hilenin Nedenleri</vt:lpstr>
      <vt:lpstr>Organizasyonlarda Yaygın Hile ve Suistimal Türleri</vt:lpstr>
      <vt:lpstr>Dikkat Çekici Tespit</vt:lpstr>
      <vt:lpstr>İç Kontrol ve Etik Ortamın Rolü ve Önemi</vt:lpstr>
      <vt:lpstr>İç Kontrol </vt:lpstr>
      <vt:lpstr>COSO Modeli</vt:lpstr>
      <vt:lpstr>Etik Kurallar ve Etik Ortam</vt:lpstr>
      <vt:lpstr>Etiğin Önleyici Rolü</vt:lpstr>
      <vt:lpstr>Etik Ortam ve Farkındalık</vt:lpstr>
      <vt:lpstr>Etik Ortam Nasıl Güçlendirilir?</vt:lpstr>
      <vt:lpstr>Etik Ortam Nasıl Güçlendirilir? (2)</vt:lpstr>
      <vt:lpstr>Teşekkürler</vt:lpstr>
      <vt:lpstr>Daha Detaylı Bilgi İçin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Hile ve Suistimaller ile Mücadelede Güçlü Bir Araç: Etik Kurallar ve Etik Ortam </dc:title>
  <dc:creator>Bertan Kaya</dc:creator>
  <cp:lastModifiedBy>Bertan Kaya</cp:lastModifiedBy>
  <cp:revision>15</cp:revision>
  <dcterms:created xsi:type="dcterms:W3CDTF">2018-10-06T04:40:08Z</dcterms:created>
  <dcterms:modified xsi:type="dcterms:W3CDTF">2018-10-06T10:45:23Z</dcterms:modified>
</cp:coreProperties>
</file>