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32"/>
  </p:notesMasterIdLst>
  <p:sldIdLst>
    <p:sldId id="257" r:id="rId3"/>
    <p:sldId id="294" r:id="rId4"/>
    <p:sldId id="322" r:id="rId5"/>
    <p:sldId id="282" r:id="rId6"/>
    <p:sldId id="278" r:id="rId7"/>
    <p:sldId id="293" r:id="rId8"/>
    <p:sldId id="317" r:id="rId9"/>
    <p:sldId id="326" r:id="rId10"/>
    <p:sldId id="316" r:id="rId11"/>
    <p:sldId id="318" r:id="rId12"/>
    <p:sldId id="325" r:id="rId13"/>
    <p:sldId id="297" r:id="rId14"/>
    <p:sldId id="323" r:id="rId15"/>
    <p:sldId id="331" r:id="rId16"/>
    <p:sldId id="332" r:id="rId17"/>
    <p:sldId id="300" r:id="rId18"/>
    <p:sldId id="299" r:id="rId19"/>
    <p:sldId id="275" r:id="rId20"/>
    <p:sldId id="287" r:id="rId21"/>
    <p:sldId id="333" r:id="rId22"/>
    <p:sldId id="304" r:id="rId23"/>
    <p:sldId id="305" r:id="rId24"/>
    <p:sldId id="306" r:id="rId25"/>
    <p:sldId id="307" r:id="rId26"/>
    <p:sldId id="320" r:id="rId27"/>
    <p:sldId id="324" r:id="rId28"/>
    <p:sldId id="336" r:id="rId29"/>
    <p:sldId id="313" r:id="rId30"/>
    <p:sldId id="33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ynep Erkasar" initials="ZE" lastIdx="1" clrIdx="0">
    <p:extLst>
      <p:ext uri="{19B8F6BF-5375-455C-9EA6-DF929625EA0E}">
        <p15:presenceInfo xmlns:p15="http://schemas.microsoft.com/office/powerpoint/2012/main" userId="S-1-5-21-609545082-2795152396-2074981628-192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D916A"/>
    <a:srgbClr val="D5F7E6"/>
    <a:srgbClr val="004FB6"/>
    <a:srgbClr val="00B1A9"/>
    <a:srgbClr val="00B9E3"/>
    <a:srgbClr val="0C1C8C"/>
    <a:srgbClr val="FBCB3F"/>
    <a:srgbClr val="FFD96D"/>
    <a:srgbClr val="45D0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8909" autoAdjust="0"/>
  </p:normalViewPr>
  <p:slideViewPr>
    <p:cSldViewPr snapToGrid="0">
      <p:cViewPr varScale="1">
        <p:scale>
          <a:sx n="58" d="100"/>
          <a:sy n="58" d="100"/>
        </p:scale>
        <p:origin x="1140"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EYNEPERKASAR\AppData\Local\Microsoft\Windows\Temporary%20Internet%20Files\Content.Outlook\33TGPBX6\MTG%20tablola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al__ma_Sayfas_1.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AVS15096\Desktop\Accounts\T&#220;RMOB\Yeni%20Microsoft%20Excel%20Worksheet.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al__ma_Sayfas_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794226423094035E-2"/>
          <c:y val="2.9302655529560025E-2"/>
          <c:w val="0.91618614600453507"/>
          <c:h val="0.81270820721864723"/>
        </c:manualLayout>
      </c:layout>
      <c:barChart>
        <c:barDir val="col"/>
        <c:grouping val="clustered"/>
        <c:varyColors val="0"/>
        <c:ser>
          <c:idx val="0"/>
          <c:order val="0"/>
          <c:tx>
            <c:strRef>
              <c:f>'PAge 7  (2)'!$B$19</c:f>
              <c:strCache>
                <c:ptCount val="1"/>
                <c:pt idx="0">
                  <c:v>Emeklilik Tasarruf Açığı (€milyar/yıl) 2010</c:v>
                </c:pt>
              </c:strCache>
            </c:strRef>
          </c:tx>
          <c:spPr>
            <a:solidFill>
              <a:schemeClr val="accent2"/>
            </a:solidFill>
            <a:ln>
              <a:noFill/>
            </a:ln>
            <a:effectLst/>
          </c:spPr>
          <c:invertIfNegative val="0"/>
          <c:cat>
            <c:strRef>
              <c:f>'PAge 7  (2)'!$A$20:$A$28</c:f>
              <c:strCache>
                <c:ptCount val="9"/>
                <c:pt idx="0">
                  <c:v>Almanya</c:v>
                </c:pt>
                <c:pt idx="1">
                  <c:v>İngiltere</c:v>
                </c:pt>
                <c:pt idx="2">
                  <c:v>Fransa</c:v>
                </c:pt>
                <c:pt idx="3">
                  <c:v>İspanya</c:v>
                </c:pt>
                <c:pt idx="4">
                  <c:v>Türkiye</c:v>
                </c:pt>
                <c:pt idx="5">
                  <c:v>İtalya</c:v>
                </c:pt>
                <c:pt idx="6">
                  <c:v>Polonya</c:v>
                </c:pt>
                <c:pt idx="7">
                  <c:v>İrlanda</c:v>
                </c:pt>
                <c:pt idx="8">
                  <c:v>Litvanya</c:v>
                </c:pt>
              </c:strCache>
            </c:strRef>
          </c:cat>
          <c:val>
            <c:numRef>
              <c:f>'PAge 7  (2)'!$B$20:$B$28</c:f>
              <c:numCache>
                <c:formatCode>General</c:formatCode>
                <c:ptCount val="9"/>
                <c:pt idx="0">
                  <c:v>468.8</c:v>
                </c:pt>
                <c:pt idx="1">
                  <c:v>379</c:v>
                </c:pt>
                <c:pt idx="2">
                  <c:v>243.5</c:v>
                </c:pt>
                <c:pt idx="3">
                  <c:v>170.5</c:v>
                </c:pt>
                <c:pt idx="4">
                  <c:v>91</c:v>
                </c:pt>
                <c:pt idx="5">
                  <c:v>97.6</c:v>
                </c:pt>
                <c:pt idx="6">
                  <c:v>68.8</c:v>
                </c:pt>
                <c:pt idx="7">
                  <c:v>20.2</c:v>
                </c:pt>
              </c:numCache>
            </c:numRef>
          </c:val>
          <c:extLst>
            <c:ext xmlns:c16="http://schemas.microsoft.com/office/drawing/2014/chart" uri="{C3380CC4-5D6E-409C-BE32-E72D297353CC}">
              <c16:uniqueId val="{00000000-1AEB-41C1-87B0-9DFCE1B34691}"/>
            </c:ext>
          </c:extLst>
        </c:ser>
        <c:ser>
          <c:idx val="1"/>
          <c:order val="1"/>
          <c:tx>
            <c:strRef>
              <c:f>'PAge 7  (2)'!$C$19</c:f>
              <c:strCache>
                <c:ptCount val="1"/>
                <c:pt idx="0">
                  <c:v>Emeklilik Tasarruf Açığı (€milyar/yıl) 2016</c:v>
                </c:pt>
              </c:strCache>
            </c:strRef>
          </c:tx>
          <c:spPr>
            <a:solidFill>
              <a:schemeClr val="accent4"/>
            </a:solidFill>
            <a:ln>
              <a:noFill/>
            </a:ln>
            <a:effectLst/>
          </c:spPr>
          <c:invertIfNegative val="0"/>
          <c:cat>
            <c:strRef>
              <c:f>'PAge 7  (2)'!$A$20:$A$28</c:f>
              <c:strCache>
                <c:ptCount val="9"/>
                <c:pt idx="0">
                  <c:v>Almanya</c:v>
                </c:pt>
                <c:pt idx="1">
                  <c:v>İngiltere</c:v>
                </c:pt>
                <c:pt idx="2">
                  <c:v>Fransa</c:v>
                </c:pt>
                <c:pt idx="3">
                  <c:v>İspanya</c:v>
                </c:pt>
                <c:pt idx="4">
                  <c:v>Türkiye</c:v>
                </c:pt>
                <c:pt idx="5">
                  <c:v>İtalya</c:v>
                </c:pt>
                <c:pt idx="6">
                  <c:v>Polonya</c:v>
                </c:pt>
                <c:pt idx="7">
                  <c:v>İrlanda</c:v>
                </c:pt>
                <c:pt idx="8">
                  <c:v>Litvanya</c:v>
                </c:pt>
              </c:strCache>
            </c:strRef>
          </c:cat>
          <c:val>
            <c:numRef>
              <c:f>'PAge 7  (2)'!$C$20:$C$28</c:f>
              <c:numCache>
                <c:formatCode>General</c:formatCode>
                <c:ptCount val="9"/>
                <c:pt idx="0">
                  <c:v>461</c:v>
                </c:pt>
                <c:pt idx="1">
                  <c:v>365</c:v>
                </c:pt>
                <c:pt idx="2">
                  <c:v>241</c:v>
                </c:pt>
                <c:pt idx="3">
                  <c:v>191.5</c:v>
                </c:pt>
                <c:pt idx="4">
                  <c:v>125.2</c:v>
                </c:pt>
                <c:pt idx="5">
                  <c:v>98.7</c:v>
                </c:pt>
                <c:pt idx="6">
                  <c:v>64.7</c:v>
                </c:pt>
                <c:pt idx="7">
                  <c:v>27.8</c:v>
                </c:pt>
                <c:pt idx="8">
                  <c:v>5.4</c:v>
                </c:pt>
              </c:numCache>
            </c:numRef>
          </c:val>
          <c:extLst>
            <c:ext xmlns:c16="http://schemas.microsoft.com/office/drawing/2014/chart" uri="{C3380CC4-5D6E-409C-BE32-E72D297353CC}">
              <c16:uniqueId val="{00000001-1AEB-41C1-87B0-9DFCE1B34691}"/>
            </c:ext>
          </c:extLst>
        </c:ser>
        <c:dLbls>
          <c:showLegendKey val="0"/>
          <c:showVal val="0"/>
          <c:showCatName val="0"/>
          <c:showSerName val="0"/>
          <c:showPercent val="0"/>
          <c:showBubbleSize val="0"/>
        </c:dLbls>
        <c:gapWidth val="219"/>
        <c:axId val="-584143712"/>
        <c:axId val="-584139904"/>
      </c:barChart>
      <c:lineChart>
        <c:grouping val="standard"/>
        <c:varyColors val="0"/>
        <c:ser>
          <c:idx val="2"/>
          <c:order val="2"/>
          <c:tx>
            <c:strRef>
              <c:f>'PAge 7  (2)'!$D$19</c:f>
              <c:strCache>
                <c:ptCount val="1"/>
                <c:pt idx="0">
                  <c:v>Yıllık Emeklilik Tasarruf Açığının GSYİH'e oranı (%)</c:v>
                </c:pt>
              </c:strCache>
            </c:strRef>
          </c:tx>
          <c:spPr>
            <a:ln w="19050" cap="rnd" cmpd="sng" algn="ctr">
              <a:solidFill>
                <a:schemeClr val="accent6"/>
              </a:solidFill>
              <a:prstDash val="solid"/>
              <a:round/>
            </a:ln>
            <a:effectLst/>
          </c:spPr>
          <c:marker>
            <c:symbol val="none"/>
          </c:marker>
          <c:dLbls>
            <c:dLbl>
              <c:idx val="2"/>
              <c:layout>
                <c:manualLayout>
                  <c:x val="-3.1811238497851377E-2"/>
                  <c:y val="3.63279167571623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EB-41C1-87B0-9DFCE1B34691}"/>
                </c:ext>
              </c:extLst>
            </c:dLbl>
            <c:dLbl>
              <c:idx val="3"/>
              <c:layout>
                <c:manualLayout>
                  <c:x val="-3.5222929183407893E-2"/>
                  <c:y val="-3.57639643019329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EB-41C1-87B0-9DFCE1B34691}"/>
                </c:ext>
              </c:extLst>
            </c:dLbl>
            <c:dLbl>
              <c:idx val="4"/>
              <c:layout>
                <c:manualLayout>
                  <c:x val="-3.6071587073535333E-2"/>
                  <c:y val="-3.9805911505123734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HelveticaNeueLT Com 57 Cn" panose="020B0506030502030204"/>
                      <a:ea typeface="+mn-ea"/>
                      <a:cs typeface="+mn-cs"/>
                    </a:defRPr>
                  </a:pPr>
                  <a:endParaRPr lang="tr-T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EB-41C1-87B0-9DFCE1B34691}"/>
                </c:ext>
              </c:extLst>
            </c:dLbl>
            <c:dLbl>
              <c:idx val="5"/>
              <c:layout>
                <c:manualLayout>
                  <c:x val="-2.3861551902186463E-2"/>
                  <c:y val="3.3193723221513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EB-41C1-87B0-9DFCE1B34691}"/>
                </c:ext>
              </c:extLst>
            </c:dLbl>
            <c:dLbl>
              <c:idx val="6"/>
              <c:layout>
                <c:manualLayout>
                  <c:x val="-3.0105191669344205E-2"/>
                  <c:y val="-2.9495083617983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EB-41C1-87B0-9DFCE1B34691}"/>
                </c:ext>
              </c:extLst>
            </c:dLbl>
            <c:dLbl>
              <c:idx val="7"/>
              <c:layout>
                <c:manualLayout>
                  <c:x val="-3.0105191669344205E-2"/>
                  <c:y val="-3.2629523959958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EB-41C1-87B0-9DFCE1B34691}"/>
                </c:ext>
              </c:extLst>
            </c:dLbl>
            <c:dLbl>
              <c:idx val="8"/>
              <c:layout>
                <c:manualLayout>
                  <c:x val="-2.3281541650592586E-2"/>
                  <c:y val="-3.2629523959958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EB-41C1-87B0-9DFCE1B3469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HelveticaNeueLT Com 57 Cn" panose="020B0506030502030204"/>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'PAge 7  (2)'!$A$20:$A$28</c:f>
              <c:strCache>
                <c:ptCount val="9"/>
                <c:pt idx="0">
                  <c:v>Almanya</c:v>
                </c:pt>
                <c:pt idx="1">
                  <c:v>İngiltere</c:v>
                </c:pt>
                <c:pt idx="2">
                  <c:v>Fransa</c:v>
                </c:pt>
                <c:pt idx="3">
                  <c:v>İspanya</c:v>
                </c:pt>
                <c:pt idx="4">
                  <c:v>Türkiye</c:v>
                </c:pt>
                <c:pt idx="5">
                  <c:v>İtalya</c:v>
                </c:pt>
                <c:pt idx="6">
                  <c:v>Polonya</c:v>
                </c:pt>
                <c:pt idx="7">
                  <c:v>İrlanda</c:v>
                </c:pt>
                <c:pt idx="8">
                  <c:v>Litvanya</c:v>
                </c:pt>
              </c:strCache>
            </c:strRef>
          </c:cat>
          <c:val>
            <c:numRef>
              <c:f>'PAge 7  (2)'!$D$20:$D$28</c:f>
              <c:numCache>
                <c:formatCode>0%</c:formatCode>
                <c:ptCount val="9"/>
                <c:pt idx="0">
                  <c:v>0.15000000000000008</c:v>
                </c:pt>
                <c:pt idx="1">
                  <c:v>0.13</c:v>
                </c:pt>
                <c:pt idx="2">
                  <c:v>0.11000000000000003</c:v>
                </c:pt>
                <c:pt idx="3">
                  <c:v>0.17</c:v>
                </c:pt>
                <c:pt idx="4">
                  <c:v>0.19000000000000006</c:v>
                </c:pt>
                <c:pt idx="5">
                  <c:v>6.0000000000000032E-2</c:v>
                </c:pt>
                <c:pt idx="6">
                  <c:v>0.14000000000000001</c:v>
                </c:pt>
                <c:pt idx="7">
                  <c:v>0.13</c:v>
                </c:pt>
                <c:pt idx="8">
                  <c:v>0.13</c:v>
                </c:pt>
              </c:numCache>
            </c:numRef>
          </c:val>
          <c:smooth val="0"/>
          <c:extLst>
            <c:ext xmlns:c16="http://schemas.microsoft.com/office/drawing/2014/chart" uri="{C3380CC4-5D6E-409C-BE32-E72D297353CC}">
              <c16:uniqueId val="{00000009-1AEB-41C1-87B0-9DFCE1B34691}"/>
            </c:ext>
          </c:extLst>
        </c:ser>
        <c:dLbls>
          <c:showLegendKey val="0"/>
          <c:showVal val="0"/>
          <c:showCatName val="0"/>
          <c:showSerName val="0"/>
          <c:showPercent val="0"/>
          <c:showBubbleSize val="0"/>
        </c:dLbls>
        <c:marker val="1"/>
        <c:smooth val="0"/>
        <c:axId val="-584136096"/>
        <c:axId val="-584139360"/>
      </c:lineChart>
      <c:catAx>
        <c:axId val="-5841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tr-TR"/>
          </a:p>
        </c:txPr>
        <c:crossAx val="-584139904"/>
        <c:crosses val="autoZero"/>
        <c:auto val="1"/>
        <c:lblAlgn val="ctr"/>
        <c:lblOffset val="100"/>
        <c:noMultiLvlLbl val="0"/>
      </c:catAx>
      <c:valAx>
        <c:axId val="-584139904"/>
        <c:scaling>
          <c:orientation val="minMax"/>
          <c:max val="800"/>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j-lt"/>
                <a:ea typeface="+mn-ea"/>
                <a:cs typeface="+mn-cs"/>
              </a:defRPr>
            </a:pPr>
            <a:endParaRPr lang="tr-TR"/>
          </a:p>
        </c:txPr>
        <c:crossAx val="-584143712"/>
        <c:crosses val="autoZero"/>
        <c:crossBetween val="between"/>
      </c:valAx>
      <c:valAx>
        <c:axId val="-584139360"/>
        <c:scaling>
          <c:orientation val="minMax"/>
        </c:scaling>
        <c:delete val="0"/>
        <c:axPos val="r"/>
        <c:numFmt formatCode="0%" sourceLinked="1"/>
        <c:majorTickMark val="out"/>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j-lt"/>
                <a:ea typeface="+mn-ea"/>
                <a:cs typeface="+mn-cs"/>
              </a:defRPr>
            </a:pPr>
            <a:endParaRPr lang="tr-TR"/>
          </a:p>
        </c:txPr>
        <c:crossAx val="-584136096"/>
        <c:crosses val="max"/>
        <c:crossBetween val="between"/>
      </c:valAx>
      <c:catAx>
        <c:axId val="-584136096"/>
        <c:scaling>
          <c:orientation val="minMax"/>
        </c:scaling>
        <c:delete val="1"/>
        <c:axPos val="b"/>
        <c:numFmt formatCode="General" sourceLinked="1"/>
        <c:majorTickMark val="out"/>
        <c:minorTickMark val="none"/>
        <c:tickLblPos val="none"/>
        <c:crossAx val="-584139360"/>
        <c:crosses val="autoZero"/>
        <c:auto val="1"/>
        <c:lblAlgn val="ctr"/>
        <c:lblOffset val="100"/>
        <c:noMultiLvlLbl val="0"/>
      </c:catAx>
      <c:spPr>
        <a:noFill/>
        <a:ln>
          <a:noFill/>
        </a:ln>
        <a:effectLst/>
      </c:spPr>
    </c:plotArea>
    <c:legend>
      <c:legendPos val="b"/>
      <c:layout>
        <c:manualLayout>
          <c:xMode val="edge"/>
          <c:yMode val="edge"/>
          <c:x val="1.5672559401965967E-2"/>
          <c:y val="0.89683955023674955"/>
          <c:w val="0.98432741507227839"/>
          <c:h val="0.1031603684832345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w="6350" cap="flat" cmpd="sng" algn="ctr">
      <a:noFill/>
      <a:prstDash val="solid"/>
      <a:miter lim="800000"/>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Sheet4!$H$1</c:f>
              <c:strCache>
                <c:ptCount val="1"/>
                <c:pt idx="0">
                  <c:v>BES Katılımcı Sayısı</c:v>
                </c:pt>
              </c:strCache>
            </c:strRef>
          </c:tx>
          <c:spPr>
            <a:solidFill>
              <a:schemeClr val="accent2"/>
            </a:solidFill>
            <a:ln>
              <a:noFill/>
            </a:ln>
            <a:effectLst/>
          </c:spPr>
          <c:invertIfNegative val="0"/>
          <c:dLbls>
            <c:dLbl>
              <c:idx val="0"/>
              <c:layout>
                <c:manualLayout>
                  <c:x val="-1.0710626451047517E-3"/>
                  <c:y val="-3.484848796663885E-2"/>
                </c:manualLayout>
              </c:layout>
              <c:tx>
                <c:rich>
                  <a:bodyPr/>
                  <a:lstStyle/>
                  <a:p>
                    <a:r>
                      <a:rPr lang="en-US" dirty="0" smtClean="0">
                        <a:solidFill>
                          <a:schemeClr val="bg1">
                            <a:lumMod val="75000"/>
                          </a:schemeClr>
                        </a:solidFill>
                      </a:rPr>
                      <a:t>0,01</a:t>
                    </a:r>
                    <a:endParaRPr lang="en-US" dirty="0">
                      <a:solidFill>
                        <a:schemeClr val="bg1">
                          <a:lumMod val="75000"/>
                        </a:schemeClr>
                      </a:solidFill>
                    </a:endParaRP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D9-40A4-9502-08FFBA6D9BF9}"/>
                </c:ext>
              </c:extLst>
            </c:dLbl>
            <c:dLbl>
              <c:idx val="1"/>
              <c:layout>
                <c:manualLayout>
                  <c:x val="0"/>
                  <c:y val="-3.1944447302752289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lumMod val="75000"/>
                          </a:schemeClr>
                        </a:solidFill>
                        <a:latin typeface="+mn-lt"/>
                        <a:ea typeface="+mn-ea"/>
                        <a:cs typeface="+mn-cs"/>
                      </a:defRPr>
                    </a:pPr>
                    <a:r>
                      <a:rPr lang="en-US" smtClean="0">
                        <a:solidFill>
                          <a:schemeClr val="bg1">
                            <a:lumMod val="75000"/>
                          </a:schemeClr>
                        </a:solidFill>
                      </a:rPr>
                      <a:t>0,3</a:t>
                    </a:r>
                    <a:endParaRPr lang="en-US">
                      <a:solidFill>
                        <a:schemeClr val="bg1">
                          <a:lumMod val="7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75000"/>
                        </a:schemeClr>
                      </a:solidFill>
                      <a:latin typeface="+mn-lt"/>
                      <a:ea typeface="+mn-ea"/>
                      <a:cs typeface="+mn-cs"/>
                    </a:defRPr>
                  </a:pPr>
                  <a:endParaRPr lang="tr-T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D9-40A4-9502-08FFBA6D9BF9}"/>
                </c:ext>
              </c:extLst>
            </c:dLbl>
            <c:dLbl>
              <c:idx val="2"/>
              <c:tx>
                <c:rich>
                  <a:bodyPr/>
                  <a:lstStyle/>
                  <a:p>
                    <a:r>
                      <a:rPr lang="en-US" smtClean="0"/>
                      <a:t>0,6</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D9-40A4-9502-08FFBA6D9BF9}"/>
                </c:ext>
              </c:extLst>
            </c:dLbl>
            <c:dLbl>
              <c:idx val="3"/>
              <c:tx>
                <c:rich>
                  <a:bodyPr/>
                  <a:lstStyle/>
                  <a:p>
                    <a:r>
                      <a:rPr lang="en-US" smtClean="0"/>
                      <a:t>1,0</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D9-40A4-9502-08FFBA6D9BF9}"/>
                </c:ext>
              </c:extLst>
            </c:dLbl>
            <c:dLbl>
              <c:idx val="4"/>
              <c:tx>
                <c:rich>
                  <a:bodyPr/>
                  <a:lstStyle/>
                  <a:p>
                    <a:r>
                      <a:rPr lang="en-US" smtClean="0"/>
                      <a:t>1,4</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D9-40A4-9502-08FFBA6D9BF9}"/>
                </c:ext>
              </c:extLst>
            </c:dLbl>
            <c:dLbl>
              <c:idx val="5"/>
              <c:tx>
                <c:rich>
                  <a:bodyPr/>
                  <a:lstStyle/>
                  <a:p>
                    <a:r>
                      <a:rPr lang="en-US" smtClean="0"/>
                      <a:t>1,7</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D9-40A4-9502-08FFBA6D9BF9}"/>
                </c:ext>
              </c:extLst>
            </c:dLbl>
            <c:dLbl>
              <c:idx val="6"/>
              <c:tx>
                <c:rich>
                  <a:bodyPr/>
                  <a:lstStyle/>
                  <a:p>
                    <a:r>
                      <a:rPr lang="en-US" smtClean="0"/>
                      <a:t>1,9</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0D9-40A4-9502-08FFBA6D9BF9}"/>
                </c:ext>
              </c:extLst>
            </c:dLbl>
            <c:dLbl>
              <c:idx val="7"/>
              <c:tx>
                <c:rich>
                  <a:bodyPr/>
                  <a:lstStyle/>
                  <a:p>
                    <a:r>
                      <a:rPr lang="en-US" smtClean="0"/>
                      <a:t>2,2</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D9-40A4-9502-08FFBA6D9BF9}"/>
                </c:ext>
              </c:extLst>
            </c:dLbl>
            <c:dLbl>
              <c:idx val="8"/>
              <c:tx>
                <c:rich>
                  <a:bodyPr/>
                  <a:lstStyle/>
                  <a:p>
                    <a:r>
                      <a:rPr lang="en-US" smtClean="0"/>
                      <a:t>2,6</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0D9-40A4-9502-08FFBA6D9BF9}"/>
                </c:ext>
              </c:extLst>
            </c:dLbl>
            <c:dLbl>
              <c:idx val="9"/>
              <c:tx>
                <c:rich>
                  <a:bodyPr/>
                  <a:lstStyle/>
                  <a:p>
                    <a:r>
                      <a:rPr lang="en-US" smtClean="0"/>
                      <a:t>3,1</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0D9-40A4-9502-08FFBA6D9BF9}"/>
                </c:ext>
              </c:extLst>
            </c:dLbl>
            <c:dLbl>
              <c:idx val="10"/>
              <c:tx>
                <c:rich>
                  <a:bodyPr/>
                  <a:lstStyle/>
                  <a:p>
                    <a:r>
                      <a:rPr lang="en-US" smtClean="0"/>
                      <a:t>4,1</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0D9-40A4-9502-08FFBA6D9BF9}"/>
                </c:ext>
              </c:extLst>
            </c:dLbl>
            <c:dLbl>
              <c:idx val="11"/>
              <c:tx>
                <c:rich>
                  <a:bodyPr/>
                  <a:lstStyle/>
                  <a:p>
                    <a:r>
                      <a:rPr lang="en-US" smtClean="0"/>
                      <a:t>5,0</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0D9-40A4-9502-08FFBA6D9BF9}"/>
                </c:ext>
              </c:extLst>
            </c:dLbl>
            <c:dLbl>
              <c:idx val="12"/>
              <c:tx>
                <c:rich>
                  <a:bodyPr/>
                  <a:lstStyle/>
                  <a:p>
                    <a:r>
                      <a:rPr lang="en-US" smtClean="0"/>
                      <a:t>6,0</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0D9-40A4-9502-08FFBA6D9BF9}"/>
                </c:ext>
              </c:extLst>
            </c:dLbl>
            <c:dLbl>
              <c:idx val="13"/>
              <c:tx>
                <c:rich>
                  <a:bodyPr/>
                  <a:lstStyle/>
                  <a:p>
                    <a:r>
                      <a:rPr lang="en-US" smtClean="0"/>
                      <a:t>6,6</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D9-40A4-9502-08FFBA6D9BF9}"/>
                </c:ext>
              </c:extLst>
            </c:dLbl>
            <c:dLbl>
              <c:idx val="14"/>
              <c:tx>
                <c:rich>
                  <a:bodyPr/>
                  <a:lstStyle/>
                  <a:p>
                    <a:r>
                      <a:rPr lang="en-US" smtClean="0"/>
                      <a:t>6,9</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0D9-40A4-9502-08FFBA6D9BF9}"/>
                </c:ext>
              </c:extLst>
            </c:dLbl>
            <c:dLbl>
              <c:idx val="15"/>
              <c:tx>
                <c:rich>
                  <a:bodyPr/>
                  <a:lstStyle/>
                  <a:p>
                    <a:r>
                      <a:rPr lang="en-US" smtClean="0"/>
                      <a:t>6,9</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0D9-40A4-9502-08FFBA6D9BF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Sheet4!$G$2:$G$17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Sheet4!$H$2:$H$17</c:f>
              <c:numCache>
                <c:formatCode>#,##0</c:formatCode>
                <c:ptCount val="16"/>
                <c:pt idx="0">
                  <c:v>15245</c:v>
                </c:pt>
                <c:pt idx="1">
                  <c:v>314257</c:v>
                </c:pt>
                <c:pt idx="2">
                  <c:v>672696</c:v>
                </c:pt>
                <c:pt idx="3">
                  <c:v>1073650</c:v>
                </c:pt>
                <c:pt idx="4">
                  <c:v>1457704</c:v>
                </c:pt>
                <c:pt idx="5">
                  <c:v>1745354</c:v>
                </c:pt>
                <c:pt idx="6">
                  <c:v>1987940</c:v>
                </c:pt>
                <c:pt idx="7">
                  <c:v>2281478</c:v>
                </c:pt>
                <c:pt idx="8">
                  <c:v>2641843</c:v>
                </c:pt>
                <c:pt idx="9">
                  <c:v>3128130</c:v>
                </c:pt>
                <c:pt idx="10">
                  <c:v>4153055</c:v>
                </c:pt>
                <c:pt idx="11">
                  <c:v>5092871</c:v>
                </c:pt>
                <c:pt idx="12">
                  <c:v>6038432</c:v>
                </c:pt>
                <c:pt idx="13">
                  <c:v>6627025</c:v>
                </c:pt>
                <c:pt idx="14">
                  <c:v>6922615</c:v>
                </c:pt>
                <c:pt idx="15">
                  <c:v>6951893</c:v>
                </c:pt>
              </c:numCache>
            </c:numRef>
          </c:val>
          <c:extLst>
            <c:ext xmlns:c16="http://schemas.microsoft.com/office/drawing/2014/chart" uri="{C3380CC4-5D6E-409C-BE32-E72D297353CC}">
              <c16:uniqueId val="{00000010-10D9-40A4-9502-08FFBA6D9BF9}"/>
            </c:ext>
          </c:extLst>
        </c:ser>
        <c:ser>
          <c:idx val="1"/>
          <c:order val="1"/>
          <c:tx>
            <c:strRef>
              <c:f>Sheet4!$I$1</c:f>
              <c:strCache>
                <c:ptCount val="1"/>
                <c:pt idx="0">
                  <c:v>OK Katılımcı Sayısı</c:v>
                </c:pt>
              </c:strCache>
            </c:strRef>
          </c:tx>
          <c:spPr>
            <a:solidFill>
              <a:schemeClr val="accent4"/>
            </a:solidFill>
            <a:ln>
              <a:noFill/>
            </a:ln>
            <a:effectLst/>
          </c:spPr>
          <c:invertIfNegative val="0"/>
          <c:dLbls>
            <c:dLbl>
              <c:idx val="14"/>
              <c:layout>
                <c:manualLayout>
                  <c:x val="1.071062645104742E-3"/>
                  <c:y val="8.5019792066115176E-3"/>
                </c:manualLayout>
              </c:layout>
              <c:tx>
                <c:rich>
                  <a:bodyPr/>
                  <a:lstStyle/>
                  <a:p>
                    <a:r>
                      <a:rPr lang="en-US" smtClean="0"/>
                      <a:t>3,4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0D9-40A4-9502-08FFBA6D9BF9}"/>
                </c:ext>
              </c:extLst>
            </c:dLbl>
            <c:dLbl>
              <c:idx val="15"/>
              <c:layout>
                <c:manualLayout>
                  <c:x val="2.142125290209484E-3"/>
                  <c:y val="-4.4885721426583709E-2"/>
                </c:manualLayout>
              </c:layout>
              <c:tx>
                <c:rich>
                  <a:bodyPr/>
                  <a:lstStyle/>
                  <a:p>
                    <a:r>
                      <a:rPr lang="en-US" smtClean="0"/>
                      <a:t>4,9</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0D9-40A4-9502-08FFBA6D9BF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Sheet4!$G$2:$G$17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Sheet4!$I$2:$I$17</c:f>
              <c:numCache>
                <c:formatCode>General</c:formatCode>
                <c:ptCount val="16"/>
                <c:pt idx="14" formatCode="#,##0">
                  <c:v>3417003</c:v>
                </c:pt>
                <c:pt idx="15" formatCode="#,##0">
                  <c:v>4983173</c:v>
                </c:pt>
              </c:numCache>
            </c:numRef>
          </c:val>
          <c:extLst>
            <c:ext xmlns:c16="http://schemas.microsoft.com/office/drawing/2014/chart" uri="{C3380CC4-5D6E-409C-BE32-E72D297353CC}">
              <c16:uniqueId val="{00000013-10D9-40A4-9502-08FFBA6D9BF9}"/>
            </c:ext>
          </c:extLst>
        </c:ser>
        <c:dLbls>
          <c:showLegendKey val="0"/>
          <c:showVal val="0"/>
          <c:showCatName val="0"/>
          <c:showSerName val="0"/>
          <c:showPercent val="0"/>
          <c:showBubbleSize val="0"/>
        </c:dLbls>
        <c:gapWidth val="20"/>
        <c:overlap val="100"/>
        <c:axId val="-434552224"/>
        <c:axId val="-434538624"/>
      </c:barChart>
      <c:catAx>
        <c:axId val="-43455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tr-TR"/>
          </a:p>
        </c:txPr>
        <c:crossAx val="-434538624"/>
        <c:crosses val="autoZero"/>
        <c:auto val="1"/>
        <c:lblAlgn val="ctr"/>
        <c:lblOffset val="100"/>
        <c:noMultiLvlLbl val="0"/>
      </c:catAx>
      <c:valAx>
        <c:axId val="-434538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tr-TR"/>
          </a:p>
        </c:txPr>
        <c:crossAx val="-434552224"/>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Sheet4!$B$1</c:f>
              <c:strCache>
                <c:ptCount val="1"/>
                <c:pt idx="0">
                  <c:v> BES Fon Büyüklüğü</c:v>
                </c:pt>
              </c:strCache>
            </c:strRef>
          </c:tx>
          <c:spPr>
            <a:solidFill>
              <a:schemeClr val="accent1"/>
            </a:solidFill>
            <a:ln>
              <a:noFill/>
            </a:ln>
            <a:effectLst/>
          </c:spPr>
          <c:invertIfNegative val="0"/>
          <c:dLbls>
            <c:dLbl>
              <c:idx val="0"/>
              <c:layout>
                <c:manualLayout>
                  <c:x val="4.3447560505004241E-3"/>
                  <c:y val="-4.524626929813506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tr-T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F8-4C46-B2AA-D459A5D61BFC}"/>
                </c:ext>
              </c:extLst>
            </c:dLbl>
            <c:dLbl>
              <c:idx val="1"/>
              <c:layout>
                <c:manualLayout>
                  <c:x val="0"/>
                  <c:y val="-2.545102648020097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tr-T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F8-4C46-B2AA-D459A5D61BFC}"/>
                </c:ext>
              </c:extLst>
            </c:dLbl>
            <c:dLbl>
              <c:idx val="2"/>
              <c:layout>
                <c:manualLayout>
                  <c:x val="-3.9826470384136242E-17"/>
                  <c:y val="-3.95904856358681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F8-4C46-B2AA-D459A5D61BFC}"/>
                </c:ext>
              </c:extLst>
            </c:dLbl>
            <c:dLbl>
              <c:idx val="3"/>
              <c:layout>
                <c:manualLayout>
                  <c:x val="0"/>
                  <c:y val="-4.24183774670016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F8-4C46-B2AA-D459A5D61BFC}"/>
                </c:ext>
              </c:extLst>
            </c:dLbl>
            <c:dLbl>
              <c:idx val="4"/>
              <c:layout>
                <c:manualLayout>
                  <c:x val="4.3447560505004337E-3"/>
                  <c:y val="-4.5246269298135168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FF0000"/>
                      </a:solidFill>
                      <a:latin typeface="+mn-lt"/>
                      <a:ea typeface="+mn-ea"/>
                      <a:cs typeface="+mn-cs"/>
                    </a:defRPr>
                  </a:pPr>
                  <a:endParaRPr lang="tr-T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6F8-4C46-B2AA-D459A5D61BFC}"/>
                </c:ext>
              </c:extLst>
            </c:dLbl>
            <c:dLbl>
              <c:idx val="5"/>
              <c:layout>
                <c:manualLayout>
                  <c:x val="4.3447560505004337E-3"/>
                  <c:y val="-5.65578366226688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F8-4C46-B2AA-D459A5D61BFC}"/>
                </c:ext>
              </c:extLst>
            </c:dLbl>
            <c:dLbl>
              <c:idx val="6"/>
              <c:layout>
                <c:manualLayout>
                  <c:x val="0"/>
                  <c:y val="-6.786940394720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F8-4C46-B2AA-D459A5D61BFC}"/>
                </c:ext>
              </c:extLst>
            </c:dLbl>
            <c:dLbl>
              <c:idx val="7"/>
              <c:layout>
                <c:manualLayout>
                  <c:x val="-2.1723780252502168E-3"/>
                  <c:y val="-7.35251876094694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F8-4C46-B2AA-D459A5D61BFC}"/>
                </c:ext>
              </c:extLst>
            </c:dLbl>
            <c:dLbl>
              <c:idx val="8"/>
              <c:layout>
                <c:manualLayout>
                  <c:x val="1.0861890126251084E-3"/>
                  <c:y val="-7.35251876094695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F8-4C46-B2AA-D459A5D61BFC}"/>
                </c:ext>
              </c:extLst>
            </c:dLbl>
            <c:dLbl>
              <c:idx val="9"/>
              <c:layout>
                <c:manualLayout>
                  <c:x val="0"/>
                  <c:y val="-0.104631997751937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F8-4C46-B2AA-D459A5D61BFC}"/>
                </c:ext>
              </c:extLst>
            </c:dLbl>
            <c:dLbl>
              <c:idx val="10"/>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tr-TR"/>
                </a:p>
              </c:txPr>
              <c:dLblPos val="ctr"/>
              <c:showLegendKey val="0"/>
              <c:showVal val="1"/>
              <c:showCatName val="0"/>
              <c:showSerName val="0"/>
              <c:showPercent val="0"/>
              <c:showBubbleSize val="0"/>
              <c:extLst>
                <c:ext xmlns:c16="http://schemas.microsoft.com/office/drawing/2014/chart" uri="{C3380CC4-5D6E-409C-BE32-E72D297353CC}">
                  <c16:uniqueId val="{00000000-27D3-4771-AF62-D684E5695823}"/>
                </c:ext>
              </c:extLst>
            </c:dLbl>
            <c:dLbl>
              <c:idx val="11"/>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tr-TR"/>
                </a:p>
              </c:txPr>
              <c:dLblPos val="ctr"/>
              <c:showLegendKey val="0"/>
              <c:showVal val="1"/>
              <c:showCatName val="0"/>
              <c:showSerName val="0"/>
              <c:showPercent val="0"/>
              <c:showBubbleSize val="0"/>
              <c:extLst>
                <c:ext xmlns:c16="http://schemas.microsoft.com/office/drawing/2014/chart" uri="{C3380CC4-5D6E-409C-BE32-E72D297353CC}">
                  <c16:uniqueId val="{00000001-27D3-4771-AF62-D684E5695823}"/>
                </c:ext>
              </c:extLst>
            </c:dLbl>
            <c:dLbl>
              <c:idx val="12"/>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tr-TR"/>
                </a:p>
              </c:txPr>
              <c:dLblPos val="ctr"/>
              <c:showLegendKey val="0"/>
              <c:showVal val="1"/>
              <c:showCatName val="0"/>
              <c:showSerName val="0"/>
              <c:showPercent val="0"/>
              <c:showBubbleSize val="0"/>
              <c:extLst>
                <c:ext xmlns:c16="http://schemas.microsoft.com/office/drawing/2014/chart" uri="{C3380CC4-5D6E-409C-BE32-E72D297353CC}">
                  <c16:uniqueId val="{00000002-27D3-4771-AF62-D684E5695823}"/>
                </c:ext>
              </c:extLst>
            </c:dLbl>
            <c:dLbl>
              <c:idx val="13"/>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tr-TR"/>
                </a:p>
              </c:txPr>
              <c:dLblPos val="ctr"/>
              <c:showLegendKey val="0"/>
              <c:showVal val="1"/>
              <c:showCatName val="0"/>
              <c:showSerName val="0"/>
              <c:showPercent val="0"/>
              <c:showBubbleSize val="0"/>
              <c:extLst>
                <c:ext xmlns:c16="http://schemas.microsoft.com/office/drawing/2014/chart" uri="{C3380CC4-5D6E-409C-BE32-E72D297353CC}">
                  <c16:uniqueId val="{00000003-27D3-4771-AF62-D684E5695823}"/>
                </c:ext>
              </c:extLst>
            </c:dLbl>
            <c:dLbl>
              <c:idx val="14"/>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tr-TR"/>
                </a:p>
              </c:txPr>
              <c:dLblPos val="ctr"/>
              <c:showLegendKey val="0"/>
              <c:showVal val="1"/>
              <c:showCatName val="0"/>
              <c:showSerName val="0"/>
              <c:showPercent val="0"/>
              <c:showBubbleSize val="0"/>
              <c:extLst>
                <c:ext xmlns:c16="http://schemas.microsoft.com/office/drawing/2014/chart" uri="{C3380CC4-5D6E-409C-BE32-E72D297353CC}">
                  <c16:uniqueId val="{00000004-27D3-4771-AF62-D684E5695823}"/>
                </c:ext>
              </c:extLst>
            </c:dLbl>
            <c:dLbl>
              <c:idx val="15"/>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tr-TR"/>
                </a:p>
              </c:txPr>
              <c:dLblPos val="ctr"/>
              <c:showLegendKey val="0"/>
              <c:showVal val="1"/>
              <c:showCatName val="0"/>
              <c:showSerName val="0"/>
              <c:showPercent val="0"/>
              <c:showBubbleSize val="0"/>
              <c:extLst>
                <c:ext xmlns:c16="http://schemas.microsoft.com/office/drawing/2014/chart" uri="{C3380CC4-5D6E-409C-BE32-E72D297353CC}">
                  <c16:uniqueId val="{00000005-27D3-4771-AF62-D684E56958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Sheet4!$B$2:$B$17</c:f>
              <c:numCache>
                <c:formatCode>#,##0</c:formatCode>
                <c:ptCount val="16"/>
                <c:pt idx="0">
                  <c:v>5866764</c:v>
                </c:pt>
                <c:pt idx="1">
                  <c:v>288325706</c:v>
                </c:pt>
                <c:pt idx="2">
                  <c:v>1117233826</c:v>
                </c:pt>
                <c:pt idx="3">
                  <c:v>2814938925</c:v>
                </c:pt>
                <c:pt idx="4">
                  <c:v>4566383316</c:v>
                </c:pt>
                <c:pt idx="5">
                  <c:v>6372756623</c:v>
                </c:pt>
                <c:pt idx="6">
                  <c:v>9097436467</c:v>
                </c:pt>
                <c:pt idx="7">
                  <c:v>12011986651</c:v>
                </c:pt>
                <c:pt idx="8">
                  <c:v>14329771986</c:v>
                </c:pt>
                <c:pt idx="9">
                  <c:v>20346290278</c:v>
                </c:pt>
                <c:pt idx="10">
                  <c:v>25145718418</c:v>
                </c:pt>
                <c:pt idx="11">
                  <c:v>34793077808</c:v>
                </c:pt>
                <c:pt idx="12">
                  <c:v>42979056589</c:v>
                </c:pt>
                <c:pt idx="13">
                  <c:v>53409391715</c:v>
                </c:pt>
                <c:pt idx="14">
                  <c:v>67681433293</c:v>
                </c:pt>
                <c:pt idx="15">
                  <c:v>77149437394</c:v>
                </c:pt>
              </c:numCache>
            </c:numRef>
          </c:val>
          <c:extLst>
            <c:ext xmlns:c16="http://schemas.microsoft.com/office/drawing/2014/chart" uri="{C3380CC4-5D6E-409C-BE32-E72D297353CC}">
              <c16:uniqueId val="{00000010-C6F8-4C46-B2AA-D459A5D61BFC}"/>
            </c:ext>
          </c:extLst>
        </c:ser>
        <c:ser>
          <c:idx val="1"/>
          <c:order val="1"/>
          <c:tx>
            <c:strRef>
              <c:f>Sheet4!$C$1</c:f>
              <c:strCache>
                <c:ptCount val="1"/>
                <c:pt idx="0">
                  <c:v>Devlet Katkısı</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Sheet4!$C$2:$C$17</c:f>
              <c:numCache>
                <c:formatCode>General</c:formatCode>
                <c:ptCount val="16"/>
                <c:pt idx="10" formatCode="#,##0">
                  <c:v>1151765932</c:v>
                </c:pt>
                <c:pt idx="11" formatCode="#,##0">
                  <c:v>3019076239</c:v>
                </c:pt>
                <c:pt idx="12" formatCode="#,##0">
                  <c:v>5020000071</c:v>
                </c:pt>
                <c:pt idx="13" formatCode="#,##0">
                  <c:v>7438179620</c:v>
                </c:pt>
                <c:pt idx="14" formatCode="#,##0">
                  <c:v>10141204873</c:v>
                </c:pt>
                <c:pt idx="15" formatCode="#,##0">
                  <c:v>9759181281</c:v>
                </c:pt>
              </c:numCache>
            </c:numRef>
          </c:val>
          <c:extLst>
            <c:ext xmlns:c16="http://schemas.microsoft.com/office/drawing/2014/chart" uri="{C3380CC4-5D6E-409C-BE32-E72D297353CC}">
              <c16:uniqueId val="{00000011-C6F8-4C46-B2AA-D459A5D61BFC}"/>
            </c:ext>
          </c:extLst>
        </c:ser>
        <c:ser>
          <c:idx val="2"/>
          <c:order val="2"/>
          <c:tx>
            <c:strRef>
              <c:f>Sheet4!$D$1</c:f>
              <c:strCache>
                <c:ptCount val="1"/>
                <c:pt idx="0">
                  <c:v>OK Fon Büyüklüğü</c:v>
                </c:pt>
              </c:strCache>
            </c:strRef>
          </c:tx>
          <c:spPr>
            <a:solidFill>
              <a:srgbClr val="00C0B5"/>
            </a:solidFill>
            <a:ln>
              <a:noFill/>
            </a:ln>
            <a:effectLst/>
          </c:spPr>
          <c:invertIfNegative val="0"/>
          <c:dLbls>
            <c:dLbl>
              <c:idx val="14"/>
              <c:layout>
                <c:manualLayout>
                  <c:x val="0"/>
                  <c:y val="-2.5451026480200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6F8-4C46-B2AA-D459A5D61BFC}"/>
                </c:ext>
              </c:extLst>
            </c:dLbl>
            <c:dLbl>
              <c:idx val="15"/>
              <c:layout>
                <c:manualLayout>
                  <c:x val="0"/>
                  <c:y val="-4.24183774670016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6F8-4C46-B2AA-D459A5D61BF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Sheet4!$D$2:$D$17</c:f>
              <c:numCache>
                <c:formatCode>General</c:formatCode>
                <c:ptCount val="16"/>
                <c:pt idx="14" formatCode="#,##0">
                  <c:v>1793068070</c:v>
                </c:pt>
                <c:pt idx="15" formatCode="#,##0">
                  <c:v>3804189374</c:v>
                </c:pt>
              </c:numCache>
            </c:numRef>
          </c:val>
          <c:extLst>
            <c:ext xmlns:c16="http://schemas.microsoft.com/office/drawing/2014/chart" uri="{C3380CC4-5D6E-409C-BE32-E72D297353CC}">
              <c16:uniqueId val="{00000014-C6F8-4C46-B2AA-D459A5D61BFC}"/>
            </c:ext>
          </c:extLst>
        </c:ser>
        <c:dLbls>
          <c:dLblPos val="ctr"/>
          <c:showLegendKey val="0"/>
          <c:showVal val="1"/>
          <c:showCatName val="0"/>
          <c:showSerName val="0"/>
          <c:showPercent val="0"/>
          <c:showBubbleSize val="0"/>
        </c:dLbls>
        <c:gapWidth val="20"/>
        <c:overlap val="100"/>
        <c:axId val="-434540800"/>
        <c:axId val="-434544608"/>
      </c:barChart>
      <c:catAx>
        <c:axId val="-43454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tr-TR"/>
          </a:p>
        </c:txPr>
        <c:crossAx val="-434544608"/>
        <c:crosses val="autoZero"/>
        <c:auto val="1"/>
        <c:lblAlgn val="ctr"/>
        <c:lblOffset val="100"/>
        <c:noMultiLvlLbl val="0"/>
      </c:catAx>
      <c:valAx>
        <c:axId val="-434544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tr-TR"/>
          </a:p>
        </c:txPr>
        <c:crossAx val="-434540800"/>
        <c:crosses val="autoZero"/>
        <c:crossBetween val="between"/>
        <c:dispUnits>
          <c:builtInUnit val="b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OECD!$A$2:$A$7</c:f>
              <c:strCache>
                <c:ptCount val="6"/>
                <c:pt idx="0">
                  <c:v>Birleşik Krallık</c:v>
                </c:pt>
                <c:pt idx="1">
                  <c:v>Danimarka</c:v>
                </c:pt>
                <c:pt idx="2">
                  <c:v>Yeni Zelanda</c:v>
                </c:pt>
                <c:pt idx="3">
                  <c:v>İspanya</c:v>
                </c:pt>
                <c:pt idx="4">
                  <c:v>İtalya</c:v>
                </c:pt>
                <c:pt idx="5">
                  <c:v>Türkiye</c:v>
                </c:pt>
              </c:strCache>
            </c:strRef>
          </c:cat>
          <c:val>
            <c:numRef>
              <c:f>OECD!$B$2:$B$7</c:f>
              <c:numCache>
                <c:formatCode>0.0%</c:formatCode>
                <c:ptCount val="6"/>
                <c:pt idx="0">
                  <c:v>1.0549999999999999</c:v>
                </c:pt>
                <c:pt idx="1">
                  <c:v>0.46400000000000002</c:v>
                </c:pt>
                <c:pt idx="2">
                  <c:v>0.25800000000000001</c:v>
                </c:pt>
                <c:pt idx="3">
                  <c:v>9.5000000000000001E-2</c:v>
                </c:pt>
                <c:pt idx="4">
                  <c:v>7.6999999999999999E-2</c:v>
                </c:pt>
                <c:pt idx="5">
                  <c:v>2.1999999999999999E-2</c:v>
                </c:pt>
              </c:numCache>
            </c:numRef>
          </c:val>
          <c:extLst>
            <c:ext xmlns:c16="http://schemas.microsoft.com/office/drawing/2014/chart" uri="{C3380CC4-5D6E-409C-BE32-E72D297353CC}">
              <c16:uniqueId val="{00000000-664F-4CBB-9304-F6EA095CB596}"/>
            </c:ext>
          </c:extLst>
        </c:ser>
        <c:dLbls>
          <c:dLblPos val="outEnd"/>
          <c:showLegendKey val="0"/>
          <c:showVal val="1"/>
          <c:showCatName val="0"/>
          <c:showSerName val="0"/>
          <c:showPercent val="0"/>
          <c:showBubbleSize val="0"/>
        </c:dLbls>
        <c:gapWidth val="115"/>
        <c:axId val="-584137728"/>
        <c:axId val="-584135552"/>
      </c:barChart>
      <c:catAx>
        <c:axId val="-58413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tr-TR"/>
          </a:p>
        </c:txPr>
        <c:crossAx val="-584135552"/>
        <c:crosses val="autoZero"/>
        <c:auto val="1"/>
        <c:lblAlgn val="ctr"/>
        <c:lblOffset val="100"/>
        <c:noMultiLvlLbl val="0"/>
      </c:catAx>
      <c:valAx>
        <c:axId val="-5841355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84137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83F1-4BB2-B57F-17BF70D5BFF7}"/>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83F1-4BB2-B57F-17BF70D5BFF7}"/>
              </c:ext>
            </c:extLst>
          </c:dPt>
          <c:cat>
            <c:strRef>
              <c:f>Sheet1!$A$2:$A$3</c:f>
              <c:strCache>
                <c:ptCount val="2"/>
                <c:pt idx="0">
                  <c:v>1st Qtr</c:v>
                </c:pt>
                <c:pt idx="1">
                  <c:v>2nd Qtr</c:v>
                </c:pt>
              </c:strCache>
            </c:strRef>
          </c:cat>
          <c:val>
            <c:numRef>
              <c:f>Sheet1!$B$2:$B$3</c:f>
              <c:numCache>
                <c:formatCode>General</c:formatCode>
                <c:ptCount val="2"/>
                <c:pt idx="0">
                  <c:v>54</c:v>
                </c:pt>
                <c:pt idx="1">
                  <c:v>46</c:v>
                </c:pt>
              </c:numCache>
            </c:numRef>
          </c:val>
          <c:extLst>
            <c:ext xmlns:c16="http://schemas.microsoft.com/office/drawing/2014/chart" uri="{C3380CC4-5D6E-409C-BE32-E72D297353CC}">
              <c16:uniqueId val="{00000004-83F1-4BB2-B57F-17BF70D5BFF7}"/>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C1C8C"/>
              </a:solidFill>
              <a:ln w="19050">
                <a:noFill/>
              </a:ln>
              <a:effectLst/>
            </c:spPr>
            <c:extLst>
              <c:ext xmlns:c16="http://schemas.microsoft.com/office/drawing/2014/chart" uri="{C3380CC4-5D6E-409C-BE32-E72D297353CC}">
                <c16:uniqueId val="{00000001-83F1-4BB2-B57F-17BF70D5BFF7}"/>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83F1-4BB2-B57F-17BF70D5BFF7}"/>
              </c:ext>
            </c:extLst>
          </c:dPt>
          <c:cat>
            <c:strRef>
              <c:f>Sheet1!$A$2:$A$3</c:f>
              <c:strCache>
                <c:ptCount val="2"/>
                <c:pt idx="0">
                  <c:v>1st Qtr</c:v>
                </c:pt>
                <c:pt idx="1">
                  <c:v>2nd Qtr</c:v>
                </c:pt>
              </c:strCache>
            </c:strRef>
          </c:cat>
          <c:val>
            <c:numRef>
              <c:f>Sheet1!$B$2:$B$3</c:f>
              <c:numCache>
                <c:formatCode>General</c:formatCode>
                <c:ptCount val="2"/>
                <c:pt idx="0">
                  <c:v>46</c:v>
                </c:pt>
                <c:pt idx="1">
                  <c:v>54</c:v>
                </c:pt>
              </c:numCache>
            </c:numRef>
          </c:val>
          <c:extLst>
            <c:ext xmlns:c16="http://schemas.microsoft.com/office/drawing/2014/chart" uri="{C3380CC4-5D6E-409C-BE32-E72D297353CC}">
              <c16:uniqueId val="{00000004-83F1-4BB2-B57F-17BF70D5BFF7}"/>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10-03T18:50:02.054" idx="1">
    <p:pos x="10" y="10"/>
    <p:text>Gözde: 3200 EUR nun üstüne patlangaç ile o günün kurunu yazalım, 2016 yılında yaptığımızı da belirtelim. 2016 usd Ort. 3,02</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B8873-BE61-4410-803C-C70D66854BDE}" type="doc">
      <dgm:prSet loTypeId="urn:microsoft.com/office/officeart/2005/8/layout/chevron1" loCatId="process" qsTypeId="urn:microsoft.com/office/officeart/2005/8/quickstyle/simple1" qsCatId="simple" csTypeId="urn:microsoft.com/office/officeart/2005/8/colors/colorful1" csCatId="colorful" phldr="1"/>
      <dgm:spPr/>
    </dgm:pt>
    <dgm:pt modelId="{C0CEEECA-C17F-4E66-A2C4-DDE2297AD3F6}">
      <dgm:prSet phldrT="[Text]" custT="1"/>
      <dgm:spPr/>
      <dgm:t>
        <a:bodyPr/>
        <a:lstStyle/>
        <a:p>
          <a:r>
            <a:rPr lang="tr-TR" sz="1600" b="1" dirty="0" smtClean="0"/>
            <a:t>2003</a:t>
          </a:r>
          <a:endParaRPr lang="en-US" sz="1600" b="1" dirty="0"/>
        </a:p>
      </dgm:t>
    </dgm:pt>
    <dgm:pt modelId="{6F0771B8-B473-4040-B13C-2D1AC78354DC}" type="parTrans" cxnId="{BFB19A48-3863-47D9-A579-1331AC0719A7}">
      <dgm:prSet/>
      <dgm:spPr/>
      <dgm:t>
        <a:bodyPr/>
        <a:lstStyle/>
        <a:p>
          <a:endParaRPr lang="en-US"/>
        </a:p>
      </dgm:t>
    </dgm:pt>
    <dgm:pt modelId="{0A460AFD-AC7A-4C05-B7ED-95B41B980428}" type="sibTrans" cxnId="{BFB19A48-3863-47D9-A579-1331AC0719A7}">
      <dgm:prSet/>
      <dgm:spPr/>
      <dgm:t>
        <a:bodyPr/>
        <a:lstStyle/>
        <a:p>
          <a:endParaRPr lang="en-US"/>
        </a:p>
      </dgm:t>
    </dgm:pt>
    <dgm:pt modelId="{0A89DA16-4284-4E42-9B22-2393587C9FCD}">
      <dgm:prSet phldrT="[Text]"/>
      <dgm:spPr/>
      <dgm:t>
        <a:bodyPr/>
        <a:lstStyle/>
        <a:p>
          <a:r>
            <a:rPr lang="tr-TR" dirty="0" smtClean="0"/>
            <a:t>2012</a:t>
          </a:r>
          <a:endParaRPr lang="en-US" dirty="0"/>
        </a:p>
      </dgm:t>
    </dgm:pt>
    <dgm:pt modelId="{B394FF35-2948-46AD-B198-C8ACBC1D6931}" type="parTrans" cxnId="{6895A8A2-4023-4615-BBC3-40F1D4D8C763}">
      <dgm:prSet/>
      <dgm:spPr/>
      <dgm:t>
        <a:bodyPr/>
        <a:lstStyle/>
        <a:p>
          <a:endParaRPr lang="en-US"/>
        </a:p>
      </dgm:t>
    </dgm:pt>
    <dgm:pt modelId="{8159645F-4148-4ACB-84B5-D50775CDB692}" type="sibTrans" cxnId="{6895A8A2-4023-4615-BBC3-40F1D4D8C763}">
      <dgm:prSet/>
      <dgm:spPr/>
      <dgm:t>
        <a:bodyPr/>
        <a:lstStyle/>
        <a:p>
          <a:endParaRPr lang="en-US"/>
        </a:p>
      </dgm:t>
    </dgm:pt>
    <dgm:pt modelId="{16AB37C9-FBA2-4307-A19C-50DA92E593AA}">
      <dgm:prSet phldrT="[Text]" custT="1"/>
      <dgm:spPr/>
      <dgm:t>
        <a:bodyPr/>
        <a:lstStyle/>
        <a:p>
          <a:r>
            <a:rPr lang="tr-TR" sz="1600" b="1" dirty="0" smtClean="0"/>
            <a:t>2013</a:t>
          </a:r>
          <a:endParaRPr lang="en-US" sz="1600" b="1" dirty="0"/>
        </a:p>
      </dgm:t>
    </dgm:pt>
    <dgm:pt modelId="{4B993BEB-B190-4441-8C95-31A47E5EA863}" type="parTrans" cxnId="{C34E5422-B026-44CD-AB7F-EF09B5FEBFA5}">
      <dgm:prSet/>
      <dgm:spPr/>
      <dgm:t>
        <a:bodyPr/>
        <a:lstStyle/>
        <a:p>
          <a:endParaRPr lang="en-US"/>
        </a:p>
      </dgm:t>
    </dgm:pt>
    <dgm:pt modelId="{2D3643AB-881E-4917-80CE-22A502833B2A}" type="sibTrans" cxnId="{C34E5422-B026-44CD-AB7F-EF09B5FEBFA5}">
      <dgm:prSet/>
      <dgm:spPr/>
      <dgm:t>
        <a:bodyPr/>
        <a:lstStyle/>
        <a:p>
          <a:endParaRPr lang="en-US"/>
        </a:p>
      </dgm:t>
    </dgm:pt>
    <dgm:pt modelId="{45793E14-62F7-4211-80B7-76C9765B7F52}">
      <dgm:prSet phldrT="[Text]"/>
      <dgm:spPr/>
      <dgm:t>
        <a:bodyPr/>
        <a:lstStyle/>
        <a:p>
          <a:r>
            <a:rPr lang="tr-TR" dirty="0" smtClean="0"/>
            <a:t>2015</a:t>
          </a:r>
          <a:endParaRPr lang="en-US" dirty="0"/>
        </a:p>
      </dgm:t>
    </dgm:pt>
    <dgm:pt modelId="{9ECF5F93-0A64-409A-959C-7EC6429246E8}" type="parTrans" cxnId="{A82F02DB-B580-4D3C-B06C-0D823FECB81A}">
      <dgm:prSet/>
      <dgm:spPr/>
      <dgm:t>
        <a:bodyPr/>
        <a:lstStyle/>
        <a:p>
          <a:endParaRPr lang="en-US"/>
        </a:p>
      </dgm:t>
    </dgm:pt>
    <dgm:pt modelId="{F9F4ABB4-5EEF-462A-ACE6-C7B1736022CE}" type="sibTrans" cxnId="{A82F02DB-B580-4D3C-B06C-0D823FECB81A}">
      <dgm:prSet/>
      <dgm:spPr/>
      <dgm:t>
        <a:bodyPr/>
        <a:lstStyle/>
        <a:p>
          <a:endParaRPr lang="en-US"/>
        </a:p>
      </dgm:t>
    </dgm:pt>
    <dgm:pt modelId="{82885D27-906A-4DE3-B3FD-72F9DAA0004A}">
      <dgm:prSet phldrT="[Text]" custT="1"/>
      <dgm:spPr/>
      <dgm:t>
        <a:bodyPr/>
        <a:lstStyle/>
        <a:p>
          <a:r>
            <a:rPr lang="tr-TR" sz="1600" b="1" dirty="0" smtClean="0"/>
            <a:t>2017</a:t>
          </a:r>
          <a:endParaRPr lang="en-US" sz="1600" b="1" dirty="0"/>
        </a:p>
      </dgm:t>
    </dgm:pt>
    <dgm:pt modelId="{C6B97405-4238-4E06-83AD-94A32E5D2F25}" type="parTrans" cxnId="{03544794-5C9C-458E-8D35-08FEC6BE7A83}">
      <dgm:prSet/>
      <dgm:spPr/>
      <dgm:t>
        <a:bodyPr/>
        <a:lstStyle/>
        <a:p>
          <a:endParaRPr lang="en-US"/>
        </a:p>
      </dgm:t>
    </dgm:pt>
    <dgm:pt modelId="{0EB2C7FB-5EBC-4B2B-842A-9C5FE1815EAC}" type="sibTrans" cxnId="{03544794-5C9C-458E-8D35-08FEC6BE7A83}">
      <dgm:prSet/>
      <dgm:spPr/>
      <dgm:t>
        <a:bodyPr/>
        <a:lstStyle/>
        <a:p>
          <a:endParaRPr lang="en-US"/>
        </a:p>
      </dgm:t>
    </dgm:pt>
    <dgm:pt modelId="{AFA97296-7CA5-4F34-9AAC-65D0006AAA53}">
      <dgm:prSet phldrT="[Text]" custT="1"/>
      <dgm:spPr/>
      <dgm:t>
        <a:bodyPr/>
        <a:lstStyle/>
        <a:p>
          <a:r>
            <a:rPr lang="tr-TR" sz="1600" b="1" dirty="0" smtClean="0"/>
            <a:t>2001</a:t>
          </a:r>
          <a:endParaRPr lang="en-US" sz="900" b="1" dirty="0"/>
        </a:p>
      </dgm:t>
    </dgm:pt>
    <dgm:pt modelId="{34862FBA-C305-4255-B43E-4A77BA13F174}" type="parTrans" cxnId="{66A9C517-9881-48B0-BD29-1AF3913C12C7}">
      <dgm:prSet/>
      <dgm:spPr/>
      <dgm:t>
        <a:bodyPr/>
        <a:lstStyle/>
        <a:p>
          <a:endParaRPr lang="en-US"/>
        </a:p>
      </dgm:t>
    </dgm:pt>
    <dgm:pt modelId="{C40CD0BB-5CCD-4E9A-A0B9-3EDDCC4F87FE}" type="sibTrans" cxnId="{66A9C517-9881-48B0-BD29-1AF3913C12C7}">
      <dgm:prSet/>
      <dgm:spPr/>
      <dgm:t>
        <a:bodyPr/>
        <a:lstStyle/>
        <a:p>
          <a:endParaRPr lang="en-US"/>
        </a:p>
      </dgm:t>
    </dgm:pt>
    <dgm:pt modelId="{1F426A5B-033B-4A92-8CF2-F0F039A64866}">
      <dgm:prSet phldrT="[Text]"/>
      <dgm:spPr/>
      <dgm:t>
        <a:bodyPr/>
        <a:lstStyle/>
        <a:p>
          <a:r>
            <a:rPr lang="tr-TR" dirty="0" smtClean="0"/>
            <a:t>2002</a:t>
          </a:r>
          <a:endParaRPr lang="en-US" dirty="0"/>
        </a:p>
      </dgm:t>
    </dgm:pt>
    <dgm:pt modelId="{287F86E5-3ABE-44B5-8CFA-F658A29239B2}" type="parTrans" cxnId="{7BBE1318-A2FA-4CFE-9E66-9A79E8CEA187}">
      <dgm:prSet/>
      <dgm:spPr/>
      <dgm:t>
        <a:bodyPr/>
        <a:lstStyle/>
        <a:p>
          <a:endParaRPr lang="en-US"/>
        </a:p>
      </dgm:t>
    </dgm:pt>
    <dgm:pt modelId="{4F532EFC-5039-44AF-9AAA-E1AA198A9BFD}" type="sibTrans" cxnId="{7BBE1318-A2FA-4CFE-9E66-9A79E8CEA187}">
      <dgm:prSet/>
      <dgm:spPr/>
      <dgm:t>
        <a:bodyPr/>
        <a:lstStyle/>
        <a:p>
          <a:endParaRPr lang="en-US"/>
        </a:p>
      </dgm:t>
    </dgm:pt>
    <dgm:pt modelId="{31DA6D45-D937-4DDB-9298-E824729DEA39}">
      <dgm:prSet phldrT="[Text]"/>
      <dgm:spPr/>
      <dgm:t>
        <a:bodyPr/>
        <a:lstStyle/>
        <a:p>
          <a:r>
            <a:rPr lang="tr-TR" dirty="0" smtClean="0"/>
            <a:t>2004</a:t>
          </a:r>
          <a:endParaRPr lang="en-US" dirty="0"/>
        </a:p>
      </dgm:t>
    </dgm:pt>
    <dgm:pt modelId="{1D6FD1AC-C544-464D-A36D-7F6A8C4BCA48}" type="parTrans" cxnId="{E7287BCD-02C2-436D-9C3D-26890FC046F0}">
      <dgm:prSet/>
      <dgm:spPr/>
      <dgm:t>
        <a:bodyPr/>
        <a:lstStyle/>
        <a:p>
          <a:endParaRPr lang="en-US"/>
        </a:p>
      </dgm:t>
    </dgm:pt>
    <dgm:pt modelId="{25407B7E-B5A5-40F1-AAF7-D02A93632AA5}" type="sibTrans" cxnId="{E7287BCD-02C2-436D-9C3D-26890FC046F0}">
      <dgm:prSet/>
      <dgm:spPr/>
      <dgm:t>
        <a:bodyPr/>
        <a:lstStyle/>
        <a:p>
          <a:endParaRPr lang="en-US"/>
        </a:p>
      </dgm:t>
    </dgm:pt>
    <dgm:pt modelId="{C694AB73-136B-4FAA-B7FC-A1506352FDC7}">
      <dgm:prSet phldrT="[Text]"/>
      <dgm:spPr/>
      <dgm:t>
        <a:bodyPr/>
        <a:lstStyle/>
        <a:p>
          <a:r>
            <a:rPr lang="tr-TR" dirty="0" smtClean="0"/>
            <a:t>2005</a:t>
          </a:r>
          <a:endParaRPr lang="en-US" dirty="0"/>
        </a:p>
      </dgm:t>
    </dgm:pt>
    <dgm:pt modelId="{35A2E38B-E7F2-4F22-981F-49C0A0D0B0B4}" type="parTrans" cxnId="{636C13DF-71AA-4BC0-8282-D83CC84321CC}">
      <dgm:prSet/>
      <dgm:spPr/>
      <dgm:t>
        <a:bodyPr/>
        <a:lstStyle/>
        <a:p>
          <a:endParaRPr lang="en-US"/>
        </a:p>
      </dgm:t>
    </dgm:pt>
    <dgm:pt modelId="{F9DA3242-ACBE-421C-88F7-896452FF76C7}" type="sibTrans" cxnId="{636C13DF-71AA-4BC0-8282-D83CC84321CC}">
      <dgm:prSet/>
      <dgm:spPr/>
      <dgm:t>
        <a:bodyPr/>
        <a:lstStyle/>
        <a:p>
          <a:endParaRPr lang="en-US"/>
        </a:p>
      </dgm:t>
    </dgm:pt>
    <dgm:pt modelId="{A410888C-AB28-49B7-A2FA-757DA43C8E77}">
      <dgm:prSet phldrT="[Text]"/>
      <dgm:spPr/>
      <dgm:t>
        <a:bodyPr/>
        <a:lstStyle/>
        <a:p>
          <a:r>
            <a:rPr lang="tr-TR" dirty="0" smtClean="0"/>
            <a:t>2006</a:t>
          </a:r>
          <a:endParaRPr lang="en-US" dirty="0"/>
        </a:p>
      </dgm:t>
    </dgm:pt>
    <dgm:pt modelId="{7EFC2624-D5B7-4D10-B393-B47FB23AD632}" type="parTrans" cxnId="{F276D2FA-E38F-4201-B786-48C4956391A6}">
      <dgm:prSet/>
      <dgm:spPr/>
      <dgm:t>
        <a:bodyPr/>
        <a:lstStyle/>
        <a:p>
          <a:endParaRPr lang="en-US"/>
        </a:p>
      </dgm:t>
    </dgm:pt>
    <dgm:pt modelId="{B43CFB7A-8947-43D8-9750-A1E5BF7B53CB}" type="sibTrans" cxnId="{F276D2FA-E38F-4201-B786-48C4956391A6}">
      <dgm:prSet/>
      <dgm:spPr/>
      <dgm:t>
        <a:bodyPr/>
        <a:lstStyle/>
        <a:p>
          <a:endParaRPr lang="en-US"/>
        </a:p>
      </dgm:t>
    </dgm:pt>
    <dgm:pt modelId="{C367EC3C-A101-45E6-ACE6-4AACC4A994F3}">
      <dgm:prSet phldrT="[Text]"/>
      <dgm:spPr/>
      <dgm:t>
        <a:bodyPr/>
        <a:lstStyle/>
        <a:p>
          <a:r>
            <a:rPr lang="tr-TR" dirty="0" smtClean="0"/>
            <a:t>2007</a:t>
          </a:r>
          <a:endParaRPr lang="en-US" dirty="0"/>
        </a:p>
      </dgm:t>
    </dgm:pt>
    <dgm:pt modelId="{D7E95229-9D06-4F70-AC94-058473498056}" type="parTrans" cxnId="{FB62E39B-7EEB-461C-9E96-A2668CF19EB5}">
      <dgm:prSet/>
      <dgm:spPr/>
      <dgm:t>
        <a:bodyPr/>
        <a:lstStyle/>
        <a:p>
          <a:endParaRPr lang="en-US"/>
        </a:p>
      </dgm:t>
    </dgm:pt>
    <dgm:pt modelId="{1893DEF7-C45D-4045-9DA4-A47B0E7A7B01}" type="sibTrans" cxnId="{FB62E39B-7EEB-461C-9E96-A2668CF19EB5}">
      <dgm:prSet/>
      <dgm:spPr/>
      <dgm:t>
        <a:bodyPr/>
        <a:lstStyle/>
        <a:p>
          <a:endParaRPr lang="en-US"/>
        </a:p>
      </dgm:t>
    </dgm:pt>
    <dgm:pt modelId="{93C900E1-F069-4BA6-96F0-1F0258FC1528}">
      <dgm:prSet phldrT="[Text]"/>
      <dgm:spPr/>
      <dgm:t>
        <a:bodyPr/>
        <a:lstStyle/>
        <a:p>
          <a:r>
            <a:rPr lang="tr-TR" dirty="0" smtClean="0"/>
            <a:t>2008</a:t>
          </a:r>
          <a:endParaRPr lang="en-US" dirty="0"/>
        </a:p>
      </dgm:t>
    </dgm:pt>
    <dgm:pt modelId="{51B4E931-910F-4A5A-9E4E-7EADA5D44673}" type="parTrans" cxnId="{BE18F133-F467-47EB-A134-8A9E470045C7}">
      <dgm:prSet/>
      <dgm:spPr/>
      <dgm:t>
        <a:bodyPr/>
        <a:lstStyle/>
        <a:p>
          <a:endParaRPr lang="en-US"/>
        </a:p>
      </dgm:t>
    </dgm:pt>
    <dgm:pt modelId="{EA913DD7-9620-41C6-B5F6-FEB56C31EB26}" type="sibTrans" cxnId="{BE18F133-F467-47EB-A134-8A9E470045C7}">
      <dgm:prSet/>
      <dgm:spPr/>
      <dgm:t>
        <a:bodyPr/>
        <a:lstStyle/>
        <a:p>
          <a:endParaRPr lang="en-US"/>
        </a:p>
      </dgm:t>
    </dgm:pt>
    <dgm:pt modelId="{01351F87-8487-43CB-AC98-CC56F89F71F4}">
      <dgm:prSet phldrT="[Text]"/>
      <dgm:spPr/>
      <dgm:t>
        <a:bodyPr/>
        <a:lstStyle/>
        <a:p>
          <a:r>
            <a:rPr lang="tr-TR" dirty="0" smtClean="0"/>
            <a:t>2009</a:t>
          </a:r>
          <a:endParaRPr lang="en-US" dirty="0"/>
        </a:p>
      </dgm:t>
    </dgm:pt>
    <dgm:pt modelId="{02F65ED6-699E-4AB3-9A61-3FEEDABE8E75}" type="parTrans" cxnId="{A3B5B870-8CDB-4792-97FA-89ABBA48E781}">
      <dgm:prSet/>
      <dgm:spPr/>
      <dgm:t>
        <a:bodyPr/>
        <a:lstStyle/>
        <a:p>
          <a:endParaRPr lang="en-US"/>
        </a:p>
      </dgm:t>
    </dgm:pt>
    <dgm:pt modelId="{AA10759E-E6ED-438B-B700-151F62B27AB6}" type="sibTrans" cxnId="{A3B5B870-8CDB-4792-97FA-89ABBA48E781}">
      <dgm:prSet/>
      <dgm:spPr/>
      <dgm:t>
        <a:bodyPr/>
        <a:lstStyle/>
        <a:p>
          <a:endParaRPr lang="en-US"/>
        </a:p>
      </dgm:t>
    </dgm:pt>
    <dgm:pt modelId="{AC1572CB-59DD-4D43-8776-0392A5E60099}">
      <dgm:prSet phldrT="[Text]"/>
      <dgm:spPr/>
      <dgm:t>
        <a:bodyPr/>
        <a:lstStyle/>
        <a:p>
          <a:r>
            <a:rPr lang="tr-TR" dirty="0" smtClean="0"/>
            <a:t>2010</a:t>
          </a:r>
          <a:endParaRPr lang="en-US" dirty="0"/>
        </a:p>
      </dgm:t>
    </dgm:pt>
    <dgm:pt modelId="{AE414A76-B1E8-4DEA-9CAC-DB837B31D07A}" type="parTrans" cxnId="{FBA7D1BE-FD20-4057-91BE-CE0D3A6A75C2}">
      <dgm:prSet/>
      <dgm:spPr/>
      <dgm:t>
        <a:bodyPr/>
        <a:lstStyle/>
        <a:p>
          <a:endParaRPr lang="en-US"/>
        </a:p>
      </dgm:t>
    </dgm:pt>
    <dgm:pt modelId="{DF25D3B3-4590-4F1D-A26D-479C79A4886A}" type="sibTrans" cxnId="{FBA7D1BE-FD20-4057-91BE-CE0D3A6A75C2}">
      <dgm:prSet/>
      <dgm:spPr/>
      <dgm:t>
        <a:bodyPr/>
        <a:lstStyle/>
        <a:p>
          <a:endParaRPr lang="en-US"/>
        </a:p>
      </dgm:t>
    </dgm:pt>
    <dgm:pt modelId="{99F601C6-D67F-42E4-B019-FB750E1F4909}">
      <dgm:prSet phldrT="[Text]"/>
      <dgm:spPr/>
      <dgm:t>
        <a:bodyPr/>
        <a:lstStyle/>
        <a:p>
          <a:r>
            <a:rPr lang="tr-TR" dirty="0" smtClean="0"/>
            <a:t>2011</a:t>
          </a:r>
          <a:endParaRPr lang="en-US" dirty="0"/>
        </a:p>
      </dgm:t>
    </dgm:pt>
    <dgm:pt modelId="{C660EE44-585B-4859-B446-9C8D1962D131}" type="parTrans" cxnId="{02237862-63A2-490C-B393-17265A435C1D}">
      <dgm:prSet/>
      <dgm:spPr/>
      <dgm:t>
        <a:bodyPr/>
        <a:lstStyle/>
        <a:p>
          <a:endParaRPr lang="en-US"/>
        </a:p>
      </dgm:t>
    </dgm:pt>
    <dgm:pt modelId="{56FDF10C-339E-4C97-BA1D-1FA32431A0C1}" type="sibTrans" cxnId="{02237862-63A2-490C-B393-17265A435C1D}">
      <dgm:prSet/>
      <dgm:spPr/>
      <dgm:t>
        <a:bodyPr/>
        <a:lstStyle/>
        <a:p>
          <a:endParaRPr lang="en-US"/>
        </a:p>
      </dgm:t>
    </dgm:pt>
    <dgm:pt modelId="{461A30C6-6895-4EB2-B8AC-0F3F9CD2D480}">
      <dgm:prSet phldrT="[Text]"/>
      <dgm:spPr/>
      <dgm:t>
        <a:bodyPr/>
        <a:lstStyle/>
        <a:p>
          <a:r>
            <a:rPr lang="tr-TR" dirty="0" smtClean="0"/>
            <a:t>2014</a:t>
          </a:r>
          <a:endParaRPr lang="en-US" dirty="0"/>
        </a:p>
      </dgm:t>
    </dgm:pt>
    <dgm:pt modelId="{6FE89F63-9942-4FE4-8974-EDE77BFEF355}" type="parTrans" cxnId="{7B1FC7DD-125C-436B-B9E3-F6DA959FE305}">
      <dgm:prSet/>
      <dgm:spPr/>
      <dgm:t>
        <a:bodyPr/>
        <a:lstStyle/>
        <a:p>
          <a:endParaRPr lang="en-US"/>
        </a:p>
      </dgm:t>
    </dgm:pt>
    <dgm:pt modelId="{657FDE88-C6F8-435A-B882-2669311C3E7C}" type="sibTrans" cxnId="{7B1FC7DD-125C-436B-B9E3-F6DA959FE305}">
      <dgm:prSet/>
      <dgm:spPr/>
      <dgm:t>
        <a:bodyPr/>
        <a:lstStyle/>
        <a:p>
          <a:endParaRPr lang="en-US"/>
        </a:p>
      </dgm:t>
    </dgm:pt>
    <dgm:pt modelId="{8DA2BC88-1C3A-4F05-97DD-AE92C3916FAB}">
      <dgm:prSet phldrT="[Text]"/>
      <dgm:spPr/>
      <dgm:t>
        <a:bodyPr/>
        <a:lstStyle/>
        <a:p>
          <a:r>
            <a:rPr lang="tr-TR" dirty="0" smtClean="0"/>
            <a:t>2016</a:t>
          </a:r>
          <a:endParaRPr lang="en-US" dirty="0"/>
        </a:p>
      </dgm:t>
    </dgm:pt>
    <dgm:pt modelId="{7FEF5F0D-EF83-496E-81DC-06AF6BAF9D30}" type="parTrans" cxnId="{336D436B-49EA-417A-A9B4-93086B7E4F5A}">
      <dgm:prSet/>
      <dgm:spPr/>
      <dgm:t>
        <a:bodyPr/>
        <a:lstStyle/>
        <a:p>
          <a:endParaRPr lang="en-US"/>
        </a:p>
      </dgm:t>
    </dgm:pt>
    <dgm:pt modelId="{E7FC37EA-F7F8-4473-A4AC-E879209DB01D}" type="sibTrans" cxnId="{336D436B-49EA-417A-A9B4-93086B7E4F5A}">
      <dgm:prSet/>
      <dgm:spPr/>
      <dgm:t>
        <a:bodyPr/>
        <a:lstStyle/>
        <a:p>
          <a:endParaRPr lang="en-US"/>
        </a:p>
      </dgm:t>
    </dgm:pt>
    <dgm:pt modelId="{C01D8294-D22C-4407-965D-11FDF74981E9}" type="pres">
      <dgm:prSet presAssocID="{953B8873-BE61-4410-803C-C70D66854BDE}" presName="Name0" presStyleCnt="0">
        <dgm:presLayoutVars>
          <dgm:dir/>
          <dgm:animLvl val="lvl"/>
          <dgm:resizeHandles val="exact"/>
        </dgm:presLayoutVars>
      </dgm:prSet>
      <dgm:spPr/>
    </dgm:pt>
    <dgm:pt modelId="{C95818C6-D947-4CBB-85B2-EBEAED79DD76}" type="pres">
      <dgm:prSet presAssocID="{AFA97296-7CA5-4F34-9AAC-65D0006AAA53}" presName="parTxOnly" presStyleLbl="node1" presStyleIdx="0" presStyleCnt="17" custScaleX="251161" custScaleY="274580">
        <dgm:presLayoutVars>
          <dgm:chMax val="0"/>
          <dgm:chPref val="0"/>
          <dgm:bulletEnabled val="1"/>
        </dgm:presLayoutVars>
      </dgm:prSet>
      <dgm:spPr/>
      <dgm:t>
        <a:bodyPr/>
        <a:lstStyle/>
        <a:p>
          <a:endParaRPr lang="en-US"/>
        </a:p>
      </dgm:t>
    </dgm:pt>
    <dgm:pt modelId="{0D1EFE9D-7AED-4E8C-9503-695E402E80BE}" type="pres">
      <dgm:prSet presAssocID="{C40CD0BB-5CCD-4E9A-A0B9-3EDDCC4F87FE}" presName="parTxOnlySpace" presStyleCnt="0"/>
      <dgm:spPr/>
    </dgm:pt>
    <dgm:pt modelId="{96AA132C-202A-413A-9DCE-D67A2881E88E}" type="pres">
      <dgm:prSet presAssocID="{1F426A5B-033B-4A92-8CF2-F0F039A64866}" presName="parTxOnly" presStyleLbl="node1" presStyleIdx="1" presStyleCnt="17">
        <dgm:presLayoutVars>
          <dgm:chMax val="0"/>
          <dgm:chPref val="0"/>
          <dgm:bulletEnabled val="1"/>
        </dgm:presLayoutVars>
      </dgm:prSet>
      <dgm:spPr/>
      <dgm:t>
        <a:bodyPr/>
        <a:lstStyle/>
        <a:p>
          <a:endParaRPr lang="en-US"/>
        </a:p>
      </dgm:t>
    </dgm:pt>
    <dgm:pt modelId="{1E01ED1A-092F-4C4B-AB50-AE1DE45CF8DF}" type="pres">
      <dgm:prSet presAssocID="{4F532EFC-5039-44AF-9AAA-E1AA198A9BFD}" presName="parTxOnlySpace" presStyleCnt="0"/>
      <dgm:spPr/>
    </dgm:pt>
    <dgm:pt modelId="{0275E630-2F1E-4092-A1F8-79CBEE34E0C1}" type="pres">
      <dgm:prSet presAssocID="{C0CEEECA-C17F-4E66-A2C4-DDE2297AD3F6}" presName="parTxOnly" presStyleLbl="node1" presStyleIdx="2" presStyleCnt="17" custScaleX="248995" custScaleY="274735">
        <dgm:presLayoutVars>
          <dgm:chMax val="0"/>
          <dgm:chPref val="0"/>
          <dgm:bulletEnabled val="1"/>
        </dgm:presLayoutVars>
      </dgm:prSet>
      <dgm:spPr/>
      <dgm:t>
        <a:bodyPr/>
        <a:lstStyle/>
        <a:p>
          <a:endParaRPr lang="en-US"/>
        </a:p>
      </dgm:t>
    </dgm:pt>
    <dgm:pt modelId="{8B18B5B1-5324-4419-9A68-3FB119A73454}" type="pres">
      <dgm:prSet presAssocID="{0A460AFD-AC7A-4C05-B7ED-95B41B980428}" presName="parTxOnlySpace" presStyleCnt="0"/>
      <dgm:spPr/>
    </dgm:pt>
    <dgm:pt modelId="{045B7F3B-ED93-44F7-9761-CCC386F16438}" type="pres">
      <dgm:prSet presAssocID="{31DA6D45-D937-4DDB-9298-E824729DEA39}" presName="parTxOnly" presStyleLbl="node1" presStyleIdx="3" presStyleCnt="17">
        <dgm:presLayoutVars>
          <dgm:chMax val="0"/>
          <dgm:chPref val="0"/>
          <dgm:bulletEnabled val="1"/>
        </dgm:presLayoutVars>
      </dgm:prSet>
      <dgm:spPr/>
      <dgm:t>
        <a:bodyPr/>
        <a:lstStyle/>
        <a:p>
          <a:endParaRPr lang="en-US"/>
        </a:p>
      </dgm:t>
    </dgm:pt>
    <dgm:pt modelId="{7307887E-23E3-4286-BE24-53DD69498423}" type="pres">
      <dgm:prSet presAssocID="{25407B7E-B5A5-40F1-AAF7-D02A93632AA5}" presName="parTxOnlySpace" presStyleCnt="0"/>
      <dgm:spPr/>
    </dgm:pt>
    <dgm:pt modelId="{C0DD1BBE-CCAB-40CE-B6A5-59F4BB9C2B37}" type="pres">
      <dgm:prSet presAssocID="{C694AB73-136B-4FAA-B7FC-A1506352FDC7}" presName="parTxOnly" presStyleLbl="node1" presStyleIdx="4" presStyleCnt="17">
        <dgm:presLayoutVars>
          <dgm:chMax val="0"/>
          <dgm:chPref val="0"/>
          <dgm:bulletEnabled val="1"/>
        </dgm:presLayoutVars>
      </dgm:prSet>
      <dgm:spPr/>
      <dgm:t>
        <a:bodyPr/>
        <a:lstStyle/>
        <a:p>
          <a:endParaRPr lang="en-US"/>
        </a:p>
      </dgm:t>
    </dgm:pt>
    <dgm:pt modelId="{D3499147-0776-4323-98B2-95C50FEAAAAB}" type="pres">
      <dgm:prSet presAssocID="{F9DA3242-ACBE-421C-88F7-896452FF76C7}" presName="parTxOnlySpace" presStyleCnt="0"/>
      <dgm:spPr/>
    </dgm:pt>
    <dgm:pt modelId="{F5D955B3-B003-41A5-ABE8-8A657CD79409}" type="pres">
      <dgm:prSet presAssocID="{A410888C-AB28-49B7-A2FA-757DA43C8E77}" presName="parTxOnly" presStyleLbl="node1" presStyleIdx="5" presStyleCnt="17">
        <dgm:presLayoutVars>
          <dgm:chMax val="0"/>
          <dgm:chPref val="0"/>
          <dgm:bulletEnabled val="1"/>
        </dgm:presLayoutVars>
      </dgm:prSet>
      <dgm:spPr/>
      <dgm:t>
        <a:bodyPr/>
        <a:lstStyle/>
        <a:p>
          <a:endParaRPr lang="en-US"/>
        </a:p>
      </dgm:t>
    </dgm:pt>
    <dgm:pt modelId="{643A68A5-DF4A-4A5D-B134-21BB60E29C32}" type="pres">
      <dgm:prSet presAssocID="{B43CFB7A-8947-43D8-9750-A1E5BF7B53CB}" presName="parTxOnlySpace" presStyleCnt="0"/>
      <dgm:spPr/>
    </dgm:pt>
    <dgm:pt modelId="{B8D374EF-6D9A-4F82-86B3-01975F54B3A7}" type="pres">
      <dgm:prSet presAssocID="{C367EC3C-A101-45E6-ACE6-4AACC4A994F3}" presName="parTxOnly" presStyleLbl="node1" presStyleIdx="6" presStyleCnt="17">
        <dgm:presLayoutVars>
          <dgm:chMax val="0"/>
          <dgm:chPref val="0"/>
          <dgm:bulletEnabled val="1"/>
        </dgm:presLayoutVars>
      </dgm:prSet>
      <dgm:spPr/>
      <dgm:t>
        <a:bodyPr/>
        <a:lstStyle/>
        <a:p>
          <a:endParaRPr lang="en-US"/>
        </a:p>
      </dgm:t>
    </dgm:pt>
    <dgm:pt modelId="{7A8B85E8-6E19-4BAD-BD61-96B55C699504}" type="pres">
      <dgm:prSet presAssocID="{1893DEF7-C45D-4045-9DA4-A47B0E7A7B01}" presName="parTxOnlySpace" presStyleCnt="0"/>
      <dgm:spPr/>
    </dgm:pt>
    <dgm:pt modelId="{53047360-DB96-4FBB-8A46-1B40A8C1EB22}" type="pres">
      <dgm:prSet presAssocID="{93C900E1-F069-4BA6-96F0-1F0258FC1528}" presName="parTxOnly" presStyleLbl="node1" presStyleIdx="7" presStyleCnt="17">
        <dgm:presLayoutVars>
          <dgm:chMax val="0"/>
          <dgm:chPref val="0"/>
          <dgm:bulletEnabled val="1"/>
        </dgm:presLayoutVars>
      </dgm:prSet>
      <dgm:spPr/>
      <dgm:t>
        <a:bodyPr/>
        <a:lstStyle/>
        <a:p>
          <a:endParaRPr lang="en-US"/>
        </a:p>
      </dgm:t>
    </dgm:pt>
    <dgm:pt modelId="{54EECC0C-27A8-4887-9B41-D15B0A3673E3}" type="pres">
      <dgm:prSet presAssocID="{EA913DD7-9620-41C6-B5F6-FEB56C31EB26}" presName="parTxOnlySpace" presStyleCnt="0"/>
      <dgm:spPr/>
    </dgm:pt>
    <dgm:pt modelId="{9A35C6A2-9228-42A9-B211-80344F6EA7D2}" type="pres">
      <dgm:prSet presAssocID="{01351F87-8487-43CB-AC98-CC56F89F71F4}" presName="parTxOnly" presStyleLbl="node1" presStyleIdx="8" presStyleCnt="17">
        <dgm:presLayoutVars>
          <dgm:chMax val="0"/>
          <dgm:chPref val="0"/>
          <dgm:bulletEnabled val="1"/>
        </dgm:presLayoutVars>
      </dgm:prSet>
      <dgm:spPr/>
      <dgm:t>
        <a:bodyPr/>
        <a:lstStyle/>
        <a:p>
          <a:endParaRPr lang="en-US"/>
        </a:p>
      </dgm:t>
    </dgm:pt>
    <dgm:pt modelId="{B1AD86C3-AF8D-49B1-8416-71F54B8DAF2A}" type="pres">
      <dgm:prSet presAssocID="{AA10759E-E6ED-438B-B700-151F62B27AB6}" presName="parTxOnlySpace" presStyleCnt="0"/>
      <dgm:spPr/>
    </dgm:pt>
    <dgm:pt modelId="{45961185-3A3A-4526-BB74-BCAFBE6B6417}" type="pres">
      <dgm:prSet presAssocID="{AC1572CB-59DD-4D43-8776-0392A5E60099}" presName="parTxOnly" presStyleLbl="node1" presStyleIdx="9" presStyleCnt="17">
        <dgm:presLayoutVars>
          <dgm:chMax val="0"/>
          <dgm:chPref val="0"/>
          <dgm:bulletEnabled val="1"/>
        </dgm:presLayoutVars>
      </dgm:prSet>
      <dgm:spPr/>
      <dgm:t>
        <a:bodyPr/>
        <a:lstStyle/>
        <a:p>
          <a:endParaRPr lang="en-US"/>
        </a:p>
      </dgm:t>
    </dgm:pt>
    <dgm:pt modelId="{1C425C1B-681D-45DB-99B4-3E1802AA3283}" type="pres">
      <dgm:prSet presAssocID="{DF25D3B3-4590-4F1D-A26D-479C79A4886A}" presName="parTxOnlySpace" presStyleCnt="0"/>
      <dgm:spPr/>
    </dgm:pt>
    <dgm:pt modelId="{BC2D44AD-4A26-4569-BDD1-5C022F770597}" type="pres">
      <dgm:prSet presAssocID="{99F601C6-D67F-42E4-B019-FB750E1F4909}" presName="parTxOnly" presStyleLbl="node1" presStyleIdx="10" presStyleCnt="17">
        <dgm:presLayoutVars>
          <dgm:chMax val="0"/>
          <dgm:chPref val="0"/>
          <dgm:bulletEnabled val="1"/>
        </dgm:presLayoutVars>
      </dgm:prSet>
      <dgm:spPr/>
      <dgm:t>
        <a:bodyPr/>
        <a:lstStyle/>
        <a:p>
          <a:endParaRPr lang="en-US"/>
        </a:p>
      </dgm:t>
    </dgm:pt>
    <dgm:pt modelId="{6FA02A03-18E0-4C2B-94A8-3038C82B3790}" type="pres">
      <dgm:prSet presAssocID="{56FDF10C-339E-4C97-BA1D-1FA32431A0C1}" presName="parTxOnlySpace" presStyleCnt="0"/>
      <dgm:spPr/>
    </dgm:pt>
    <dgm:pt modelId="{A347A1A7-0DCC-459A-AD0A-9BC507F057CB}" type="pres">
      <dgm:prSet presAssocID="{0A89DA16-4284-4E42-9B22-2393587C9FCD}" presName="parTxOnly" presStyleLbl="node1" presStyleIdx="11" presStyleCnt="17">
        <dgm:presLayoutVars>
          <dgm:chMax val="0"/>
          <dgm:chPref val="0"/>
          <dgm:bulletEnabled val="1"/>
        </dgm:presLayoutVars>
      </dgm:prSet>
      <dgm:spPr/>
      <dgm:t>
        <a:bodyPr/>
        <a:lstStyle/>
        <a:p>
          <a:endParaRPr lang="en-US"/>
        </a:p>
      </dgm:t>
    </dgm:pt>
    <dgm:pt modelId="{3CB82E34-1BF1-4E04-A377-E0F2C4315734}" type="pres">
      <dgm:prSet presAssocID="{8159645F-4148-4ACB-84B5-D50775CDB692}" presName="parTxOnlySpace" presStyleCnt="0"/>
      <dgm:spPr/>
    </dgm:pt>
    <dgm:pt modelId="{D4C8DA2F-727B-449D-A5BD-E279E499F1E3}" type="pres">
      <dgm:prSet presAssocID="{16AB37C9-FBA2-4307-A19C-50DA92E593AA}" presName="parTxOnly" presStyleLbl="node1" presStyleIdx="12" presStyleCnt="17" custScaleX="250700" custScaleY="272875">
        <dgm:presLayoutVars>
          <dgm:chMax val="0"/>
          <dgm:chPref val="0"/>
          <dgm:bulletEnabled val="1"/>
        </dgm:presLayoutVars>
      </dgm:prSet>
      <dgm:spPr/>
      <dgm:t>
        <a:bodyPr/>
        <a:lstStyle/>
        <a:p>
          <a:endParaRPr lang="en-US"/>
        </a:p>
      </dgm:t>
    </dgm:pt>
    <dgm:pt modelId="{7A620A7C-9878-430A-BA36-4BF3100CEDAF}" type="pres">
      <dgm:prSet presAssocID="{2D3643AB-881E-4917-80CE-22A502833B2A}" presName="parTxOnlySpace" presStyleCnt="0"/>
      <dgm:spPr/>
    </dgm:pt>
    <dgm:pt modelId="{3D4595BB-DBFD-4214-9810-84448D78A4EA}" type="pres">
      <dgm:prSet presAssocID="{461A30C6-6895-4EB2-B8AC-0F3F9CD2D480}" presName="parTxOnly" presStyleLbl="node1" presStyleIdx="13" presStyleCnt="17">
        <dgm:presLayoutVars>
          <dgm:chMax val="0"/>
          <dgm:chPref val="0"/>
          <dgm:bulletEnabled val="1"/>
        </dgm:presLayoutVars>
      </dgm:prSet>
      <dgm:spPr/>
      <dgm:t>
        <a:bodyPr/>
        <a:lstStyle/>
        <a:p>
          <a:endParaRPr lang="en-US"/>
        </a:p>
      </dgm:t>
    </dgm:pt>
    <dgm:pt modelId="{BE3960B7-BF94-44A2-91E4-6C3BED03E057}" type="pres">
      <dgm:prSet presAssocID="{657FDE88-C6F8-435A-B882-2669311C3E7C}" presName="parTxOnlySpace" presStyleCnt="0"/>
      <dgm:spPr/>
    </dgm:pt>
    <dgm:pt modelId="{7888E62B-24C9-4B7C-B475-65C859E9F0D4}" type="pres">
      <dgm:prSet presAssocID="{45793E14-62F7-4211-80B7-76C9765B7F52}" presName="parTxOnly" presStyleLbl="node1" presStyleIdx="14" presStyleCnt="17">
        <dgm:presLayoutVars>
          <dgm:chMax val="0"/>
          <dgm:chPref val="0"/>
          <dgm:bulletEnabled val="1"/>
        </dgm:presLayoutVars>
      </dgm:prSet>
      <dgm:spPr/>
      <dgm:t>
        <a:bodyPr/>
        <a:lstStyle/>
        <a:p>
          <a:endParaRPr lang="en-US"/>
        </a:p>
      </dgm:t>
    </dgm:pt>
    <dgm:pt modelId="{A7488852-E664-43ED-B102-17DA790E9F9F}" type="pres">
      <dgm:prSet presAssocID="{F9F4ABB4-5EEF-462A-ACE6-C7B1736022CE}" presName="parTxOnlySpace" presStyleCnt="0"/>
      <dgm:spPr/>
    </dgm:pt>
    <dgm:pt modelId="{E0DC830E-C926-4704-A97D-45C55A32A75B}" type="pres">
      <dgm:prSet presAssocID="{8DA2BC88-1C3A-4F05-97DD-AE92C3916FAB}" presName="parTxOnly" presStyleLbl="node1" presStyleIdx="15" presStyleCnt="17">
        <dgm:presLayoutVars>
          <dgm:chMax val="0"/>
          <dgm:chPref val="0"/>
          <dgm:bulletEnabled val="1"/>
        </dgm:presLayoutVars>
      </dgm:prSet>
      <dgm:spPr/>
      <dgm:t>
        <a:bodyPr/>
        <a:lstStyle/>
        <a:p>
          <a:endParaRPr lang="en-US"/>
        </a:p>
      </dgm:t>
    </dgm:pt>
    <dgm:pt modelId="{20F99491-6F33-48FE-B79A-D312D50F833D}" type="pres">
      <dgm:prSet presAssocID="{E7FC37EA-F7F8-4473-A4AC-E879209DB01D}" presName="parTxOnlySpace" presStyleCnt="0"/>
      <dgm:spPr/>
    </dgm:pt>
    <dgm:pt modelId="{A4A0FD84-81E1-4382-AEAB-82F4E35720CE}" type="pres">
      <dgm:prSet presAssocID="{82885D27-906A-4DE3-B3FD-72F9DAA0004A}" presName="parTxOnly" presStyleLbl="node1" presStyleIdx="16" presStyleCnt="17" custScaleX="257400" custScaleY="278012">
        <dgm:presLayoutVars>
          <dgm:chMax val="0"/>
          <dgm:chPref val="0"/>
          <dgm:bulletEnabled val="1"/>
        </dgm:presLayoutVars>
      </dgm:prSet>
      <dgm:spPr/>
      <dgm:t>
        <a:bodyPr/>
        <a:lstStyle/>
        <a:p>
          <a:endParaRPr lang="en-US"/>
        </a:p>
      </dgm:t>
    </dgm:pt>
  </dgm:ptLst>
  <dgm:cxnLst>
    <dgm:cxn modelId="{A1C7A815-0A9F-4017-9325-02743B9D1C06}" type="presOf" srcId="{45793E14-62F7-4211-80B7-76C9765B7F52}" destId="{7888E62B-24C9-4B7C-B475-65C859E9F0D4}" srcOrd="0" destOrd="0" presId="urn:microsoft.com/office/officeart/2005/8/layout/chevron1"/>
    <dgm:cxn modelId="{506F20B3-5642-49AB-B604-DE8265C2FCE7}" type="presOf" srcId="{AC1572CB-59DD-4D43-8776-0392A5E60099}" destId="{45961185-3A3A-4526-BB74-BCAFBE6B6417}" srcOrd="0" destOrd="0" presId="urn:microsoft.com/office/officeart/2005/8/layout/chevron1"/>
    <dgm:cxn modelId="{FBA7D1BE-FD20-4057-91BE-CE0D3A6A75C2}" srcId="{953B8873-BE61-4410-803C-C70D66854BDE}" destId="{AC1572CB-59DD-4D43-8776-0392A5E60099}" srcOrd="9" destOrd="0" parTransId="{AE414A76-B1E8-4DEA-9CAC-DB837B31D07A}" sibTransId="{DF25D3B3-4590-4F1D-A26D-479C79A4886A}"/>
    <dgm:cxn modelId="{CE3FB91A-6320-4EEA-9286-6E02ECE53DE0}" type="presOf" srcId="{8DA2BC88-1C3A-4F05-97DD-AE92C3916FAB}" destId="{E0DC830E-C926-4704-A97D-45C55A32A75B}" srcOrd="0" destOrd="0" presId="urn:microsoft.com/office/officeart/2005/8/layout/chevron1"/>
    <dgm:cxn modelId="{142CDE9F-24F8-4BC0-8107-0B7F933ED4CB}" type="presOf" srcId="{C694AB73-136B-4FAA-B7FC-A1506352FDC7}" destId="{C0DD1BBE-CCAB-40CE-B6A5-59F4BB9C2B37}" srcOrd="0" destOrd="0" presId="urn:microsoft.com/office/officeart/2005/8/layout/chevron1"/>
    <dgm:cxn modelId="{336D436B-49EA-417A-A9B4-93086B7E4F5A}" srcId="{953B8873-BE61-4410-803C-C70D66854BDE}" destId="{8DA2BC88-1C3A-4F05-97DD-AE92C3916FAB}" srcOrd="15" destOrd="0" parTransId="{7FEF5F0D-EF83-496E-81DC-06AF6BAF9D30}" sibTransId="{E7FC37EA-F7F8-4473-A4AC-E879209DB01D}"/>
    <dgm:cxn modelId="{0328935E-3079-4211-9936-4A5DA416253C}" type="presOf" srcId="{C0CEEECA-C17F-4E66-A2C4-DDE2297AD3F6}" destId="{0275E630-2F1E-4092-A1F8-79CBEE34E0C1}" srcOrd="0" destOrd="0" presId="urn:microsoft.com/office/officeart/2005/8/layout/chevron1"/>
    <dgm:cxn modelId="{A3B5B870-8CDB-4792-97FA-89ABBA48E781}" srcId="{953B8873-BE61-4410-803C-C70D66854BDE}" destId="{01351F87-8487-43CB-AC98-CC56F89F71F4}" srcOrd="8" destOrd="0" parTransId="{02F65ED6-699E-4AB3-9A61-3FEEDABE8E75}" sibTransId="{AA10759E-E6ED-438B-B700-151F62B27AB6}"/>
    <dgm:cxn modelId="{03544794-5C9C-458E-8D35-08FEC6BE7A83}" srcId="{953B8873-BE61-4410-803C-C70D66854BDE}" destId="{82885D27-906A-4DE3-B3FD-72F9DAA0004A}" srcOrd="16" destOrd="0" parTransId="{C6B97405-4238-4E06-83AD-94A32E5D2F25}" sibTransId="{0EB2C7FB-5EBC-4B2B-842A-9C5FE1815EAC}"/>
    <dgm:cxn modelId="{280CF991-555F-4A63-BA70-047DF6F48E2F}" type="presOf" srcId="{0A89DA16-4284-4E42-9B22-2393587C9FCD}" destId="{A347A1A7-0DCC-459A-AD0A-9BC507F057CB}" srcOrd="0" destOrd="0" presId="urn:microsoft.com/office/officeart/2005/8/layout/chevron1"/>
    <dgm:cxn modelId="{17CE2448-8CD9-46DE-954F-B752CDF84FB0}" type="presOf" srcId="{A410888C-AB28-49B7-A2FA-757DA43C8E77}" destId="{F5D955B3-B003-41A5-ABE8-8A657CD79409}" srcOrd="0" destOrd="0" presId="urn:microsoft.com/office/officeart/2005/8/layout/chevron1"/>
    <dgm:cxn modelId="{D01D96C9-7148-4D90-8AFC-C0ADFEAC7738}" type="presOf" srcId="{16AB37C9-FBA2-4307-A19C-50DA92E593AA}" destId="{D4C8DA2F-727B-449D-A5BD-E279E499F1E3}" srcOrd="0" destOrd="0" presId="urn:microsoft.com/office/officeart/2005/8/layout/chevron1"/>
    <dgm:cxn modelId="{C34E5422-B026-44CD-AB7F-EF09B5FEBFA5}" srcId="{953B8873-BE61-4410-803C-C70D66854BDE}" destId="{16AB37C9-FBA2-4307-A19C-50DA92E593AA}" srcOrd="12" destOrd="0" parTransId="{4B993BEB-B190-4441-8C95-31A47E5EA863}" sibTransId="{2D3643AB-881E-4917-80CE-22A502833B2A}"/>
    <dgm:cxn modelId="{FB62E39B-7EEB-461C-9E96-A2668CF19EB5}" srcId="{953B8873-BE61-4410-803C-C70D66854BDE}" destId="{C367EC3C-A101-45E6-ACE6-4AACC4A994F3}" srcOrd="6" destOrd="0" parTransId="{D7E95229-9D06-4F70-AC94-058473498056}" sibTransId="{1893DEF7-C45D-4045-9DA4-A47B0E7A7B01}"/>
    <dgm:cxn modelId="{31951408-8055-435F-A225-DA0EC2244A18}" type="presOf" srcId="{C367EC3C-A101-45E6-ACE6-4AACC4A994F3}" destId="{B8D374EF-6D9A-4F82-86B3-01975F54B3A7}" srcOrd="0" destOrd="0" presId="urn:microsoft.com/office/officeart/2005/8/layout/chevron1"/>
    <dgm:cxn modelId="{8891B004-9957-4C34-BB54-AF8D5A1C3312}" type="presOf" srcId="{01351F87-8487-43CB-AC98-CC56F89F71F4}" destId="{9A35C6A2-9228-42A9-B211-80344F6EA7D2}" srcOrd="0" destOrd="0" presId="urn:microsoft.com/office/officeart/2005/8/layout/chevron1"/>
    <dgm:cxn modelId="{51DE382B-E3BF-48FC-8698-11534E02916B}" type="presOf" srcId="{461A30C6-6895-4EB2-B8AC-0F3F9CD2D480}" destId="{3D4595BB-DBFD-4214-9810-84448D78A4EA}" srcOrd="0" destOrd="0" presId="urn:microsoft.com/office/officeart/2005/8/layout/chevron1"/>
    <dgm:cxn modelId="{7BBE1318-A2FA-4CFE-9E66-9A79E8CEA187}" srcId="{953B8873-BE61-4410-803C-C70D66854BDE}" destId="{1F426A5B-033B-4A92-8CF2-F0F039A64866}" srcOrd="1" destOrd="0" parTransId="{287F86E5-3ABE-44B5-8CFA-F658A29239B2}" sibTransId="{4F532EFC-5039-44AF-9AAA-E1AA198A9BFD}"/>
    <dgm:cxn modelId="{C51B7ED8-54E7-4B0B-A5FB-662E316197E1}" type="presOf" srcId="{1F426A5B-033B-4A92-8CF2-F0F039A64866}" destId="{96AA132C-202A-413A-9DCE-D67A2881E88E}" srcOrd="0" destOrd="0" presId="urn:microsoft.com/office/officeart/2005/8/layout/chevron1"/>
    <dgm:cxn modelId="{66A9C517-9881-48B0-BD29-1AF3913C12C7}" srcId="{953B8873-BE61-4410-803C-C70D66854BDE}" destId="{AFA97296-7CA5-4F34-9AAC-65D0006AAA53}" srcOrd="0" destOrd="0" parTransId="{34862FBA-C305-4255-B43E-4A77BA13F174}" sibTransId="{C40CD0BB-5CCD-4E9A-A0B9-3EDDCC4F87FE}"/>
    <dgm:cxn modelId="{F276D2FA-E38F-4201-B786-48C4956391A6}" srcId="{953B8873-BE61-4410-803C-C70D66854BDE}" destId="{A410888C-AB28-49B7-A2FA-757DA43C8E77}" srcOrd="5" destOrd="0" parTransId="{7EFC2624-D5B7-4D10-B393-B47FB23AD632}" sibTransId="{B43CFB7A-8947-43D8-9750-A1E5BF7B53CB}"/>
    <dgm:cxn modelId="{E7287BCD-02C2-436D-9C3D-26890FC046F0}" srcId="{953B8873-BE61-4410-803C-C70D66854BDE}" destId="{31DA6D45-D937-4DDB-9298-E824729DEA39}" srcOrd="3" destOrd="0" parTransId="{1D6FD1AC-C544-464D-A36D-7F6A8C4BCA48}" sibTransId="{25407B7E-B5A5-40F1-AAF7-D02A93632AA5}"/>
    <dgm:cxn modelId="{6895A8A2-4023-4615-BBC3-40F1D4D8C763}" srcId="{953B8873-BE61-4410-803C-C70D66854BDE}" destId="{0A89DA16-4284-4E42-9B22-2393587C9FCD}" srcOrd="11" destOrd="0" parTransId="{B394FF35-2948-46AD-B198-C8ACBC1D6931}" sibTransId="{8159645F-4148-4ACB-84B5-D50775CDB692}"/>
    <dgm:cxn modelId="{BFB19A48-3863-47D9-A579-1331AC0719A7}" srcId="{953B8873-BE61-4410-803C-C70D66854BDE}" destId="{C0CEEECA-C17F-4E66-A2C4-DDE2297AD3F6}" srcOrd="2" destOrd="0" parTransId="{6F0771B8-B473-4040-B13C-2D1AC78354DC}" sibTransId="{0A460AFD-AC7A-4C05-B7ED-95B41B980428}"/>
    <dgm:cxn modelId="{636C13DF-71AA-4BC0-8282-D83CC84321CC}" srcId="{953B8873-BE61-4410-803C-C70D66854BDE}" destId="{C694AB73-136B-4FAA-B7FC-A1506352FDC7}" srcOrd="4" destOrd="0" parTransId="{35A2E38B-E7F2-4F22-981F-49C0A0D0B0B4}" sibTransId="{F9DA3242-ACBE-421C-88F7-896452FF76C7}"/>
    <dgm:cxn modelId="{7C17DF06-5D2A-44FA-A0AD-1CFE8D920B8F}" type="presOf" srcId="{82885D27-906A-4DE3-B3FD-72F9DAA0004A}" destId="{A4A0FD84-81E1-4382-AEAB-82F4E35720CE}" srcOrd="0" destOrd="0" presId="urn:microsoft.com/office/officeart/2005/8/layout/chevron1"/>
    <dgm:cxn modelId="{A82F02DB-B580-4D3C-B06C-0D823FECB81A}" srcId="{953B8873-BE61-4410-803C-C70D66854BDE}" destId="{45793E14-62F7-4211-80B7-76C9765B7F52}" srcOrd="14" destOrd="0" parTransId="{9ECF5F93-0A64-409A-959C-7EC6429246E8}" sibTransId="{F9F4ABB4-5EEF-462A-ACE6-C7B1736022CE}"/>
    <dgm:cxn modelId="{7B1FC7DD-125C-436B-B9E3-F6DA959FE305}" srcId="{953B8873-BE61-4410-803C-C70D66854BDE}" destId="{461A30C6-6895-4EB2-B8AC-0F3F9CD2D480}" srcOrd="13" destOrd="0" parTransId="{6FE89F63-9942-4FE4-8974-EDE77BFEF355}" sibTransId="{657FDE88-C6F8-435A-B882-2669311C3E7C}"/>
    <dgm:cxn modelId="{02237862-63A2-490C-B393-17265A435C1D}" srcId="{953B8873-BE61-4410-803C-C70D66854BDE}" destId="{99F601C6-D67F-42E4-B019-FB750E1F4909}" srcOrd="10" destOrd="0" parTransId="{C660EE44-585B-4859-B446-9C8D1962D131}" sibTransId="{56FDF10C-339E-4C97-BA1D-1FA32431A0C1}"/>
    <dgm:cxn modelId="{BE18F133-F467-47EB-A134-8A9E470045C7}" srcId="{953B8873-BE61-4410-803C-C70D66854BDE}" destId="{93C900E1-F069-4BA6-96F0-1F0258FC1528}" srcOrd="7" destOrd="0" parTransId="{51B4E931-910F-4A5A-9E4E-7EADA5D44673}" sibTransId="{EA913DD7-9620-41C6-B5F6-FEB56C31EB26}"/>
    <dgm:cxn modelId="{930B2753-22C1-4A3A-B041-EBB323467399}" type="presOf" srcId="{31DA6D45-D937-4DDB-9298-E824729DEA39}" destId="{045B7F3B-ED93-44F7-9761-CCC386F16438}" srcOrd="0" destOrd="0" presId="urn:microsoft.com/office/officeart/2005/8/layout/chevron1"/>
    <dgm:cxn modelId="{A165278A-EB89-43F3-B925-527EE1BF4FD1}" type="presOf" srcId="{99F601C6-D67F-42E4-B019-FB750E1F4909}" destId="{BC2D44AD-4A26-4569-BDD1-5C022F770597}" srcOrd="0" destOrd="0" presId="urn:microsoft.com/office/officeart/2005/8/layout/chevron1"/>
    <dgm:cxn modelId="{FC286152-B710-4AE1-9154-1163E3F47050}" type="presOf" srcId="{AFA97296-7CA5-4F34-9AAC-65D0006AAA53}" destId="{C95818C6-D947-4CBB-85B2-EBEAED79DD76}" srcOrd="0" destOrd="0" presId="urn:microsoft.com/office/officeart/2005/8/layout/chevron1"/>
    <dgm:cxn modelId="{9E7EEE8C-4E47-44C0-AE4E-A384C9639AD8}" type="presOf" srcId="{953B8873-BE61-4410-803C-C70D66854BDE}" destId="{C01D8294-D22C-4407-965D-11FDF74981E9}" srcOrd="0" destOrd="0" presId="urn:microsoft.com/office/officeart/2005/8/layout/chevron1"/>
    <dgm:cxn modelId="{70883FE0-9BB4-443A-86B0-BA2F46D1531D}" type="presOf" srcId="{93C900E1-F069-4BA6-96F0-1F0258FC1528}" destId="{53047360-DB96-4FBB-8A46-1B40A8C1EB22}" srcOrd="0" destOrd="0" presId="urn:microsoft.com/office/officeart/2005/8/layout/chevron1"/>
    <dgm:cxn modelId="{219B5DA2-3E19-48DE-BE05-93F787F2344A}" type="presParOf" srcId="{C01D8294-D22C-4407-965D-11FDF74981E9}" destId="{C95818C6-D947-4CBB-85B2-EBEAED79DD76}" srcOrd="0" destOrd="0" presId="urn:microsoft.com/office/officeart/2005/8/layout/chevron1"/>
    <dgm:cxn modelId="{AB115348-2B89-460F-A2F6-712EF854DEBD}" type="presParOf" srcId="{C01D8294-D22C-4407-965D-11FDF74981E9}" destId="{0D1EFE9D-7AED-4E8C-9503-695E402E80BE}" srcOrd="1" destOrd="0" presId="urn:microsoft.com/office/officeart/2005/8/layout/chevron1"/>
    <dgm:cxn modelId="{FDB00D95-2A12-43C4-A364-015C27C1065E}" type="presParOf" srcId="{C01D8294-D22C-4407-965D-11FDF74981E9}" destId="{96AA132C-202A-413A-9DCE-D67A2881E88E}" srcOrd="2" destOrd="0" presId="urn:microsoft.com/office/officeart/2005/8/layout/chevron1"/>
    <dgm:cxn modelId="{4A945528-A697-4298-AE3D-C153F6CF5B80}" type="presParOf" srcId="{C01D8294-D22C-4407-965D-11FDF74981E9}" destId="{1E01ED1A-092F-4C4B-AB50-AE1DE45CF8DF}" srcOrd="3" destOrd="0" presId="urn:microsoft.com/office/officeart/2005/8/layout/chevron1"/>
    <dgm:cxn modelId="{3C089693-754B-4802-8A5A-40256F3B8DCC}" type="presParOf" srcId="{C01D8294-D22C-4407-965D-11FDF74981E9}" destId="{0275E630-2F1E-4092-A1F8-79CBEE34E0C1}" srcOrd="4" destOrd="0" presId="urn:microsoft.com/office/officeart/2005/8/layout/chevron1"/>
    <dgm:cxn modelId="{C89A92CB-2F12-40F5-BC60-4A3AD1F30072}" type="presParOf" srcId="{C01D8294-D22C-4407-965D-11FDF74981E9}" destId="{8B18B5B1-5324-4419-9A68-3FB119A73454}" srcOrd="5" destOrd="0" presId="urn:microsoft.com/office/officeart/2005/8/layout/chevron1"/>
    <dgm:cxn modelId="{DA516853-6F10-4618-9680-E063C8E77A0A}" type="presParOf" srcId="{C01D8294-D22C-4407-965D-11FDF74981E9}" destId="{045B7F3B-ED93-44F7-9761-CCC386F16438}" srcOrd="6" destOrd="0" presId="urn:microsoft.com/office/officeart/2005/8/layout/chevron1"/>
    <dgm:cxn modelId="{E8977691-6F06-4B40-8BD4-1BF605415AC6}" type="presParOf" srcId="{C01D8294-D22C-4407-965D-11FDF74981E9}" destId="{7307887E-23E3-4286-BE24-53DD69498423}" srcOrd="7" destOrd="0" presId="urn:microsoft.com/office/officeart/2005/8/layout/chevron1"/>
    <dgm:cxn modelId="{B8C0C82B-2691-4871-8D38-AE37E5FFD47E}" type="presParOf" srcId="{C01D8294-D22C-4407-965D-11FDF74981E9}" destId="{C0DD1BBE-CCAB-40CE-B6A5-59F4BB9C2B37}" srcOrd="8" destOrd="0" presId="urn:microsoft.com/office/officeart/2005/8/layout/chevron1"/>
    <dgm:cxn modelId="{0BA41A64-0079-40BA-8296-4F0DB4D4DF69}" type="presParOf" srcId="{C01D8294-D22C-4407-965D-11FDF74981E9}" destId="{D3499147-0776-4323-98B2-95C50FEAAAAB}" srcOrd="9" destOrd="0" presId="urn:microsoft.com/office/officeart/2005/8/layout/chevron1"/>
    <dgm:cxn modelId="{DA8E993A-1E86-42F5-9E12-96F45DCEBC94}" type="presParOf" srcId="{C01D8294-D22C-4407-965D-11FDF74981E9}" destId="{F5D955B3-B003-41A5-ABE8-8A657CD79409}" srcOrd="10" destOrd="0" presId="urn:microsoft.com/office/officeart/2005/8/layout/chevron1"/>
    <dgm:cxn modelId="{F8E8D124-F30F-443F-BE93-55FB9576E734}" type="presParOf" srcId="{C01D8294-D22C-4407-965D-11FDF74981E9}" destId="{643A68A5-DF4A-4A5D-B134-21BB60E29C32}" srcOrd="11" destOrd="0" presId="urn:microsoft.com/office/officeart/2005/8/layout/chevron1"/>
    <dgm:cxn modelId="{69515AE9-22D4-48B3-8782-1FC3A757FFB3}" type="presParOf" srcId="{C01D8294-D22C-4407-965D-11FDF74981E9}" destId="{B8D374EF-6D9A-4F82-86B3-01975F54B3A7}" srcOrd="12" destOrd="0" presId="urn:microsoft.com/office/officeart/2005/8/layout/chevron1"/>
    <dgm:cxn modelId="{046A4988-CEEB-478F-9700-037B20E204AB}" type="presParOf" srcId="{C01D8294-D22C-4407-965D-11FDF74981E9}" destId="{7A8B85E8-6E19-4BAD-BD61-96B55C699504}" srcOrd="13" destOrd="0" presId="urn:microsoft.com/office/officeart/2005/8/layout/chevron1"/>
    <dgm:cxn modelId="{9A3F593A-EE63-4120-9FA4-668BFA23F560}" type="presParOf" srcId="{C01D8294-D22C-4407-965D-11FDF74981E9}" destId="{53047360-DB96-4FBB-8A46-1B40A8C1EB22}" srcOrd="14" destOrd="0" presId="urn:microsoft.com/office/officeart/2005/8/layout/chevron1"/>
    <dgm:cxn modelId="{126E3D65-87AE-4935-95E6-B7015A763B42}" type="presParOf" srcId="{C01D8294-D22C-4407-965D-11FDF74981E9}" destId="{54EECC0C-27A8-4887-9B41-D15B0A3673E3}" srcOrd="15" destOrd="0" presId="urn:microsoft.com/office/officeart/2005/8/layout/chevron1"/>
    <dgm:cxn modelId="{2B9CD85F-301F-47B7-B7DF-DF789C0757B3}" type="presParOf" srcId="{C01D8294-D22C-4407-965D-11FDF74981E9}" destId="{9A35C6A2-9228-42A9-B211-80344F6EA7D2}" srcOrd="16" destOrd="0" presId="urn:microsoft.com/office/officeart/2005/8/layout/chevron1"/>
    <dgm:cxn modelId="{6234A2EA-C8EB-4C1F-9F4D-CB1C7491C702}" type="presParOf" srcId="{C01D8294-D22C-4407-965D-11FDF74981E9}" destId="{B1AD86C3-AF8D-49B1-8416-71F54B8DAF2A}" srcOrd="17" destOrd="0" presId="urn:microsoft.com/office/officeart/2005/8/layout/chevron1"/>
    <dgm:cxn modelId="{1554C79C-9B79-47FC-8A8E-5013BD2FFF49}" type="presParOf" srcId="{C01D8294-D22C-4407-965D-11FDF74981E9}" destId="{45961185-3A3A-4526-BB74-BCAFBE6B6417}" srcOrd="18" destOrd="0" presId="urn:microsoft.com/office/officeart/2005/8/layout/chevron1"/>
    <dgm:cxn modelId="{5505C228-77EA-4E7F-AF3B-E59EE5758D6C}" type="presParOf" srcId="{C01D8294-D22C-4407-965D-11FDF74981E9}" destId="{1C425C1B-681D-45DB-99B4-3E1802AA3283}" srcOrd="19" destOrd="0" presId="urn:microsoft.com/office/officeart/2005/8/layout/chevron1"/>
    <dgm:cxn modelId="{42525BC8-FBE2-488B-BCBA-53DAB0181430}" type="presParOf" srcId="{C01D8294-D22C-4407-965D-11FDF74981E9}" destId="{BC2D44AD-4A26-4569-BDD1-5C022F770597}" srcOrd="20" destOrd="0" presId="urn:microsoft.com/office/officeart/2005/8/layout/chevron1"/>
    <dgm:cxn modelId="{7F12E058-DF17-454B-8DE8-D6881515FF7F}" type="presParOf" srcId="{C01D8294-D22C-4407-965D-11FDF74981E9}" destId="{6FA02A03-18E0-4C2B-94A8-3038C82B3790}" srcOrd="21" destOrd="0" presId="urn:microsoft.com/office/officeart/2005/8/layout/chevron1"/>
    <dgm:cxn modelId="{AA5E1876-559B-4489-BC16-C2F37A65F4C5}" type="presParOf" srcId="{C01D8294-D22C-4407-965D-11FDF74981E9}" destId="{A347A1A7-0DCC-459A-AD0A-9BC507F057CB}" srcOrd="22" destOrd="0" presId="urn:microsoft.com/office/officeart/2005/8/layout/chevron1"/>
    <dgm:cxn modelId="{2644B50D-8DA7-495E-849A-FA3FF2628CF3}" type="presParOf" srcId="{C01D8294-D22C-4407-965D-11FDF74981E9}" destId="{3CB82E34-1BF1-4E04-A377-E0F2C4315734}" srcOrd="23" destOrd="0" presId="urn:microsoft.com/office/officeart/2005/8/layout/chevron1"/>
    <dgm:cxn modelId="{D1B368E2-9583-43DE-82C9-57A9610A0E50}" type="presParOf" srcId="{C01D8294-D22C-4407-965D-11FDF74981E9}" destId="{D4C8DA2F-727B-449D-A5BD-E279E499F1E3}" srcOrd="24" destOrd="0" presId="urn:microsoft.com/office/officeart/2005/8/layout/chevron1"/>
    <dgm:cxn modelId="{E310C515-2664-4386-A557-E276BEDE6D54}" type="presParOf" srcId="{C01D8294-D22C-4407-965D-11FDF74981E9}" destId="{7A620A7C-9878-430A-BA36-4BF3100CEDAF}" srcOrd="25" destOrd="0" presId="urn:microsoft.com/office/officeart/2005/8/layout/chevron1"/>
    <dgm:cxn modelId="{D00B54B0-BC98-4C75-8551-697B04FA7E49}" type="presParOf" srcId="{C01D8294-D22C-4407-965D-11FDF74981E9}" destId="{3D4595BB-DBFD-4214-9810-84448D78A4EA}" srcOrd="26" destOrd="0" presId="urn:microsoft.com/office/officeart/2005/8/layout/chevron1"/>
    <dgm:cxn modelId="{8E808AD3-2C3D-418B-994E-FA5215DB5A63}" type="presParOf" srcId="{C01D8294-D22C-4407-965D-11FDF74981E9}" destId="{BE3960B7-BF94-44A2-91E4-6C3BED03E057}" srcOrd="27" destOrd="0" presId="urn:microsoft.com/office/officeart/2005/8/layout/chevron1"/>
    <dgm:cxn modelId="{B91A0195-6724-48B0-9182-5E1C5FFF347A}" type="presParOf" srcId="{C01D8294-D22C-4407-965D-11FDF74981E9}" destId="{7888E62B-24C9-4B7C-B475-65C859E9F0D4}" srcOrd="28" destOrd="0" presId="urn:microsoft.com/office/officeart/2005/8/layout/chevron1"/>
    <dgm:cxn modelId="{3C98B2B1-6FA1-4A2E-A5B9-00A6BE47CBEF}" type="presParOf" srcId="{C01D8294-D22C-4407-965D-11FDF74981E9}" destId="{A7488852-E664-43ED-B102-17DA790E9F9F}" srcOrd="29" destOrd="0" presId="urn:microsoft.com/office/officeart/2005/8/layout/chevron1"/>
    <dgm:cxn modelId="{46E09FCE-3AF0-4AED-9028-E5B55A5671D2}" type="presParOf" srcId="{C01D8294-D22C-4407-965D-11FDF74981E9}" destId="{E0DC830E-C926-4704-A97D-45C55A32A75B}" srcOrd="30" destOrd="0" presId="urn:microsoft.com/office/officeart/2005/8/layout/chevron1"/>
    <dgm:cxn modelId="{BED2286D-C9FB-4BA4-BA53-CF580D0C07BF}" type="presParOf" srcId="{C01D8294-D22C-4407-965D-11FDF74981E9}" destId="{20F99491-6F33-48FE-B79A-D312D50F833D}" srcOrd="31" destOrd="0" presId="urn:microsoft.com/office/officeart/2005/8/layout/chevron1"/>
    <dgm:cxn modelId="{35348C6C-7FA8-40CD-9721-A5D4CC75EE7F}" type="presParOf" srcId="{C01D8294-D22C-4407-965D-11FDF74981E9}" destId="{A4A0FD84-81E1-4382-AEAB-82F4E35720CE}" srcOrd="3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B26CEC-8621-4DBA-96ED-6BE6BC4C9DA2}" type="doc">
      <dgm:prSet loTypeId="urn:microsoft.com/office/officeart/2005/8/layout/chevron1" loCatId="process" qsTypeId="urn:microsoft.com/office/officeart/2005/8/quickstyle/simple1" qsCatId="simple" csTypeId="urn:microsoft.com/office/officeart/2005/8/colors/colorful1" csCatId="colorful" phldr="1"/>
      <dgm:spPr/>
    </dgm:pt>
    <dgm:pt modelId="{64DFEFD2-EE21-4547-B021-B4103CB5BE11}">
      <dgm:prSet phldrT="[Text]"/>
      <dgm:spPr/>
      <dgm:t>
        <a:bodyPr/>
        <a:lstStyle/>
        <a:p>
          <a:r>
            <a:rPr lang="tr-TR" b="1" dirty="0" smtClean="0"/>
            <a:t>2017 Ocak</a:t>
          </a:r>
          <a:endParaRPr lang="en-US" b="1" dirty="0"/>
        </a:p>
      </dgm:t>
    </dgm:pt>
    <dgm:pt modelId="{31D2A325-A71B-40F5-87AB-DAD11A5ADF24}" type="parTrans" cxnId="{2C97B852-D6FA-4E2B-B24C-72DC5D86FE5F}">
      <dgm:prSet/>
      <dgm:spPr/>
      <dgm:t>
        <a:bodyPr/>
        <a:lstStyle/>
        <a:p>
          <a:endParaRPr lang="en-US" b="1"/>
        </a:p>
      </dgm:t>
    </dgm:pt>
    <dgm:pt modelId="{09A46535-079F-4D99-BA17-8A53C397EF0E}" type="sibTrans" cxnId="{2C97B852-D6FA-4E2B-B24C-72DC5D86FE5F}">
      <dgm:prSet/>
      <dgm:spPr/>
      <dgm:t>
        <a:bodyPr/>
        <a:lstStyle/>
        <a:p>
          <a:endParaRPr lang="en-US" b="1"/>
        </a:p>
      </dgm:t>
    </dgm:pt>
    <dgm:pt modelId="{B701E485-411E-403F-95FA-42B9482EC43D}">
      <dgm:prSet phldrT="[Text]"/>
      <dgm:spPr/>
      <dgm:t>
        <a:bodyPr/>
        <a:lstStyle/>
        <a:p>
          <a:r>
            <a:rPr lang="tr-TR" b="1" dirty="0" smtClean="0"/>
            <a:t>2017 Nisan</a:t>
          </a:r>
          <a:endParaRPr lang="en-US" b="1" dirty="0"/>
        </a:p>
      </dgm:t>
    </dgm:pt>
    <dgm:pt modelId="{4767F2C7-8E25-4571-B0EA-56EEC61B9B47}" type="parTrans" cxnId="{D2294130-93B8-42AE-9470-42582412354F}">
      <dgm:prSet/>
      <dgm:spPr/>
      <dgm:t>
        <a:bodyPr/>
        <a:lstStyle/>
        <a:p>
          <a:endParaRPr lang="en-US" b="1"/>
        </a:p>
      </dgm:t>
    </dgm:pt>
    <dgm:pt modelId="{D1ED49F5-F789-4D16-8B1B-9A57AD387BD9}" type="sibTrans" cxnId="{D2294130-93B8-42AE-9470-42582412354F}">
      <dgm:prSet/>
      <dgm:spPr/>
      <dgm:t>
        <a:bodyPr/>
        <a:lstStyle/>
        <a:p>
          <a:endParaRPr lang="en-US" b="1"/>
        </a:p>
      </dgm:t>
    </dgm:pt>
    <dgm:pt modelId="{19F136F0-C1F9-4546-9308-493937435522}">
      <dgm:prSet phldrT="[Text]"/>
      <dgm:spPr/>
      <dgm:t>
        <a:bodyPr/>
        <a:lstStyle/>
        <a:p>
          <a:r>
            <a:rPr lang="tr-TR" b="1" dirty="0" smtClean="0"/>
            <a:t>2017 Temmuz</a:t>
          </a:r>
          <a:endParaRPr lang="en-US" b="1" dirty="0"/>
        </a:p>
      </dgm:t>
    </dgm:pt>
    <dgm:pt modelId="{E46611DA-13F6-4F80-A8A1-7AB960423A58}" type="parTrans" cxnId="{ACAD51A0-6D95-44BE-B4B2-194B4E6E806E}">
      <dgm:prSet/>
      <dgm:spPr/>
      <dgm:t>
        <a:bodyPr/>
        <a:lstStyle/>
        <a:p>
          <a:endParaRPr lang="en-US" b="1"/>
        </a:p>
      </dgm:t>
    </dgm:pt>
    <dgm:pt modelId="{41C76764-18BA-4B24-B43F-81CB7EC8E641}" type="sibTrans" cxnId="{ACAD51A0-6D95-44BE-B4B2-194B4E6E806E}">
      <dgm:prSet/>
      <dgm:spPr/>
      <dgm:t>
        <a:bodyPr/>
        <a:lstStyle/>
        <a:p>
          <a:endParaRPr lang="en-US" b="1"/>
        </a:p>
      </dgm:t>
    </dgm:pt>
    <dgm:pt modelId="{D991EEF4-7B8C-49FA-94A8-3A9E3C73DD4A}">
      <dgm:prSet phldrT="[Text]"/>
      <dgm:spPr/>
      <dgm:t>
        <a:bodyPr/>
        <a:lstStyle/>
        <a:p>
          <a:r>
            <a:rPr lang="tr-TR" b="1" dirty="0" smtClean="0"/>
            <a:t>2018 Ocak</a:t>
          </a:r>
          <a:endParaRPr lang="en-US" b="1" dirty="0"/>
        </a:p>
      </dgm:t>
    </dgm:pt>
    <dgm:pt modelId="{73CD5072-6E05-4147-88F9-114CD115CE37}" type="parTrans" cxnId="{0BF71BE4-7CB2-46DB-B14E-636453C1B242}">
      <dgm:prSet/>
      <dgm:spPr/>
      <dgm:t>
        <a:bodyPr/>
        <a:lstStyle/>
        <a:p>
          <a:endParaRPr lang="en-US" b="1"/>
        </a:p>
      </dgm:t>
    </dgm:pt>
    <dgm:pt modelId="{DD560FCA-0DDC-49B1-A6C4-41E431683640}" type="sibTrans" cxnId="{0BF71BE4-7CB2-46DB-B14E-636453C1B242}">
      <dgm:prSet/>
      <dgm:spPr/>
      <dgm:t>
        <a:bodyPr/>
        <a:lstStyle/>
        <a:p>
          <a:endParaRPr lang="en-US" b="1"/>
        </a:p>
      </dgm:t>
    </dgm:pt>
    <dgm:pt modelId="{AC7C726B-303B-4F38-9702-AEC96A3DD526}">
      <dgm:prSet phldrT="[Text]"/>
      <dgm:spPr/>
      <dgm:t>
        <a:bodyPr/>
        <a:lstStyle/>
        <a:p>
          <a:r>
            <a:rPr lang="tr-TR" b="1" dirty="0" smtClean="0"/>
            <a:t>2018 Temmuz</a:t>
          </a:r>
          <a:endParaRPr lang="en-US" b="1" dirty="0"/>
        </a:p>
      </dgm:t>
    </dgm:pt>
    <dgm:pt modelId="{AC361673-A974-4FA8-B530-74A096E5F159}" type="parTrans" cxnId="{35F58A85-DDEA-448F-98A9-6FF3FFF4CE08}">
      <dgm:prSet/>
      <dgm:spPr/>
      <dgm:t>
        <a:bodyPr/>
        <a:lstStyle/>
        <a:p>
          <a:endParaRPr lang="en-US" b="1"/>
        </a:p>
      </dgm:t>
    </dgm:pt>
    <dgm:pt modelId="{B664456D-303B-42FC-990F-BC155334628C}" type="sibTrans" cxnId="{35F58A85-DDEA-448F-98A9-6FF3FFF4CE08}">
      <dgm:prSet/>
      <dgm:spPr/>
      <dgm:t>
        <a:bodyPr/>
        <a:lstStyle/>
        <a:p>
          <a:endParaRPr lang="en-US" b="1"/>
        </a:p>
      </dgm:t>
    </dgm:pt>
    <dgm:pt modelId="{A907BC7F-434B-47D0-AB38-34893BC01C92}">
      <dgm:prSet phldrT="[Text]"/>
      <dgm:spPr/>
      <dgm:t>
        <a:bodyPr/>
        <a:lstStyle/>
        <a:p>
          <a:r>
            <a:rPr lang="tr-TR" b="1" dirty="0" smtClean="0"/>
            <a:t>2019 Ocak</a:t>
          </a:r>
          <a:endParaRPr lang="en-US" b="1" dirty="0"/>
        </a:p>
      </dgm:t>
    </dgm:pt>
    <dgm:pt modelId="{E9413D06-3A2F-4B7E-A764-A13B634F9756}" type="parTrans" cxnId="{FBAE5EA6-04E1-4282-84AB-380051E77B5C}">
      <dgm:prSet/>
      <dgm:spPr/>
      <dgm:t>
        <a:bodyPr/>
        <a:lstStyle/>
        <a:p>
          <a:endParaRPr lang="en-US" b="1"/>
        </a:p>
      </dgm:t>
    </dgm:pt>
    <dgm:pt modelId="{E2E9F0C1-B18E-4DB6-882D-C126EFA64D3F}" type="sibTrans" cxnId="{FBAE5EA6-04E1-4282-84AB-380051E77B5C}">
      <dgm:prSet/>
      <dgm:spPr/>
      <dgm:t>
        <a:bodyPr/>
        <a:lstStyle/>
        <a:p>
          <a:endParaRPr lang="en-US" b="1"/>
        </a:p>
      </dgm:t>
    </dgm:pt>
    <dgm:pt modelId="{726F5AD5-50D8-4046-9074-BC292096362C}">
      <dgm:prSet phldrT="[Text]"/>
      <dgm:spPr/>
      <dgm:t>
        <a:bodyPr/>
        <a:lstStyle/>
        <a:p>
          <a:r>
            <a:rPr lang="tr-TR" b="1" dirty="0" smtClean="0"/>
            <a:t>2019 Nisan</a:t>
          </a:r>
          <a:endParaRPr lang="en-US" b="1" dirty="0"/>
        </a:p>
      </dgm:t>
    </dgm:pt>
    <dgm:pt modelId="{B8DC6045-710D-4AF1-979F-8959B8F91609}" type="parTrans" cxnId="{9835FC95-BFCF-4CE4-8DC6-1DC7455D804B}">
      <dgm:prSet/>
      <dgm:spPr/>
      <dgm:t>
        <a:bodyPr/>
        <a:lstStyle/>
        <a:p>
          <a:endParaRPr lang="en-US" b="1"/>
        </a:p>
      </dgm:t>
    </dgm:pt>
    <dgm:pt modelId="{BDDDC226-490A-4EC5-91C8-5AB64833D806}" type="sibTrans" cxnId="{9835FC95-BFCF-4CE4-8DC6-1DC7455D804B}">
      <dgm:prSet/>
      <dgm:spPr/>
      <dgm:t>
        <a:bodyPr/>
        <a:lstStyle/>
        <a:p>
          <a:endParaRPr lang="en-US" b="1"/>
        </a:p>
      </dgm:t>
    </dgm:pt>
    <dgm:pt modelId="{F25089B5-3AED-411E-8764-9D5EC22F5B8E}" type="pres">
      <dgm:prSet presAssocID="{4BB26CEC-8621-4DBA-96ED-6BE6BC4C9DA2}" presName="Name0" presStyleCnt="0">
        <dgm:presLayoutVars>
          <dgm:dir/>
          <dgm:animLvl val="lvl"/>
          <dgm:resizeHandles val="exact"/>
        </dgm:presLayoutVars>
      </dgm:prSet>
      <dgm:spPr/>
    </dgm:pt>
    <dgm:pt modelId="{744AE8A0-07CF-4CDB-A1F0-1B0B1D4D32DF}" type="pres">
      <dgm:prSet presAssocID="{64DFEFD2-EE21-4547-B021-B4103CB5BE11}" presName="parTxOnly" presStyleLbl="node1" presStyleIdx="0" presStyleCnt="7">
        <dgm:presLayoutVars>
          <dgm:chMax val="0"/>
          <dgm:chPref val="0"/>
          <dgm:bulletEnabled val="1"/>
        </dgm:presLayoutVars>
      </dgm:prSet>
      <dgm:spPr/>
      <dgm:t>
        <a:bodyPr/>
        <a:lstStyle/>
        <a:p>
          <a:endParaRPr lang="en-US"/>
        </a:p>
      </dgm:t>
    </dgm:pt>
    <dgm:pt modelId="{BB1A5C37-5E34-4EFD-BAA9-0619D8551B46}" type="pres">
      <dgm:prSet presAssocID="{09A46535-079F-4D99-BA17-8A53C397EF0E}" presName="parTxOnlySpace" presStyleCnt="0"/>
      <dgm:spPr/>
    </dgm:pt>
    <dgm:pt modelId="{FF6776E4-A560-43A4-BC94-59C6C763EB24}" type="pres">
      <dgm:prSet presAssocID="{B701E485-411E-403F-95FA-42B9482EC43D}" presName="parTxOnly" presStyleLbl="node1" presStyleIdx="1" presStyleCnt="7">
        <dgm:presLayoutVars>
          <dgm:chMax val="0"/>
          <dgm:chPref val="0"/>
          <dgm:bulletEnabled val="1"/>
        </dgm:presLayoutVars>
      </dgm:prSet>
      <dgm:spPr/>
      <dgm:t>
        <a:bodyPr/>
        <a:lstStyle/>
        <a:p>
          <a:endParaRPr lang="tr-TR"/>
        </a:p>
      </dgm:t>
    </dgm:pt>
    <dgm:pt modelId="{C9F32180-BFD8-48A3-916D-88907A93736D}" type="pres">
      <dgm:prSet presAssocID="{D1ED49F5-F789-4D16-8B1B-9A57AD387BD9}" presName="parTxOnlySpace" presStyleCnt="0"/>
      <dgm:spPr/>
    </dgm:pt>
    <dgm:pt modelId="{585BFCB5-27E7-49C3-B8C3-862CF02A137D}" type="pres">
      <dgm:prSet presAssocID="{19F136F0-C1F9-4546-9308-493937435522}" presName="parTxOnly" presStyleLbl="node1" presStyleIdx="2" presStyleCnt="7">
        <dgm:presLayoutVars>
          <dgm:chMax val="0"/>
          <dgm:chPref val="0"/>
          <dgm:bulletEnabled val="1"/>
        </dgm:presLayoutVars>
      </dgm:prSet>
      <dgm:spPr/>
      <dgm:t>
        <a:bodyPr/>
        <a:lstStyle/>
        <a:p>
          <a:endParaRPr lang="tr-TR"/>
        </a:p>
      </dgm:t>
    </dgm:pt>
    <dgm:pt modelId="{D25DDDC5-D991-424C-869C-8C3379907F32}" type="pres">
      <dgm:prSet presAssocID="{41C76764-18BA-4B24-B43F-81CB7EC8E641}" presName="parTxOnlySpace" presStyleCnt="0"/>
      <dgm:spPr/>
    </dgm:pt>
    <dgm:pt modelId="{6E2C3CE9-ECDA-4C9B-BA95-BAEBD7D32276}" type="pres">
      <dgm:prSet presAssocID="{D991EEF4-7B8C-49FA-94A8-3A9E3C73DD4A}" presName="parTxOnly" presStyleLbl="node1" presStyleIdx="3" presStyleCnt="7">
        <dgm:presLayoutVars>
          <dgm:chMax val="0"/>
          <dgm:chPref val="0"/>
          <dgm:bulletEnabled val="1"/>
        </dgm:presLayoutVars>
      </dgm:prSet>
      <dgm:spPr/>
      <dgm:t>
        <a:bodyPr/>
        <a:lstStyle/>
        <a:p>
          <a:endParaRPr lang="tr-TR"/>
        </a:p>
      </dgm:t>
    </dgm:pt>
    <dgm:pt modelId="{33A73908-CCD3-41BF-95C2-B000E39D42A5}" type="pres">
      <dgm:prSet presAssocID="{DD560FCA-0DDC-49B1-A6C4-41E431683640}" presName="parTxOnlySpace" presStyleCnt="0"/>
      <dgm:spPr/>
    </dgm:pt>
    <dgm:pt modelId="{B6609168-1827-4376-91E2-6D3927F1F88A}" type="pres">
      <dgm:prSet presAssocID="{AC7C726B-303B-4F38-9702-AEC96A3DD526}" presName="parTxOnly" presStyleLbl="node1" presStyleIdx="4" presStyleCnt="7">
        <dgm:presLayoutVars>
          <dgm:chMax val="0"/>
          <dgm:chPref val="0"/>
          <dgm:bulletEnabled val="1"/>
        </dgm:presLayoutVars>
      </dgm:prSet>
      <dgm:spPr/>
      <dgm:t>
        <a:bodyPr/>
        <a:lstStyle/>
        <a:p>
          <a:endParaRPr lang="tr-TR"/>
        </a:p>
      </dgm:t>
    </dgm:pt>
    <dgm:pt modelId="{C3F451C2-3AC8-42C5-96B1-C7B1B9F9E13C}" type="pres">
      <dgm:prSet presAssocID="{B664456D-303B-42FC-990F-BC155334628C}" presName="parTxOnlySpace" presStyleCnt="0"/>
      <dgm:spPr/>
    </dgm:pt>
    <dgm:pt modelId="{DA79BD25-CAB8-42C4-A08A-44CF12BE5E65}" type="pres">
      <dgm:prSet presAssocID="{A907BC7F-434B-47D0-AB38-34893BC01C92}" presName="parTxOnly" presStyleLbl="node1" presStyleIdx="5" presStyleCnt="7">
        <dgm:presLayoutVars>
          <dgm:chMax val="0"/>
          <dgm:chPref val="0"/>
          <dgm:bulletEnabled val="1"/>
        </dgm:presLayoutVars>
      </dgm:prSet>
      <dgm:spPr/>
      <dgm:t>
        <a:bodyPr/>
        <a:lstStyle/>
        <a:p>
          <a:endParaRPr lang="tr-TR"/>
        </a:p>
      </dgm:t>
    </dgm:pt>
    <dgm:pt modelId="{4FAA2F5D-47CD-4948-B763-FB5191FD9792}" type="pres">
      <dgm:prSet presAssocID="{E2E9F0C1-B18E-4DB6-882D-C126EFA64D3F}" presName="parTxOnlySpace" presStyleCnt="0"/>
      <dgm:spPr/>
    </dgm:pt>
    <dgm:pt modelId="{D7AFDCCF-96ED-458A-BD03-76D4FD339138}" type="pres">
      <dgm:prSet presAssocID="{726F5AD5-50D8-4046-9074-BC292096362C}" presName="parTxOnly" presStyleLbl="node1" presStyleIdx="6" presStyleCnt="7">
        <dgm:presLayoutVars>
          <dgm:chMax val="0"/>
          <dgm:chPref val="0"/>
          <dgm:bulletEnabled val="1"/>
        </dgm:presLayoutVars>
      </dgm:prSet>
      <dgm:spPr/>
      <dgm:t>
        <a:bodyPr/>
        <a:lstStyle/>
        <a:p>
          <a:endParaRPr lang="en-US"/>
        </a:p>
      </dgm:t>
    </dgm:pt>
  </dgm:ptLst>
  <dgm:cxnLst>
    <dgm:cxn modelId="{ACAD51A0-6D95-44BE-B4B2-194B4E6E806E}" srcId="{4BB26CEC-8621-4DBA-96ED-6BE6BC4C9DA2}" destId="{19F136F0-C1F9-4546-9308-493937435522}" srcOrd="2" destOrd="0" parTransId="{E46611DA-13F6-4F80-A8A1-7AB960423A58}" sibTransId="{41C76764-18BA-4B24-B43F-81CB7EC8E641}"/>
    <dgm:cxn modelId="{5CFB7BC3-1276-4E79-B8C9-32F579E622D2}" type="presOf" srcId="{19F136F0-C1F9-4546-9308-493937435522}" destId="{585BFCB5-27E7-49C3-B8C3-862CF02A137D}" srcOrd="0" destOrd="0" presId="urn:microsoft.com/office/officeart/2005/8/layout/chevron1"/>
    <dgm:cxn modelId="{60C4D41A-9A9F-4385-B03E-C581C1D722D9}" type="presOf" srcId="{AC7C726B-303B-4F38-9702-AEC96A3DD526}" destId="{B6609168-1827-4376-91E2-6D3927F1F88A}" srcOrd="0" destOrd="0" presId="urn:microsoft.com/office/officeart/2005/8/layout/chevron1"/>
    <dgm:cxn modelId="{2C97B852-D6FA-4E2B-B24C-72DC5D86FE5F}" srcId="{4BB26CEC-8621-4DBA-96ED-6BE6BC4C9DA2}" destId="{64DFEFD2-EE21-4547-B021-B4103CB5BE11}" srcOrd="0" destOrd="0" parTransId="{31D2A325-A71B-40F5-87AB-DAD11A5ADF24}" sibTransId="{09A46535-079F-4D99-BA17-8A53C397EF0E}"/>
    <dgm:cxn modelId="{37089822-A796-4C6E-B8F9-C297454D7763}" type="presOf" srcId="{726F5AD5-50D8-4046-9074-BC292096362C}" destId="{D7AFDCCF-96ED-458A-BD03-76D4FD339138}" srcOrd="0" destOrd="0" presId="urn:microsoft.com/office/officeart/2005/8/layout/chevron1"/>
    <dgm:cxn modelId="{715C5B2F-8AF7-4F0F-895A-DFA3CD1F580A}" type="presOf" srcId="{A907BC7F-434B-47D0-AB38-34893BC01C92}" destId="{DA79BD25-CAB8-42C4-A08A-44CF12BE5E65}" srcOrd="0" destOrd="0" presId="urn:microsoft.com/office/officeart/2005/8/layout/chevron1"/>
    <dgm:cxn modelId="{9835FC95-BFCF-4CE4-8DC6-1DC7455D804B}" srcId="{4BB26CEC-8621-4DBA-96ED-6BE6BC4C9DA2}" destId="{726F5AD5-50D8-4046-9074-BC292096362C}" srcOrd="6" destOrd="0" parTransId="{B8DC6045-710D-4AF1-979F-8959B8F91609}" sibTransId="{BDDDC226-490A-4EC5-91C8-5AB64833D806}"/>
    <dgm:cxn modelId="{46171897-0398-4672-A939-02298A3A5AC7}" type="presOf" srcId="{64DFEFD2-EE21-4547-B021-B4103CB5BE11}" destId="{744AE8A0-07CF-4CDB-A1F0-1B0B1D4D32DF}" srcOrd="0" destOrd="0" presId="urn:microsoft.com/office/officeart/2005/8/layout/chevron1"/>
    <dgm:cxn modelId="{35F58A85-DDEA-448F-98A9-6FF3FFF4CE08}" srcId="{4BB26CEC-8621-4DBA-96ED-6BE6BC4C9DA2}" destId="{AC7C726B-303B-4F38-9702-AEC96A3DD526}" srcOrd="4" destOrd="0" parTransId="{AC361673-A974-4FA8-B530-74A096E5F159}" sibTransId="{B664456D-303B-42FC-990F-BC155334628C}"/>
    <dgm:cxn modelId="{58ACD9DB-8148-447A-9A87-AF60958D81E5}" type="presOf" srcId="{B701E485-411E-403F-95FA-42B9482EC43D}" destId="{FF6776E4-A560-43A4-BC94-59C6C763EB24}" srcOrd="0" destOrd="0" presId="urn:microsoft.com/office/officeart/2005/8/layout/chevron1"/>
    <dgm:cxn modelId="{C6DC3845-09C2-4E17-BB49-30EA0B20A525}" type="presOf" srcId="{D991EEF4-7B8C-49FA-94A8-3A9E3C73DD4A}" destId="{6E2C3CE9-ECDA-4C9B-BA95-BAEBD7D32276}" srcOrd="0" destOrd="0" presId="urn:microsoft.com/office/officeart/2005/8/layout/chevron1"/>
    <dgm:cxn modelId="{7B3594F2-549E-4B8C-A764-BBB45026B6C9}" type="presOf" srcId="{4BB26CEC-8621-4DBA-96ED-6BE6BC4C9DA2}" destId="{F25089B5-3AED-411E-8764-9D5EC22F5B8E}" srcOrd="0" destOrd="0" presId="urn:microsoft.com/office/officeart/2005/8/layout/chevron1"/>
    <dgm:cxn modelId="{D2294130-93B8-42AE-9470-42582412354F}" srcId="{4BB26CEC-8621-4DBA-96ED-6BE6BC4C9DA2}" destId="{B701E485-411E-403F-95FA-42B9482EC43D}" srcOrd="1" destOrd="0" parTransId="{4767F2C7-8E25-4571-B0EA-56EEC61B9B47}" sibTransId="{D1ED49F5-F789-4D16-8B1B-9A57AD387BD9}"/>
    <dgm:cxn modelId="{FBAE5EA6-04E1-4282-84AB-380051E77B5C}" srcId="{4BB26CEC-8621-4DBA-96ED-6BE6BC4C9DA2}" destId="{A907BC7F-434B-47D0-AB38-34893BC01C92}" srcOrd="5" destOrd="0" parTransId="{E9413D06-3A2F-4B7E-A764-A13B634F9756}" sibTransId="{E2E9F0C1-B18E-4DB6-882D-C126EFA64D3F}"/>
    <dgm:cxn modelId="{0BF71BE4-7CB2-46DB-B14E-636453C1B242}" srcId="{4BB26CEC-8621-4DBA-96ED-6BE6BC4C9DA2}" destId="{D991EEF4-7B8C-49FA-94A8-3A9E3C73DD4A}" srcOrd="3" destOrd="0" parTransId="{73CD5072-6E05-4147-88F9-114CD115CE37}" sibTransId="{DD560FCA-0DDC-49B1-A6C4-41E431683640}"/>
    <dgm:cxn modelId="{D5C7B00F-F774-409E-9C6D-4E27034F54DF}" type="presParOf" srcId="{F25089B5-3AED-411E-8764-9D5EC22F5B8E}" destId="{744AE8A0-07CF-4CDB-A1F0-1B0B1D4D32DF}" srcOrd="0" destOrd="0" presId="urn:microsoft.com/office/officeart/2005/8/layout/chevron1"/>
    <dgm:cxn modelId="{59CC11AF-F4D4-4E70-96C8-8D5E73D42435}" type="presParOf" srcId="{F25089B5-3AED-411E-8764-9D5EC22F5B8E}" destId="{BB1A5C37-5E34-4EFD-BAA9-0619D8551B46}" srcOrd="1" destOrd="0" presId="urn:microsoft.com/office/officeart/2005/8/layout/chevron1"/>
    <dgm:cxn modelId="{8E659EAA-076E-426A-B2AC-BF7935CEE7DA}" type="presParOf" srcId="{F25089B5-3AED-411E-8764-9D5EC22F5B8E}" destId="{FF6776E4-A560-43A4-BC94-59C6C763EB24}" srcOrd="2" destOrd="0" presId="urn:microsoft.com/office/officeart/2005/8/layout/chevron1"/>
    <dgm:cxn modelId="{575A4DD8-08F8-4060-B873-C44B052DDBA1}" type="presParOf" srcId="{F25089B5-3AED-411E-8764-9D5EC22F5B8E}" destId="{C9F32180-BFD8-48A3-916D-88907A93736D}" srcOrd="3" destOrd="0" presId="urn:microsoft.com/office/officeart/2005/8/layout/chevron1"/>
    <dgm:cxn modelId="{B55EE3FE-E7F2-418F-BD97-0D355E848DD9}" type="presParOf" srcId="{F25089B5-3AED-411E-8764-9D5EC22F5B8E}" destId="{585BFCB5-27E7-49C3-B8C3-862CF02A137D}" srcOrd="4" destOrd="0" presId="urn:microsoft.com/office/officeart/2005/8/layout/chevron1"/>
    <dgm:cxn modelId="{E15C3CBB-5B92-4F48-81DE-EE69F612B53A}" type="presParOf" srcId="{F25089B5-3AED-411E-8764-9D5EC22F5B8E}" destId="{D25DDDC5-D991-424C-869C-8C3379907F32}" srcOrd="5" destOrd="0" presId="urn:microsoft.com/office/officeart/2005/8/layout/chevron1"/>
    <dgm:cxn modelId="{B78BFD2C-C429-442F-9A27-A88DC7F170C7}" type="presParOf" srcId="{F25089B5-3AED-411E-8764-9D5EC22F5B8E}" destId="{6E2C3CE9-ECDA-4C9B-BA95-BAEBD7D32276}" srcOrd="6" destOrd="0" presId="urn:microsoft.com/office/officeart/2005/8/layout/chevron1"/>
    <dgm:cxn modelId="{406B99DB-36FA-489A-93F5-EB760FE5A04C}" type="presParOf" srcId="{F25089B5-3AED-411E-8764-9D5EC22F5B8E}" destId="{33A73908-CCD3-41BF-95C2-B000E39D42A5}" srcOrd="7" destOrd="0" presId="urn:microsoft.com/office/officeart/2005/8/layout/chevron1"/>
    <dgm:cxn modelId="{88E8BC74-CDAC-4705-8BCF-0CC21D7B40AD}" type="presParOf" srcId="{F25089B5-3AED-411E-8764-9D5EC22F5B8E}" destId="{B6609168-1827-4376-91E2-6D3927F1F88A}" srcOrd="8" destOrd="0" presId="urn:microsoft.com/office/officeart/2005/8/layout/chevron1"/>
    <dgm:cxn modelId="{B7A55B34-27A7-41FE-97DE-FEA708BEB9F0}" type="presParOf" srcId="{F25089B5-3AED-411E-8764-9D5EC22F5B8E}" destId="{C3F451C2-3AC8-42C5-96B1-C7B1B9F9E13C}" srcOrd="9" destOrd="0" presId="urn:microsoft.com/office/officeart/2005/8/layout/chevron1"/>
    <dgm:cxn modelId="{7D91CCF7-68FE-4932-8984-4581D7CB1FEC}" type="presParOf" srcId="{F25089B5-3AED-411E-8764-9D5EC22F5B8E}" destId="{DA79BD25-CAB8-42C4-A08A-44CF12BE5E65}" srcOrd="10" destOrd="0" presId="urn:microsoft.com/office/officeart/2005/8/layout/chevron1"/>
    <dgm:cxn modelId="{D6BACF18-E1F8-4FFE-BD1E-19A5592B2ED7}" type="presParOf" srcId="{F25089B5-3AED-411E-8764-9D5EC22F5B8E}" destId="{4FAA2F5D-47CD-4948-B763-FB5191FD9792}" srcOrd="11" destOrd="0" presId="urn:microsoft.com/office/officeart/2005/8/layout/chevron1"/>
    <dgm:cxn modelId="{2CDDA4DF-CF0A-45C1-8F79-FF31C62F99B9}" type="presParOf" srcId="{F25089B5-3AED-411E-8764-9D5EC22F5B8E}" destId="{D7AFDCCF-96ED-458A-BD03-76D4FD339138}" srcOrd="1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BE9B7B-F1ED-43F8-B0A3-48542B0420B0}"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tr-TR"/>
        </a:p>
      </dgm:t>
    </dgm:pt>
    <dgm:pt modelId="{20A7E6C6-39CD-4057-8089-D645C9EDF9B2}">
      <dgm:prSet phldrT="[Metin]"/>
      <dgm:spPr/>
      <dgm:t>
        <a:bodyPr/>
        <a:lstStyle/>
        <a:p>
          <a:pPr algn="ctr"/>
          <a:r>
            <a:rPr lang="en-GB" dirty="0" err="1" smtClean="0"/>
            <a:t>Otomatik</a:t>
          </a:r>
          <a:r>
            <a:rPr lang="en-GB" dirty="0" smtClean="0"/>
            <a:t> </a:t>
          </a:r>
          <a:r>
            <a:rPr lang="en-GB" dirty="0" err="1" smtClean="0"/>
            <a:t>Katılımda</a:t>
          </a:r>
          <a:r>
            <a:rPr lang="en-GB" dirty="0" smtClean="0"/>
            <a:t> </a:t>
          </a:r>
          <a:r>
            <a:rPr lang="en-GB" dirty="0" err="1" smtClean="0"/>
            <a:t>aylık</a:t>
          </a:r>
          <a:r>
            <a:rPr lang="en-GB" dirty="0" smtClean="0"/>
            <a:t> </a:t>
          </a:r>
          <a:r>
            <a:rPr lang="en-GB" dirty="0" err="1" smtClean="0"/>
            <a:t>ortalama</a:t>
          </a:r>
          <a:r>
            <a:rPr lang="en-GB" dirty="0" smtClean="0"/>
            <a:t> </a:t>
          </a:r>
          <a:r>
            <a:rPr lang="en-GB" dirty="0" err="1" smtClean="0"/>
            <a:t>katkı</a:t>
          </a:r>
          <a:r>
            <a:rPr lang="en-GB" dirty="0" smtClean="0"/>
            <a:t> </a:t>
          </a:r>
          <a:r>
            <a:rPr lang="en-GB" dirty="0" err="1" smtClean="0"/>
            <a:t>payı</a:t>
          </a:r>
          <a:endParaRPr lang="tr-TR" dirty="0"/>
        </a:p>
      </dgm:t>
    </dgm:pt>
    <dgm:pt modelId="{2DA0EB53-E9A1-4871-BE7C-70BE1CFD9D6B}" type="parTrans" cxnId="{FCDA6F65-1D34-408B-A666-807084C7AB5B}">
      <dgm:prSet/>
      <dgm:spPr/>
      <dgm:t>
        <a:bodyPr/>
        <a:lstStyle/>
        <a:p>
          <a:endParaRPr lang="tr-TR"/>
        </a:p>
      </dgm:t>
    </dgm:pt>
    <dgm:pt modelId="{7E5F461C-E389-4414-8387-E90C1A2F0CA3}" type="sibTrans" cxnId="{FCDA6F65-1D34-408B-A666-807084C7AB5B}">
      <dgm:prSet/>
      <dgm:spPr/>
      <dgm:t>
        <a:bodyPr/>
        <a:lstStyle/>
        <a:p>
          <a:endParaRPr lang="tr-TR"/>
        </a:p>
      </dgm:t>
    </dgm:pt>
    <dgm:pt modelId="{70930E65-88B5-4FB8-BC10-0E7EF30287D6}">
      <dgm:prSet phldrT="[Metin]" custT="1"/>
      <dgm:spPr/>
      <dgm:t>
        <a:bodyPr/>
        <a:lstStyle/>
        <a:p>
          <a:pPr algn="ctr"/>
          <a:r>
            <a:rPr lang="en-GB" sz="4000" b="1" dirty="0" smtClean="0"/>
            <a:t>62 TL</a:t>
          </a:r>
          <a:endParaRPr lang="tr-TR" sz="4000" b="1" dirty="0"/>
        </a:p>
      </dgm:t>
    </dgm:pt>
    <dgm:pt modelId="{605BADCD-CA99-410D-BDBE-DA9AAC888D17}" type="parTrans" cxnId="{41DCE04D-1C2C-41A2-890F-8028964ABEB3}">
      <dgm:prSet/>
      <dgm:spPr/>
      <dgm:t>
        <a:bodyPr/>
        <a:lstStyle/>
        <a:p>
          <a:endParaRPr lang="tr-TR"/>
        </a:p>
      </dgm:t>
    </dgm:pt>
    <dgm:pt modelId="{0C8A06A3-B8A0-40A4-ACED-ADD15650125C}" type="sibTrans" cxnId="{41DCE04D-1C2C-41A2-890F-8028964ABEB3}">
      <dgm:prSet/>
      <dgm:spPr/>
      <dgm:t>
        <a:bodyPr/>
        <a:lstStyle/>
        <a:p>
          <a:endParaRPr lang="tr-TR"/>
        </a:p>
      </dgm:t>
    </dgm:pt>
    <dgm:pt modelId="{1594B9CC-A602-476F-BD80-E56AF5581EFF}">
      <dgm:prSet phldrT="[Metin]"/>
      <dgm:spPr/>
      <dgm:t>
        <a:bodyPr/>
        <a:lstStyle/>
        <a:p>
          <a:pPr algn="ctr"/>
          <a:r>
            <a:rPr lang="en-GB" dirty="0" err="1" smtClean="0"/>
            <a:t>Ulaşılacak</a:t>
          </a:r>
          <a:r>
            <a:rPr lang="en-GB" dirty="0" smtClean="0"/>
            <a:t> </a:t>
          </a:r>
          <a:r>
            <a:rPr lang="en-GB" dirty="0" err="1" smtClean="0"/>
            <a:t>birikim</a:t>
          </a:r>
          <a:endParaRPr lang="tr-TR" dirty="0"/>
        </a:p>
      </dgm:t>
    </dgm:pt>
    <dgm:pt modelId="{10C9D492-AFA7-4271-8DD3-2758B916455A}" type="parTrans" cxnId="{77653C60-CB65-496B-893E-8610FD785AC5}">
      <dgm:prSet/>
      <dgm:spPr/>
      <dgm:t>
        <a:bodyPr/>
        <a:lstStyle/>
        <a:p>
          <a:endParaRPr lang="tr-TR"/>
        </a:p>
      </dgm:t>
    </dgm:pt>
    <dgm:pt modelId="{D12A3E68-DB37-4030-9BBB-962C885D9753}" type="sibTrans" cxnId="{77653C60-CB65-496B-893E-8610FD785AC5}">
      <dgm:prSet/>
      <dgm:spPr/>
      <dgm:t>
        <a:bodyPr/>
        <a:lstStyle/>
        <a:p>
          <a:endParaRPr lang="tr-TR"/>
        </a:p>
      </dgm:t>
    </dgm:pt>
    <dgm:pt modelId="{29617DF1-A86C-4FB8-B03C-AB2B4F692911}" type="pres">
      <dgm:prSet presAssocID="{AFBE9B7B-F1ED-43F8-B0A3-48542B0420B0}" presName="outerComposite" presStyleCnt="0">
        <dgm:presLayoutVars>
          <dgm:chMax val="5"/>
          <dgm:dir/>
          <dgm:resizeHandles val="exact"/>
        </dgm:presLayoutVars>
      </dgm:prSet>
      <dgm:spPr/>
      <dgm:t>
        <a:bodyPr/>
        <a:lstStyle/>
        <a:p>
          <a:endParaRPr lang="en-US"/>
        </a:p>
      </dgm:t>
    </dgm:pt>
    <dgm:pt modelId="{12AEB92D-AA10-4D3C-AF53-1D3C373FCCA1}" type="pres">
      <dgm:prSet presAssocID="{AFBE9B7B-F1ED-43F8-B0A3-48542B0420B0}" presName="dummyMaxCanvas" presStyleCnt="0">
        <dgm:presLayoutVars/>
      </dgm:prSet>
      <dgm:spPr/>
    </dgm:pt>
    <dgm:pt modelId="{B366F944-55D5-4712-8EA8-EC61138A5040}" type="pres">
      <dgm:prSet presAssocID="{AFBE9B7B-F1ED-43F8-B0A3-48542B0420B0}" presName="ThreeNodes_1" presStyleLbl="node1" presStyleIdx="0" presStyleCnt="3">
        <dgm:presLayoutVars>
          <dgm:bulletEnabled val="1"/>
        </dgm:presLayoutVars>
      </dgm:prSet>
      <dgm:spPr/>
      <dgm:t>
        <a:bodyPr/>
        <a:lstStyle/>
        <a:p>
          <a:endParaRPr lang="tr-TR"/>
        </a:p>
      </dgm:t>
    </dgm:pt>
    <dgm:pt modelId="{9F1642D5-476B-48ED-AB41-1F02E567C8B9}" type="pres">
      <dgm:prSet presAssocID="{AFBE9B7B-F1ED-43F8-B0A3-48542B0420B0}" presName="ThreeNodes_2" presStyleLbl="node1" presStyleIdx="1" presStyleCnt="3">
        <dgm:presLayoutVars>
          <dgm:bulletEnabled val="1"/>
        </dgm:presLayoutVars>
      </dgm:prSet>
      <dgm:spPr/>
      <dgm:t>
        <a:bodyPr/>
        <a:lstStyle/>
        <a:p>
          <a:endParaRPr lang="en-US"/>
        </a:p>
      </dgm:t>
    </dgm:pt>
    <dgm:pt modelId="{C53A0023-9D4B-4DE1-BA41-1D69488983A5}" type="pres">
      <dgm:prSet presAssocID="{AFBE9B7B-F1ED-43F8-B0A3-48542B0420B0}" presName="ThreeNodes_3" presStyleLbl="node1" presStyleIdx="2" presStyleCnt="3">
        <dgm:presLayoutVars>
          <dgm:bulletEnabled val="1"/>
        </dgm:presLayoutVars>
      </dgm:prSet>
      <dgm:spPr/>
      <dgm:t>
        <a:bodyPr/>
        <a:lstStyle/>
        <a:p>
          <a:endParaRPr lang="tr-TR"/>
        </a:p>
      </dgm:t>
    </dgm:pt>
    <dgm:pt modelId="{13693CC3-0C6D-4986-862C-A968D538717A}" type="pres">
      <dgm:prSet presAssocID="{AFBE9B7B-F1ED-43F8-B0A3-48542B0420B0}" presName="ThreeConn_1-2" presStyleLbl="fgAccFollowNode1" presStyleIdx="0" presStyleCnt="2">
        <dgm:presLayoutVars>
          <dgm:bulletEnabled val="1"/>
        </dgm:presLayoutVars>
      </dgm:prSet>
      <dgm:spPr/>
      <dgm:t>
        <a:bodyPr/>
        <a:lstStyle/>
        <a:p>
          <a:endParaRPr lang="en-US"/>
        </a:p>
      </dgm:t>
    </dgm:pt>
    <dgm:pt modelId="{D358BA2E-363F-4256-9339-73DA14456BC4}" type="pres">
      <dgm:prSet presAssocID="{AFBE9B7B-F1ED-43F8-B0A3-48542B0420B0}" presName="ThreeConn_2-3" presStyleLbl="fgAccFollowNode1" presStyleIdx="1" presStyleCnt="2">
        <dgm:presLayoutVars>
          <dgm:bulletEnabled val="1"/>
        </dgm:presLayoutVars>
      </dgm:prSet>
      <dgm:spPr/>
      <dgm:t>
        <a:bodyPr/>
        <a:lstStyle/>
        <a:p>
          <a:endParaRPr lang="en-US"/>
        </a:p>
      </dgm:t>
    </dgm:pt>
    <dgm:pt modelId="{87F0A05F-7AB8-4B23-B25A-C35DBB48955E}" type="pres">
      <dgm:prSet presAssocID="{AFBE9B7B-F1ED-43F8-B0A3-48542B0420B0}" presName="ThreeNodes_1_text" presStyleLbl="node1" presStyleIdx="2" presStyleCnt="3">
        <dgm:presLayoutVars>
          <dgm:bulletEnabled val="1"/>
        </dgm:presLayoutVars>
      </dgm:prSet>
      <dgm:spPr/>
      <dgm:t>
        <a:bodyPr/>
        <a:lstStyle/>
        <a:p>
          <a:endParaRPr lang="tr-TR"/>
        </a:p>
      </dgm:t>
    </dgm:pt>
    <dgm:pt modelId="{7E57E7F3-E1EF-498D-86BB-CD8A4D6B2534}" type="pres">
      <dgm:prSet presAssocID="{AFBE9B7B-F1ED-43F8-B0A3-48542B0420B0}" presName="ThreeNodes_2_text" presStyleLbl="node1" presStyleIdx="2" presStyleCnt="3">
        <dgm:presLayoutVars>
          <dgm:bulletEnabled val="1"/>
        </dgm:presLayoutVars>
      </dgm:prSet>
      <dgm:spPr/>
      <dgm:t>
        <a:bodyPr/>
        <a:lstStyle/>
        <a:p>
          <a:endParaRPr lang="en-US"/>
        </a:p>
      </dgm:t>
    </dgm:pt>
    <dgm:pt modelId="{BCC43F06-88C9-465A-9575-E700F0D9BDF0}" type="pres">
      <dgm:prSet presAssocID="{AFBE9B7B-F1ED-43F8-B0A3-48542B0420B0}" presName="ThreeNodes_3_text" presStyleLbl="node1" presStyleIdx="2" presStyleCnt="3">
        <dgm:presLayoutVars>
          <dgm:bulletEnabled val="1"/>
        </dgm:presLayoutVars>
      </dgm:prSet>
      <dgm:spPr/>
      <dgm:t>
        <a:bodyPr/>
        <a:lstStyle/>
        <a:p>
          <a:endParaRPr lang="tr-TR"/>
        </a:p>
      </dgm:t>
    </dgm:pt>
  </dgm:ptLst>
  <dgm:cxnLst>
    <dgm:cxn modelId="{F8D9AF0A-15AE-4256-B54E-FCA2EB0DA209}" type="presOf" srcId="{20A7E6C6-39CD-4057-8089-D645C9EDF9B2}" destId="{87F0A05F-7AB8-4B23-B25A-C35DBB48955E}" srcOrd="1" destOrd="0" presId="urn:microsoft.com/office/officeart/2005/8/layout/vProcess5"/>
    <dgm:cxn modelId="{3FDB3B0A-D94F-4D33-9753-23B3592F51B7}" type="presOf" srcId="{1594B9CC-A602-476F-BD80-E56AF5581EFF}" destId="{BCC43F06-88C9-465A-9575-E700F0D9BDF0}" srcOrd="1" destOrd="0" presId="urn:microsoft.com/office/officeart/2005/8/layout/vProcess5"/>
    <dgm:cxn modelId="{5E6C332C-FDDB-4B19-941E-D5A7FB840179}" type="presOf" srcId="{0C8A06A3-B8A0-40A4-ACED-ADD15650125C}" destId="{D358BA2E-363F-4256-9339-73DA14456BC4}" srcOrd="0" destOrd="0" presId="urn:microsoft.com/office/officeart/2005/8/layout/vProcess5"/>
    <dgm:cxn modelId="{99A094FE-1794-43AF-8851-03BB91CDBFCB}" type="presOf" srcId="{AFBE9B7B-F1ED-43F8-B0A3-48542B0420B0}" destId="{29617DF1-A86C-4FB8-B03C-AB2B4F692911}" srcOrd="0" destOrd="0" presId="urn:microsoft.com/office/officeart/2005/8/layout/vProcess5"/>
    <dgm:cxn modelId="{C5399BD8-6130-42D3-A638-5269AC5AAD1C}" type="presOf" srcId="{70930E65-88B5-4FB8-BC10-0E7EF30287D6}" destId="{9F1642D5-476B-48ED-AB41-1F02E567C8B9}" srcOrd="0" destOrd="0" presId="urn:microsoft.com/office/officeart/2005/8/layout/vProcess5"/>
    <dgm:cxn modelId="{FCDA6F65-1D34-408B-A666-807084C7AB5B}" srcId="{AFBE9B7B-F1ED-43F8-B0A3-48542B0420B0}" destId="{20A7E6C6-39CD-4057-8089-D645C9EDF9B2}" srcOrd="0" destOrd="0" parTransId="{2DA0EB53-E9A1-4871-BE7C-70BE1CFD9D6B}" sibTransId="{7E5F461C-E389-4414-8387-E90C1A2F0CA3}"/>
    <dgm:cxn modelId="{8981A3F3-00AC-443D-A4D8-124B6A844F87}" type="presOf" srcId="{20A7E6C6-39CD-4057-8089-D645C9EDF9B2}" destId="{B366F944-55D5-4712-8EA8-EC61138A5040}" srcOrd="0" destOrd="0" presId="urn:microsoft.com/office/officeart/2005/8/layout/vProcess5"/>
    <dgm:cxn modelId="{9799C9FD-8011-4748-ABA2-9BD0F5785262}" type="presOf" srcId="{1594B9CC-A602-476F-BD80-E56AF5581EFF}" destId="{C53A0023-9D4B-4DE1-BA41-1D69488983A5}" srcOrd="0" destOrd="0" presId="urn:microsoft.com/office/officeart/2005/8/layout/vProcess5"/>
    <dgm:cxn modelId="{77653C60-CB65-496B-893E-8610FD785AC5}" srcId="{AFBE9B7B-F1ED-43F8-B0A3-48542B0420B0}" destId="{1594B9CC-A602-476F-BD80-E56AF5581EFF}" srcOrd="2" destOrd="0" parTransId="{10C9D492-AFA7-4271-8DD3-2758B916455A}" sibTransId="{D12A3E68-DB37-4030-9BBB-962C885D9753}"/>
    <dgm:cxn modelId="{41DCE04D-1C2C-41A2-890F-8028964ABEB3}" srcId="{AFBE9B7B-F1ED-43F8-B0A3-48542B0420B0}" destId="{70930E65-88B5-4FB8-BC10-0E7EF30287D6}" srcOrd="1" destOrd="0" parTransId="{605BADCD-CA99-410D-BDBE-DA9AAC888D17}" sibTransId="{0C8A06A3-B8A0-40A4-ACED-ADD15650125C}"/>
    <dgm:cxn modelId="{1EAB757F-37B0-49BC-BF56-718D6CC3E75B}" type="presOf" srcId="{7E5F461C-E389-4414-8387-E90C1A2F0CA3}" destId="{13693CC3-0C6D-4986-862C-A968D538717A}" srcOrd="0" destOrd="0" presId="urn:microsoft.com/office/officeart/2005/8/layout/vProcess5"/>
    <dgm:cxn modelId="{6DC27CD3-0643-42B9-BD1D-221D181E960C}" type="presOf" srcId="{70930E65-88B5-4FB8-BC10-0E7EF30287D6}" destId="{7E57E7F3-E1EF-498D-86BB-CD8A4D6B2534}" srcOrd="1" destOrd="0" presId="urn:microsoft.com/office/officeart/2005/8/layout/vProcess5"/>
    <dgm:cxn modelId="{E97F46F6-5B2D-44A2-8827-DB03F3BAE781}" type="presParOf" srcId="{29617DF1-A86C-4FB8-B03C-AB2B4F692911}" destId="{12AEB92D-AA10-4D3C-AF53-1D3C373FCCA1}" srcOrd="0" destOrd="0" presId="urn:microsoft.com/office/officeart/2005/8/layout/vProcess5"/>
    <dgm:cxn modelId="{4AD815C1-9437-464D-BA97-A5C2A3F668A4}" type="presParOf" srcId="{29617DF1-A86C-4FB8-B03C-AB2B4F692911}" destId="{B366F944-55D5-4712-8EA8-EC61138A5040}" srcOrd="1" destOrd="0" presId="urn:microsoft.com/office/officeart/2005/8/layout/vProcess5"/>
    <dgm:cxn modelId="{A88DECF4-CBF3-4AC0-B30A-0203FE622C48}" type="presParOf" srcId="{29617DF1-A86C-4FB8-B03C-AB2B4F692911}" destId="{9F1642D5-476B-48ED-AB41-1F02E567C8B9}" srcOrd="2" destOrd="0" presId="urn:microsoft.com/office/officeart/2005/8/layout/vProcess5"/>
    <dgm:cxn modelId="{C0E4521F-C00A-4D64-AC67-55A6E01DF16A}" type="presParOf" srcId="{29617DF1-A86C-4FB8-B03C-AB2B4F692911}" destId="{C53A0023-9D4B-4DE1-BA41-1D69488983A5}" srcOrd="3" destOrd="0" presId="urn:microsoft.com/office/officeart/2005/8/layout/vProcess5"/>
    <dgm:cxn modelId="{34AC76C7-E7E6-4010-A528-1249E271080B}" type="presParOf" srcId="{29617DF1-A86C-4FB8-B03C-AB2B4F692911}" destId="{13693CC3-0C6D-4986-862C-A968D538717A}" srcOrd="4" destOrd="0" presId="urn:microsoft.com/office/officeart/2005/8/layout/vProcess5"/>
    <dgm:cxn modelId="{E6750C90-C449-4AF2-8087-A481EB6E1740}" type="presParOf" srcId="{29617DF1-A86C-4FB8-B03C-AB2B4F692911}" destId="{D358BA2E-363F-4256-9339-73DA14456BC4}" srcOrd="5" destOrd="0" presId="urn:microsoft.com/office/officeart/2005/8/layout/vProcess5"/>
    <dgm:cxn modelId="{C0186244-AA33-4D24-BC99-B8592FB57BA3}" type="presParOf" srcId="{29617DF1-A86C-4FB8-B03C-AB2B4F692911}" destId="{87F0A05F-7AB8-4B23-B25A-C35DBB48955E}" srcOrd="6" destOrd="0" presId="urn:microsoft.com/office/officeart/2005/8/layout/vProcess5"/>
    <dgm:cxn modelId="{9339F33A-9012-4947-AA66-A71F90E2D403}" type="presParOf" srcId="{29617DF1-A86C-4FB8-B03C-AB2B4F692911}" destId="{7E57E7F3-E1EF-498D-86BB-CD8A4D6B2534}" srcOrd="7" destOrd="0" presId="urn:microsoft.com/office/officeart/2005/8/layout/vProcess5"/>
    <dgm:cxn modelId="{7D753198-F933-49BE-830B-C4543D4AE8A4}" type="presParOf" srcId="{29617DF1-A86C-4FB8-B03C-AB2B4F692911}" destId="{BCC43F06-88C9-465A-9575-E700F0D9BDF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BECD3C-019E-4D30-AE02-188A9514415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tr-TR"/>
        </a:p>
      </dgm:t>
    </dgm:pt>
    <dgm:pt modelId="{DE231473-260D-40B7-9E81-4378B41FCC0A}">
      <dgm:prSet phldrT="[Metin]" custT="1"/>
      <dgm:spPr/>
      <dgm:t>
        <a:bodyPr/>
        <a:lstStyle/>
        <a:p>
          <a:r>
            <a:rPr lang="tr-TR" sz="2400" dirty="0" smtClean="0"/>
            <a:t>Alt ve Üst </a:t>
          </a:r>
          <a:r>
            <a:rPr lang="en-GB" sz="2400" dirty="0" smtClean="0"/>
            <a:t>y</a:t>
          </a:r>
          <a:r>
            <a:rPr lang="tr-TR" sz="2400" dirty="0" smtClean="0"/>
            <a:t>aş </a:t>
          </a:r>
          <a:r>
            <a:rPr lang="en-GB" sz="2400" dirty="0" smtClean="0"/>
            <a:t>s</a:t>
          </a:r>
          <a:r>
            <a:rPr lang="tr-TR" sz="2400" dirty="0" err="1" smtClean="0"/>
            <a:t>ınır</a:t>
          </a:r>
          <a:r>
            <a:rPr lang="en-GB" sz="2400" dirty="0" err="1" smtClean="0"/>
            <a:t>ları</a:t>
          </a:r>
          <a:r>
            <a:rPr lang="tr-TR" sz="2400" dirty="0" err="1" smtClean="0"/>
            <a:t>nın</a:t>
          </a:r>
          <a:r>
            <a:rPr lang="tr-TR" sz="2400" dirty="0" smtClean="0"/>
            <a:t> </a:t>
          </a:r>
          <a:r>
            <a:rPr lang="en-GB" sz="2400" dirty="0" smtClean="0"/>
            <a:t>k</a:t>
          </a:r>
          <a:r>
            <a:rPr lang="tr-TR" sz="2400" dirty="0" smtClean="0"/>
            <a:t>aldırılması</a:t>
          </a:r>
          <a:endParaRPr lang="tr-TR" sz="2400" dirty="0"/>
        </a:p>
      </dgm:t>
    </dgm:pt>
    <dgm:pt modelId="{C747F104-0E94-4319-8352-FB6192B9EE1B}" type="parTrans" cxnId="{8873DB3A-9B70-49C4-99A2-1F5DE2A15F0E}">
      <dgm:prSet/>
      <dgm:spPr/>
      <dgm:t>
        <a:bodyPr/>
        <a:lstStyle/>
        <a:p>
          <a:endParaRPr lang="tr-TR" sz="2400"/>
        </a:p>
      </dgm:t>
    </dgm:pt>
    <dgm:pt modelId="{B4D0CA63-3D27-4D83-A8BD-EC9E64DB8592}" type="sibTrans" cxnId="{8873DB3A-9B70-49C4-99A2-1F5DE2A15F0E}">
      <dgm:prSet/>
      <dgm:spPr/>
      <dgm:t>
        <a:bodyPr/>
        <a:lstStyle/>
        <a:p>
          <a:endParaRPr lang="tr-TR" sz="2400"/>
        </a:p>
      </dgm:t>
    </dgm:pt>
    <dgm:pt modelId="{14B7589C-1F94-424C-AFAA-F428ABF580CF}">
      <dgm:prSet custT="1"/>
      <dgm:spPr/>
      <dgm:t>
        <a:bodyPr/>
        <a:lstStyle/>
        <a:p>
          <a:r>
            <a:rPr lang="en-GB" sz="2400" dirty="0" err="1" smtClean="0"/>
            <a:t>Eğitim</a:t>
          </a:r>
          <a:r>
            <a:rPr lang="en-GB" sz="2400" dirty="0" smtClean="0"/>
            <a:t>, Uzun </a:t>
          </a:r>
          <a:r>
            <a:rPr lang="en-GB" sz="2400" dirty="0" err="1" smtClean="0"/>
            <a:t>Süreli</a:t>
          </a:r>
          <a:r>
            <a:rPr lang="en-GB" sz="2400" dirty="0" smtClean="0"/>
            <a:t> </a:t>
          </a:r>
          <a:r>
            <a:rPr lang="en-GB" sz="2400" dirty="0" err="1" smtClean="0"/>
            <a:t>Bakım</a:t>
          </a:r>
          <a:r>
            <a:rPr lang="en-GB" sz="2400" dirty="0" smtClean="0"/>
            <a:t>, </a:t>
          </a:r>
          <a:r>
            <a:rPr lang="en-GB" sz="2400" dirty="0" err="1" smtClean="0"/>
            <a:t>Konut</a:t>
          </a:r>
          <a:r>
            <a:rPr lang="en-GB" sz="2400" dirty="0" smtClean="0"/>
            <a:t> </a:t>
          </a:r>
          <a:r>
            <a:rPr lang="en-GB" sz="2400" dirty="0" err="1" smtClean="0"/>
            <a:t>Edinme</a:t>
          </a:r>
          <a:r>
            <a:rPr lang="en-GB" sz="2400" dirty="0" smtClean="0"/>
            <a:t>, </a:t>
          </a:r>
          <a:r>
            <a:rPr lang="en-GB" sz="2400" dirty="0" err="1" smtClean="0"/>
            <a:t>Evlilik</a:t>
          </a:r>
          <a:r>
            <a:rPr lang="en-GB" sz="2400" dirty="0" smtClean="0"/>
            <a:t> </a:t>
          </a:r>
          <a:r>
            <a:rPr lang="en-GB" sz="2400" dirty="0" err="1" smtClean="0"/>
            <a:t>amaçlı</a:t>
          </a:r>
          <a:r>
            <a:rPr lang="en-GB" sz="2400" dirty="0" smtClean="0"/>
            <a:t> </a:t>
          </a:r>
          <a:r>
            <a:rPr lang="en-GB" sz="2400" dirty="0" err="1" smtClean="0"/>
            <a:t>emeklilik</a:t>
          </a:r>
          <a:r>
            <a:rPr lang="en-GB" sz="2400" dirty="0" smtClean="0"/>
            <a:t> </a:t>
          </a:r>
          <a:r>
            <a:rPr lang="en-GB" sz="2400" dirty="0" err="1" smtClean="0"/>
            <a:t>planları</a:t>
          </a:r>
          <a:endParaRPr lang="en-GB" sz="2400" dirty="0" smtClean="0"/>
        </a:p>
      </dgm:t>
    </dgm:pt>
    <dgm:pt modelId="{682523CE-D71D-41D3-91A2-83CC257F74AC}" type="parTrans" cxnId="{F17E28E5-ED11-486B-8F54-403E50BA9BEE}">
      <dgm:prSet/>
      <dgm:spPr/>
      <dgm:t>
        <a:bodyPr/>
        <a:lstStyle/>
        <a:p>
          <a:endParaRPr lang="tr-TR" sz="2400"/>
        </a:p>
      </dgm:t>
    </dgm:pt>
    <dgm:pt modelId="{90CBD08B-C89D-47F0-AACD-78C9FAC5127B}" type="sibTrans" cxnId="{F17E28E5-ED11-486B-8F54-403E50BA9BEE}">
      <dgm:prSet/>
      <dgm:spPr/>
      <dgm:t>
        <a:bodyPr/>
        <a:lstStyle/>
        <a:p>
          <a:endParaRPr lang="tr-TR" sz="2400"/>
        </a:p>
      </dgm:t>
    </dgm:pt>
    <dgm:pt modelId="{C6F7B58A-90C3-44C3-9FC8-91FA7926642B}">
      <dgm:prSet custT="1"/>
      <dgm:spPr/>
      <dgm:t>
        <a:bodyPr/>
        <a:lstStyle/>
        <a:p>
          <a:r>
            <a:rPr lang="en-GB" sz="2400" dirty="0" err="1" smtClean="0"/>
            <a:t>Etkin</a:t>
          </a:r>
          <a:r>
            <a:rPr lang="en-GB" sz="2400" dirty="0" smtClean="0"/>
            <a:t> k</a:t>
          </a:r>
          <a:r>
            <a:rPr lang="tr-TR" sz="2400" dirty="0" err="1" smtClean="0"/>
            <a:t>amu</a:t>
          </a:r>
          <a:r>
            <a:rPr lang="tr-TR" sz="2400" dirty="0" smtClean="0"/>
            <a:t> </a:t>
          </a:r>
          <a:r>
            <a:rPr lang="en-GB" sz="2400" dirty="0" err="1" smtClean="0"/>
            <a:t>i</a:t>
          </a:r>
          <a:r>
            <a:rPr lang="tr-TR" sz="2400" dirty="0" err="1" smtClean="0"/>
            <a:t>letişimi</a:t>
          </a:r>
          <a:r>
            <a:rPr lang="en-GB" sz="2400" dirty="0" smtClean="0"/>
            <a:t> ve </a:t>
          </a:r>
          <a:r>
            <a:rPr lang="en-GB" sz="2400" dirty="0" err="1" smtClean="0"/>
            <a:t>finansal</a:t>
          </a:r>
          <a:r>
            <a:rPr lang="en-GB" sz="2400" dirty="0" smtClean="0"/>
            <a:t> </a:t>
          </a:r>
          <a:r>
            <a:rPr lang="en-GB" sz="2400" dirty="0" err="1" smtClean="0"/>
            <a:t>eğitim</a:t>
          </a:r>
          <a:endParaRPr lang="en-GB" sz="2400" dirty="0" smtClean="0"/>
        </a:p>
      </dgm:t>
    </dgm:pt>
    <dgm:pt modelId="{2AD28F3B-22DA-4ABF-BEB0-BB54E93C74B0}" type="parTrans" cxnId="{07151F7A-E964-460D-8666-7465FF84FA92}">
      <dgm:prSet/>
      <dgm:spPr/>
      <dgm:t>
        <a:bodyPr/>
        <a:lstStyle/>
        <a:p>
          <a:endParaRPr lang="tr-TR" sz="2400"/>
        </a:p>
      </dgm:t>
    </dgm:pt>
    <dgm:pt modelId="{CE0CC2EB-94E0-4CEF-A461-355235CD7636}" type="sibTrans" cxnId="{07151F7A-E964-460D-8666-7465FF84FA92}">
      <dgm:prSet/>
      <dgm:spPr/>
      <dgm:t>
        <a:bodyPr/>
        <a:lstStyle/>
        <a:p>
          <a:endParaRPr lang="tr-TR" sz="2400"/>
        </a:p>
      </dgm:t>
    </dgm:pt>
    <dgm:pt modelId="{587528EB-BDA8-4CCE-892C-3CCA4BF5E68C}">
      <dgm:prSet phldrT="[Metin]" custT="1"/>
      <dgm:spPr/>
      <dgm:t>
        <a:bodyPr/>
        <a:lstStyle/>
        <a:p>
          <a:r>
            <a:rPr lang="en-GB" sz="2400" dirty="0" err="1" smtClean="0"/>
            <a:t>İşveren</a:t>
          </a:r>
          <a:r>
            <a:rPr lang="en-GB" sz="2400" dirty="0" smtClean="0"/>
            <a:t> </a:t>
          </a:r>
          <a:r>
            <a:rPr lang="en-GB" sz="2400" dirty="0" err="1" smtClean="0"/>
            <a:t>katılımı</a:t>
          </a:r>
          <a:endParaRPr lang="tr-TR" sz="2400" dirty="0"/>
        </a:p>
      </dgm:t>
    </dgm:pt>
    <dgm:pt modelId="{130E3423-716C-4EB3-AC55-6DDC90BE42ED}" type="parTrans" cxnId="{9129AE9E-7CDB-413D-B339-F3B7CAA822F5}">
      <dgm:prSet/>
      <dgm:spPr/>
      <dgm:t>
        <a:bodyPr/>
        <a:lstStyle/>
        <a:p>
          <a:endParaRPr lang="tr-TR" sz="2400"/>
        </a:p>
      </dgm:t>
    </dgm:pt>
    <dgm:pt modelId="{48345658-5BA5-4630-8CC0-3F4B3CA5104C}" type="sibTrans" cxnId="{9129AE9E-7CDB-413D-B339-F3B7CAA822F5}">
      <dgm:prSet/>
      <dgm:spPr/>
      <dgm:t>
        <a:bodyPr/>
        <a:lstStyle/>
        <a:p>
          <a:endParaRPr lang="tr-TR" sz="2400"/>
        </a:p>
      </dgm:t>
    </dgm:pt>
    <dgm:pt modelId="{0866ED9D-36A6-4F23-8C4D-DC74E37D2AF4}" type="pres">
      <dgm:prSet presAssocID="{B3BECD3C-019E-4D30-AE02-188A9514415E}" presName="linear" presStyleCnt="0">
        <dgm:presLayoutVars>
          <dgm:animLvl val="lvl"/>
          <dgm:resizeHandles val="exact"/>
        </dgm:presLayoutVars>
      </dgm:prSet>
      <dgm:spPr/>
      <dgm:t>
        <a:bodyPr/>
        <a:lstStyle/>
        <a:p>
          <a:endParaRPr lang="en-US"/>
        </a:p>
      </dgm:t>
    </dgm:pt>
    <dgm:pt modelId="{74993D44-91DB-40BF-A0FB-FE2024ED4EBC}" type="pres">
      <dgm:prSet presAssocID="{587528EB-BDA8-4CCE-892C-3CCA4BF5E68C}" presName="parentText" presStyleLbl="node1" presStyleIdx="0" presStyleCnt="4">
        <dgm:presLayoutVars>
          <dgm:chMax val="0"/>
          <dgm:bulletEnabled val="1"/>
        </dgm:presLayoutVars>
      </dgm:prSet>
      <dgm:spPr/>
      <dgm:t>
        <a:bodyPr/>
        <a:lstStyle/>
        <a:p>
          <a:endParaRPr lang="tr-TR"/>
        </a:p>
      </dgm:t>
    </dgm:pt>
    <dgm:pt modelId="{5D15C6B5-F9F0-4F63-8DD0-5FB284CC75E4}" type="pres">
      <dgm:prSet presAssocID="{48345658-5BA5-4630-8CC0-3F4B3CA5104C}" presName="spacer" presStyleCnt="0"/>
      <dgm:spPr/>
    </dgm:pt>
    <dgm:pt modelId="{7B866A22-3656-4667-BEEE-A9108D0A594A}" type="pres">
      <dgm:prSet presAssocID="{DE231473-260D-40B7-9E81-4378B41FCC0A}" presName="parentText" presStyleLbl="node1" presStyleIdx="1" presStyleCnt="4">
        <dgm:presLayoutVars>
          <dgm:chMax val="0"/>
          <dgm:bulletEnabled val="1"/>
        </dgm:presLayoutVars>
      </dgm:prSet>
      <dgm:spPr/>
      <dgm:t>
        <a:bodyPr/>
        <a:lstStyle/>
        <a:p>
          <a:endParaRPr lang="tr-TR"/>
        </a:p>
      </dgm:t>
    </dgm:pt>
    <dgm:pt modelId="{245C3A01-0719-4568-BA2C-7976EF53B8ED}" type="pres">
      <dgm:prSet presAssocID="{B4D0CA63-3D27-4D83-A8BD-EC9E64DB8592}" presName="spacer" presStyleCnt="0"/>
      <dgm:spPr/>
    </dgm:pt>
    <dgm:pt modelId="{4CD226E8-6F44-4B5C-AEA5-BC7F0676E0CE}" type="pres">
      <dgm:prSet presAssocID="{14B7589C-1F94-424C-AFAA-F428ABF580CF}" presName="parentText" presStyleLbl="node1" presStyleIdx="2" presStyleCnt="4">
        <dgm:presLayoutVars>
          <dgm:chMax val="0"/>
          <dgm:bulletEnabled val="1"/>
        </dgm:presLayoutVars>
      </dgm:prSet>
      <dgm:spPr/>
      <dgm:t>
        <a:bodyPr/>
        <a:lstStyle/>
        <a:p>
          <a:endParaRPr lang="tr-TR"/>
        </a:p>
      </dgm:t>
    </dgm:pt>
    <dgm:pt modelId="{804F04F2-C623-4D0C-8284-DF671A3077E8}" type="pres">
      <dgm:prSet presAssocID="{90CBD08B-C89D-47F0-AACD-78C9FAC5127B}" presName="spacer" presStyleCnt="0"/>
      <dgm:spPr/>
    </dgm:pt>
    <dgm:pt modelId="{2049289F-2D6F-4307-8D22-50A4852A0961}" type="pres">
      <dgm:prSet presAssocID="{C6F7B58A-90C3-44C3-9FC8-91FA7926642B}" presName="parentText" presStyleLbl="node1" presStyleIdx="3" presStyleCnt="4">
        <dgm:presLayoutVars>
          <dgm:chMax val="0"/>
          <dgm:bulletEnabled val="1"/>
        </dgm:presLayoutVars>
      </dgm:prSet>
      <dgm:spPr/>
      <dgm:t>
        <a:bodyPr/>
        <a:lstStyle/>
        <a:p>
          <a:endParaRPr lang="tr-TR"/>
        </a:p>
      </dgm:t>
    </dgm:pt>
  </dgm:ptLst>
  <dgm:cxnLst>
    <dgm:cxn modelId="{B8452873-4E6A-41FD-AB1E-897EF00E309E}" type="presOf" srcId="{B3BECD3C-019E-4D30-AE02-188A9514415E}" destId="{0866ED9D-36A6-4F23-8C4D-DC74E37D2AF4}" srcOrd="0" destOrd="0" presId="urn:microsoft.com/office/officeart/2005/8/layout/vList2"/>
    <dgm:cxn modelId="{07151F7A-E964-460D-8666-7465FF84FA92}" srcId="{B3BECD3C-019E-4D30-AE02-188A9514415E}" destId="{C6F7B58A-90C3-44C3-9FC8-91FA7926642B}" srcOrd="3" destOrd="0" parTransId="{2AD28F3B-22DA-4ABF-BEB0-BB54E93C74B0}" sibTransId="{CE0CC2EB-94E0-4CEF-A461-355235CD7636}"/>
    <dgm:cxn modelId="{1EC4C44E-9688-453B-83B2-C85791DDF79F}" type="presOf" srcId="{14B7589C-1F94-424C-AFAA-F428ABF580CF}" destId="{4CD226E8-6F44-4B5C-AEA5-BC7F0676E0CE}" srcOrd="0" destOrd="0" presId="urn:microsoft.com/office/officeart/2005/8/layout/vList2"/>
    <dgm:cxn modelId="{F17E28E5-ED11-486B-8F54-403E50BA9BEE}" srcId="{B3BECD3C-019E-4D30-AE02-188A9514415E}" destId="{14B7589C-1F94-424C-AFAA-F428ABF580CF}" srcOrd="2" destOrd="0" parTransId="{682523CE-D71D-41D3-91A2-83CC257F74AC}" sibTransId="{90CBD08B-C89D-47F0-AACD-78C9FAC5127B}"/>
    <dgm:cxn modelId="{9129AE9E-7CDB-413D-B339-F3B7CAA822F5}" srcId="{B3BECD3C-019E-4D30-AE02-188A9514415E}" destId="{587528EB-BDA8-4CCE-892C-3CCA4BF5E68C}" srcOrd="0" destOrd="0" parTransId="{130E3423-716C-4EB3-AC55-6DDC90BE42ED}" sibTransId="{48345658-5BA5-4630-8CC0-3F4B3CA5104C}"/>
    <dgm:cxn modelId="{98EAA979-E463-473C-868E-07569C13AAE5}" type="presOf" srcId="{DE231473-260D-40B7-9E81-4378B41FCC0A}" destId="{7B866A22-3656-4667-BEEE-A9108D0A594A}" srcOrd="0" destOrd="0" presId="urn:microsoft.com/office/officeart/2005/8/layout/vList2"/>
    <dgm:cxn modelId="{144524EC-B189-4ACD-BA79-51A0B94E6134}" type="presOf" srcId="{587528EB-BDA8-4CCE-892C-3CCA4BF5E68C}" destId="{74993D44-91DB-40BF-A0FB-FE2024ED4EBC}" srcOrd="0" destOrd="0" presId="urn:microsoft.com/office/officeart/2005/8/layout/vList2"/>
    <dgm:cxn modelId="{8873DB3A-9B70-49C4-99A2-1F5DE2A15F0E}" srcId="{B3BECD3C-019E-4D30-AE02-188A9514415E}" destId="{DE231473-260D-40B7-9E81-4378B41FCC0A}" srcOrd="1" destOrd="0" parTransId="{C747F104-0E94-4319-8352-FB6192B9EE1B}" sibTransId="{B4D0CA63-3D27-4D83-A8BD-EC9E64DB8592}"/>
    <dgm:cxn modelId="{A38D0AC3-85FF-4D74-92A2-ED454838BF14}" type="presOf" srcId="{C6F7B58A-90C3-44C3-9FC8-91FA7926642B}" destId="{2049289F-2D6F-4307-8D22-50A4852A0961}" srcOrd="0" destOrd="0" presId="urn:microsoft.com/office/officeart/2005/8/layout/vList2"/>
    <dgm:cxn modelId="{00880936-3EA7-4915-8418-86E1594ECB3A}" type="presParOf" srcId="{0866ED9D-36A6-4F23-8C4D-DC74E37D2AF4}" destId="{74993D44-91DB-40BF-A0FB-FE2024ED4EBC}" srcOrd="0" destOrd="0" presId="urn:microsoft.com/office/officeart/2005/8/layout/vList2"/>
    <dgm:cxn modelId="{7EF90E28-CF5E-43FD-B29A-4ECE7A2CE707}" type="presParOf" srcId="{0866ED9D-36A6-4F23-8C4D-DC74E37D2AF4}" destId="{5D15C6B5-F9F0-4F63-8DD0-5FB284CC75E4}" srcOrd="1" destOrd="0" presId="urn:microsoft.com/office/officeart/2005/8/layout/vList2"/>
    <dgm:cxn modelId="{DEE92784-CE8D-4165-8514-8E6C02BA822A}" type="presParOf" srcId="{0866ED9D-36A6-4F23-8C4D-DC74E37D2AF4}" destId="{7B866A22-3656-4667-BEEE-A9108D0A594A}" srcOrd="2" destOrd="0" presId="urn:microsoft.com/office/officeart/2005/8/layout/vList2"/>
    <dgm:cxn modelId="{FDD477A6-3C75-4191-9468-2FF7A2FC36DE}" type="presParOf" srcId="{0866ED9D-36A6-4F23-8C4D-DC74E37D2AF4}" destId="{245C3A01-0719-4568-BA2C-7976EF53B8ED}" srcOrd="3" destOrd="0" presId="urn:microsoft.com/office/officeart/2005/8/layout/vList2"/>
    <dgm:cxn modelId="{C77C7D6A-89DB-49EE-985D-2665BB17CE1F}" type="presParOf" srcId="{0866ED9D-36A6-4F23-8C4D-DC74E37D2AF4}" destId="{4CD226E8-6F44-4B5C-AEA5-BC7F0676E0CE}" srcOrd="4" destOrd="0" presId="urn:microsoft.com/office/officeart/2005/8/layout/vList2"/>
    <dgm:cxn modelId="{CF6A6EDF-25D9-4482-AF5A-CF9FF50EE54B}" type="presParOf" srcId="{0866ED9D-36A6-4F23-8C4D-DC74E37D2AF4}" destId="{804F04F2-C623-4D0C-8284-DF671A3077E8}" srcOrd="5" destOrd="0" presId="urn:microsoft.com/office/officeart/2005/8/layout/vList2"/>
    <dgm:cxn modelId="{7170EA97-2FFB-43F3-9F55-9CE4C36525B1}" type="presParOf" srcId="{0866ED9D-36A6-4F23-8C4D-DC74E37D2AF4}" destId="{2049289F-2D6F-4307-8D22-50A4852A096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BECD3C-019E-4D30-AE02-188A9514415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tr-TR"/>
        </a:p>
      </dgm:t>
    </dgm:pt>
    <dgm:pt modelId="{6EDFBB17-02F0-448C-B814-41287600C211}">
      <dgm:prSet custT="1"/>
      <dgm:spPr/>
      <dgm:t>
        <a:bodyPr/>
        <a:lstStyle/>
        <a:p>
          <a:r>
            <a:rPr lang="tr-TR" sz="2400" dirty="0" smtClean="0"/>
            <a:t>Emeklilik maaş tercih</a:t>
          </a:r>
          <a:r>
            <a:rPr lang="en-GB" sz="2400" dirty="0" smtClean="0"/>
            <a:t> </a:t>
          </a:r>
          <a:r>
            <a:rPr lang="en-GB" sz="2400" dirty="0" err="1" smtClean="0"/>
            <a:t>edenler</a:t>
          </a:r>
          <a:r>
            <a:rPr lang="tr-TR" sz="2400" dirty="0" smtClean="0"/>
            <a:t> için %0 vergi</a:t>
          </a:r>
          <a:endParaRPr lang="tr-TR" sz="2400" dirty="0"/>
        </a:p>
      </dgm:t>
    </dgm:pt>
    <dgm:pt modelId="{11661C1D-B7C3-422B-8B16-76EBC6CC2B57}" type="parTrans" cxnId="{6CC9C049-C251-4B7D-834E-67BAB4D8C2AC}">
      <dgm:prSet/>
      <dgm:spPr/>
      <dgm:t>
        <a:bodyPr/>
        <a:lstStyle/>
        <a:p>
          <a:endParaRPr lang="tr-TR" sz="2400"/>
        </a:p>
      </dgm:t>
    </dgm:pt>
    <dgm:pt modelId="{2396DA19-D284-43C8-A43C-4CD696D7C34C}" type="sibTrans" cxnId="{6CC9C049-C251-4B7D-834E-67BAB4D8C2AC}">
      <dgm:prSet/>
      <dgm:spPr/>
      <dgm:t>
        <a:bodyPr/>
        <a:lstStyle/>
        <a:p>
          <a:endParaRPr lang="tr-TR" sz="2400"/>
        </a:p>
      </dgm:t>
    </dgm:pt>
    <dgm:pt modelId="{DE231473-260D-40B7-9E81-4378B41FCC0A}">
      <dgm:prSet phldrT="[Metin]" custT="1"/>
      <dgm:spPr/>
      <dgm:t>
        <a:bodyPr/>
        <a:lstStyle/>
        <a:p>
          <a:r>
            <a:rPr lang="en-GB" sz="2400" dirty="0" err="1" smtClean="0"/>
            <a:t>Kıs</a:t>
          </a:r>
          <a:r>
            <a:rPr lang="tr-TR" sz="2400" dirty="0" smtClean="0"/>
            <a:t>mi </a:t>
          </a:r>
          <a:r>
            <a:rPr lang="en-GB" sz="2400" dirty="0" err="1" smtClean="0"/>
            <a:t>çıkış</a:t>
          </a:r>
          <a:r>
            <a:rPr lang="en-GB" sz="2400" dirty="0" smtClean="0"/>
            <a:t> </a:t>
          </a:r>
          <a:r>
            <a:rPr lang="en-GB" sz="2400" dirty="0" err="1" smtClean="0"/>
            <a:t>hakkı</a:t>
          </a:r>
          <a:endParaRPr lang="tr-TR" sz="2400" dirty="0"/>
        </a:p>
      </dgm:t>
    </dgm:pt>
    <dgm:pt modelId="{C747F104-0E94-4319-8352-FB6192B9EE1B}" type="parTrans" cxnId="{8873DB3A-9B70-49C4-99A2-1F5DE2A15F0E}">
      <dgm:prSet/>
      <dgm:spPr/>
      <dgm:t>
        <a:bodyPr/>
        <a:lstStyle/>
        <a:p>
          <a:endParaRPr lang="tr-TR" sz="2400"/>
        </a:p>
      </dgm:t>
    </dgm:pt>
    <dgm:pt modelId="{B4D0CA63-3D27-4D83-A8BD-EC9E64DB8592}" type="sibTrans" cxnId="{8873DB3A-9B70-49C4-99A2-1F5DE2A15F0E}">
      <dgm:prSet/>
      <dgm:spPr/>
      <dgm:t>
        <a:bodyPr/>
        <a:lstStyle/>
        <a:p>
          <a:endParaRPr lang="tr-TR" sz="2400"/>
        </a:p>
      </dgm:t>
    </dgm:pt>
    <dgm:pt modelId="{89242062-7CEF-43FA-BABF-FA8F304F6738}">
      <dgm:prSet custT="1"/>
      <dgm:spPr/>
      <dgm:t>
        <a:bodyPr/>
        <a:lstStyle/>
        <a:p>
          <a:r>
            <a:rPr lang="en-GB" sz="2400" dirty="0" err="1" smtClean="0"/>
            <a:t>Birikimlerin</a:t>
          </a:r>
          <a:r>
            <a:rPr lang="en-GB" sz="2400" dirty="0" smtClean="0"/>
            <a:t> </a:t>
          </a:r>
          <a:r>
            <a:rPr lang="en-GB" sz="2400" dirty="0" err="1" smtClean="0"/>
            <a:t>kredilere</a:t>
          </a:r>
          <a:r>
            <a:rPr lang="en-GB" sz="2400" dirty="0" smtClean="0"/>
            <a:t> </a:t>
          </a:r>
          <a:r>
            <a:rPr lang="en-GB" sz="2400" dirty="0" err="1" smtClean="0"/>
            <a:t>teminat</a:t>
          </a:r>
          <a:r>
            <a:rPr lang="en-GB" sz="2400" dirty="0" smtClean="0"/>
            <a:t> </a:t>
          </a:r>
          <a:r>
            <a:rPr lang="en-GB" sz="2400" dirty="0" err="1" smtClean="0"/>
            <a:t>gösterilebilmesi</a:t>
          </a:r>
          <a:endParaRPr lang="tr-TR" sz="2400" dirty="0"/>
        </a:p>
      </dgm:t>
    </dgm:pt>
    <dgm:pt modelId="{1B7041ED-B121-4880-95BF-D53E01AE855C}" type="parTrans" cxnId="{C8D726E1-2BBF-4DB5-819C-CCDC2876090A}">
      <dgm:prSet/>
      <dgm:spPr/>
      <dgm:t>
        <a:bodyPr/>
        <a:lstStyle/>
        <a:p>
          <a:endParaRPr lang="tr-TR" sz="2400"/>
        </a:p>
      </dgm:t>
    </dgm:pt>
    <dgm:pt modelId="{40A0BCCA-C5C3-45BC-9C2E-CF75327B4E36}" type="sibTrans" cxnId="{C8D726E1-2BBF-4DB5-819C-CCDC2876090A}">
      <dgm:prSet/>
      <dgm:spPr/>
      <dgm:t>
        <a:bodyPr/>
        <a:lstStyle/>
        <a:p>
          <a:endParaRPr lang="tr-TR" sz="2400"/>
        </a:p>
      </dgm:t>
    </dgm:pt>
    <dgm:pt modelId="{7604DF86-E427-4E11-B77F-FC614B9D492B}">
      <dgm:prSet custT="1"/>
      <dgm:spPr/>
      <dgm:t>
        <a:bodyPr/>
        <a:lstStyle/>
        <a:p>
          <a:r>
            <a:rPr lang="en-GB" sz="2400" dirty="0" err="1" smtClean="0"/>
            <a:t>Fon</a:t>
          </a:r>
          <a:r>
            <a:rPr lang="en-GB" sz="2400" dirty="0" smtClean="0"/>
            <a:t> </a:t>
          </a:r>
          <a:r>
            <a:rPr lang="en-GB" sz="2400" dirty="0" err="1" smtClean="0"/>
            <a:t>danışmanlığı</a:t>
          </a:r>
          <a:endParaRPr lang="tr-TR" sz="2400" dirty="0"/>
        </a:p>
      </dgm:t>
    </dgm:pt>
    <dgm:pt modelId="{61BA0C9C-2CDF-4B77-9436-857B447C8D92}" type="parTrans" cxnId="{0335273A-404A-40A2-95C3-2B966E1D6B11}">
      <dgm:prSet/>
      <dgm:spPr/>
      <dgm:t>
        <a:bodyPr/>
        <a:lstStyle/>
        <a:p>
          <a:endParaRPr lang="tr-TR" sz="2400"/>
        </a:p>
      </dgm:t>
    </dgm:pt>
    <dgm:pt modelId="{035F45B9-11D6-4DFF-959E-7E5454B97A0D}" type="sibTrans" cxnId="{0335273A-404A-40A2-95C3-2B966E1D6B11}">
      <dgm:prSet/>
      <dgm:spPr/>
      <dgm:t>
        <a:bodyPr/>
        <a:lstStyle/>
        <a:p>
          <a:endParaRPr lang="tr-TR" sz="2400"/>
        </a:p>
      </dgm:t>
    </dgm:pt>
    <dgm:pt modelId="{0866ED9D-36A6-4F23-8C4D-DC74E37D2AF4}" type="pres">
      <dgm:prSet presAssocID="{B3BECD3C-019E-4D30-AE02-188A9514415E}" presName="linear" presStyleCnt="0">
        <dgm:presLayoutVars>
          <dgm:animLvl val="lvl"/>
          <dgm:resizeHandles val="exact"/>
        </dgm:presLayoutVars>
      </dgm:prSet>
      <dgm:spPr/>
      <dgm:t>
        <a:bodyPr/>
        <a:lstStyle/>
        <a:p>
          <a:endParaRPr lang="en-US"/>
        </a:p>
      </dgm:t>
    </dgm:pt>
    <dgm:pt modelId="{7B866A22-3656-4667-BEEE-A9108D0A594A}" type="pres">
      <dgm:prSet presAssocID="{DE231473-260D-40B7-9E81-4378B41FCC0A}" presName="parentText" presStyleLbl="node1" presStyleIdx="0" presStyleCnt="4">
        <dgm:presLayoutVars>
          <dgm:chMax val="0"/>
          <dgm:bulletEnabled val="1"/>
        </dgm:presLayoutVars>
      </dgm:prSet>
      <dgm:spPr/>
      <dgm:t>
        <a:bodyPr/>
        <a:lstStyle/>
        <a:p>
          <a:endParaRPr lang="tr-TR"/>
        </a:p>
      </dgm:t>
    </dgm:pt>
    <dgm:pt modelId="{245C3A01-0719-4568-BA2C-7976EF53B8ED}" type="pres">
      <dgm:prSet presAssocID="{B4D0CA63-3D27-4D83-A8BD-EC9E64DB8592}" presName="spacer" presStyleCnt="0"/>
      <dgm:spPr/>
    </dgm:pt>
    <dgm:pt modelId="{F7D539C4-6244-452A-B1C6-E9561823AC76}" type="pres">
      <dgm:prSet presAssocID="{6EDFBB17-02F0-448C-B814-41287600C211}" presName="parentText" presStyleLbl="node1" presStyleIdx="1" presStyleCnt="4">
        <dgm:presLayoutVars>
          <dgm:chMax val="0"/>
          <dgm:bulletEnabled val="1"/>
        </dgm:presLayoutVars>
      </dgm:prSet>
      <dgm:spPr/>
      <dgm:t>
        <a:bodyPr/>
        <a:lstStyle/>
        <a:p>
          <a:endParaRPr lang="tr-TR"/>
        </a:p>
      </dgm:t>
    </dgm:pt>
    <dgm:pt modelId="{9E88996C-FEE6-4024-A43B-2FB64D9903F0}" type="pres">
      <dgm:prSet presAssocID="{2396DA19-D284-43C8-A43C-4CD696D7C34C}" presName="spacer" presStyleCnt="0"/>
      <dgm:spPr/>
    </dgm:pt>
    <dgm:pt modelId="{E725A45A-AD2B-488A-A1FB-9565DFBEEF33}" type="pres">
      <dgm:prSet presAssocID="{89242062-7CEF-43FA-BABF-FA8F304F6738}" presName="parentText" presStyleLbl="node1" presStyleIdx="2" presStyleCnt="4">
        <dgm:presLayoutVars>
          <dgm:chMax val="0"/>
          <dgm:bulletEnabled val="1"/>
        </dgm:presLayoutVars>
      </dgm:prSet>
      <dgm:spPr/>
      <dgm:t>
        <a:bodyPr/>
        <a:lstStyle/>
        <a:p>
          <a:endParaRPr lang="en-US"/>
        </a:p>
      </dgm:t>
    </dgm:pt>
    <dgm:pt modelId="{E86C6407-E2B3-4EBF-920F-00F3E77A7BAE}" type="pres">
      <dgm:prSet presAssocID="{40A0BCCA-C5C3-45BC-9C2E-CF75327B4E36}" presName="spacer" presStyleCnt="0"/>
      <dgm:spPr/>
    </dgm:pt>
    <dgm:pt modelId="{85EDB3D4-B827-4668-9630-CC444531DE23}" type="pres">
      <dgm:prSet presAssocID="{7604DF86-E427-4E11-B77F-FC614B9D492B}" presName="parentText" presStyleLbl="node1" presStyleIdx="3" presStyleCnt="4">
        <dgm:presLayoutVars>
          <dgm:chMax val="0"/>
          <dgm:bulletEnabled val="1"/>
        </dgm:presLayoutVars>
      </dgm:prSet>
      <dgm:spPr/>
      <dgm:t>
        <a:bodyPr/>
        <a:lstStyle/>
        <a:p>
          <a:endParaRPr lang="en-US"/>
        </a:p>
      </dgm:t>
    </dgm:pt>
  </dgm:ptLst>
  <dgm:cxnLst>
    <dgm:cxn modelId="{B8452873-4E6A-41FD-AB1E-897EF00E309E}" type="presOf" srcId="{B3BECD3C-019E-4D30-AE02-188A9514415E}" destId="{0866ED9D-36A6-4F23-8C4D-DC74E37D2AF4}" srcOrd="0" destOrd="0" presId="urn:microsoft.com/office/officeart/2005/8/layout/vList2"/>
    <dgm:cxn modelId="{C8D726E1-2BBF-4DB5-819C-CCDC2876090A}" srcId="{B3BECD3C-019E-4D30-AE02-188A9514415E}" destId="{89242062-7CEF-43FA-BABF-FA8F304F6738}" srcOrd="2" destOrd="0" parTransId="{1B7041ED-B121-4880-95BF-D53E01AE855C}" sibTransId="{40A0BCCA-C5C3-45BC-9C2E-CF75327B4E36}"/>
    <dgm:cxn modelId="{6CC9C049-C251-4B7D-834E-67BAB4D8C2AC}" srcId="{B3BECD3C-019E-4D30-AE02-188A9514415E}" destId="{6EDFBB17-02F0-448C-B814-41287600C211}" srcOrd="1" destOrd="0" parTransId="{11661C1D-B7C3-422B-8B16-76EBC6CC2B57}" sibTransId="{2396DA19-D284-43C8-A43C-4CD696D7C34C}"/>
    <dgm:cxn modelId="{98EAA979-E463-473C-868E-07569C13AAE5}" type="presOf" srcId="{DE231473-260D-40B7-9E81-4378B41FCC0A}" destId="{7B866A22-3656-4667-BEEE-A9108D0A594A}" srcOrd="0" destOrd="0" presId="urn:microsoft.com/office/officeart/2005/8/layout/vList2"/>
    <dgm:cxn modelId="{5D36AB74-38E1-4731-B710-93EE2C9CD7FD}" type="presOf" srcId="{6EDFBB17-02F0-448C-B814-41287600C211}" destId="{F7D539C4-6244-452A-B1C6-E9561823AC76}" srcOrd="0" destOrd="0" presId="urn:microsoft.com/office/officeart/2005/8/layout/vList2"/>
    <dgm:cxn modelId="{13AA67D7-BF26-45FF-8B5D-5DD7E3E625CF}" type="presOf" srcId="{89242062-7CEF-43FA-BABF-FA8F304F6738}" destId="{E725A45A-AD2B-488A-A1FB-9565DFBEEF33}" srcOrd="0" destOrd="0" presId="urn:microsoft.com/office/officeart/2005/8/layout/vList2"/>
    <dgm:cxn modelId="{BAAC35F0-C195-4710-A05D-E21E46D10381}" type="presOf" srcId="{7604DF86-E427-4E11-B77F-FC614B9D492B}" destId="{85EDB3D4-B827-4668-9630-CC444531DE23}" srcOrd="0" destOrd="0" presId="urn:microsoft.com/office/officeart/2005/8/layout/vList2"/>
    <dgm:cxn modelId="{8873DB3A-9B70-49C4-99A2-1F5DE2A15F0E}" srcId="{B3BECD3C-019E-4D30-AE02-188A9514415E}" destId="{DE231473-260D-40B7-9E81-4378B41FCC0A}" srcOrd="0" destOrd="0" parTransId="{C747F104-0E94-4319-8352-FB6192B9EE1B}" sibTransId="{B4D0CA63-3D27-4D83-A8BD-EC9E64DB8592}"/>
    <dgm:cxn modelId="{0335273A-404A-40A2-95C3-2B966E1D6B11}" srcId="{B3BECD3C-019E-4D30-AE02-188A9514415E}" destId="{7604DF86-E427-4E11-B77F-FC614B9D492B}" srcOrd="3" destOrd="0" parTransId="{61BA0C9C-2CDF-4B77-9436-857B447C8D92}" sibTransId="{035F45B9-11D6-4DFF-959E-7E5454B97A0D}"/>
    <dgm:cxn modelId="{DEE92784-CE8D-4165-8514-8E6C02BA822A}" type="presParOf" srcId="{0866ED9D-36A6-4F23-8C4D-DC74E37D2AF4}" destId="{7B866A22-3656-4667-BEEE-A9108D0A594A}" srcOrd="0" destOrd="0" presId="urn:microsoft.com/office/officeart/2005/8/layout/vList2"/>
    <dgm:cxn modelId="{FDD477A6-3C75-4191-9468-2FF7A2FC36DE}" type="presParOf" srcId="{0866ED9D-36A6-4F23-8C4D-DC74E37D2AF4}" destId="{245C3A01-0719-4568-BA2C-7976EF53B8ED}" srcOrd="1" destOrd="0" presId="urn:microsoft.com/office/officeart/2005/8/layout/vList2"/>
    <dgm:cxn modelId="{99EDEA77-C33A-45E4-AFBE-AB723C71578C}" type="presParOf" srcId="{0866ED9D-36A6-4F23-8C4D-DC74E37D2AF4}" destId="{F7D539C4-6244-452A-B1C6-E9561823AC76}" srcOrd="2" destOrd="0" presId="urn:microsoft.com/office/officeart/2005/8/layout/vList2"/>
    <dgm:cxn modelId="{06D83E01-1F15-4174-9CA1-7E85E4FC4EB2}" type="presParOf" srcId="{0866ED9D-36A6-4F23-8C4D-DC74E37D2AF4}" destId="{9E88996C-FEE6-4024-A43B-2FB64D9903F0}" srcOrd="3" destOrd="0" presId="urn:microsoft.com/office/officeart/2005/8/layout/vList2"/>
    <dgm:cxn modelId="{B5B073FC-3C02-4233-AC4F-5F160A2C7C59}" type="presParOf" srcId="{0866ED9D-36A6-4F23-8C4D-DC74E37D2AF4}" destId="{E725A45A-AD2B-488A-A1FB-9565DFBEEF33}" srcOrd="4" destOrd="0" presId="urn:microsoft.com/office/officeart/2005/8/layout/vList2"/>
    <dgm:cxn modelId="{0DE3A449-23E8-459D-95DD-7E86FF678AA9}" type="presParOf" srcId="{0866ED9D-36A6-4F23-8C4D-DC74E37D2AF4}" destId="{E86C6407-E2B3-4EBF-920F-00F3E77A7BAE}" srcOrd="5" destOrd="0" presId="urn:microsoft.com/office/officeart/2005/8/layout/vList2"/>
    <dgm:cxn modelId="{DA163115-6FC5-41DD-AAA5-64F27CD2A0A9}" type="presParOf" srcId="{0866ED9D-36A6-4F23-8C4D-DC74E37D2AF4}" destId="{85EDB3D4-B827-4668-9630-CC444531DE2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818C6-D947-4CBB-85B2-EBEAED79DD76}">
      <dsp:nvSpPr>
        <dsp:cNvPr id="0" name=""/>
        <dsp:cNvSpPr/>
      </dsp:nvSpPr>
      <dsp:spPr>
        <a:xfrm>
          <a:off x="5171" y="1813218"/>
          <a:ext cx="1385414" cy="605837"/>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tr-TR" sz="1600" b="1" kern="1200" dirty="0" smtClean="0"/>
            <a:t>2001</a:t>
          </a:r>
          <a:endParaRPr lang="en-US" sz="900" b="1" kern="1200" dirty="0"/>
        </a:p>
      </dsp:txBody>
      <dsp:txXfrm>
        <a:off x="308090" y="1813218"/>
        <a:ext cx="779577" cy="605837"/>
      </dsp:txXfrm>
    </dsp:sp>
    <dsp:sp modelId="{96AA132C-202A-413A-9DCE-D67A2881E88E}">
      <dsp:nvSpPr>
        <dsp:cNvPr id="0" name=""/>
        <dsp:cNvSpPr/>
      </dsp:nvSpPr>
      <dsp:spPr>
        <a:xfrm>
          <a:off x="1335426" y="2005816"/>
          <a:ext cx="551604" cy="22064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t>2002</a:t>
          </a:r>
          <a:endParaRPr lang="en-US" sz="900" kern="1200" dirty="0"/>
        </a:p>
      </dsp:txBody>
      <dsp:txXfrm>
        <a:off x="1445747" y="2005816"/>
        <a:ext cx="330963" cy="220641"/>
      </dsp:txXfrm>
    </dsp:sp>
    <dsp:sp modelId="{0275E630-2F1E-4092-A1F8-79CBEE34E0C1}">
      <dsp:nvSpPr>
        <dsp:cNvPr id="0" name=""/>
        <dsp:cNvSpPr/>
      </dsp:nvSpPr>
      <dsp:spPr>
        <a:xfrm>
          <a:off x="1831869" y="1813047"/>
          <a:ext cx="1373466" cy="60617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tr-TR" sz="1600" b="1" kern="1200" dirty="0" smtClean="0"/>
            <a:t>2003</a:t>
          </a:r>
          <a:endParaRPr lang="en-US" sz="1600" b="1" kern="1200" dirty="0"/>
        </a:p>
      </dsp:txBody>
      <dsp:txXfrm>
        <a:off x="2134959" y="1813047"/>
        <a:ext cx="767287" cy="606179"/>
      </dsp:txXfrm>
    </dsp:sp>
    <dsp:sp modelId="{045B7F3B-ED93-44F7-9761-CCC386F16438}">
      <dsp:nvSpPr>
        <dsp:cNvPr id="0" name=""/>
        <dsp:cNvSpPr/>
      </dsp:nvSpPr>
      <dsp:spPr>
        <a:xfrm>
          <a:off x="3150176" y="2005816"/>
          <a:ext cx="551604" cy="22064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t>2004</a:t>
          </a:r>
          <a:endParaRPr lang="en-US" sz="900" kern="1200" dirty="0"/>
        </a:p>
      </dsp:txBody>
      <dsp:txXfrm>
        <a:off x="3260497" y="2005816"/>
        <a:ext cx="330963" cy="220641"/>
      </dsp:txXfrm>
    </dsp:sp>
    <dsp:sp modelId="{C0DD1BBE-CCAB-40CE-B6A5-59F4BB9C2B37}">
      <dsp:nvSpPr>
        <dsp:cNvPr id="0" name=""/>
        <dsp:cNvSpPr/>
      </dsp:nvSpPr>
      <dsp:spPr>
        <a:xfrm>
          <a:off x="3646619" y="2005816"/>
          <a:ext cx="551604" cy="220641"/>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t>2005</a:t>
          </a:r>
          <a:endParaRPr lang="en-US" sz="900" kern="1200" dirty="0"/>
        </a:p>
      </dsp:txBody>
      <dsp:txXfrm>
        <a:off x="3756940" y="2005816"/>
        <a:ext cx="330963" cy="220641"/>
      </dsp:txXfrm>
    </dsp:sp>
    <dsp:sp modelId="{F5D955B3-B003-41A5-ABE8-8A657CD79409}">
      <dsp:nvSpPr>
        <dsp:cNvPr id="0" name=""/>
        <dsp:cNvSpPr/>
      </dsp:nvSpPr>
      <dsp:spPr>
        <a:xfrm>
          <a:off x="4143063" y="2005816"/>
          <a:ext cx="551604" cy="22064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t>2006</a:t>
          </a:r>
          <a:endParaRPr lang="en-US" sz="900" kern="1200" dirty="0"/>
        </a:p>
      </dsp:txBody>
      <dsp:txXfrm>
        <a:off x="4253384" y="2005816"/>
        <a:ext cx="330963" cy="220641"/>
      </dsp:txXfrm>
    </dsp:sp>
    <dsp:sp modelId="{B8D374EF-6D9A-4F82-86B3-01975F54B3A7}">
      <dsp:nvSpPr>
        <dsp:cNvPr id="0" name=""/>
        <dsp:cNvSpPr/>
      </dsp:nvSpPr>
      <dsp:spPr>
        <a:xfrm>
          <a:off x="4639507" y="2005816"/>
          <a:ext cx="551604" cy="22064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t>2007</a:t>
          </a:r>
          <a:endParaRPr lang="en-US" sz="900" kern="1200" dirty="0"/>
        </a:p>
      </dsp:txBody>
      <dsp:txXfrm>
        <a:off x="4749828" y="2005816"/>
        <a:ext cx="330963" cy="220641"/>
      </dsp:txXfrm>
    </dsp:sp>
    <dsp:sp modelId="{53047360-DB96-4FBB-8A46-1B40A8C1EB22}">
      <dsp:nvSpPr>
        <dsp:cNvPr id="0" name=""/>
        <dsp:cNvSpPr/>
      </dsp:nvSpPr>
      <dsp:spPr>
        <a:xfrm>
          <a:off x="5135950" y="2005816"/>
          <a:ext cx="551604" cy="220641"/>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t>2008</a:t>
          </a:r>
          <a:endParaRPr lang="en-US" sz="900" kern="1200" dirty="0"/>
        </a:p>
      </dsp:txBody>
      <dsp:txXfrm>
        <a:off x="5246271" y="2005816"/>
        <a:ext cx="330963" cy="220641"/>
      </dsp:txXfrm>
    </dsp:sp>
    <dsp:sp modelId="{9A35C6A2-9228-42A9-B211-80344F6EA7D2}">
      <dsp:nvSpPr>
        <dsp:cNvPr id="0" name=""/>
        <dsp:cNvSpPr/>
      </dsp:nvSpPr>
      <dsp:spPr>
        <a:xfrm>
          <a:off x="5632394" y="2005816"/>
          <a:ext cx="551604" cy="22064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t>2009</a:t>
          </a:r>
          <a:endParaRPr lang="en-US" sz="900" kern="1200" dirty="0"/>
        </a:p>
      </dsp:txBody>
      <dsp:txXfrm>
        <a:off x="5742715" y="2005816"/>
        <a:ext cx="330963" cy="220641"/>
      </dsp:txXfrm>
    </dsp:sp>
    <dsp:sp modelId="{45961185-3A3A-4526-BB74-BCAFBE6B6417}">
      <dsp:nvSpPr>
        <dsp:cNvPr id="0" name=""/>
        <dsp:cNvSpPr/>
      </dsp:nvSpPr>
      <dsp:spPr>
        <a:xfrm>
          <a:off x="6128838" y="2005816"/>
          <a:ext cx="551604" cy="220641"/>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t>2010</a:t>
          </a:r>
          <a:endParaRPr lang="en-US" sz="900" kern="1200" dirty="0"/>
        </a:p>
      </dsp:txBody>
      <dsp:txXfrm>
        <a:off x="6239159" y="2005816"/>
        <a:ext cx="330963" cy="220641"/>
      </dsp:txXfrm>
    </dsp:sp>
    <dsp:sp modelId="{BC2D44AD-4A26-4569-BDD1-5C022F770597}">
      <dsp:nvSpPr>
        <dsp:cNvPr id="0" name=""/>
        <dsp:cNvSpPr/>
      </dsp:nvSpPr>
      <dsp:spPr>
        <a:xfrm>
          <a:off x="6625282" y="2005816"/>
          <a:ext cx="551604" cy="22064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t>2011</a:t>
          </a:r>
          <a:endParaRPr lang="en-US" sz="900" kern="1200" dirty="0"/>
        </a:p>
      </dsp:txBody>
      <dsp:txXfrm>
        <a:off x="6735603" y="2005816"/>
        <a:ext cx="330963" cy="220641"/>
      </dsp:txXfrm>
    </dsp:sp>
    <dsp:sp modelId="{A347A1A7-0DCC-459A-AD0A-9BC507F057CB}">
      <dsp:nvSpPr>
        <dsp:cNvPr id="0" name=""/>
        <dsp:cNvSpPr/>
      </dsp:nvSpPr>
      <dsp:spPr>
        <a:xfrm>
          <a:off x="7121725" y="2005816"/>
          <a:ext cx="551604" cy="22064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t>2012</a:t>
          </a:r>
          <a:endParaRPr lang="en-US" sz="900" kern="1200" dirty="0"/>
        </a:p>
      </dsp:txBody>
      <dsp:txXfrm>
        <a:off x="7232046" y="2005816"/>
        <a:ext cx="330963" cy="220641"/>
      </dsp:txXfrm>
    </dsp:sp>
    <dsp:sp modelId="{D4C8DA2F-727B-449D-A5BD-E279E499F1E3}">
      <dsp:nvSpPr>
        <dsp:cNvPr id="0" name=""/>
        <dsp:cNvSpPr/>
      </dsp:nvSpPr>
      <dsp:spPr>
        <a:xfrm>
          <a:off x="7618169" y="1815099"/>
          <a:ext cx="1382871" cy="60207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tr-TR" sz="1600" b="1" kern="1200" dirty="0" smtClean="0"/>
            <a:t>2013</a:t>
          </a:r>
          <a:endParaRPr lang="en-US" sz="1600" b="1" kern="1200" dirty="0"/>
        </a:p>
      </dsp:txBody>
      <dsp:txXfrm>
        <a:off x="7919207" y="1815099"/>
        <a:ext cx="780796" cy="602075"/>
      </dsp:txXfrm>
    </dsp:sp>
    <dsp:sp modelId="{3D4595BB-DBFD-4214-9810-84448D78A4EA}">
      <dsp:nvSpPr>
        <dsp:cNvPr id="0" name=""/>
        <dsp:cNvSpPr/>
      </dsp:nvSpPr>
      <dsp:spPr>
        <a:xfrm>
          <a:off x="8945880" y="2005816"/>
          <a:ext cx="551604" cy="22064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t>2014</a:t>
          </a:r>
          <a:endParaRPr lang="en-US" sz="900" kern="1200" dirty="0"/>
        </a:p>
      </dsp:txBody>
      <dsp:txXfrm>
        <a:off x="9056201" y="2005816"/>
        <a:ext cx="330963" cy="220641"/>
      </dsp:txXfrm>
    </dsp:sp>
    <dsp:sp modelId="{7888E62B-24C9-4B7C-B475-65C859E9F0D4}">
      <dsp:nvSpPr>
        <dsp:cNvPr id="0" name=""/>
        <dsp:cNvSpPr/>
      </dsp:nvSpPr>
      <dsp:spPr>
        <a:xfrm>
          <a:off x="9442324" y="2005816"/>
          <a:ext cx="551604" cy="220641"/>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t>2015</a:t>
          </a:r>
          <a:endParaRPr lang="en-US" sz="900" kern="1200" dirty="0"/>
        </a:p>
      </dsp:txBody>
      <dsp:txXfrm>
        <a:off x="9552645" y="2005816"/>
        <a:ext cx="330963" cy="220641"/>
      </dsp:txXfrm>
    </dsp:sp>
    <dsp:sp modelId="{E0DC830E-C926-4704-A97D-45C55A32A75B}">
      <dsp:nvSpPr>
        <dsp:cNvPr id="0" name=""/>
        <dsp:cNvSpPr/>
      </dsp:nvSpPr>
      <dsp:spPr>
        <a:xfrm>
          <a:off x="9938768" y="2005816"/>
          <a:ext cx="551604" cy="22064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t>2016</a:t>
          </a:r>
          <a:endParaRPr lang="en-US" sz="900" kern="1200" dirty="0"/>
        </a:p>
      </dsp:txBody>
      <dsp:txXfrm>
        <a:off x="10049089" y="2005816"/>
        <a:ext cx="330963" cy="220641"/>
      </dsp:txXfrm>
    </dsp:sp>
    <dsp:sp modelId="{A4A0FD84-81E1-4382-AEAB-82F4E35720CE}">
      <dsp:nvSpPr>
        <dsp:cNvPr id="0" name=""/>
        <dsp:cNvSpPr/>
      </dsp:nvSpPr>
      <dsp:spPr>
        <a:xfrm>
          <a:off x="10435211" y="1809432"/>
          <a:ext cx="1419829" cy="61341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tr-TR" sz="1600" b="1" kern="1200" dirty="0" smtClean="0"/>
            <a:t>2017</a:t>
          </a:r>
          <a:endParaRPr lang="en-US" sz="1600" b="1" kern="1200" dirty="0"/>
        </a:p>
      </dsp:txBody>
      <dsp:txXfrm>
        <a:off x="10741916" y="1809432"/>
        <a:ext cx="806419" cy="613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AE8A0-07CF-4CDB-A1F0-1B0B1D4D32DF}">
      <dsp:nvSpPr>
        <dsp:cNvPr id="0" name=""/>
        <dsp:cNvSpPr/>
      </dsp:nvSpPr>
      <dsp:spPr>
        <a:xfrm>
          <a:off x="0" y="1809535"/>
          <a:ext cx="1817241" cy="72689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tr-TR" sz="1900" b="1" kern="1200" dirty="0" smtClean="0"/>
            <a:t>2017 Ocak</a:t>
          </a:r>
          <a:endParaRPr lang="en-US" sz="1900" b="1" kern="1200" dirty="0"/>
        </a:p>
      </dsp:txBody>
      <dsp:txXfrm>
        <a:off x="363448" y="1809535"/>
        <a:ext cx="1090345" cy="726896"/>
      </dsp:txXfrm>
    </dsp:sp>
    <dsp:sp modelId="{FF6776E4-A560-43A4-BC94-59C6C763EB24}">
      <dsp:nvSpPr>
        <dsp:cNvPr id="0" name=""/>
        <dsp:cNvSpPr/>
      </dsp:nvSpPr>
      <dsp:spPr>
        <a:xfrm>
          <a:off x="1635517" y="1809535"/>
          <a:ext cx="1817241" cy="72689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tr-TR" sz="1900" b="1" kern="1200" dirty="0" smtClean="0"/>
            <a:t>2017 Nisan</a:t>
          </a:r>
          <a:endParaRPr lang="en-US" sz="1900" b="1" kern="1200" dirty="0"/>
        </a:p>
      </dsp:txBody>
      <dsp:txXfrm>
        <a:off x="1998965" y="1809535"/>
        <a:ext cx="1090345" cy="726896"/>
      </dsp:txXfrm>
    </dsp:sp>
    <dsp:sp modelId="{585BFCB5-27E7-49C3-B8C3-862CF02A137D}">
      <dsp:nvSpPr>
        <dsp:cNvPr id="0" name=""/>
        <dsp:cNvSpPr/>
      </dsp:nvSpPr>
      <dsp:spPr>
        <a:xfrm>
          <a:off x="3271035" y="1809535"/>
          <a:ext cx="1817241" cy="72689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tr-TR" sz="1900" b="1" kern="1200" dirty="0" smtClean="0"/>
            <a:t>2017 Temmuz</a:t>
          </a:r>
          <a:endParaRPr lang="en-US" sz="1900" b="1" kern="1200" dirty="0"/>
        </a:p>
      </dsp:txBody>
      <dsp:txXfrm>
        <a:off x="3634483" y="1809535"/>
        <a:ext cx="1090345" cy="726896"/>
      </dsp:txXfrm>
    </dsp:sp>
    <dsp:sp modelId="{6E2C3CE9-ECDA-4C9B-BA95-BAEBD7D32276}">
      <dsp:nvSpPr>
        <dsp:cNvPr id="0" name=""/>
        <dsp:cNvSpPr/>
      </dsp:nvSpPr>
      <dsp:spPr>
        <a:xfrm>
          <a:off x="4906552" y="1809535"/>
          <a:ext cx="1817241" cy="72689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tr-TR" sz="1900" b="1" kern="1200" dirty="0" smtClean="0"/>
            <a:t>2018 Ocak</a:t>
          </a:r>
          <a:endParaRPr lang="en-US" sz="1900" b="1" kern="1200" dirty="0"/>
        </a:p>
      </dsp:txBody>
      <dsp:txXfrm>
        <a:off x="5270000" y="1809535"/>
        <a:ext cx="1090345" cy="726896"/>
      </dsp:txXfrm>
    </dsp:sp>
    <dsp:sp modelId="{B6609168-1827-4376-91E2-6D3927F1F88A}">
      <dsp:nvSpPr>
        <dsp:cNvPr id="0" name=""/>
        <dsp:cNvSpPr/>
      </dsp:nvSpPr>
      <dsp:spPr>
        <a:xfrm>
          <a:off x="6542070" y="1809535"/>
          <a:ext cx="1817241" cy="726896"/>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tr-TR" sz="1900" b="1" kern="1200" dirty="0" smtClean="0"/>
            <a:t>2018 Temmuz</a:t>
          </a:r>
          <a:endParaRPr lang="en-US" sz="1900" b="1" kern="1200" dirty="0"/>
        </a:p>
      </dsp:txBody>
      <dsp:txXfrm>
        <a:off x="6905518" y="1809535"/>
        <a:ext cx="1090345" cy="726896"/>
      </dsp:txXfrm>
    </dsp:sp>
    <dsp:sp modelId="{DA79BD25-CAB8-42C4-A08A-44CF12BE5E65}">
      <dsp:nvSpPr>
        <dsp:cNvPr id="0" name=""/>
        <dsp:cNvSpPr/>
      </dsp:nvSpPr>
      <dsp:spPr>
        <a:xfrm>
          <a:off x="8177587" y="1809535"/>
          <a:ext cx="1817241" cy="72689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tr-TR" sz="1900" b="1" kern="1200" dirty="0" smtClean="0"/>
            <a:t>2019 Ocak</a:t>
          </a:r>
          <a:endParaRPr lang="en-US" sz="1900" b="1" kern="1200" dirty="0"/>
        </a:p>
      </dsp:txBody>
      <dsp:txXfrm>
        <a:off x="8541035" y="1809535"/>
        <a:ext cx="1090345" cy="726896"/>
      </dsp:txXfrm>
    </dsp:sp>
    <dsp:sp modelId="{D7AFDCCF-96ED-458A-BD03-76D4FD339138}">
      <dsp:nvSpPr>
        <dsp:cNvPr id="0" name=""/>
        <dsp:cNvSpPr/>
      </dsp:nvSpPr>
      <dsp:spPr>
        <a:xfrm>
          <a:off x="9813105" y="1809535"/>
          <a:ext cx="1817241" cy="72689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tr-TR" sz="1900" b="1" kern="1200" dirty="0" smtClean="0"/>
            <a:t>2019 Nisan</a:t>
          </a:r>
          <a:endParaRPr lang="en-US" sz="1900" b="1" kern="1200" dirty="0"/>
        </a:p>
      </dsp:txBody>
      <dsp:txXfrm>
        <a:off x="10176553" y="1809535"/>
        <a:ext cx="1090345" cy="726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F944-55D5-4712-8EA8-EC61138A5040}">
      <dsp:nvSpPr>
        <dsp:cNvPr id="0" name=""/>
        <dsp:cNvSpPr/>
      </dsp:nvSpPr>
      <dsp:spPr>
        <a:xfrm>
          <a:off x="0" y="0"/>
          <a:ext cx="9488140" cy="97298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err="1" smtClean="0"/>
            <a:t>Otomatik</a:t>
          </a:r>
          <a:r>
            <a:rPr lang="en-GB" sz="3000" kern="1200" dirty="0" smtClean="0"/>
            <a:t> </a:t>
          </a:r>
          <a:r>
            <a:rPr lang="en-GB" sz="3000" kern="1200" dirty="0" err="1" smtClean="0"/>
            <a:t>Katılımda</a:t>
          </a:r>
          <a:r>
            <a:rPr lang="en-GB" sz="3000" kern="1200" dirty="0" smtClean="0"/>
            <a:t> </a:t>
          </a:r>
          <a:r>
            <a:rPr lang="en-GB" sz="3000" kern="1200" dirty="0" err="1" smtClean="0"/>
            <a:t>aylık</a:t>
          </a:r>
          <a:r>
            <a:rPr lang="en-GB" sz="3000" kern="1200" dirty="0" smtClean="0"/>
            <a:t> </a:t>
          </a:r>
          <a:r>
            <a:rPr lang="en-GB" sz="3000" kern="1200" dirty="0" err="1" smtClean="0"/>
            <a:t>ortalama</a:t>
          </a:r>
          <a:r>
            <a:rPr lang="en-GB" sz="3000" kern="1200" dirty="0" smtClean="0"/>
            <a:t> </a:t>
          </a:r>
          <a:r>
            <a:rPr lang="en-GB" sz="3000" kern="1200" dirty="0" err="1" smtClean="0"/>
            <a:t>katkı</a:t>
          </a:r>
          <a:r>
            <a:rPr lang="en-GB" sz="3000" kern="1200" dirty="0" smtClean="0"/>
            <a:t> </a:t>
          </a:r>
          <a:r>
            <a:rPr lang="en-GB" sz="3000" kern="1200" dirty="0" err="1" smtClean="0"/>
            <a:t>payı</a:t>
          </a:r>
          <a:endParaRPr lang="tr-TR" sz="3000" kern="1200" dirty="0"/>
        </a:p>
      </dsp:txBody>
      <dsp:txXfrm>
        <a:off x="28498" y="28498"/>
        <a:ext cx="8438211" cy="915990"/>
      </dsp:txXfrm>
    </dsp:sp>
    <dsp:sp modelId="{9F1642D5-476B-48ED-AB41-1F02E567C8B9}">
      <dsp:nvSpPr>
        <dsp:cNvPr id="0" name=""/>
        <dsp:cNvSpPr/>
      </dsp:nvSpPr>
      <dsp:spPr>
        <a:xfrm>
          <a:off x="837188" y="1135151"/>
          <a:ext cx="9488140" cy="9729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GB" sz="4000" b="1" kern="1200" dirty="0" smtClean="0"/>
            <a:t>62 TL</a:t>
          </a:r>
          <a:endParaRPr lang="tr-TR" sz="4000" b="1" kern="1200" dirty="0"/>
        </a:p>
      </dsp:txBody>
      <dsp:txXfrm>
        <a:off x="865686" y="1163649"/>
        <a:ext cx="7961514" cy="915990"/>
      </dsp:txXfrm>
    </dsp:sp>
    <dsp:sp modelId="{C53A0023-9D4B-4DE1-BA41-1D69488983A5}">
      <dsp:nvSpPr>
        <dsp:cNvPr id="0" name=""/>
        <dsp:cNvSpPr/>
      </dsp:nvSpPr>
      <dsp:spPr>
        <a:xfrm>
          <a:off x="1674377" y="2270302"/>
          <a:ext cx="9488140" cy="9729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err="1" smtClean="0"/>
            <a:t>Ulaşılacak</a:t>
          </a:r>
          <a:r>
            <a:rPr lang="en-GB" sz="3000" kern="1200" dirty="0" smtClean="0"/>
            <a:t> </a:t>
          </a:r>
          <a:r>
            <a:rPr lang="en-GB" sz="3000" kern="1200" dirty="0" err="1" smtClean="0"/>
            <a:t>birikim</a:t>
          </a:r>
          <a:endParaRPr lang="tr-TR" sz="3000" kern="1200" dirty="0"/>
        </a:p>
      </dsp:txBody>
      <dsp:txXfrm>
        <a:off x="1702875" y="2298800"/>
        <a:ext cx="7961514" cy="915990"/>
      </dsp:txXfrm>
    </dsp:sp>
    <dsp:sp modelId="{13693CC3-0C6D-4986-862C-A968D538717A}">
      <dsp:nvSpPr>
        <dsp:cNvPr id="0" name=""/>
        <dsp:cNvSpPr/>
      </dsp:nvSpPr>
      <dsp:spPr>
        <a:xfrm>
          <a:off x="8855698" y="737848"/>
          <a:ext cx="632441" cy="6324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tr-TR" sz="2800" kern="1200"/>
        </a:p>
      </dsp:txBody>
      <dsp:txXfrm>
        <a:off x="8997997" y="737848"/>
        <a:ext cx="347843" cy="475912"/>
      </dsp:txXfrm>
    </dsp:sp>
    <dsp:sp modelId="{D358BA2E-363F-4256-9339-73DA14456BC4}">
      <dsp:nvSpPr>
        <dsp:cNvPr id="0" name=""/>
        <dsp:cNvSpPr/>
      </dsp:nvSpPr>
      <dsp:spPr>
        <a:xfrm>
          <a:off x="9692887" y="1866512"/>
          <a:ext cx="632441" cy="63244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tr-TR" sz="2800" kern="1200"/>
        </a:p>
      </dsp:txBody>
      <dsp:txXfrm>
        <a:off x="9835186" y="1866512"/>
        <a:ext cx="347843" cy="475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93D44-91DB-40BF-A0FB-FE2024ED4EBC}">
      <dsp:nvSpPr>
        <dsp:cNvPr id="0" name=""/>
        <dsp:cNvSpPr/>
      </dsp:nvSpPr>
      <dsp:spPr>
        <a:xfrm>
          <a:off x="0" y="20730"/>
          <a:ext cx="9129986" cy="1029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err="1" smtClean="0"/>
            <a:t>İşveren</a:t>
          </a:r>
          <a:r>
            <a:rPr lang="en-GB" sz="2400" kern="1200" dirty="0" smtClean="0"/>
            <a:t> </a:t>
          </a:r>
          <a:r>
            <a:rPr lang="en-GB" sz="2400" kern="1200" dirty="0" err="1" smtClean="0"/>
            <a:t>katılımı</a:t>
          </a:r>
          <a:endParaRPr lang="tr-TR" sz="2400" kern="1200" dirty="0"/>
        </a:p>
      </dsp:txBody>
      <dsp:txXfrm>
        <a:off x="50261" y="70991"/>
        <a:ext cx="9029464" cy="929078"/>
      </dsp:txXfrm>
    </dsp:sp>
    <dsp:sp modelId="{7B866A22-3656-4667-BEEE-A9108D0A594A}">
      <dsp:nvSpPr>
        <dsp:cNvPr id="0" name=""/>
        <dsp:cNvSpPr/>
      </dsp:nvSpPr>
      <dsp:spPr>
        <a:xfrm>
          <a:off x="0" y="1208731"/>
          <a:ext cx="9129986" cy="1029600"/>
        </a:xfrm>
        <a:prstGeom prst="roundRect">
          <a:avLst/>
        </a:prstGeom>
        <a:solidFill>
          <a:schemeClr val="accent2">
            <a:hueOff val="-3795118"/>
            <a:satOff val="5267"/>
            <a:lumOff val="5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t>Alt ve Üst </a:t>
          </a:r>
          <a:r>
            <a:rPr lang="en-GB" sz="2400" kern="1200" dirty="0" smtClean="0"/>
            <a:t>y</a:t>
          </a:r>
          <a:r>
            <a:rPr lang="tr-TR" sz="2400" kern="1200" dirty="0" smtClean="0"/>
            <a:t>aş </a:t>
          </a:r>
          <a:r>
            <a:rPr lang="en-GB" sz="2400" kern="1200" dirty="0" smtClean="0"/>
            <a:t>s</a:t>
          </a:r>
          <a:r>
            <a:rPr lang="tr-TR" sz="2400" kern="1200" dirty="0" err="1" smtClean="0"/>
            <a:t>ınır</a:t>
          </a:r>
          <a:r>
            <a:rPr lang="en-GB" sz="2400" kern="1200" dirty="0" err="1" smtClean="0"/>
            <a:t>ları</a:t>
          </a:r>
          <a:r>
            <a:rPr lang="tr-TR" sz="2400" kern="1200" dirty="0" err="1" smtClean="0"/>
            <a:t>nın</a:t>
          </a:r>
          <a:r>
            <a:rPr lang="tr-TR" sz="2400" kern="1200" dirty="0" smtClean="0"/>
            <a:t> </a:t>
          </a:r>
          <a:r>
            <a:rPr lang="en-GB" sz="2400" kern="1200" dirty="0" smtClean="0"/>
            <a:t>k</a:t>
          </a:r>
          <a:r>
            <a:rPr lang="tr-TR" sz="2400" kern="1200" dirty="0" smtClean="0"/>
            <a:t>aldırılması</a:t>
          </a:r>
          <a:endParaRPr lang="tr-TR" sz="2400" kern="1200" dirty="0"/>
        </a:p>
      </dsp:txBody>
      <dsp:txXfrm>
        <a:off x="50261" y="1258992"/>
        <a:ext cx="9029464" cy="929078"/>
      </dsp:txXfrm>
    </dsp:sp>
    <dsp:sp modelId="{4CD226E8-6F44-4B5C-AEA5-BC7F0676E0CE}">
      <dsp:nvSpPr>
        <dsp:cNvPr id="0" name=""/>
        <dsp:cNvSpPr/>
      </dsp:nvSpPr>
      <dsp:spPr>
        <a:xfrm>
          <a:off x="0" y="2396731"/>
          <a:ext cx="9129986" cy="1029600"/>
        </a:xfrm>
        <a:prstGeom prst="roundRect">
          <a:avLst/>
        </a:prstGeom>
        <a:solidFill>
          <a:schemeClr val="accent2">
            <a:hueOff val="-7590235"/>
            <a:satOff val="10535"/>
            <a:lumOff val="115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err="1" smtClean="0"/>
            <a:t>Eğitim</a:t>
          </a:r>
          <a:r>
            <a:rPr lang="en-GB" sz="2400" kern="1200" dirty="0" smtClean="0"/>
            <a:t>, Uzun </a:t>
          </a:r>
          <a:r>
            <a:rPr lang="en-GB" sz="2400" kern="1200" dirty="0" err="1" smtClean="0"/>
            <a:t>Süreli</a:t>
          </a:r>
          <a:r>
            <a:rPr lang="en-GB" sz="2400" kern="1200" dirty="0" smtClean="0"/>
            <a:t> </a:t>
          </a:r>
          <a:r>
            <a:rPr lang="en-GB" sz="2400" kern="1200" dirty="0" err="1" smtClean="0"/>
            <a:t>Bakım</a:t>
          </a:r>
          <a:r>
            <a:rPr lang="en-GB" sz="2400" kern="1200" dirty="0" smtClean="0"/>
            <a:t>, </a:t>
          </a:r>
          <a:r>
            <a:rPr lang="en-GB" sz="2400" kern="1200" dirty="0" err="1" smtClean="0"/>
            <a:t>Konut</a:t>
          </a:r>
          <a:r>
            <a:rPr lang="en-GB" sz="2400" kern="1200" dirty="0" smtClean="0"/>
            <a:t> </a:t>
          </a:r>
          <a:r>
            <a:rPr lang="en-GB" sz="2400" kern="1200" dirty="0" err="1" smtClean="0"/>
            <a:t>Edinme</a:t>
          </a:r>
          <a:r>
            <a:rPr lang="en-GB" sz="2400" kern="1200" dirty="0" smtClean="0"/>
            <a:t>, </a:t>
          </a:r>
          <a:r>
            <a:rPr lang="en-GB" sz="2400" kern="1200" dirty="0" err="1" smtClean="0"/>
            <a:t>Evlilik</a:t>
          </a:r>
          <a:r>
            <a:rPr lang="en-GB" sz="2400" kern="1200" dirty="0" smtClean="0"/>
            <a:t> </a:t>
          </a:r>
          <a:r>
            <a:rPr lang="en-GB" sz="2400" kern="1200" dirty="0" err="1" smtClean="0"/>
            <a:t>amaçlı</a:t>
          </a:r>
          <a:r>
            <a:rPr lang="en-GB" sz="2400" kern="1200" dirty="0" smtClean="0"/>
            <a:t> </a:t>
          </a:r>
          <a:r>
            <a:rPr lang="en-GB" sz="2400" kern="1200" dirty="0" err="1" smtClean="0"/>
            <a:t>emeklilik</a:t>
          </a:r>
          <a:r>
            <a:rPr lang="en-GB" sz="2400" kern="1200" dirty="0" smtClean="0"/>
            <a:t> </a:t>
          </a:r>
          <a:r>
            <a:rPr lang="en-GB" sz="2400" kern="1200" dirty="0" err="1" smtClean="0"/>
            <a:t>planları</a:t>
          </a:r>
          <a:endParaRPr lang="en-GB" sz="2400" kern="1200" dirty="0" smtClean="0"/>
        </a:p>
      </dsp:txBody>
      <dsp:txXfrm>
        <a:off x="50261" y="2446992"/>
        <a:ext cx="9029464" cy="929078"/>
      </dsp:txXfrm>
    </dsp:sp>
    <dsp:sp modelId="{2049289F-2D6F-4307-8D22-50A4852A0961}">
      <dsp:nvSpPr>
        <dsp:cNvPr id="0" name=""/>
        <dsp:cNvSpPr/>
      </dsp:nvSpPr>
      <dsp:spPr>
        <a:xfrm>
          <a:off x="0" y="3584731"/>
          <a:ext cx="9129986" cy="1029600"/>
        </a:xfrm>
        <a:prstGeom prst="roundRect">
          <a:avLst/>
        </a:prstGeom>
        <a:solidFill>
          <a:schemeClr val="accent2">
            <a:hueOff val="-11385352"/>
            <a:satOff val="15802"/>
            <a:lumOff val="172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err="1" smtClean="0"/>
            <a:t>Etkin</a:t>
          </a:r>
          <a:r>
            <a:rPr lang="en-GB" sz="2400" kern="1200" dirty="0" smtClean="0"/>
            <a:t> k</a:t>
          </a:r>
          <a:r>
            <a:rPr lang="tr-TR" sz="2400" kern="1200" dirty="0" err="1" smtClean="0"/>
            <a:t>amu</a:t>
          </a:r>
          <a:r>
            <a:rPr lang="tr-TR" sz="2400" kern="1200" dirty="0" smtClean="0"/>
            <a:t> </a:t>
          </a:r>
          <a:r>
            <a:rPr lang="en-GB" sz="2400" kern="1200" dirty="0" err="1" smtClean="0"/>
            <a:t>i</a:t>
          </a:r>
          <a:r>
            <a:rPr lang="tr-TR" sz="2400" kern="1200" dirty="0" err="1" smtClean="0"/>
            <a:t>letişimi</a:t>
          </a:r>
          <a:r>
            <a:rPr lang="en-GB" sz="2400" kern="1200" dirty="0" smtClean="0"/>
            <a:t> ve </a:t>
          </a:r>
          <a:r>
            <a:rPr lang="en-GB" sz="2400" kern="1200" dirty="0" err="1" smtClean="0"/>
            <a:t>finansal</a:t>
          </a:r>
          <a:r>
            <a:rPr lang="en-GB" sz="2400" kern="1200" dirty="0" smtClean="0"/>
            <a:t> </a:t>
          </a:r>
          <a:r>
            <a:rPr lang="en-GB" sz="2400" kern="1200" dirty="0" err="1" smtClean="0"/>
            <a:t>eğitim</a:t>
          </a:r>
          <a:endParaRPr lang="en-GB" sz="2400" kern="1200" dirty="0" smtClean="0"/>
        </a:p>
      </dsp:txBody>
      <dsp:txXfrm>
        <a:off x="50261" y="3634992"/>
        <a:ext cx="9029464" cy="9290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66A22-3656-4667-BEEE-A9108D0A594A}">
      <dsp:nvSpPr>
        <dsp:cNvPr id="0" name=""/>
        <dsp:cNvSpPr/>
      </dsp:nvSpPr>
      <dsp:spPr>
        <a:xfrm>
          <a:off x="0" y="41188"/>
          <a:ext cx="9129986" cy="992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err="1" smtClean="0"/>
            <a:t>Kıs</a:t>
          </a:r>
          <a:r>
            <a:rPr lang="tr-TR" sz="2400" kern="1200" dirty="0" smtClean="0"/>
            <a:t>mi </a:t>
          </a:r>
          <a:r>
            <a:rPr lang="en-GB" sz="2400" kern="1200" dirty="0" err="1" smtClean="0"/>
            <a:t>çıkış</a:t>
          </a:r>
          <a:r>
            <a:rPr lang="en-GB" sz="2400" kern="1200" dirty="0" smtClean="0"/>
            <a:t> </a:t>
          </a:r>
          <a:r>
            <a:rPr lang="en-GB" sz="2400" kern="1200" dirty="0" err="1" smtClean="0"/>
            <a:t>hakkı</a:t>
          </a:r>
          <a:endParaRPr lang="tr-TR" sz="2400" kern="1200" dirty="0"/>
        </a:p>
      </dsp:txBody>
      <dsp:txXfrm>
        <a:off x="48433" y="89621"/>
        <a:ext cx="9033120" cy="895294"/>
      </dsp:txXfrm>
    </dsp:sp>
    <dsp:sp modelId="{F7D539C4-6244-452A-B1C6-E9561823AC76}">
      <dsp:nvSpPr>
        <dsp:cNvPr id="0" name=""/>
        <dsp:cNvSpPr/>
      </dsp:nvSpPr>
      <dsp:spPr>
        <a:xfrm>
          <a:off x="0" y="1185989"/>
          <a:ext cx="9129986" cy="992160"/>
        </a:xfrm>
        <a:prstGeom prst="roundRect">
          <a:avLst/>
        </a:prstGeom>
        <a:solidFill>
          <a:schemeClr val="accent2">
            <a:hueOff val="-3795118"/>
            <a:satOff val="5267"/>
            <a:lumOff val="5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t>Emeklilik maaş tercih</a:t>
          </a:r>
          <a:r>
            <a:rPr lang="en-GB" sz="2400" kern="1200" dirty="0" smtClean="0"/>
            <a:t> </a:t>
          </a:r>
          <a:r>
            <a:rPr lang="en-GB" sz="2400" kern="1200" dirty="0" err="1" smtClean="0"/>
            <a:t>edenler</a:t>
          </a:r>
          <a:r>
            <a:rPr lang="tr-TR" sz="2400" kern="1200" dirty="0" smtClean="0"/>
            <a:t> için %0 vergi</a:t>
          </a:r>
          <a:endParaRPr lang="tr-TR" sz="2400" kern="1200" dirty="0"/>
        </a:p>
      </dsp:txBody>
      <dsp:txXfrm>
        <a:off x="48433" y="1234422"/>
        <a:ext cx="9033120" cy="895294"/>
      </dsp:txXfrm>
    </dsp:sp>
    <dsp:sp modelId="{E725A45A-AD2B-488A-A1FB-9565DFBEEF33}">
      <dsp:nvSpPr>
        <dsp:cNvPr id="0" name=""/>
        <dsp:cNvSpPr/>
      </dsp:nvSpPr>
      <dsp:spPr>
        <a:xfrm>
          <a:off x="0" y="2330789"/>
          <a:ext cx="9129986" cy="992160"/>
        </a:xfrm>
        <a:prstGeom prst="roundRect">
          <a:avLst/>
        </a:prstGeom>
        <a:solidFill>
          <a:schemeClr val="accent2">
            <a:hueOff val="-7590235"/>
            <a:satOff val="10535"/>
            <a:lumOff val="115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err="1" smtClean="0"/>
            <a:t>Birikimlerin</a:t>
          </a:r>
          <a:r>
            <a:rPr lang="en-GB" sz="2400" kern="1200" dirty="0" smtClean="0"/>
            <a:t> </a:t>
          </a:r>
          <a:r>
            <a:rPr lang="en-GB" sz="2400" kern="1200" dirty="0" err="1" smtClean="0"/>
            <a:t>kredilere</a:t>
          </a:r>
          <a:r>
            <a:rPr lang="en-GB" sz="2400" kern="1200" dirty="0" smtClean="0"/>
            <a:t> </a:t>
          </a:r>
          <a:r>
            <a:rPr lang="en-GB" sz="2400" kern="1200" dirty="0" err="1" smtClean="0"/>
            <a:t>teminat</a:t>
          </a:r>
          <a:r>
            <a:rPr lang="en-GB" sz="2400" kern="1200" dirty="0" smtClean="0"/>
            <a:t> </a:t>
          </a:r>
          <a:r>
            <a:rPr lang="en-GB" sz="2400" kern="1200" dirty="0" err="1" smtClean="0"/>
            <a:t>gösterilebilmesi</a:t>
          </a:r>
          <a:endParaRPr lang="tr-TR" sz="2400" kern="1200" dirty="0"/>
        </a:p>
      </dsp:txBody>
      <dsp:txXfrm>
        <a:off x="48433" y="2379222"/>
        <a:ext cx="9033120" cy="895294"/>
      </dsp:txXfrm>
    </dsp:sp>
    <dsp:sp modelId="{85EDB3D4-B827-4668-9630-CC444531DE23}">
      <dsp:nvSpPr>
        <dsp:cNvPr id="0" name=""/>
        <dsp:cNvSpPr/>
      </dsp:nvSpPr>
      <dsp:spPr>
        <a:xfrm>
          <a:off x="0" y="3475589"/>
          <a:ext cx="9129986" cy="992160"/>
        </a:xfrm>
        <a:prstGeom prst="roundRect">
          <a:avLst/>
        </a:prstGeom>
        <a:solidFill>
          <a:schemeClr val="accent2">
            <a:hueOff val="-11385352"/>
            <a:satOff val="15802"/>
            <a:lumOff val="172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err="1" smtClean="0"/>
            <a:t>Fon</a:t>
          </a:r>
          <a:r>
            <a:rPr lang="en-GB" sz="2400" kern="1200" dirty="0" smtClean="0"/>
            <a:t> </a:t>
          </a:r>
          <a:r>
            <a:rPr lang="en-GB" sz="2400" kern="1200" dirty="0" err="1" smtClean="0"/>
            <a:t>danışmanlığı</a:t>
          </a:r>
          <a:endParaRPr lang="tr-TR" sz="2400" kern="1200" dirty="0"/>
        </a:p>
      </dsp:txBody>
      <dsp:txXfrm>
        <a:off x="48433" y="3524022"/>
        <a:ext cx="9033120" cy="8952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0.64931</cdr:x>
      <cdr:y>0.53201</cdr:y>
    </cdr:from>
    <cdr:to>
      <cdr:x>0.72752</cdr:x>
      <cdr:y>0.73562</cdr:y>
    </cdr:to>
    <cdr:sp macro="" textlink="">
      <cdr:nvSpPr>
        <cdr:cNvPr id="2" name="TextBox 1"/>
        <cdr:cNvSpPr txBox="1"/>
      </cdr:nvSpPr>
      <cdr:spPr>
        <a:xfrm xmlns:a="http://schemas.openxmlformats.org/drawingml/2006/main">
          <a:off x="7591894" y="238925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tr-TR" sz="1600" b="1" dirty="0" smtClean="0">
              <a:solidFill>
                <a:srgbClr val="FF0000"/>
              </a:solidFill>
            </a:rPr>
            <a:t>26</a:t>
          </a:r>
          <a:endParaRPr lang="en-US" sz="12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0.05298</cdr:x>
      <cdr:y>0.49072</cdr:y>
    </cdr:from>
    <cdr:to>
      <cdr:x>0.98611</cdr:x>
      <cdr:y>0.50663</cdr:y>
    </cdr:to>
    <cdr:sp macro="" textlink="">
      <cdr:nvSpPr>
        <cdr:cNvPr id="2" name="Rectangle 1"/>
        <cdr:cNvSpPr/>
      </cdr:nvSpPr>
      <cdr:spPr>
        <a:xfrm xmlns:a="http://schemas.openxmlformats.org/drawingml/2006/main">
          <a:off x="576130" y="2038120"/>
          <a:ext cx="10146535" cy="66101"/>
        </a:xfrm>
        <a:prstGeom xmlns:a="http://schemas.openxmlformats.org/drawingml/2006/main" prst="rect">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02AAD-F257-454F-BC5A-274932F59B3C}" type="datetimeFigureOut">
              <a:rPr lang="en-US" smtClean="0"/>
              <a:t>10/5/2018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A3929-8420-40CB-B8BF-9CEF43983545}" type="slidenum">
              <a:rPr lang="en-US" smtClean="0"/>
              <a:t>‹#›</a:t>
            </a:fld>
            <a:endParaRPr lang="en-US"/>
          </a:p>
        </p:txBody>
      </p:sp>
    </p:spTree>
    <p:extLst>
      <p:ext uri="{BB962C8B-B14F-4D97-AF65-F5344CB8AC3E}">
        <p14:creationId xmlns:p14="http://schemas.microsoft.com/office/powerpoint/2010/main" val="164567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dirty="0" smtClean="0"/>
              <a:t>Değerli TURMOB üyeleri,</a:t>
            </a:r>
            <a:endParaRPr lang="tr-TR" b="0" baseline="0" dirty="0" smtClean="0"/>
          </a:p>
          <a:p>
            <a:endParaRPr lang="tr-TR" b="0" baseline="0" dirty="0" smtClean="0"/>
          </a:p>
          <a:p>
            <a:r>
              <a:rPr lang="tr-TR" b="0" baseline="0" dirty="0" smtClean="0"/>
              <a:t>Hoş geldiniz!</a:t>
            </a:r>
          </a:p>
          <a:p>
            <a:r>
              <a:rPr lang="tr-TR" b="0" baseline="0" dirty="0" smtClean="0"/>
              <a:t>Gündemimiz, Bireysel Emeklilik Sisteminde güncel gelişmeler. </a:t>
            </a:r>
          </a:p>
          <a:p>
            <a:endParaRPr lang="tr-TR" b="0" baseline="0" dirty="0" smtClean="0"/>
          </a:p>
          <a:p>
            <a:r>
              <a:rPr lang="tr-TR" b="1" baseline="0" dirty="0" smtClean="0"/>
              <a:t>(Kendinizi tanıtın)</a:t>
            </a:r>
            <a:endParaRPr lang="tr-TR" b="1" dirty="0" smtClean="0"/>
          </a:p>
          <a:p>
            <a:endParaRPr lang="tr-TR" dirty="0"/>
          </a:p>
        </p:txBody>
      </p:sp>
      <p:sp>
        <p:nvSpPr>
          <p:cNvPr id="4" name="Slide Number Placeholder 3"/>
          <p:cNvSpPr>
            <a:spLocks noGrp="1"/>
          </p:cNvSpPr>
          <p:nvPr>
            <p:ph type="sldNum" sz="quarter" idx="10"/>
          </p:nvPr>
        </p:nvSpPr>
        <p:spPr/>
        <p:txBody>
          <a:bodyPr/>
          <a:lstStyle/>
          <a:p>
            <a:fld id="{E21A3929-8420-40CB-B8BF-9CEF43983545}" type="slidenum">
              <a:rPr lang="en-US" smtClean="0"/>
              <a:t>1</a:t>
            </a:fld>
            <a:endParaRPr lang="en-US"/>
          </a:p>
        </p:txBody>
      </p:sp>
    </p:spTree>
    <p:extLst>
      <p:ext uri="{BB962C8B-B14F-4D97-AF65-F5344CB8AC3E}">
        <p14:creationId xmlns:p14="http://schemas.microsoft.com/office/powerpoint/2010/main" val="1863042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2013</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Devlet katkısı ve 2017 Otomatik Katılım düzenlemeleriyle bireysel emeklilik sistemi yaygınlaşırken, toplumumuzdaki tasarruf eğiliminin de olumlu yönde değiştiğini gözlemliyoruz. </a:t>
            </a:r>
            <a:endParaRPr lang="tr-TR" dirty="0" smtClean="0"/>
          </a:p>
          <a:p>
            <a:endParaRPr lang="tr-TR" dirty="0"/>
          </a:p>
        </p:txBody>
      </p:sp>
      <p:sp>
        <p:nvSpPr>
          <p:cNvPr id="4" name="Slide Number Placeholder 3"/>
          <p:cNvSpPr>
            <a:spLocks noGrp="1"/>
          </p:cNvSpPr>
          <p:nvPr>
            <p:ph type="sldNum" sz="quarter" idx="10"/>
          </p:nvPr>
        </p:nvSpPr>
        <p:spPr/>
        <p:txBody>
          <a:bodyPr/>
          <a:lstStyle/>
          <a:p>
            <a:fld id="{E21A3929-8420-40CB-B8BF-9CEF43983545}" type="slidenum">
              <a:rPr lang="en-US" smtClean="0"/>
              <a:t>12</a:t>
            </a:fld>
            <a:endParaRPr lang="en-US"/>
          </a:p>
        </p:txBody>
      </p:sp>
    </p:spTree>
    <p:extLst>
      <p:ext uri="{BB962C8B-B14F-4D97-AF65-F5344CB8AC3E}">
        <p14:creationId xmlns:p14="http://schemas.microsoft.com/office/powerpoint/2010/main" val="1182780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Bireysel Emeklilik Sistemi’nin özelliklerine</a:t>
            </a:r>
            <a:r>
              <a:rPr lang="tr-TR" baseline="0" dirty="0" smtClean="0"/>
              <a:t> bakalım: </a:t>
            </a:r>
          </a:p>
          <a:p>
            <a:endParaRPr lang="tr-TR" baseline="0" dirty="0" smtClean="0"/>
          </a:p>
          <a:p>
            <a:pPr marL="171450" indent="-171450">
              <a:buFontTx/>
              <a:buChar char="-"/>
            </a:pPr>
            <a:r>
              <a:rPr lang="tr-TR" baseline="0" dirty="0" smtClean="0"/>
              <a:t>Emekli olmak için 10 yıl sistemde kalmak ve 56 yaşını doldurmak şartı var</a:t>
            </a:r>
          </a:p>
          <a:p>
            <a:pPr marL="171450" indent="-171450">
              <a:buFontTx/>
              <a:buChar char="-"/>
            </a:pPr>
            <a:r>
              <a:rPr lang="tr-TR" baseline="0" dirty="0" smtClean="0"/>
              <a:t>Ödediğiniz katkı paylarının %25’i devlet katkısı olarak hesaplanıyor</a:t>
            </a:r>
          </a:p>
          <a:p>
            <a:pPr marL="171450" indent="-171450">
              <a:buFontTx/>
              <a:buChar char="-"/>
            </a:pPr>
            <a:r>
              <a:rPr lang="tr-TR" baseline="0" dirty="0" smtClean="0"/>
              <a:t>Kademeli bir yapıyla, sistemden ayrılmanız durumunda ise görmüş olduğunuz oranlarda stopaj uygulanıyor. </a:t>
            </a:r>
          </a:p>
          <a:p>
            <a:pPr marL="171450" indent="-171450">
              <a:buFontTx/>
              <a:buChar char="-"/>
            </a:pPr>
            <a:endParaRPr lang="tr-TR" dirty="0"/>
          </a:p>
        </p:txBody>
      </p:sp>
      <p:sp>
        <p:nvSpPr>
          <p:cNvPr id="4" name="Slide Number Placeholder 3"/>
          <p:cNvSpPr>
            <a:spLocks noGrp="1"/>
          </p:cNvSpPr>
          <p:nvPr>
            <p:ph type="sldNum" sz="quarter" idx="10"/>
          </p:nvPr>
        </p:nvSpPr>
        <p:spPr/>
        <p:txBody>
          <a:bodyPr/>
          <a:lstStyle/>
          <a:p>
            <a:fld id="{E21A3929-8420-40CB-B8BF-9CEF43983545}" type="slidenum">
              <a:rPr lang="en-US" smtClean="0"/>
              <a:t>13</a:t>
            </a:fld>
            <a:endParaRPr lang="en-US"/>
          </a:p>
        </p:txBody>
      </p:sp>
    </p:spTree>
    <p:extLst>
      <p:ext uri="{BB962C8B-B14F-4D97-AF65-F5344CB8AC3E}">
        <p14:creationId xmlns:p14="http://schemas.microsoft.com/office/powerpoint/2010/main" val="2937490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1" kern="1200" dirty="0" smtClean="0">
                <a:solidFill>
                  <a:schemeClr val="tx1"/>
                </a:solidFill>
                <a:effectLst/>
                <a:latin typeface="+mn-lt"/>
                <a:ea typeface="+mn-ea"/>
                <a:cs typeface="+mn-cs"/>
              </a:rPr>
              <a:t>(Size hatırlatma olması açısından):  </a:t>
            </a:r>
            <a:endParaRPr lang="en-US" sz="1200" kern="1200" dirty="0" smtClean="0">
              <a:solidFill>
                <a:schemeClr val="tx1"/>
              </a:solidFill>
              <a:effectLst/>
              <a:latin typeface="+mn-lt"/>
              <a:ea typeface="+mn-ea"/>
              <a:cs typeface="+mn-cs"/>
            </a:endParaRPr>
          </a:p>
          <a:p>
            <a:pPr marL="0" indent="0" rtl="0" eaLnBrk="1" fontAlgn="ctr" latinLnBrk="0" hangingPunct="1">
              <a:buFont typeface="Arial" panose="020B0604020202020204" pitchFamily="34" charset="0"/>
              <a:buNone/>
            </a:pPr>
            <a:endParaRPr lang="tr-TR" sz="1200" b="1"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tr-TR" sz="1200" b="1" i="0" u="none" strike="noStrike" kern="1200" dirty="0" smtClean="0">
                <a:solidFill>
                  <a:schemeClr val="tx1"/>
                </a:solidFill>
                <a:effectLst/>
                <a:latin typeface="+mn-lt"/>
                <a:ea typeface="+mn-ea"/>
                <a:cs typeface="+mn-cs"/>
              </a:rPr>
              <a:t>Ocak 2017 </a:t>
            </a:r>
            <a:r>
              <a:rPr lang="tr-TR" sz="1200" b="0" i="0" u="none" strike="noStrike" kern="1200" baseline="0" dirty="0" smtClean="0">
                <a:solidFill>
                  <a:schemeClr val="tx1"/>
                </a:solidFill>
                <a:effectLst/>
                <a:latin typeface="+mn-lt"/>
                <a:ea typeface="+mn-ea"/>
                <a:cs typeface="+mn-cs"/>
              </a:rPr>
              <a:t>          	katılım oranı </a:t>
            </a:r>
            <a:r>
              <a:rPr lang="tr-TR" sz="1200" b="1" i="0" u="none" strike="noStrike" kern="1200" dirty="0" smtClean="0">
                <a:solidFill>
                  <a:schemeClr val="tx1"/>
                </a:solidFill>
                <a:effectLst/>
                <a:latin typeface="+mn-lt"/>
                <a:ea typeface="+mn-ea"/>
                <a:cs typeface="+mn-cs"/>
              </a:rPr>
              <a:t>%100</a:t>
            </a:r>
          </a:p>
          <a:p>
            <a:pPr marL="171450" indent="-171450" rtl="0" eaLnBrk="1" fontAlgn="ctr" latinLnBrk="0" hangingPunct="1">
              <a:buFont typeface="Arial" panose="020B0604020202020204" pitchFamily="34" charset="0"/>
              <a:buChar char="•"/>
            </a:pPr>
            <a:endParaRPr lang="tr-TR" sz="1200" b="0"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tr-TR" sz="1200" b="1" i="0" u="none" strike="noStrike" kern="1200" dirty="0" smtClean="0">
                <a:solidFill>
                  <a:schemeClr val="tx1"/>
                </a:solidFill>
                <a:effectLst/>
                <a:latin typeface="+mn-lt"/>
                <a:ea typeface="+mn-ea"/>
                <a:cs typeface="+mn-cs"/>
              </a:rPr>
              <a:t>Nisan 2017</a:t>
            </a:r>
            <a:r>
              <a:rPr lang="tr-TR" sz="1200" b="1" i="0" u="none" strike="noStrike" kern="1200" baseline="0" dirty="0" smtClean="0">
                <a:solidFill>
                  <a:schemeClr val="tx1"/>
                </a:solidFill>
                <a:effectLst/>
                <a:latin typeface="+mn-lt"/>
                <a:ea typeface="+mn-ea"/>
                <a:cs typeface="+mn-cs"/>
              </a:rPr>
              <a:t> 	</a:t>
            </a:r>
            <a:r>
              <a:rPr lang="tr-TR" sz="1200" b="0" i="0" u="none" strike="noStrike" kern="1200" dirty="0" smtClean="0">
                <a:solidFill>
                  <a:schemeClr val="tx1"/>
                </a:solidFill>
                <a:effectLst/>
                <a:latin typeface="+mn-lt"/>
                <a:ea typeface="+mn-ea"/>
                <a:cs typeface="+mn-cs"/>
              </a:rPr>
              <a:t>katılım oranı </a:t>
            </a:r>
            <a:r>
              <a:rPr lang="tr-TR" sz="1200" b="1" i="0" u="none" strike="noStrike" kern="1200" dirty="0" smtClean="0">
                <a:solidFill>
                  <a:schemeClr val="tx1"/>
                </a:solidFill>
                <a:effectLst/>
                <a:latin typeface="+mn-lt"/>
                <a:ea typeface="+mn-ea"/>
                <a:cs typeface="+mn-cs"/>
              </a:rPr>
              <a:t>%100</a:t>
            </a:r>
          </a:p>
          <a:p>
            <a:pPr marL="171450" indent="-171450" rtl="0" eaLnBrk="1" fontAlgn="ctr" latinLnBrk="0" hangingPunct="1">
              <a:buFont typeface="Arial" panose="020B0604020202020204" pitchFamily="34" charset="0"/>
              <a:buChar char="•"/>
            </a:pPr>
            <a:endParaRPr lang="tr-TR" sz="1200" b="1"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tr-TR" sz="1200" b="1" i="0" u="none" strike="noStrike" kern="1200" dirty="0" smtClean="0">
                <a:solidFill>
                  <a:schemeClr val="tx1"/>
                </a:solidFill>
                <a:effectLst/>
                <a:latin typeface="+mn-lt"/>
                <a:ea typeface="+mn-ea"/>
                <a:cs typeface="+mn-cs"/>
              </a:rPr>
              <a:t>Temmuz 2017	</a:t>
            </a:r>
            <a:r>
              <a:rPr lang="tr-TR" sz="1200" b="0" i="0" u="none" strike="noStrike" kern="1200" baseline="0" dirty="0" smtClean="0">
                <a:solidFill>
                  <a:schemeClr val="tx1"/>
                </a:solidFill>
                <a:effectLst/>
                <a:latin typeface="+mn-lt"/>
                <a:ea typeface="+mn-ea"/>
                <a:cs typeface="+mn-cs"/>
              </a:rPr>
              <a:t>katılım oranı </a:t>
            </a:r>
            <a:r>
              <a:rPr lang="tr-TR" sz="1200" b="1" i="0" u="none" strike="noStrike" kern="1200" dirty="0" smtClean="0">
                <a:solidFill>
                  <a:schemeClr val="tx1"/>
                </a:solidFill>
                <a:effectLst/>
                <a:latin typeface="+mn-lt"/>
                <a:ea typeface="+mn-ea"/>
                <a:cs typeface="+mn-cs"/>
              </a:rPr>
              <a:t>%94</a:t>
            </a:r>
          </a:p>
          <a:p>
            <a:pPr marL="171450" indent="-171450" rtl="0" eaLnBrk="1" fontAlgn="ctr" latinLnBrk="0" hangingPunct="1">
              <a:buFont typeface="Arial" panose="020B0604020202020204" pitchFamily="34" charset="0"/>
              <a:buChar char="•"/>
            </a:pPr>
            <a:endParaRPr lang="tr-TR" sz="1200" b="1"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tr-TR" sz="1200" b="1" i="0" u="none" strike="noStrike" kern="1200" dirty="0" smtClean="0">
                <a:solidFill>
                  <a:schemeClr val="tx1"/>
                </a:solidFill>
                <a:effectLst/>
                <a:latin typeface="+mn-lt"/>
                <a:ea typeface="+mn-ea"/>
                <a:cs typeface="+mn-cs"/>
              </a:rPr>
              <a:t>Ocak 2018		</a:t>
            </a:r>
            <a:r>
              <a:rPr lang="tr-TR" sz="1200" b="0" i="0" u="none" strike="noStrike" kern="1200" baseline="0" dirty="0" smtClean="0">
                <a:solidFill>
                  <a:schemeClr val="tx1"/>
                </a:solidFill>
                <a:effectLst/>
                <a:latin typeface="+mn-lt"/>
                <a:ea typeface="+mn-ea"/>
                <a:cs typeface="+mn-cs"/>
              </a:rPr>
              <a:t>katılım oranı </a:t>
            </a:r>
            <a:r>
              <a:rPr lang="tr-TR" sz="1200" b="1" i="0" u="none" strike="noStrike" kern="1200" dirty="0" smtClean="0">
                <a:solidFill>
                  <a:schemeClr val="tx1"/>
                </a:solidFill>
                <a:effectLst/>
                <a:latin typeface="+mn-lt"/>
                <a:ea typeface="+mn-ea"/>
                <a:cs typeface="+mn-cs"/>
              </a:rPr>
              <a:t>%94</a:t>
            </a:r>
          </a:p>
          <a:p>
            <a:pPr marL="171450" indent="-171450" rtl="0" eaLnBrk="1" fontAlgn="ctr" latinLnBrk="0" hangingPunct="1">
              <a:buFont typeface="Arial" panose="020B0604020202020204" pitchFamily="34" charset="0"/>
              <a:buChar char="•"/>
            </a:pPr>
            <a:endParaRPr lang="tr-TR" sz="1200" b="1" i="0" u="none" strike="noStrike" kern="1200" dirty="0" smtClean="0">
              <a:solidFill>
                <a:schemeClr val="tx1"/>
              </a:solidFill>
              <a:effectLst/>
              <a:latin typeface="+mn-lt"/>
              <a:ea typeface="+mn-ea"/>
              <a:cs typeface="+mn-cs"/>
            </a:endParaRPr>
          </a:p>
          <a:p>
            <a:pPr marL="171450" indent="-171450" rtl="0" eaLnBrk="1" fontAlgn="ctr" latinLnBrk="0" hangingPunct="1">
              <a:buFont typeface="Arial" panose="020B0604020202020204" pitchFamily="34" charset="0"/>
              <a:buChar char="•"/>
            </a:pPr>
            <a:r>
              <a:rPr lang="tr-TR" sz="1200" b="1" i="0" u="none" strike="noStrike" kern="1200" dirty="0" smtClean="0">
                <a:solidFill>
                  <a:schemeClr val="tx1"/>
                </a:solidFill>
                <a:effectLst>
                  <a:outerShdw blurRad="38100" dist="38100" dir="2700000" algn="tl" rotWithShape="0">
                    <a:srgbClr val="000000">
                      <a:alpha val="43000"/>
                    </a:srgbClr>
                  </a:outerShdw>
                </a:effectLst>
                <a:latin typeface="+mn-lt"/>
                <a:ea typeface="+mn-ea"/>
                <a:cs typeface="+mn-cs"/>
              </a:rPr>
              <a:t>Temmuz 2018</a:t>
            </a:r>
            <a:r>
              <a:rPr lang="tr-TR" sz="1200" b="0" i="0" u="none" strike="noStrike" kern="1200" dirty="0" smtClean="0">
                <a:solidFill>
                  <a:schemeClr val="tx1"/>
                </a:solidFill>
                <a:effectLst/>
                <a:latin typeface="+mn-lt"/>
                <a:ea typeface="+mn-ea"/>
                <a:cs typeface="+mn-cs"/>
              </a:rPr>
              <a:t>	</a:t>
            </a:r>
            <a:r>
              <a:rPr lang="tr-TR" sz="1200" b="0" i="0" u="none" strike="noStrike" kern="1200" baseline="0" dirty="0" smtClean="0">
                <a:solidFill>
                  <a:schemeClr val="tx1"/>
                </a:solidFill>
                <a:effectLst/>
                <a:latin typeface="+mn-lt"/>
                <a:ea typeface="+mn-ea"/>
                <a:cs typeface="+mn-cs"/>
              </a:rPr>
              <a:t>katılım oranı </a:t>
            </a:r>
            <a:r>
              <a:rPr lang="tr-TR" sz="1200" b="1" i="0" u="none" strike="noStrike" kern="1200" dirty="0" smtClean="0">
                <a:solidFill>
                  <a:schemeClr val="tx1"/>
                </a:solidFill>
                <a:effectLst>
                  <a:outerShdw blurRad="38100" dist="38100" dir="2700000" algn="tl" rotWithShape="0">
                    <a:srgbClr val="000000">
                      <a:alpha val="43000"/>
                    </a:srgbClr>
                  </a:outerShdw>
                </a:effectLst>
                <a:latin typeface="+mn-lt"/>
                <a:ea typeface="+mn-ea"/>
                <a:cs typeface="+mn-cs"/>
              </a:rPr>
              <a:t>%57</a:t>
            </a:r>
            <a:endParaRPr lang="tr-TR"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A3929-8420-40CB-B8BF-9CEF43983545}" type="slidenum">
              <a:rPr lang="en-US" smtClean="0"/>
              <a:t>14</a:t>
            </a:fld>
            <a:endParaRPr lang="en-US"/>
          </a:p>
        </p:txBody>
      </p:sp>
    </p:spTree>
    <p:extLst>
      <p:ext uri="{BB962C8B-B14F-4D97-AF65-F5344CB8AC3E}">
        <p14:creationId xmlns:p14="http://schemas.microsoft.com/office/powerpoint/2010/main" val="3089384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1" i="0" kern="1200" dirty="0" smtClean="0">
                <a:solidFill>
                  <a:schemeClr val="tx1"/>
                </a:solidFill>
                <a:effectLst/>
                <a:latin typeface="+mn-lt"/>
                <a:ea typeface="+mn-ea"/>
                <a:cs typeface="+mn-cs"/>
              </a:rPr>
              <a:t>Çalışanlar</a:t>
            </a:r>
            <a:r>
              <a:rPr lang="tr-TR" sz="1200" b="1" i="0" kern="1200" baseline="0" dirty="0" smtClean="0">
                <a:solidFill>
                  <a:schemeClr val="tx1"/>
                </a:solidFill>
                <a:effectLst/>
                <a:latin typeface="+mn-lt"/>
                <a:ea typeface="+mn-ea"/>
                <a:cs typeface="+mn-cs"/>
              </a:rPr>
              <a:t> ayrıca </a:t>
            </a:r>
          </a:p>
          <a:p>
            <a:endParaRPr lang="tr-TR" sz="1200" b="1" i="0" kern="1200" baseline="0" dirty="0" smtClean="0">
              <a:solidFill>
                <a:schemeClr val="tx1"/>
              </a:solidFill>
              <a:effectLst/>
              <a:latin typeface="+mn-lt"/>
              <a:ea typeface="+mn-ea"/>
              <a:cs typeface="+mn-cs"/>
            </a:endParaRPr>
          </a:p>
          <a:p>
            <a:pPr marL="0" indent="0">
              <a:buFontTx/>
              <a:buNone/>
            </a:pPr>
            <a:r>
              <a:rPr lang="tr-TR" sz="1200" b="1" i="0" kern="120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Ödedikleri katkı paylarının </a:t>
            </a:r>
            <a:r>
              <a:rPr lang="tr-TR" sz="1200" b="1" i="0" kern="1200" dirty="0" smtClean="0">
                <a:solidFill>
                  <a:schemeClr val="tx1"/>
                </a:solidFill>
                <a:effectLst/>
                <a:latin typeface="+mn-lt"/>
                <a:ea typeface="+mn-ea"/>
                <a:cs typeface="+mn-cs"/>
              </a:rPr>
              <a:t>%25’i kadar Devlet Katkısı</a:t>
            </a:r>
            <a:r>
              <a:rPr lang="tr-TR" sz="1200" b="1" i="0" kern="1200" baseline="0" dirty="0" smtClean="0">
                <a:solidFill>
                  <a:schemeClr val="tx1"/>
                </a:solidFill>
                <a:effectLst/>
                <a:latin typeface="+mn-lt"/>
                <a:ea typeface="+mn-ea"/>
                <a:cs typeface="+mn-cs"/>
              </a:rPr>
              <a:t> </a:t>
            </a:r>
            <a:r>
              <a:rPr lang="tr-TR" sz="1200" b="0" i="0" kern="1200" baseline="0" dirty="0" smtClean="0">
                <a:solidFill>
                  <a:schemeClr val="tx1"/>
                </a:solidFill>
                <a:effectLst/>
                <a:latin typeface="+mn-lt"/>
                <a:ea typeface="+mn-ea"/>
                <a:cs typeface="+mn-cs"/>
              </a:rPr>
              <a:t>alır, </a:t>
            </a:r>
          </a:p>
          <a:p>
            <a:pPr marL="171450" indent="-171450">
              <a:buFontTx/>
              <a:buChar char="-"/>
            </a:pPr>
            <a:endParaRPr lang="tr-TR" sz="1200" b="0" i="0" kern="1200" dirty="0" smtClean="0">
              <a:solidFill>
                <a:schemeClr val="tx1"/>
              </a:solidFill>
              <a:effectLst/>
              <a:latin typeface="+mn-lt"/>
              <a:ea typeface="+mn-ea"/>
              <a:cs typeface="+mn-cs"/>
            </a:endParaRPr>
          </a:p>
          <a:p>
            <a:r>
              <a:rPr lang="tr-TR" sz="1200" b="1" i="0" kern="120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2 aylık cayma süresinin sonunda sistemde kalmaya devam ederse, bir defaya mahsus </a:t>
            </a:r>
            <a:r>
              <a:rPr lang="tr-TR" sz="1200" b="1" i="0" kern="1200" dirty="0" smtClean="0">
                <a:solidFill>
                  <a:schemeClr val="tx1"/>
                </a:solidFill>
                <a:effectLst/>
                <a:latin typeface="+mn-lt"/>
                <a:ea typeface="+mn-ea"/>
                <a:cs typeface="+mn-cs"/>
              </a:rPr>
              <a:t>1.000 TL başlangıç devlet katkısını </a:t>
            </a:r>
            <a:r>
              <a:rPr lang="tr-TR" sz="1200" b="0" i="0" kern="1200" dirty="0" smtClean="0">
                <a:solidFill>
                  <a:schemeClr val="tx1"/>
                </a:solidFill>
                <a:effectLst/>
                <a:latin typeface="+mn-lt"/>
                <a:ea typeface="+mn-ea"/>
                <a:cs typeface="+mn-cs"/>
              </a:rPr>
              <a:t>hak eder.</a:t>
            </a:r>
          </a:p>
          <a:p>
            <a:endParaRPr lang="tr-TR" sz="1200" b="0" i="0" kern="1200" dirty="0" smtClean="0">
              <a:solidFill>
                <a:schemeClr val="tx1"/>
              </a:solidFill>
              <a:effectLst/>
              <a:latin typeface="+mn-lt"/>
              <a:ea typeface="+mn-ea"/>
              <a:cs typeface="+mn-cs"/>
            </a:endParaRPr>
          </a:p>
          <a:p>
            <a:pPr marL="0" indent="0">
              <a:buFontTx/>
              <a:buNone/>
            </a:pPr>
            <a:r>
              <a:rPr lang="tr-TR" sz="1200" b="1" i="0" kern="1200" dirty="0" smtClean="0">
                <a:solidFill>
                  <a:schemeClr val="tx1"/>
                </a:solidFill>
                <a:effectLst/>
                <a:latin typeface="+mn-lt"/>
                <a:ea typeface="+mn-ea"/>
                <a:cs typeface="+mn-cs"/>
              </a:rPr>
              <a:t>- Emeklilikte Maaşa Ek %5 Katkı</a:t>
            </a:r>
            <a:r>
              <a:rPr lang="tr-TR" sz="1200" b="1" i="0" kern="1200" baseline="0" dirty="0" smtClean="0">
                <a:solidFill>
                  <a:schemeClr val="tx1"/>
                </a:solidFill>
                <a:effectLst/>
                <a:latin typeface="+mn-lt"/>
                <a:ea typeface="+mn-ea"/>
                <a:cs typeface="+mn-cs"/>
              </a:rPr>
              <a:t> alır.</a:t>
            </a:r>
            <a:endParaRPr lang="tr-TR" sz="1200" b="1" i="0" kern="1200" dirty="0" smtClean="0">
              <a:solidFill>
                <a:schemeClr val="tx1"/>
              </a:solidFill>
              <a:effectLst/>
              <a:latin typeface="+mn-lt"/>
              <a:ea typeface="+mn-ea"/>
              <a:cs typeface="+mn-cs"/>
            </a:endParaRPr>
          </a:p>
          <a:p>
            <a:pPr marL="171450" indent="-171450">
              <a:buFontTx/>
              <a:buChar char="-"/>
            </a:pPr>
            <a:endParaRPr lang="tr-TR"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A3929-8420-40CB-B8BF-9CEF43983545}" type="slidenum">
              <a:rPr lang="en-US" smtClean="0"/>
              <a:t>15</a:t>
            </a:fld>
            <a:endParaRPr lang="en-US"/>
          </a:p>
        </p:txBody>
      </p:sp>
    </p:spTree>
    <p:extLst>
      <p:ext uri="{BB962C8B-B14F-4D97-AF65-F5344CB8AC3E}">
        <p14:creationId xmlns:p14="http://schemas.microsoft.com/office/powerpoint/2010/main" val="1479227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tr-TR" sz="1200" kern="1200" dirty="0" smtClean="0">
                <a:solidFill>
                  <a:schemeClr val="tx1"/>
                </a:solidFill>
                <a:effectLst/>
                <a:latin typeface="+mn-lt"/>
                <a:ea typeface="+mn-ea"/>
                <a:cs typeface="+mn-cs"/>
              </a:rPr>
              <a:t>Sektör olarak,</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Otomatik Katılımda 1,5 yıl içinde, 15 yıllık BES katılımcı sayısının yarısından</a:t>
            </a:r>
            <a:r>
              <a:rPr lang="tr-TR" sz="1200" kern="1200" baseline="0" dirty="0" smtClean="0">
                <a:solidFill>
                  <a:schemeClr val="tx1"/>
                </a:solidFill>
                <a:effectLst/>
                <a:latin typeface="+mn-lt"/>
                <a:ea typeface="+mn-ea"/>
                <a:cs typeface="+mn-cs"/>
              </a:rPr>
              <a:t> fazlasına</a:t>
            </a:r>
            <a:r>
              <a:rPr lang="tr-TR" sz="1200" kern="1200" dirty="0" smtClean="0">
                <a:solidFill>
                  <a:schemeClr val="tx1"/>
                </a:solidFill>
                <a:effectLst/>
                <a:latin typeface="+mn-lt"/>
                <a:ea typeface="+mn-ea"/>
                <a:cs typeface="+mn-cs"/>
              </a:rPr>
              <a:t> ulaştık.</a:t>
            </a:r>
          </a:p>
          <a:p>
            <a:pPr marL="171450" indent="-171450">
              <a:buFont typeface="Arial" panose="020B0604020202020204" pitchFamily="34" charset="0"/>
              <a:buChar char="•"/>
            </a:pPr>
            <a:endParaRPr lang="tr-T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tr-TR" sz="1200" kern="1200" dirty="0" smtClean="0">
                <a:solidFill>
                  <a:schemeClr val="tx1"/>
                </a:solidFill>
                <a:effectLst/>
                <a:latin typeface="+mn-lt"/>
                <a:ea typeface="+mn-ea"/>
                <a:cs typeface="+mn-cs"/>
              </a:rPr>
              <a:t>21 Eylül</a:t>
            </a:r>
            <a:r>
              <a:rPr lang="tr-TR" sz="1200" kern="1200" baseline="0" dirty="0" smtClean="0">
                <a:solidFill>
                  <a:schemeClr val="tx1"/>
                </a:solidFill>
                <a:effectLst/>
                <a:latin typeface="+mn-lt"/>
                <a:ea typeface="+mn-ea"/>
                <a:cs typeface="+mn-cs"/>
              </a:rPr>
              <a:t> tarihli EGM verilerine göre, sektör katılımcı sayısı 6,9 milyonken, Otomatik katılımda bu rakam 4,9 milyona ulaştı.</a:t>
            </a:r>
            <a:endParaRPr lang="tr-TR"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tr-T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tr-TR" sz="1200" kern="1200" dirty="0" smtClean="0">
                <a:solidFill>
                  <a:schemeClr val="tx1"/>
                </a:solidFill>
                <a:effectLst/>
                <a:latin typeface="+mn-lt"/>
                <a:ea typeface="+mn-ea"/>
                <a:cs typeface="+mn-cs"/>
              </a:rPr>
              <a:t>Ülkemiz gibi görece düşük sigorta </a:t>
            </a:r>
            <a:r>
              <a:rPr lang="tr-TR" sz="1200" kern="1200" dirty="0" err="1" smtClean="0">
                <a:solidFill>
                  <a:schemeClr val="tx1"/>
                </a:solidFill>
                <a:effectLst/>
                <a:latin typeface="+mn-lt"/>
                <a:ea typeface="+mn-ea"/>
                <a:cs typeface="+mn-cs"/>
              </a:rPr>
              <a:t>penetrasyon</a:t>
            </a:r>
            <a:r>
              <a:rPr lang="tr-TR" sz="1200" kern="1200" dirty="0" smtClean="0">
                <a:solidFill>
                  <a:schemeClr val="tx1"/>
                </a:solidFill>
                <a:effectLst/>
                <a:latin typeface="+mn-lt"/>
                <a:ea typeface="+mn-ea"/>
                <a:cs typeface="+mn-cs"/>
              </a:rPr>
              <a:t> ve bireysel tasarruf oranlarına sahip ülkemiz için bu sonuç; hem önemli bir başarı ve hem de önemli bir fırsattır. </a:t>
            </a:r>
            <a:endParaRPr lang="tr-TR" dirty="0"/>
          </a:p>
        </p:txBody>
      </p:sp>
      <p:sp>
        <p:nvSpPr>
          <p:cNvPr id="4" name="Slide Number Placeholder 3"/>
          <p:cNvSpPr>
            <a:spLocks noGrp="1"/>
          </p:cNvSpPr>
          <p:nvPr>
            <p:ph type="sldNum" sz="quarter" idx="10"/>
          </p:nvPr>
        </p:nvSpPr>
        <p:spPr/>
        <p:txBody>
          <a:bodyPr/>
          <a:lstStyle/>
          <a:p>
            <a:fld id="{E21A3929-8420-40CB-B8BF-9CEF43983545}" type="slidenum">
              <a:rPr lang="en-US" smtClean="0"/>
              <a:t>16</a:t>
            </a:fld>
            <a:endParaRPr lang="en-US"/>
          </a:p>
        </p:txBody>
      </p:sp>
    </p:spTree>
    <p:extLst>
      <p:ext uri="{BB962C8B-B14F-4D97-AF65-F5344CB8AC3E}">
        <p14:creationId xmlns:p14="http://schemas.microsoft.com/office/powerpoint/2010/main" val="930628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tr-TR" dirty="0" smtClean="0"/>
              <a:t>2013 yılında devlet katkısının uygulanmaya</a:t>
            </a:r>
            <a:r>
              <a:rPr lang="tr-TR" baseline="0" dirty="0" smtClean="0"/>
              <a:t> başlanmasıyla, sektör büyüme ivmesi kazandı. </a:t>
            </a:r>
          </a:p>
          <a:p>
            <a:endParaRPr lang="tr-TR" baseline="0" dirty="0" smtClean="0"/>
          </a:p>
          <a:p>
            <a:pPr marL="171450" indent="-171450">
              <a:buFont typeface="Arial" panose="020B0604020202020204" pitchFamily="34" charset="0"/>
              <a:buChar char="•"/>
            </a:pPr>
            <a:r>
              <a:rPr lang="tr-TR" baseline="0" dirty="0" smtClean="0"/>
              <a:t>2017 yılında ikinci reform niteliğinde olan Otomatik Katılımda da, 21 Eylül tarihli Emeklilik Gözetim Merkezi verilerine göre, fon büyüklüğü 4 milyar TL’ye ulaşmış durumda.</a:t>
            </a:r>
          </a:p>
          <a:p>
            <a:pPr marL="171450" indent="-171450">
              <a:buFont typeface="Arial" panose="020B0604020202020204" pitchFamily="34" charset="0"/>
              <a:buChar char="•"/>
            </a:pPr>
            <a:endParaRPr lang="tr-TR" baseline="0" dirty="0" smtClean="0"/>
          </a:p>
          <a:p>
            <a:pPr marL="171450" indent="-171450">
              <a:buFont typeface="Arial" panose="020B0604020202020204" pitchFamily="34" charset="0"/>
              <a:buChar char="•"/>
            </a:pPr>
            <a:r>
              <a:rPr lang="tr-TR" baseline="0" dirty="0" smtClean="0"/>
              <a:t>21 Eylül tarihli verilere göre B</a:t>
            </a:r>
            <a:r>
              <a:rPr lang="tr-TR" b="1" baseline="0" dirty="0" smtClean="0"/>
              <a:t>ES fon büyüklüğü 77 Milyar TL, devlet katkısı 10 milyar TL </a:t>
            </a:r>
            <a:r>
              <a:rPr lang="tr-TR" b="0" baseline="0" dirty="0" smtClean="0"/>
              <a:t>ve</a:t>
            </a:r>
            <a:r>
              <a:rPr lang="tr-TR" b="1" baseline="0" dirty="0" smtClean="0"/>
              <a:t> Otomatik katılım 4 milyar TL </a:t>
            </a:r>
            <a:r>
              <a:rPr lang="tr-TR" baseline="0" dirty="0" smtClean="0"/>
              <a:t>olmak üzere, toplam fon büyüklüğü </a:t>
            </a:r>
            <a:r>
              <a:rPr lang="tr-TR" b="1" baseline="0" dirty="0" smtClean="0"/>
              <a:t>90 Milyar TL.</a:t>
            </a:r>
            <a:endParaRPr lang="tr-TR" b="1" dirty="0"/>
          </a:p>
        </p:txBody>
      </p:sp>
      <p:sp>
        <p:nvSpPr>
          <p:cNvPr id="4" name="Slide Number Placeholder 3"/>
          <p:cNvSpPr>
            <a:spLocks noGrp="1"/>
          </p:cNvSpPr>
          <p:nvPr>
            <p:ph type="sldNum" sz="quarter" idx="10"/>
          </p:nvPr>
        </p:nvSpPr>
        <p:spPr/>
        <p:txBody>
          <a:bodyPr/>
          <a:lstStyle/>
          <a:p>
            <a:fld id="{E21A3929-8420-40CB-B8BF-9CEF43983545}" type="slidenum">
              <a:rPr lang="en-US" smtClean="0"/>
              <a:t>17</a:t>
            </a:fld>
            <a:endParaRPr lang="en-US"/>
          </a:p>
        </p:txBody>
      </p:sp>
    </p:spTree>
    <p:extLst>
      <p:ext uri="{BB962C8B-B14F-4D97-AF65-F5344CB8AC3E}">
        <p14:creationId xmlns:p14="http://schemas.microsoft.com/office/powerpoint/2010/main" val="454072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tr-TR" dirty="0" smtClean="0"/>
              <a:t>Sistem 2003 yılında</a:t>
            </a:r>
            <a:r>
              <a:rPr lang="tr-TR" baseline="0" dirty="0" smtClean="0"/>
              <a:t> kuruldu:  15 yıl </a:t>
            </a:r>
          </a:p>
          <a:p>
            <a:pPr marL="171450" indent="-171450">
              <a:buFont typeface="Arial" panose="020B0604020202020204" pitchFamily="34" charset="0"/>
              <a:buChar char="•"/>
            </a:pPr>
            <a:endParaRPr lang="tr-TR" baseline="0" dirty="0" smtClean="0"/>
          </a:p>
          <a:p>
            <a:pPr marL="171450" indent="-171450">
              <a:buFont typeface="Arial" panose="020B0604020202020204" pitchFamily="34" charset="0"/>
              <a:buChar char="•"/>
            </a:pPr>
            <a:r>
              <a:rPr lang="tr-TR" baseline="0" dirty="0" smtClean="0"/>
              <a:t>Toplam 18 emeklilik şirketi faaliyette</a:t>
            </a:r>
          </a:p>
          <a:p>
            <a:pPr marL="171450" indent="-171450">
              <a:buFont typeface="Arial" panose="020B0604020202020204" pitchFamily="34" charset="0"/>
              <a:buChar char="•"/>
            </a:pPr>
            <a:endParaRPr lang="tr-TR" baseline="0" dirty="0" smtClean="0"/>
          </a:p>
          <a:p>
            <a:pPr marL="171450" indent="-171450">
              <a:buFont typeface="Arial" panose="020B0604020202020204" pitchFamily="34" charset="0"/>
              <a:buChar char="•"/>
            </a:pPr>
            <a:r>
              <a:rPr lang="tr-TR" baseline="0" dirty="0" smtClean="0"/>
              <a:t>Toplam 13,4 BES sözleşme sayısı  </a:t>
            </a:r>
            <a:r>
              <a:rPr lang="tr-TR" b="1" baseline="0" dirty="0" smtClean="0"/>
              <a:t>(8,2 Milyon BES – 5,1 Milyon OKS)</a:t>
            </a:r>
          </a:p>
          <a:p>
            <a:pPr marL="171450" indent="-171450">
              <a:buFont typeface="Arial" panose="020B0604020202020204" pitchFamily="34" charset="0"/>
              <a:buChar char="•"/>
            </a:pPr>
            <a:endParaRPr lang="tr-TR" baseline="0" dirty="0" smtClean="0"/>
          </a:p>
          <a:p>
            <a:pPr marL="171450" indent="-171450">
              <a:buFont typeface="Arial" panose="020B0604020202020204" pitchFamily="34" charset="0"/>
              <a:buChar char="•"/>
            </a:pPr>
            <a:r>
              <a:rPr lang="tr-TR" baseline="0" dirty="0" smtClean="0"/>
              <a:t>11 Milyon müşteri (</a:t>
            </a:r>
            <a:r>
              <a:rPr lang="tr-TR" b="1" baseline="0" dirty="0" smtClean="0"/>
              <a:t>6,9 Milyon  BES – 4,9 OKS Milyon)</a:t>
            </a:r>
          </a:p>
          <a:p>
            <a:pPr marL="171450" indent="-171450">
              <a:buFont typeface="Arial" panose="020B0604020202020204" pitchFamily="34" charset="0"/>
              <a:buChar char="•"/>
            </a:pPr>
            <a:endParaRPr lang="tr-TR" baseline="0" dirty="0" smtClean="0"/>
          </a:p>
          <a:p>
            <a:pPr marL="171450" indent="-171450">
              <a:buFont typeface="Arial" panose="020B0604020202020204" pitchFamily="34" charset="0"/>
              <a:buChar char="•"/>
            </a:pPr>
            <a:r>
              <a:rPr lang="tr-TR" baseline="0" dirty="0" smtClean="0"/>
              <a:t>90 Milyar TL fon büyüklüğü </a:t>
            </a:r>
            <a:r>
              <a:rPr lang="tr-TR" b="1" baseline="0" dirty="0" smtClean="0"/>
              <a:t>( 77 Milyar BES – 10 Milyar DK – 4 Milyar OKS)</a:t>
            </a:r>
          </a:p>
          <a:p>
            <a:pPr marL="171450" indent="-171450">
              <a:buFont typeface="Arial" panose="020B0604020202020204" pitchFamily="34" charset="0"/>
              <a:buChar char="•"/>
            </a:pPr>
            <a:endParaRPr lang="tr-TR" baseline="0" dirty="0" smtClean="0"/>
          </a:p>
          <a:p>
            <a:pPr marL="171450" indent="-171450">
              <a:buFont typeface="Arial" panose="020B0604020202020204" pitchFamily="34" charset="0"/>
              <a:buChar char="•"/>
            </a:pPr>
            <a:r>
              <a:rPr lang="tr-TR" baseline="0" dirty="0" smtClean="0"/>
              <a:t>82 bin emekli</a:t>
            </a:r>
            <a:endParaRPr lang="tr-TR" dirty="0"/>
          </a:p>
        </p:txBody>
      </p:sp>
      <p:sp>
        <p:nvSpPr>
          <p:cNvPr id="4" name="Slide Number Placeholder 3"/>
          <p:cNvSpPr>
            <a:spLocks noGrp="1"/>
          </p:cNvSpPr>
          <p:nvPr>
            <p:ph type="sldNum" sz="quarter" idx="10"/>
          </p:nvPr>
        </p:nvSpPr>
        <p:spPr/>
        <p:txBody>
          <a:bodyPr/>
          <a:lstStyle/>
          <a:p>
            <a:fld id="{E21A3929-8420-40CB-B8BF-9CEF43983545}" type="slidenum">
              <a:rPr lang="en-US" smtClean="0"/>
              <a:t>18</a:t>
            </a:fld>
            <a:endParaRPr lang="en-US"/>
          </a:p>
        </p:txBody>
      </p:sp>
    </p:spTree>
    <p:extLst>
      <p:ext uri="{BB962C8B-B14F-4D97-AF65-F5344CB8AC3E}">
        <p14:creationId xmlns:p14="http://schemas.microsoft.com/office/powerpoint/2010/main" val="2180643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Emeklilik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fon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varlıklarının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toplam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değerinin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Gayri</a:t>
            </a:r>
            <a:r>
              <a:rPr lang="en-US" sz="1200" b="0" i="0" u="none" strike="noStrike" kern="1200" baseline="0" dirty="0" smtClean="0">
                <a:solidFill>
                  <a:schemeClr val="tx1"/>
                </a:solidFill>
                <a:latin typeface="+mn-lt"/>
                <a:ea typeface="+mn-ea"/>
                <a:cs typeface="+mn-cs"/>
              </a:rPr>
              <a:t> Safi </a:t>
            </a:r>
            <a:r>
              <a:rPr lang="en-US" sz="1200" b="0" i="0" u="none" strike="noStrike" kern="1200" baseline="0" dirty="0" err="1" smtClean="0">
                <a:solidFill>
                  <a:schemeClr val="tx1"/>
                </a:solidFill>
                <a:latin typeface="+mn-lt"/>
                <a:ea typeface="+mn-ea"/>
                <a:cs typeface="+mn-cs"/>
              </a:rPr>
              <a:t>Yurtiçi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Hasıla’ya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oranı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emeklilik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fonları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piyasası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için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temel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göstergelerden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birisidir</a:t>
            </a:r>
            <a:r>
              <a:rPr lang="en-US" sz="1200" b="0" i="0" u="none" strike="noStrike" kern="1200" baseline="0" dirty="0" smtClean="0">
                <a:solidFill>
                  <a:schemeClr val="tx1"/>
                </a:solidFill>
                <a:latin typeface="+mn-lt"/>
                <a:ea typeface="+mn-ea"/>
                <a:cs typeface="+mn-cs"/>
              </a:rPr>
              <a:t>. 2016 </a:t>
            </a:r>
            <a:r>
              <a:rPr lang="en-US" sz="1200" b="0" i="0" u="none" strike="noStrike" kern="1200" baseline="0" dirty="0" err="1" smtClean="0">
                <a:solidFill>
                  <a:schemeClr val="tx1"/>
                </a:solidFill>
                <a:latin typeface="+mn-lt"/>
                <a:ea typeface="+mn-ea"/>
                <a:cs typeface="+mn-cs"/>
              </a:rPr>
              <a:t>yılında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seçilmiş</a:t>
            </a:r>
            <a:r>
              <a:rPr lang="en-US" sz="1200" b="0" i="0" u="none" strike="noStrike" kern="1200" baseline="0" dirty="0" smtClean="0">
                <a:solidFill>
                  <a:schemeClr val="tx1"/>
                </a:solidFill>
                <a:latin typeface="+mn-lt"/>
                <a:ea typeface="+mn-ea"/>
                <a:cs typeface="+mn-cs"/>
              </a:rPr>
              <a:t> OECD </a:t>
            </a:r>
            <a:r>
              <a:rPr lang="en-US" sz="1200" b="0" i="0" u="none" strike="noStrike" kern="1200" baseline="0" dirty="0" err="1" smtClean="0">
                <a:solidFill>
                  <a:schemeClr val="tx1"/>
                </a:solidFill>
                <a:latin typeface="+mn-lt"/>
                <a:ea typeface="+mn-ea"/>
                <a:cs typeface="+mn-cs"/>
              </a:rPr>
              <a:t>ülkelerinde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emeklilik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yatırım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fonlarının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GSYİH’ye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oranı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aşağıdaki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grafikte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verilmiştir</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err="1" smtClean="0">
                <a:solidFill>
                  <a:schemeClr val="tx1"/>
                </a:solidFill>
                <a:latin typeface="+mn-lt"/>
                <a:ea typeface="+mn-ea"/>
                <a:cs typeface="+mn-cs"/>
              </a:rPr>
              <a:t>Grafikten</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izlenebileceği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gibi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seçili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ülkeler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içinde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Danimarka</a:t>
            </a:r>
            <a:r>
              <a:rPr lang="en-US" sz="1200" b="0" i="0" u="none" strike="noStrike" kern="1200" baseline="0" dirty="0" smtClean="0">
                <a:solidFill>
                  <a:schemeClr val="tx1"/>
                </a:solidFill>
                <a:latin typeface="+mn-lt"/>
                <a:ea typeface="+mn-ea"/>
                <a:cs typeface="+mn-cs"/>
              </a:rPr>
              <a:t> % 44 </a:t>
            </a:r>
            <a:r>
              <a:rPr lang="en-US" sz="1200" b="0" i="0" u="none" strike="noStrike" kern="1200" baseline="0" dirty="0" err="1" smtClean="0">
                <a:solidFill>
                  <a:schemeClr val="tx1"/>
                </a:solidFill>
                <a:latin typeface="+mn-lt"/>
                <a:ea typeface="+mn-ea"/>
                <a:cs typeface="+mn-cs"/>
              </a:rPr>
              <a:t>ile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yüksek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değere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sahiptir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Türkiye’de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emeklilik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fonlarının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GSYİH’ye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oranı</a:t>
            </a:r>
            <a:r>
              <a:rPr lang="en-US" sz="1200" b="0" i="0" u="none" strike="noStrike" kern="1200" baseline="0" dirty="0" smtClean="0">
                <a:solidFill>
                  <a:schemeClr val="tx1"/>
                </a:solidFill>
                <a:latin typeface="+mn-lt"/>
                <a:ea typeface="+mn-ea"/>
                <a:cs typeface="+mn-cs"/>
              </a:rPr>
              <a:t> % 2,3’tür. 2015 </a:t>
            </a:r>
            <a:r>
              <a:rPr lang="en-US" sz="1200" b="0" i="0" u="none" strike="noStrike" kern="1200" baseline="0" dirty="0" err="1" smtClean="0">
                <a:solidFill>
                  <a:schemeClr val="tx1"/>
                </a:solidFill>
                <a:latin typeface="+mn-lt"/>
                <a:ea typeface="+mn-ea"/>
                <a:cs typeface="+mn-cs"/>
              </a:rPr>
              <a:t>yılında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oran</a:t>
            </a:r>
            <a:r>
              <a:rPr lang="en-US" sz="1200" b="0" i="0" u="none" strike="noStrike" kern="1200" baseline="0" dirty="0" smtClean="0">
                <a:solidFill>
                  <a:schemeClr val="tx1"/>
                </a:solidFill>
                <a:latin typeface="+mn-lt"/>
                <a:ea typeface="+mn-ea"/>
                <a:cs typeface="+mn-cs"/>
              </a:rPr>
              <a:t> %2,05 </a:t>
            </a:r>
            <a:r>
              <a:rPr lang="en-US" sz="1200" b="0" i="0" u="none" strike="noStrike" kern="1200" baseline="0" dirty="0" err="1" smtClean="0">
                <a:solidFill>
                  <a:schemeClr val="tx1"/>
                </a:solidFill>
                <a:latin typeface="+mn-lt"/>
                <a:ea typeface="+mn-ea"/>
                <a:cs typeface="+mn-cs"/>
              </a:rPr>
              <a:t>olarak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gerçekleşmişti</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21A3929-8420-40CB-B8BF-9CEF4398354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575488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Türkiye’deki tasarrufların yetersiz olduğundan biraz</a:t>
            </a:r>
            <a:r>
              <a:rPr lang="tr-TR" baseline="0" dirty="0" smtClean="0"/>
              <a:t> önce gelişmiş ülkelerin Emeklilik Yatırım Fonlarının </a:t>
            </a:r>
            <a:r>
              <a:rPr lang="tr-TR" baseline="0" dirty="0" err="1" smtClean="0"/>
              <a:t>GSYİH’larına</a:t>
            </a:r>
            <a:r>
              <a:rPr lang="tr-TR" baseline="0" dirty="0" smtClean="0"/>
              <a:t> oranını paylaşarak bahsettim.</a:t>
            </a:r>
          </a:p>
          <a:p>
            <a:endParaRPr lang="tr-TR" baseline="0" dirty="0" smtClean="0"/>
          </a:p>
          <a:p>
            <a:r>
              <a:rPr lang="tr-TR" baseline="0" dirty="0" smtClean="0"/>
              <a:t>Otomatik Katılım2ın en iyi </a:t>
            </a:r>
            <a:r>
              <a:rPr lang="tr-TR" baseline="0" dirty="0" err="1" smtClean="0"/>
              <a:t>uygulayılarından</a:t>
            </a:r>
            <a:r>
              <a:rPr lang="tr-TR" baseline="0" dirty="0" smtClean="0"/>
              <a:t> biri olan </a:t>
            </a:r>
            <a:r>
              <a:rPr lang="tr-TR" baseline="0" dirty="0" err="1" smtClean="0"/>
              <a:t>İngilitere’ye</a:t>
            </a:r>
            <a:r>
              <a:rPr lang="tr-TR" baseline="0" dirty="0" smtClean="0"/>
              <a:t> bakalım.</a:t>
            </a:r>
            <a:endParaRPr lang="en-US" dirty="0"/>
          </a:p>
        </p:txBody>
      </p:sp>
      <p:sp>
        <p:nvSpPr>
          <p:cNvPr id="4" name="Slide Number Placeholder 3"/>
          <p:cNvSpPr>
            <a:spLocks noGrp="1"/>
          </p:cNvSpPr>
          <p:nvPr>
            <p:ph type="sldNum" sz="quarter" idx="10"/>
          </p:nvPr>
        </p:nvSpPr>
        <p:spPr/>
        <p:txBody>
          <a:bodyPr/>
          <a:lstStyle/>
          <a:p>
            <a:fld id="{E21A3929-8420-40CB-B8BF-9CEF43983545}" type="slidenum">
              <a:rPr lang="en-US" smtClean="0"/>
              <a:t>21</a:t>
            </a:fld>
            <a:endParaRPr lang="en-US"/>
          </a:p>
        </p:txBody>
      </p:sp>
    </p:spTree>
    <p:extLst>
      <p:ext uri="{BB962C8B-B14F-4D97-AF65-F5344CB8AC3E}">
        <p14:creationId xmlns:p14="http://schemas.microsoft.com/office/powerpoint/2010/main" val="2094287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Bireysel Emeklilik Sisteminde katılımcılar uzun vadeli tasarruf</a:t>
            </a:r>
            <a:r>
              <a:rPr lang="tr-TR" baseline="0" dirty="0" smtClean="0"/>
              <a:t> yapmayı tercih etmiyor.</a:t>
            </a:r>
          </a:p>
          <a:p>
            <a:endParaRPr lang="tr-TR" baseline="0" dirty="0" smtClean="0"/>
          </a:p>
          <a:p>
            <a:r>
              <a:rPr lang="tr-TR" baseline="0" dirty="0" smtClean="0"/>
              <a:t>Yıllık ortalama %20 çıkış mevcut. </a:t>
            </a:r>
          </a:p>
          <a:p>
            <a:endParaRPr lang="tr-TR" baseline="0" dirty="0" smtClean="0"/>
          </a:p>
          <a:p>
            <a:r>
              <a:rPr lang="tr-TR" baseline="0" dirty="0" smtClean="0"/>
              <a:t>Çıkış yapan katılımcıların bir çoğu kişisel ihtiyaçlarını gidermek için «Emeklilik» sözleşmelerinden ayrılıyorlar.</a:t>
            </a:r>
          </a:p>
          <a:p>
            <a:endParaRPr lang="tr-TR" baseline="0" dirty="0" smtClean="0"/>
          </a:p>
          <a:p>
            <a:r>
              <a:rPr lang="tr-TR" baseline="0" dirty="0" smtClean="0"/>
              <a:t>(</a:t>
            </a:r>
            <a:r>
              <a:rPr lang="tr-TR" baseline="0" dirty="0" err="1" smtClean="0"/>
              <a:t>İphone</a:t>
            </a:r>
            <a:r>
              <a:rPr lang="tr-TR" baseline="0" dirty="0" smtClean="0"/>
              <a:t> </a:t>
            </a:r>
            <a:r>
              <a:rPr lang="tr-TR" baseline="0" dirty="0" err="1" smtClean="0"/>
              <a:t>Xs</a:t>
            </a:r>
            <a:r>
              <a:rPr lang="tr-TR" baseline="0" dirty="0" smtClean="0"/>
              <a:t> </a:t>
            </a:r>
            <a:r>
              <a:rPr lang="tr-TR" baseline="0" dirty="0" err="1" smtClean="0"/>
              <a:t>Max</a:t>
            </a:r>
            <a:r>
              <a:rPr lang="tr-TR" baseline="0" dirty="0" smtClean="0"/>
              <a:t> Geliyor!) </a:t>
            </a:r>
            <a:endParaRPr lang="en-US" dirty="0"/>
          </a:p>
        </p:txBody>
      </p:sp>
      <p:sp>
        <p:nvSpPr>
          <p:cNvPr id="4" name="Slide Number Placeholder 3"/>
          <p:cNvSpPr>
            <a:spLocks noGrp="1"/>
          </p:cNvSpPr>
          <p:nvPr>
            <p:ph type="sldNum" sz="quarter" idx="10"/>
          </p:nvPr>
        </p:nvSpPr>
        <p:spPr/>
        <p:txBody>
          <a:bodyPr/>
          <a:lstStyle/>
          <a:p>
            <a:fld id="{E21A3929-8420-40CB-B8BF-9CEF43983545}" type="slidenum">
              <a:rPr lang="en-US" smtClean="0"/>
              <a:t>22</a:t>
            </a:fld>
            <a:endParaRPr lang="en-US"/>
          </a:p>
        </p:txBody>
      </p:sp>
    </p:spTree>
    <p:extLst>
      <p:ext uri="{BB962C8B-B14F-4D97-AF65-F5344CB8AC3E}">
        <p14:creationId xmlns:p14="http://schemas.microsoft.com/office/powerpoint/2010/main" val="3395586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Sunumumda</a:t>
            </a:r>
            <a:r>
              <a:rPr lang="tr-TR" baseline="0" dirty="0" smtClean="0"/>
              <a:t> sırasıyla, </a:t>
            </a:r>
          </a:p>
          <a:p>
            <a:endParaRPr lang="tr-TR" baseline="0" dirty="0" smtClean="0"/>
          </a:p>
          <a:p>
            <a:r>
              <a:rPr lang="tr-TR" baseline="0" dirty="0" smtClean="0"/>
              <a:t>1- Bireysel Emeklilik Sisteminin önemine ve</a:t>
            </a:r>
          </a:p>
          <a:p>
            <a:endParaRPr lang="tr-TR" baseline="0" dirty="0" smtClean="0"/>
          </a:p>
          <a:p>
            <a:r>
              <a:rPr lang="tr-TR" baseline="0" dirty="0" smtClean="0"/>
              <a:t>2- Gelişimine değinecek, </a:t>
            </a:r>
          </a:p>
          <a:p>
            <a:endParaRPr lang="tr-TR" baseline="0" dirty="0" smtClean="0"/>
          </a:p>
          <a:p>
            <a:r>
              <a:rPr lang="tr-TR" baseline="0" dirty="0" smtClean="0"/>
              <a:t>3- Sistemdeki Sorunlara değinip, </a:t>
            </a:r>
          </a:p>
          <a:p>
            <a:endParaRPr lang="tr-TR" baseline="0" dirty="0" smtClean="0"/>
          </a:p>
          <a:p>
            <a:r>
              <a:rPr lang="tr-TR" baseline="0" dirty="0" smtClean="0"/>
              <a:t>4- Çözüm önerilerimizi sunacağım. </a:t>
            </a:r>
          </a:p>
          <a:p>
            <a:endParaRPr lang="tr-TR" baseline="0" dirty="0" smtClean="0"/>
          </a:p>
          <a:p>
            <a:endParaRPr lang="tr-TR" dirty="0"/>
          </a:p>
        </p:txBody>
      </p:sp>
      <p:sp>
        <p:nvSpPr>
          <p:cNvPr id="4" name="Slide Number Placeholder 3"/>
          <p:cNvSpPr>
            <a:spLocks noGrp="1"/>
          </p:cNvSpPr>
          <p:nvPr>
            <p:ph type="sldNum" sz="quarter" idx="10"/>
          </p:nvPr>
        </p:nvSpPr>
        <p:spPr/>
        <p:txBody>
          <a:bodyPr/>
          <a:lstStyle/>
          <a:p>
            <a:fld id="{E21A3929-8420-40CB-B8BF-9CEF43983545}" type="slidenum">
              <a:rPr lang="en-US" smtClean="0"/>
              <a:t>2</a:t>
            </a:fld>
            <a:endParaRPr lang="en-US"/>
          </a:p>
        </p:txBody>
      </p:sp>
    </p:spTree>
    <p:extLst>
      <p:ext uri="{BB962C8B-B14F-4D97-AF65-F5344CB8AC3E}">
        <p14:creationId xmlns:p14="http://schemas.microsoft.com/office/powerpoint/2010/main" val="2883011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31 Temmuz EGM Verilerine</a:t>
            </a:r>
            <a:r>
              <a:rPr lang="tr-TR" baseline="0" dirty="0" smtClean="0"/>
              <a:t> Göre;</a:t>
            </a:r>
          </a:p>
          <a:p>
            <a:endParaRPr lang="tr-TR" baseline="0" dirty="0" smtClean="0"/>
          </a:p>
          <a:p>
            <a:r>
              <a:rPr lang="tr-TR" baseline="0" dirty="0" smtClean="0"/>
              <a:t>Özel Sektör Cayma Oranı %54</a:t>
            </a:r>
          </a:p>
          <a:p>
            <a:r>
              <a:rPr lang="tr-TR" baseline="0" dirty="0" smtClean="0"/>
              <a:t>Kamu %46</a:t>
            </a:r>
          </a:p>
          <a:p>
            <a:endParaRPr lang="tr-TR" dirty="0" smtClean="0"/>
          </a:p>
          <a:p>
            <a:r>
              <a:rPr lang="tr-TR" dirty="0" smtClean="0"/>
              <a:t>Özel Sektör ve Kamu toplamında Cayma</a:t>
            </a:r>
            <a:r>
              <a:rPr lang="tr-TR" baseline="0" dirty="0" smtClean="0"/>
              <a:t> Oranı ise %52</a:t>
            </a:r>
            <a:endParaRPr lang="en-US" dirty="0"/>
          </a:p>
        </p:txBody>
      </p:sp>
      <p:sp>
        <p:nvSpPr>
          <p:cNvPr id="4" name="Slide Number Placeholder 3"/>
          <p:cNvSpPr>
            <a:spLocks noGrp="1"/>
          </p:cNvSpPr>
          <p:nvPr>
            <p:ph type="sldNum" sz="quarter" idx="10"/>
          </p:nvPr>
        </p:nvSpPr>
        <p:spPr/>
        <p:txBody>
          <a:bodyPr/>
          <a:lstStyle/>
          <a:p>
            <a:fld id="{E21A3929-8420-40CB-B8BF-9CEF43983545}" type="slidenum">
              <a:rPr lang="en-US" smtClean="0"/>
              <a:t>23</a:t>
            </a:fld>
            <a:endParaRPr lang="en-US"/>
          </a:p>
        </p:txBody>
      </p:sp>
    </p:spTree>
    <p:extLst>
      <p:ext uri="{BB962C8B-B14F-4D97-AF65-F5344CB8AC3E}">
        <p14:creationId xmlns:p14="http://schemas.microsoft.com/office/powerpoint/2010/main" val="1371976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1000 </a:t>
            </a:r>
            <a:r>
              <a:rPr lang="tr-TR" dirty="0" smtClean="0">
                <a:sym typeface="Wingdings" panose="05000000000000000000" pitchFamily="2" charset="2"/>
              </a:rPr>
              <a:t> 825</a:t>
            </a:r>
            <a:r>
              <a:rPr lang="tr-TR" baseline="0" dirty="0" smtClean="0">
                <a:sym typeface="Wingdings" panose="05000000000000000000" pitchFamily="2" charset="2"/>
              </a:rPr>
              <a:t> – 825</a:t>
            </a:r>
          </a:p>
          <a:p>
            <a:r>
              <a:rPr lang="tr-TR" dirty="0" smtClean="0"/>
              <a:t>250 </a:t>
            </a:r>
            <a:r>
              <a:rPr lang="tr-TR" dirty="0" smtClean="0">
                <a:sym typeface="Wingdings" panose="05000000000000000000" pitchFamily="2" charset="2"/>
              </a:rPr>
              <a:t></a:t>
            </a:r>
            <a:r>
              <a:rPr lang="tr-TR" baseline="0" dirty="0" smtClean="0">
                <a:sym typeface="Wingdings" panose="05000000000000000000" pitchFamily="2" charset="2"/>
              </a:rPr>
              <a:t>4439 -4431</a:t>
            </a:r>
            <a:endParaRPr lang="tr-TR" dirty="0" smtClean="0"/>
          </a:p>
          <a:p>
            <a:r>
              <a:rPr lang="tr-TR" dirty="0" smtClean="0"/>
              <a:t>100</a:t>
            </a:r>
            <a:r>
              <a:rPr lang="tr-TR" dirty="0" smtClean="0">
                <a:sym typeface="Wingdings" panose="05000000000000000000" pitchFamily="2" charset="2"/>
              </a:rPr>
              <a:t></a:t>
            </a:r>
            <a:r>
              <a:rPr lang="tr-TR" dirty="0" smtClean="0"/>
              <a:t>11.435 10.763 Giriş Yapan</a:t>
            </a:r>
          </a:p>
          <a:p>
            <a:r>
              <a:rPr lang="tr-TR" dirty="0" smtClean="0"/>
              <a:t>50</a:t>
            </a:r>
            <a:r>
              <a:rPr lang="tr-TR" dirty="0" smtClean="0">
                <a:sym typeface="Wingdings" panose="05000000000000000000" pitchFamily="2" charset="2"/>
              </a:rPr>
              <a:t> </a:t>
            </a:r>
            <a:r>
              <a:rPr lang="tr-TR" dirty="0" smtClean="0"/>
              <a:t>19.634 – 18.524</a:t>
            </a:r>
          </a:p>
          <a:p>
            <a:r>
              <a:rPr lang="tr-TR" dirty="0" smtClean="0"/>
              <a:t>10 </a:t>
            </a:r>
            <a:r>
              <a:rPr lang="tr-TR" dirty="0" smtClean="0">
                <a:sym typeface="Wingdings" panose="05000000000000000000" pitchFamily="2" charset="2"/>
              </a:rPr>
              <a:t> 149.522</a:t>
            </a:r>
            <a:r>
              <a:rPr lang="tr-TR" baseline="0" dirty="0" smtClean="0">
                <a:sym typeface="Wingdings" panose="05000000000000000000" pitchFamily="2" charset="2"/>
              </a:rPr>
              <a:t> – 84.519 </a:t>
            </a:r>
            <a:endParaRPr lang="en-US" dirty="0"/>
          </a:p>
        </p:txBody>
      </p:sp>
      <p:sp>
        <p:nvSpPr>
          <p:cNvPr id="4" name="Slide Number Placeholder 3"/>
          <p:cNvSpPr>
            <a:spLocks noGrp="1"/>
          </p:cNvSpPr>
          <p:nvPr>
            <p:ph type="sldNum" sz="quarter" idx="10"/>
          </p:nvPr>
        </p:nvSpPr>
        <p:spPr/>
        <p:txBody>
          <a:bodyPr/>
          <a:lstStyle/>
          <a:p>
            <a:fld id="{E21A3929-8420-40CB-B8BF-9CEF43983545}" type="slidenum">
              <a:rPr lang="en-US" smtClean="0"/>
              <a:t>24</a:t>
            </a:fld>
            <a:endParaRPr lang="en-US"/>
          </a:p>
        </p:txBody>
      </p:sp>
    </p:spTree>
    <p:extLst>
      <p:ext uri="{BB962C8B-B14F-4D97-AF65-F5344CB8AC3E}">
        <p14:creationId xmlns:p14="http://schemas.microsoft.com/office/powerpoint/2010/main" val="898509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i="0" kern="1200" dirty="0" smtClean="0">
                <a:solidFill>
                  <a:schemeClr val="tx1"/>
                </a:solidFill>
                <a:effectLst/>
                <a:latin typeface="+mn-lt"/>
                <a:ea typeface="+mn-ea"/>
                <a:cs typeface="+mn-cs"/>
              </a:rPr>
              <a:t>Sisteme genç </a:t>
            </a:r>
            <a:r>
              <a:rPr lang="tr-TR" sz="1200" b="0" i="0" kern="1200" dirty="0" err="1" smtClean="0">
                <a:solidFill>
                  <a:schemeClr val="tx1"/>
                </a:solidFill>
                <a:effectLst/>
                <a:latin typeface="+mn-lt"/>
                <a:ea typeface="+mn-ea"/>
                <a:cs typeface="+mn-cs"/>
              </a:rPr>
              <a:t>yaşda</a:t>
            </a:r>
            <a:r>
              <a:rPr lang="tr-TR" sz="1200" b="0" i="0" kern="1200" dirty="0" smtClean="0">
                <a:solidFill>
                  <a:schemeClr val="tx1"/>
                </a:solidFill>
                <a:effectLst/>
                <a:latin typeface="+mn-lt"/>
                <a:ea typeface="+mn-ea"/>
                <a:cs typeface="+mn-cs"/>
              </a:rPr>
              <a:t> dahilin olmanın farkını görebilmek için </a:t>
            </a:r>
            <a:r>
              <a:rPr lang="tr-TR" sz="1200" b="1" i="0" kern="1200" dirty="0" smtClean="0">
                <a:solidFill>
                  <a:schemeClr val="tx1"/>
                </a:solidFill>
                <a:effectLst/>
                <a:latin typeface="+mn-lt"/>
                <a:ea typeface="+mn-ea"/>
                <a:cs typeface="+mn-cs"/>
              </a:rPr>
              <a:t>EGM Muhtemel</a:t>
            </a:r>
            <a:r>
              <a:rPr lang="tr-TR" sz="1200" b="1" i="0" kern="1200" baseline="0" dirty="0" smtClean="0">
                <a:solidFill>
                  <a:schemeClr val="tx1"/>
                </a:solidFill>
                <a:effectLst/>
                <a:latin typeface="+mn-lt"/>
                <a:ea typeface="+mn-ea"/>
                <a:cs typeface="+mn-cs"/>
              </a:rPr>
              <a:t> Birikin Hesaplama </a:t>
            </a:r>
            <a:r>
              <a:rPr lang="tr-TR" sz="1200" b="0" i="0" kern="1200" baseline="0" dirty="0" smtClean="0">
                <a:solidFill>
                  <a:schemeClr val="tx1"/>
                </a:solidFill>
                <a:effectLst/>
                <a:latin typeface="+mn-lt"/>
                <a:ea typeface="+mn-ea"/>
                <a:cs typeface="+mn-cs"/>
              </a:rPr>
              <a:t>aracına</a:t>
            </a:r>
            <a:r>
              <a:rPr lang="tr-TR" sz="1200" b="1" i="0" kern="1200" baseline="0" dirty="0" smtClean="0">
                <a:solidFill>
                  <a:schemeClr val="tx1"/>
                </a:solidFill>
                <a:effectLst/>
                <a:latin typeface="+mn-lt"/>
                <a:ea typeface="+mn-ea"/>
                <a:cs typeface="+mn-cs"/>
              </a:rPr>
              <a:t> </a:t>
            </a:r>
            <a:r>
              <a:rPr lang="tr-TR" sz="1200" b="0" i="0" kern="1200" baseline="0" dirty="0" smtClean="0">
                <a:solidFill>
                  <a:schemeClr val="tx1"/>
                </a:solidFill>
                <a:effectLst/>
                <a:latin typeface="+mn-lt"/>
                <a:ea typeface="+mn-ea"/>
                <a:cs typeface="+mn-cs"/>
              </a:rPr>
              <a:t>göre çıkan verilere bakalım.</a:t>
            </a:r>
          </a:p>
          <a:p>
            <a:endParaRPr lang="tr-TR" sz="1200" b="1" i="0" kern="1200" baseline="0" dirty="0" smtClean="0">
              <a:solidFill>
                <a:schemeClr val="tx1"/>
              </a:solidFill>
              <a:effectLst/>
              <a:latin typeface="+mn-lt"/>
              <a:ea typeface="+mn-ea"/>
              <a:cs typeface="+mn-cs"/>
            </a:endParaRPr>
          </a:p>
          <a:p>
            <a:r>
              <a:rPr lang="tr-TR" sz="1200" b="1" i="0" kern="1200" baseline="0" dirty="0" smtClean="0">
                <a:solidFill>
                  <a:schemeClr val="tx1"/>
                </a:solidFill>
                <a:effectLst/>
                <a:latin typeface="+mn-lt"/>
                <a:ea typeface="+mn-ea"/>
                <a:cs typeface="+mn-cs"/>
              </a:rPr>
              <a:t>Hesaplama İlgili varsayımlar ile yapılmıştır </a:t>
            </a:r>
            <a:r>
              <a:rPr lang="tr-TR" sz="1200" b="1" i="0" kern="1200" baseline="0" dirty="0" smtClean="0">
                <a:solidFill>
                  <a:schemeClr val="tx1"/>
                </a:solidFill>
                <a:effectLst/>
                <a:latin typeface="+mn-lt"/>
                <a:ea typeface="+mn-ea"/>
                <a:cs typeface="+mn-cs"/>
                <a:sym typeface="Wingdings" panose="05000000000000000000" pitchFamily="2" charset="2"/>
              </a:rPr>
              <a:t></a:t>
            </a:r>
            <a:r>
              <a:rPr lang="en-US" sz="1200" b="0" i="0" kern="1200" dirty="0" smtClean="0">
                <a:solidFill>
                  <a:schemeClr val="tx1"/>
                </a:solidFill>
                <a:effectLst/>
                <a:latin typeface="+mn-lt"/>
                <a:ea typeface="+mn-ea"/>
                <a:cs typeface="+mn-cs"/>
              </a:rPr>
              <a:t> </a:t>
            </a:r>
            <a:endParaRPr lang="tr-TR" sz="1200" b="0" i="0" kern="1200" dirty="0" smtClean="0">
              <a:solidFill>
                <a:schemeClr val="tx1"/>
              </a:solidFill>
              <a:effectLst/>
              <a:latin typeface="+mn-lt"/>
              <a:ea typeface="+mn-ea"/>
              <a:cs typeface="+mn-cs"/>
            </a:endParaRPr>
          </a:p>
          <a:p>
            <a:endParaRPr lang="tr-TR"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aylık</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100 TL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katkı</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payı</a:t>
            </a:r>
            <a:r>
              <a:rPr lang="en-US" sz="1200" b="0" i="0" kern="1200" dirty="0" smtClean="0">
                <a:solidFill>
                  <a:schemeClr val="tx1"/>
                </a:solidFill>
                <a:effectLst/>
                <a:latin typeface="+mn-lt"/>
                <a:ea typeface="+mn-ea"/>
                <a:cs typeface="+mn-cs"/>
              </a:rPr>
              <a:t> ve </a:t>
            </a:r>
            <a:r>
              <a:rPr lang="en-US" sz="1200" b="0" i="0" kern="1200" dirty="0" err="1" smtClean="0">
                <a:solidFill>
                  <a:schemeClr val="tx1"/>
                </a:solidFill>
                <a:effectLst/>
                <a:latin typeface="+mn-lt"/>
                <a:ea typeface="+mn-ea"/>
                <a:cs typeface="+mn-cs"/>
              </a:rPr>
              <a:t>toplu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olarak</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0 TL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öderse</a:t>
            </a:r>
            <a:r>
              <a:rPr lang="en-US" sz="1200" b="0" i="0" kern="1200" dirty="0" smtClean="0">
                <a:solidFill>
                  <a:schemeClr val="tx1"/>
                </a:solidFill>
                <a:effectLst/>
                <a:latin typeface="+mn-lt"/>
                <a:ea typeface="+mn-ea"/>
                <a:cs typeface="+mn-cs"/>
              </a:rPr>
              <a:t>; </a:t>
            </a:r>
            <a:endParaRPr lang="tr-TR"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yıllık</a:t>
            </a:r>
            <a:r>
              <a:rPr lang="en-US" sz="1200" b="0" i="0" kern="1200" smtClean="0">
                <a:solidFill>
                  <a:schemeClr val="tx1"/>
                </a:solidFill>
                <a:effectLst/>
                <a:latin typeface="+mn-lt"/>
                <a:ea typeface="+mn-ea"/>
                <a:cs typeface="+mn-cs"/>
              </a:rPr>
              <a:t> </a:t>
            </a:r>
            <a:r>
              <a:rPr lang="en-US" sz="1200" b="1" i="0" kern="120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katkı</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payı</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artışı</a:t>
            </a:r>
            <a:r>
              <a:rPr lang="en-US" sz="1200" b="0" i="0" kern="1200" dirty="0" smtClean="0">
                <a:solidFill>
                  <a:schemeClr val="tx1"/>
                </a:solidFill>
                <a:effectLst/>
                <a:latin typeface="+mn-lt"/>
                <a:ea typeface="+mn-ea"/>
                <a:cs typeface="+mn-cs"/>
              </a:rPr>
              <a:t>, </a:t>
            </a:r>
            <a:endParaRPr lang="tr-TR"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%0</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yönetim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gideri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kesintisi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yıllık</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%1,00</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işletim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gideri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kesintisi</a:t>
            </a:r>
            <a:r>
              <a:rPr lang="en-US" sz="1200" b="0" i="0" kern="1200" dirty="0" smtClean="0">
                <a:solidFill>
                  <a:schemeClr val="tx1"/>
                </a:solidFill>
                <a:effectLst/>
                <a:latin typeface="+mn-lt"/>
                <a:ea typeface="+mn-ea"/>
                <a:cs typeface="+mn-cs"/>
              </a:rPr>
              <a:t> </a:t>
            </a:r>
            <a:endParaRPr lang="tr-TR"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yıllık</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%3,00</a:t>
            </a:r>
            <a:r>
              <a:rPr lang="en-US" sz="1200" b="0" i="0" kern="1200" dirty="0" smtClean="0">
                <a:solidFill>
                  <a:schemeClr val="tx1"/>
                </a:solidFill>
                <a:effectLst/>
                <a:latin typeface="+mn-lt"/>
                <a:ea typeface="+mn-ea"/>
                <a:cs typeface="+mn-cs"/>
              </a:rPr>
              <a:t> reel </a:t>
            </a:r>
            <a:r>
              <a:rPr lang="en-US" sz="1200" b="0" i="0" kern="1200" dirty="0" err="1" smtClean="0">
                <a:solidFill>
                  <a:schemeClr val="tx1"/>
                </a:solidFill>
                <a:effectLst/>
                <a:latin typeface="+mn-lt"/>
                <a:ea typeface="+mn-ea"/>
                <a:cs typeface="+mn-cs"/>
              </a:rPr>
              <a:t>getiri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ile</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56</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yaşında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emekliliğe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kazandığında</a:t>
            </a:r>
            <a:endParaRPr lang="en-US" dirty="0"/>
          </a:p>
        </p:txBody>
      </p:sp>
      <p:sp>
        <p:nvSpPr>
          <p:cNvPr id="4" name="Slide Number Placeholder 3"/>
          <p:cNvSpPr>
            <a:spLocks noGrp="1"/>
          </p:cNvSpPr>
          <p:nvPr>
            <p:ph type="sldNum" sz="quarter" idx="10"/>
          </p:nvPr>
        </p:nvSpPr>
        <p:spPr/>
        <p:txBody>
          <a:bodyPr/>
          <a:lstStyle/>
          <a:p>
            <a:fld id="{E21A3929-8420-40CB-B8BF-9CEF43983545}" type="slidenum">
              <a:rPr lang="en-US" smtClean="0"/>
              <a:t>25</a:t>
            </a:fld>
            <a:endParaRPr lang="en-US"/>
          </a:p>
        </p:txBody>
      </p:sp>
    </p:spTree>
    <p:extLst>
      <p:ext uri="{BB962C8B-B14F-4D97-AF65-F5344CB8AC3E}">
        <p14:creationId xmlns:p14="http://schemas.microsoft.com/office/powerpoint/2010/main" val="2396572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b="1" dirty="0" err="1" smtClean="0"/>
              <a:t>İşveren</a:t>
            </a:r>
            <a:r>
              <a:rPr lang="en-GB" b="1" dirty="0" smtClean="0"/>
              <a:t> </a:t>
            </a:r>
            <a:r>
              <a:rPr lang="en-GB" b="1" dirty="0" err="1" smtClean="0"/>
              <a:t>katılımının</a:t>
            </a:r>
            <a:r>
              <a:rPr lang="en-GB" b="1" dirty="0" smtClean="0"/>
              <a:t> </a:t>
            </a:r>
            <a:r>
              <a:rPr lang="en-GB" b="1" dirty="0" err="1" smtClean="0"/>
              <a:t>zorunlu</a:t>
            </a:r>
            <a:r>
              <a:rPr lang="en-GB" b="1" dirty="0" smtClean="0"/>
              <a:t> </a:t>
            </a:r>
            <a:r>
              <a:rPr lang="en-GB" b="1" dirty="0" err="1" smtClean="0"/>
              <a:t>tutulması</a:t>
            </a:r>
            <a:endParaRPr lang="en-GB" b="1" dirty="0" smtClean="0"/>
          </a:p>
          <a:p>
            <a:pPr lvl="0"/>
            <a:r>
              <a:rPr lang="tr-TR" sz="1200" kern="1200" dirty="0" smtClean="0">
                <a:solidFill>
                  <a:schemeClr val="tx1"/>
                </a:solidFill>
                <a:effectLst/>
                <a:latin typeface="+mn-lt"/>
                <a:ea typeface="+mn-ea"/>
                <a:cs typeface="+mn-cs"/>
              </a:rPr>
              <a:t>İşveren katkısının zorunlu olması ve %1'den başlayarak 3 ila 5 yıl içinde %3'e artırılması. İşveren üzerindeki yükün hafifletilmesi amacıyla aşağıdaki yöntemler tek tek veya birlikte kullanılabilir:</a:t>
            </a:r>
            <a:endParaRPr lang="en-GB" sz="1200" kern="1200" dirty="0" smtClean="0">
              <a:solidFill>
                <a:schemeClr val="tx1"/>
              </a:solidFill>
              <a:effectLst/>
              <a:latin typeface="+mn-lt"/>
              <a:ea typeface="+mn-ea"/>
              <a:cs typeface="+mn-cs"/>
            </a:endParaRPr>
          </a:p>
          <a:p>
            <a:pPr lvl="1"/>
            <a:r>
              <a:rPr lang="tr-TR" sz="1200" kern="1200" dirty="0" smtClean="0">
                <a:solidFill>
                  <a:schemeClr val="tx1"/>
                </a:solidFill>
                <a:effectLst/>
                <a:latin typeface="+mn-lt"/>
                <a:ea typeface="+mn-ea"/>
                <a:cs typeface="+mn-cs"/>
              </a:rPr>
              <a:t>İşverenlere yönelik teşvikler (vergi indirimi </a:t>
            </a:r>
            <a:r>
              <a:rPr lang="tr-TR" sz="1200" kern="1200" dirty="0" err="1" smtClean="0">
                <a:solidFill>
                  <a:schemeClr val="tx1"/>
                </a:solidFill>
                <a:effectLst/>
                <a:latin typeface="+mn-lt"/>
                <a:ea typeface="+mn-ea"/>
                <a:cs typeface="+mn-cs"/>
              </a:rPr>
              <a:t>v.s</a:t>
            </a:r>
            <a:r>
              <a:rPr lang="tr-TR"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lvl="1"/>
            <a:r>
              <a:rPr lang="tr-TR" sz="1200" kern="1200" dirty="0" smtClean="0">
                <a:solidFill>
                  <a:schemeClr val="tx1"/>
                </a:solidFill>
                <a:effectLst/>
                <a:latin typeface="+mn-lt"/>
                <a:ea typeface="+mn-ea"/>
                <a:cs typeface="+mn-cs"/>
              </a:rPr>
              <a:t>Devlet katkısının, işveren katkısı olarak sisteme ödenmesi.</a:t>
            </a:r>
            <a:endParaRPr lang="en-GB" sz="1200" kern="1200" dirty="0" smtClean="0">
              <a:solidFill>
                <a:schemeClr val="tx1"/>
              </a:solidFill>
              <a:effectLst/>
              <a:latin typeface="+mn-lt"/>
              <a:ea typeface="+mn-ea"/>
              <a:cs typeface="+mn-cs"/>
            </a:endParaRPr>
          </a:p>
          <a:p>
            <a:pPr lvl="1"/>
            <a:r>
              <a:rPr lang="tr-TR" sz="1200" kern="1200" dirty="0" smtClean="0">
                <a:solidFill>
                  <a:schemeClr val="tx1"/>
                </a:solidFill>
                <a:effectLst/>
                <a:latin typeface="+mn-lt"/>
                <a:ea typeface="+mn-ea"/>
                <a:cs typeface="+mn-cs"/>
              </a:rPr>
              <a:t>İşverenler üzerindeki işsizlik sigortası işveren payının bir kısmının işveren katkısı olarak sisteme ödenmesi.</a:t>
            </a:r>
            <a:endParaRPr lang="en-GB" sz="1200" kern="1200" dirty="0" smtClean="0">
              <a:solidFill>
                <a:schemeClr val="tx1"/>
              </a:solidFill>
              <a:effectLst/>
              <a:latin typeface="+mn-lt"/>
              <a:ea typeface="+mn-ea"/>
              <a:cs typeface="+mn-cs"/>
            </a:endParaRPr>
          </a:p>
          <a:p>
            <a:pPr lvl="1"/>
            <a:r>
              <a:rPr lang="tr-TR" sz="1200" kern="1200" dirty="0" smtClean="0">
                <a:solidFill>
                  <a:schemeClr val="tx1"/>
                </a:solidFill>
                <a:effectLst/>
                <a:latin typeface="+mn-lt"/>
                <a:ea typeface="+mn-ea"/>
                <a:cs typeface="+mn-cs"/>
              </a:rPr>
              <a:t>Kıdem tazminatı fonunun işveren katkısı olarak sisteme ödenmesi.</a:t>
            </a:r>
            <a:endParaRPr lang="en-GB" sz="1200" kern="1200" dirty="0" smtClean="0">
              <a:solidFill>
                <a:schemeClr val="tx1"/>
              </a:solidFill>
              <a:effectLst/>
              <a:latin typeface="+mn-lt"/>
              <a:ea typeface="+mn-ea"/>
              <a:cs typeface="+mn-cs"/>
            </a:endParaRPr>
          </a:p>
          <a:p>
            <a:pPr marL="171450" indent="-171450">
              <a:buFont typeface="Wingdings" panose="05000000000000000000" pitchFamily="2" charset="2"/>
              <a:buChar char="§"/>
            </a:pPr>
            <a:endParaRPr lang="en-GB" b="1" dirty="0" smtClean="0"/>
          </a:p>
          <a:p>
            <a:pPr marL="171450" indent="-171450">
              <a:buFont typeface="Wingdings" panose="05000000000000000000" pitchFamily="2" charset="2"/>
              <a:buChar char="§"/>
            </a:pPr>
            <a:r>
              <a:rPr lang="tr-TR" b="1" dirty="0" smtClean="0"/>
              <a:t>Alt ve Üst Yaş Sınırının Kaldırılması</a:t>
            </a:r>
          </a:p>
          <a:p>
            <a:pPr marL="0" indent="0">
              <a:buFont typeface="Wingdings" panose="05000000000000000000" pitchFamily="2" charset="2"/>
              <a:buNone/>
            </a:pPr>
            <a:endParaRPr lang="tr-TR" dirty="0" smtClean="0"/>
          </a:p>
          <a:p>
            <a:pPr marL="171450" indent="-171450">
              <a:buFont typeface="Wingdings" panose="05000000000000000000" pitchFamily="2" charset="2"/>
              <a:buChar char="ü"/>
            </a:pPr>
            <a:r>
              <a:rPr lang="tr-TR" dirty="0" smtClean="0"/>
              <a:t>Türkiye’de 18 yaşın</a:t>
            </a:r>
            <a:r>
              <a:rPr lang="tr-TR" baseline="0" dirty="0" smtClean="0"/>
              <a:t> altında 20 Milyon kişi bulunuyor. </a:t>
            </a:r>
            <a:r>
              <a:rPr lang="tr-TR" dirty="0" smtClean="0"/>
              <a:t>Bireysel</a:t>
            </a:r>
            <a:r>
              <a:rPr lang="tr-TR" baseline="0" dirty="0" smtClean="0"/>
              <a:t> Emeklilik için alt sınır olan 18 yaşın kaldırılması bireylerin küçük yaştan itibaren tasarruf yapma alışkanlığı kazandıracak ve sistemi güçlü hale getirecektir. </a:t>
            </a:r>
          </a:p>
          <a:p>
            <a:pPr marL="171450" indent="-171450">
              <a:buFont typeface="Wingdings" panose="05000000000000000000" pitchFamily="2" charset="2"/>
              <a:buChar char="ü"/>
            </a:pPr>
            <a:r>
              <a:rPr lang="tr-TR" baseline="0" dirty="0" smtClean="0"/>
              <a:t>OKS için ise üst katılım sınırı olan 45 yaşın kaldırılması, emekliliği için daha çok uzun süre olan çalışanlar için gelecek güvencesi getirecektir.</a:t>
            </a:r>
            <a:endParaRPr lang="tr-TR" dirty="0" smtClean="0"/>
          </a:p>
          <a:p>
            <a:pPr marL="0" indent="0">
              <a:buFont typeface="Wingdings" panose="05000000000000000000" pitchFamily="2" charset="2"/>
              <a:buNone/>
            </a:pPr>
            <a:endParaRPr lang="tr-TR" dirty="0" smtClean="0"/>
          </a:p>
          <a:p>
            <a:pPr marL="171450" indent="-171450">
              <a:buFont typeface="Wingdings" panose="05000000000000000000" pitchFamily="2" charset="2"/>
              <a:buChar char="§"/>
            </a:pPr>
            <a:r>
              <a:rPr lang="tr-TR" b="1" dirty="0" smtClean="0"/>
              <a:t>Zorunlu hallerde kısmi olarak birikim alınması</a:t>
            </a:r>
          </a:p>
          <a:p>
            <a:pPr marL="171450" indent="-171450">
              <a:buFont typeface="Wingdings" panose="05000000000000000000" pitchFamily="2" charset="2"/>
              <a:buChar char="ü"/>
            </a:pPr>
            <a:r>
              <a:rPr lang="tr-TR" b="0" dirty="0" smtClean="0"/>
              <a:t>Katılımcının çıkış işlemi yapması ile sistem için en önemli unsuru;</a:t>
            </a:r>
            <a:r>
              <a:rPr lang="tr-TR" b="0" baseline="0" dirty="0" smtClean="0"/>
              <a:t> sistemde geçirdiği yıl avantajını kaybediyor. İkraz hakkının zorunlu hallerde tanınması, katılımcılar için uzun süreli tasarrufu teşvik edecektir.</a:t>
            </a:r>
            <a:endParaRPr lang="tr-TR" b="0" dirty="0" smtClean="0"/>
          </a:p>
          <a:p>
            <a:pPr marL="0" indent="0">
              <a:buFont typeface="Wingdings" panose="05000000000000000000" pitchFamily="2" charset="2"/>
              <a:buNone/>
            </a:pPr>
            <a:endParaRPr lang="tr-TR" b="1" dirty="0" smtClean="0"/>
          </a:p>
          <a:p>
            <a:pPr marL="171450" indent="-171450">
              <a:buFont typeface="Wingdings" panose="05000000000000000000" pitchFamily="2" charset="2"/>
              <a:buChar char="§"/>
            </a:pPr>
            <a:r>
              <a:rPr lang="tr-TR" b="1" dirty="0" smtClean="0"/>
              <a:t>Yeni sözleşme türlerinin oluşturulması</a:t>
            </a:r>
          </a:p>
          <a:p>
            <a:pPr marL="171450" indent="-171450">
              <a:buFont typeface="Wingdings" panose="05000000000000000000" pitchFamily="2" charset="2"/>
              <a:buChar char="ü"/>
            </a:pPr>
            <a:r>
              <a:rPr lang="tr-TR" dirty="0" smtClean="0"/>
              <a:t>Eğitim, Uzun Süreli Bakım, </a:t>
            </a:r>
            <a:r>
              <a:rPr lang="tr-TR" baseline="0" dirty="0" smtClean="0"/>
              <a:t> </a:t>
            </a:r>
            <a:r>
              <a:rPr lang="tr-TR" sz="1200" kern="1200" dirty="0" smtClean="0">
                <a:solidFill>
                  <a:schemeClr val="tx1"/>
                </a:solidFill>
                <a:effectLst/>
                <a:latin typeface="+mn-lt"/>
                <a:ea typeface="+mn-ea"/>
                <a:cs typeface="+mn-cs"/>
              </a:rPr>
              <a:t>Çeyiz ve konut hesabı gibi orta vadeli tasarrufu teşvik eden ve bankalar tarafından sunulan sistemler istenen başarıya ulaşamamıştır. Bu başarının ancak etkin ve organize satış faaliyetleri ile mümkün olacağını değerlendiriyoruz. </a:t>
            </a:r>
            <a:r>
              <a:rPr lang="tr-TR" sz="1200" kern="1200" dirty="0" err="1" smtClean="0">
                <a:solidFill>
                  <a:schemeClr val="tx1"/>
                </a:solidFill>
                <a:effectLst/>
                <a:latin typeface="+mn-lt"/>
                <a:ea typeface="+mn-ea"/>
                <a:cs typeface="+mn-cs"/>
              </a:rPr>
              <a:t>BES’in</a:t>
            </a:r>
            <a:r>
              <a:rPr lang="tr-TR" sz="1200" kern="1200" dirty="0" smtClean="0">
                <a:solidFill>
                  <a:schemeClr val="tx1"/>
                </a:solidFill>
                <a:effectLst/>
                <a:latin typeface="+mn-lt"/>
                <a:ea typeface="+mn-ea"/>
                <a:cs typeface="+mn-cs"/>
              </a:rPr>
              <a:t> başarısı, öncelikle bu satış yapısının kurulmasından ve emeklilik şirketlerinin başta bankalar olmak üzere tüm satış kanallarını aktif olarak kullanmalarından kaynaklanmıştır</a:t>
            </a:r>
            <a:endParaRPr lang="tr-TR" dirty="0" smtClean="0"/>
          </a:p>
          <a:p>
            <a:pPr marL="171450" indent="-171450">
              <a:buFont typeface="Wingdings" panose="05000000000000000000" pitchFamily="2" charset="2"/>
              <a:buChar char="§"/>
            </a:pPr>
            <a:endParaRPr lang="tr-TR" dirty="0" smtClean="0"/>
          </a:p>
          <a:p>
            <a:pPr marL="171450" indent="-171450">
              <a:buFont typeface="Wingdings" panose="05000000000000000000" pitchFamily="2" charset="2"/>
              <a:buChar char="§"/>
            </a:pPr>
            <a:r>
              <a:rPr lang="tr-TR" b="1" dirty="0" smtClean="0"/>
              <a:t>Kamu İletişimin artırılması</a:t>
            </a:r>
            <a:r>
              <a:rPr lang="en-GB" b="1" dirty="0" smtClean="0"/>
              <a:t> ve </a:t>
            </a:r>
            <a:r>
              <a:rPr lang="en-GB" b="1" dirty="0" err="1" smtClean="0"/>
              <a:t>eğitim</a:t>
            </a:r>
            <a:endParaRPr lang="tr-TR" b="1" dirty="0" smtClean="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E21A3929-8420-40CB-B8BF-9CEF43983545}" type="slidenum">
              <a:rPr lang="en-US" smtClean="0"/>
              <a:t>27</a:t>
            </a:fld>
            <a:endParaRPr lang="en-US"/>
          </a:p>
        </p:txBody>
      </p:sp>
    </p:spTree>
    <p:extLst>
      <p:ext uri="{BB962C8B-B14F-4D97-AF65-F5344CB8AC3E}">
        <p14:creationId xmlns:p14="http://schemas.microsoft.com/office/powerpoint/2010/main" val="1780524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tr-TR" b="1" dirty="0" smtClean="0"/>
              <a:t>Zorunlu hallerde kısmi olarak birikim alınması</a:t>
            </a:r>
          </a:p>
          <a:p>
            <a:pPr marL="171450" indent="-171450">
              <a:buFont typeface="Wingdings" panose="05000000000000000000" pitchFamily="2" charset="2"/>
              <a:buChar char="ü"/>
            </a:pPr>
            <a:r>
              <a:rPr lang="tr-TR" b="0" dirty="0" smtClean="0"/>
              <a:t>Katılımcının çıkış işlemi yapması ile sistem için en önemli unsuru;</a:t>
            </a:r>
            <a:r>
              <a:rPr lang="tr-TR" b="0" baseline="0" dirty="0" smtClean="0"/>
              <a:t> sistemde geçirdiği yıl avantajını kaybediyor. İkraz hakkının zorunlu hallerde tanınması, katılımcılar için uzun süreli tasarrufu teşvik edecektir.</a:t>
            </a:r>
            <a:endParaRPr lang="tr-TR" b="0" dirty="0" smtClean="0"/>
          </a:p>
          <a:p>
            <a:pPr marL="0" indent="0">
              <a:buFont typeface="Wingdings" panose="05000000000000000000" pitchFamily="2" charset="2"/>
              <a:buNone/>
            </a:pPr>
            <a:endParaRPr lang="tr-TR" b="1" dirty="0" smtClean="0"/>
          </a:p>
          <a:p>
            <a:pPr marL="171450" indent="-171450">
              <a:buFont typeface="Wingdings" panose="05000000000000000000" pitchFamily="2" charset="2"/>
              <a:buChar char="§"/>
            </a:pPr>
            <a:r>
              <a:rPr lang="tr-TR" b="1" dirty="0" smtClean="0"/>
              <a:t>Emeklilik döneminde maaş tercihinde bulunan katılımcılar için %0 vergi uygulaması</a:t>
            </a:r>
          </a:p>
          <a:p>
            <a:pPr marL="171450" indent="-171450">
              <a:buFont typeface="Wingdings" panose="05000000000000000000" pitchFamily="2" charset="2"/>
              <a:buChar char="ü"/>
            </a:pPr>
            <a:r>
              <a:rPr lang="tr-TR" b="0" dirty="0" err="1" smtClean="0"/>
              <a:t>BES</a:t>
            </a:r>
            <a:r>
              <a:rPr lang="tr-TR" b="0" baseline="0" dirty="0" err="1" smtClean="0"/>
              <a:t>’de</a:t>
            </a:r>
            <a:r>
              <a:rPr lang="tr-TR" b="0" baseline="0" dirty="0" smtClean="0"/>
              <a:t> 82 bin emekli maaşı alan katılımcımız var. Emeklilik hakkı kazanıldığında getiriden alınacak %5 oranındaki stopajın sıfıra çekilmesi, maaş tercih edecek katılımcı sayısını arttıracaktır.</a:t>
            </a:r>
          </a:p>
          <a:p>
            <a:pPr marL="0" indent="0">
              <a:buFont typeface="Wingdings" panose="05000000000000000000" pitchFamily="2" charset="2"/>
              <a:buNone/>
            </a:pPr>
            <a:endParaRPr lang="tr-TR" b="0" dirty="0" smtClean="0"/>
          </a:p>
          <a:p>
            <a:pPr marL="171450" indent="-171450">
              <a:buFont typeface="Wingdings" panose="05000000000000000000" pitchFamily="2" charset="2"/>
              <a:buChar char="§"/>
            </a:pPr>
            <a:r>
              <a:rPr lang="en-GB" b="1" dirty="0" err="1" smtClean="0"/>
              <a:t>Birikimlerin</a:t>
            </a:r>
            <a:r>
              <a:rPr lang="en-GB" b="1" baseline="0" dirty="0" smtClean="0"/>
              <a:t> </a:t>
            </a:r>
            <a:r>
              <a:rPr lang="en-GB" b="1" baseline="0" dirty="0" err="1" smtClean="0"/>
              <a:t>kredilere</a:t>
            </a:r>
            <a:r>
              <a:rPr lang="en-GB" b="1" baseline="0" dirty="0" smtClean="0"/>
              <a:t> </a:t>
            </a:r>
            <a:r>
              <a:rPr lang="en-GB" b="1" baseline="0" dirty="0" err="1" smtClean="0"/>
              <a:t>teminat</a:t>
            </a:r>
            <a:r>
              <a:rPr lang="en-GB" b="1" baseline="0" dirty="0" smtClean="0"/>
              <a:t> </a:t>
            </a:r>
            <a:r>
              <a:rPr lang="en-GB" b="1" baseline="0" dirty="0" err="1" smtClean="0"/>
              <a:t>gösterilebilmesi</a:t>
            </a:r>
            <a:endParaRPr lang="tr-TR" dirty="0" smtClean="0"/>
          </a:p>
          <a:p>
            <a:pPr marL="171450" indent="-171450">
              <a:buFont typeface="Wingdings" panose="05000000000000000000" pitchFamily="2" charset="2"/>
              <a:buChar char="§"/>
            </a:pPr>
            <a:endParaRPr lang="tr-TR" dirty="0" smtClean="0"/>
          </a:p>
          <a:p>
            <a:pPr marL="171450" indent="-171450">
              <a:buFont typeface="Wingdings" panose="05000000000000000000" pitchFamily="2" charset="2"/>
              <a:buChar char="§"/>
            </a:pPr>
            <a:r>
              <a:rPr lang="en-GB" b="1" dirty="0" err="1" smtClean="0"/>
              <a:t>Fon</a:t>
            </a:r>
            <a:r>
              <a:rPr lang="en-GB" b="1" dirty="0" smtClean="0"/>
              <a:t> </a:t>
            </a:r>
            <a:r>
              <a:rPr lang="en-GB" b="1" dirty="0" err="1" smtClean="0"/>
              <a:t>danışmanlığı</a:t>
            </a:r>
            <a:endParaRPr lang="en-GB" b="1" dirty="0" smtClean="0"/>
          </a:p>
          <a:p>
            <a:r>
              <a:rPr lang="tr-TR" sz="1200" kern="1200" dirty="0" smtClean="0">
                <a:solidFill>
                  <a:schemeClr val="tx1"/>
                </a:solidFill>
                <a:effectLst/>
                <a:latin typeface="+mn-lt"/>
                <a:ea typeface="+mn-ea"/>
                <a:cs typeface="+mn-cs"/>
              </a:rPr>
              <a:t>Mevzuat sınırlamaları nedeniyle emeklilik şirketlerinin, katılımcılara yatırım danışmanlığı verebilmeleri mümkün değildir. Diğer yandan, emeklilik şirketleri birebir müşterileri ile iletişimde olduklarından müşteriyi en yakından tanıyan finansal kurum niteliğindedir. Ayrıca emeklilik şirketleri oldukça büyük kurumsal portföyleri yöneterek ülkenin en güçlü kurumsal yatırımcıları arasındaki yerini almıştır. Buna ek olarak ilgili kurumlar yıllardır sürdükleri faaliyetler nedeniyle portföy yönetim şirketleri ile sıkı işbirlikleri geliştirmiş ve yeni düzenlemeler ile pek çok portföy yönetim şirketleri ile aynı anda çalışır hale gelmişlerdir. </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Bu çerçevede emeklilik şirketlerinin katılımcılara yatırım danışmanlığı hizmeti vermelerinin mümkün hale getirilmesinin fayda yaratacağı değerlendirilmektedir.</a:t>
            </a:r>
            <a:endParaRPr lang="en-US" dirty="0" smtClean="0"/>
          </a:p>
          <a:p>
            <a:pPr marL="171450" indent="-171450">
              <a:buFont typeface="Wingdings" panose="05000000000000000000" pitchFamily="2" charset="2"/>
              <a:buChar char="§"/>
            </a:pPr>
            <a:endParaRPr lang="tr-TR" b="1" dirty="0" smtClean="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E21A3929-8420-40CB-B8BF-9CEF43983545}" type="slidenum">
              <a:rPr lang="en-US" smtClean="0"/>
              <a:t>28</a:t>
            </a:fld>
            <a:endParaRPr lang="en-US"/>
          </a:p>
        </p:txBody>
      </p:sp>
    </p:spTree>
    <p:extLst>
      <p:ext uri="{BB962C8B-B14F-4D97-AF65-F5344CB8AC3E}">
        <p14:creationId xmlns:p14="http://schemas.microsoft.com/office/powerpoint/2010/main" val="402704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Neden</a:t>
            </a:r>
            <a:r>
              <a:rPr lang="tr-TR" baseline="0" dirty="0" smtClean="0"/>
              <a:t> Bireysel Emeklilik?</a:t>
            </a:r>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2016’da yapılan araştırmaya göre Türkiye hızla yaşlanıyor. 34 yıl sonra en kalabalık nüfus 45-60 yaş arası olacak. </a:t>
            </a:r>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smtClean="0"/>
              <a:t>Önümüzdeki yıllarda daha fazla çalışan emekliye ayrılacak.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smtClean="0"/>
              <a:t>İlerleyen dönemlerde daha çok emekliye ayrılacak kişinin olması; ülke bazında, emeklilik dönemi tasarruf açığını daha da artıracak. </a:t>
            </a:r>
            <a:endParaRPr lang="en-US" dirty="0" smtClean="0"/>
          </a:p>
          <a:p>
            <a:endParaRPr lang="tr-TR" dirty="0"/>
          </a:p>
        </p:txBody>
      </p:sp>
      <p:sp>
        <p:nvSpPr>
          <p:cNvPr id="4" name="Slide Number Placeholder 3"/>
          <p:cNvSpPr>
            <a:spLocks noGrp="1"/>
          </p:cNvSpPr>
          <p:nvPr>
            <p:ph type="sldNum" sz="quarter" idx="10"/>
          </p:nvPr>
        </p:nvSpPr>
        <p:spPr/>
        <p:txBody>
          <a:bodyPr/>
          <a:lstStyle/>
          <a:p>
            <a:fld id="{E21A3929-8420-40CB-B8BF-9CEF43983545}" type="slidenum">
              <a:rPr lang="en-US" smtClean="0"/>
              <a:t>4</a:t>
            </a:fld>
            <a:endParaRPr lang="en-US"/>
          </a:p>
        </p:txBody>
      </p:sp>
    </p:spTree>
    <p:extLst>
      <p:ext uri="{BB962C8B-B14F-4D97-AF65-F5344CB8AC3E}">
        <p14:creationId xmlns:p14="http://schemas.microsoft.com/office/powerpoint/2010/main" val="349040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Rakamlar gösteriyor ki, 2020 yılına gelindiğinde,</a:t>
            </a:r>
            <a:r>
              <a:rPr lang="tr-TR" baseline="0" dirty="0" smtClean="0"/>
              <a:t> emekli başına düşen çalışan sayısı 1,6 olacak. </a:t>
            </a:r>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Ve </a:t>
            </a:r>
            <a:r>
              <a:rPr lang="tr-TR" baseline="0" dirty="0" err="1" smtClean="0"/>
              <a:t>SGK’nın</a:t>
            </a:r>
            <a:r>
              <a:rPr lang="tr-TR" baseline="0" dirty="0" smtClean="0"/>
              <a:t> üzerindeki yük daha da artmış olacak.</a:t>
            </a:r>
          </a:p>
          <a:p>
            <a:endParaRPr lang="tr-TR" dirty="0"/>
          </a:p>
        </p:txBody>
      </p:sp>
      <p:sp>
        <p:nvSpPr>
          <p:cNvPr id="4" name="Slide Number Placeholder 3"/>
          <p:cNvSpPr>
            <a:spLocks noGrp="1"/>
          </p:cNvSpPr>
          <p:nvPr>
            <p:ph type="sldNum" sz="quarter" idx="10"/>
          </p:nvPr>
        </p:nvSpPr>
        <p:spPr/>
        <p:txBody>
          <a:bodyPr/>
          <a:lstStyle/>
          <a:p>
            <a:fld id="{E21A3929-8420-40CB-B8BF-9CEF43983545}" type="slidenum">
              <a:rPr lang="en-US" smtClean="0"/>
              <a:t>5</a:t>
            </a:fld>
            <a:endParaRPr lang="en-US"/>
          </a:p>
        </p:txBody>
      </p:sp>
    </p:spTree>
    <p:extLst>
      <p:ext uri="{BB962C8B-B14F-4D97-AF65-F5344CB8AC3E}">
        <p14:creationId xmlns:p14="http://schemas.microsoft.com/office/powerpoint/2010/main" val="29912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Peki nedir bu Tasarruf açığı?</a:t>
            </a:r>
          </a:p>
          <a:p>
            <a:endParaRPr lang="tr-TR" dirty="0" smtClean="0"/>
          </a:p>
          <a:p>
            <a:r>
              <a:rPr lang="tr-TR" dirty="0" smtClean="0"/>
              <a:t>Bireylerin emekliliklerinde yeterli kalitede yaşam standardına sahip olabilmeleri için,</a:t>
            </a:r>
            <a:r>
              <a:rPr lang="tr-TR" baseline="0" dirty="0" smtClean="0"/>
              <a:t> hali hazırda gerçekleştirdikleri tasarruflara ek olarak yapmaları gereken tasarruf miktarıdır. </a:t>
            </a:r>
          </a:p>
          <a:p>
            <a:r>
              <a:rPr lang="tr-TR" baseline="0" dirty="0" smtClean="0"/>
              <a:t>Tabi bu miktar, emeklilik dönemi hayallerinize ve çalışma hayatınızdaki gelirinize göre değişiyor.</a:t>
            </a:r>
          </a:p>
          <a:p>
            <a:endParaRPr lang="tr-TR" baseline="0" dirty="0" smtClean="0"/>
          </a:p>
          <a:p>
            <a:r>
              <a:rPr lang="tr-TR" baseline="0" dirty="0" smtClean="0"/>
              <a:t>Neden Tasarruf Gerekli?</a:t>
            </a:r>
          </a:p>
          <a:p>
            <a:endParaRPr lang="tr-TR" baseline="0" dirty="0" smtClean="0"/>
          </a:p>
          <a:p>
            <a:r>
              <a:rPr lang="tr-TR" sz="1200" b="0" i="0" kern="1200" dirty="0" smtClean="0">
                <a:solidFill>
                  <a:schemeClr val="tx1"/>
                </a:solidFill>
                <a:effectLst/>
                <a:latin typeface="+mn-lt"/>
                <a:ea typeface="+mn-ea"/>
                <a:cs typeface="+mn-cs"/>
              </a:rPr>
              <a:t>• Emeklilikte de </a:t>
            </a:r>
            <a:r>
              <a:rPr lang="tr-TR" sz="1200" b="0" i="0" kern="1200" dirty="0" err="1" smtClean="0">
                <a:solidFill>
                  <a:schemeClr val="tx1"/>
                </a:solidFill>
                <a:effectLst/>
                <a:latin typeface="+mn-lt"/>
                <a:ea typeface="+mn-ea"/>
                <a:cs typeface="+mn-cs"/>
              </a:rPr>
              <a:t>çalışırkenki</a:t>
            </a:r>
            <a:r>
              <a:rPr lang="tr-TR" sz="1200" b="0" i="0" kern="1200" dirty="0" smtClean="0">
                <a:solidFill>
                  <a:schemeClr val="tx1"/>
                </a:solidFill>
                <a:effectLst/>
                <a:latin typeface="+mn-lt"/>
                <a:ea typeface="+mn-ea"/>
                <a:cs typeface="+mn-cs"/>
              </a:rPr>
              <a:t> finansal standartlarını devam ettirebilmek için. </a:t>
            </a:r>
            <a:r>
              <a:rPr lang="tr-TR" dirty="0" smtClean="0"/>
              <a:t/>
            </a:r>
            <a:br>
              <a:rPr lang="tr-TR" dirty="0" smtClean="0"/>
            </a:br>
            <a:r>
              <a:rPr lang="tr-TR" dirty="0" smtClean="0"/>
              <a:t/>
            </a:r>
            <a:br>
              <a:rPr lang="tr-TR" dirty="0" smtClean="0"/>
            </a:br>
            <a:r>
              <a:rPr lang="tr-TR" sz="1200" b="0" i="0" kern="1200" dirty="0" smtClean="0">
                <a:solidFill>
                  <a:schemeClr val="tx1"/>
                </a:solidFill>
                <a:effectLst/>
                <a:latin typeface="+mn-lt"/>
                <a:ea typeface="+mn-ea"/>
                <a:cs typeface="+mn-cs"/>
              </a:rPr>
              <a:t>• Emeklilikte çalışmaya devam etmek veya geç emekli olmak zorunda kalmamak için.</a:t>
            </a:r>
            <a:r>
              <a:rPr lang="tr-TR" dirty="0" smtClean="0"/>
              <a:t/>
            </a:r>
            <a:br>
              <a:rPr lang="tr-TR" dirty="0" smtClean="0"/>
            </a:br>
            <a:r>
              <a:rPr lang="tr-TR" dirty="0" smtClean="0"/>
              <a:t/>
            </a:r>
            <a:br>
              <a:rPr lang="tr-TR" dirty="0" smtClean="0"/>
            </a:br>
            <a:r>
              <a:rPr lang="tr-TR" sz="1200" b="0" i="0" kern="1200" dirty="0" smtClean="0">
                <a:solidFill>
                  <a:schemeClr val="tx1"/>
                </a:solidFill>
                <a:effectLst/>
                <a:latin typeface="+mn-lt"/>
                <a:ea typeface="+mn-ea"/>
                <a:cs typeface="+mn-cs"/>
              </a:rPr>
              <a:t>• Emeklilik geliri dışındaki birikim ve varlıklarla emekliliği finanse etmek durumunda kalmamak için.</a:t>
            </a:r>
            <a:endParaRPr lang="tr-TR" dirty="0" smtClean="0"/>
          </a:p>
          <a:p>
            <a:endParaRPr lang="en-US" dirty="0" smtClean="0"/>
          </a:p>
        </p:txBody>
      </p:sp>
      <p:sp>
        <p:nvSpPr>
          <p:cNvPr id="4" name="Slide Number Placeholder 3"/>
          <p:cNvSpPr>
            <a:spLocks noGrp="1"/>
          </p:cNvSpPr>
          <p:nvPr>
            <p:ph type="sldNum" sz="quarter" idx="10"/>
          </p:nvPr>
        </p:nvSpPr>
        <p:spPr/>
        <p:txBody>
          <a:bodyPr/>
          <a:lstStyle/>
          <a:p>
            <a:fld id="{E21A3929-8420-40CB-B8BF-9CEF43983545}" type="slidenum">
              <a:rPr lang="en-US" smtClean="0"/>
              <a:t>6</a:t>
            </a:fld>
            <a:endParaRPr lang="en-US"/>
          </a:p>
        </p:txBody>
      </p:sp>
    </p:spTree>
    <p:extLst>
      <p:ext uri="{BB962C8B-B14F-4D97-AF65-F5344CB8AC3E}">
        <p14:creationId xmlns:p14="http://schemas.microsoft.com/office/powerpoint/2010/main" val="218686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2016 yılında yaptığımız</a:t>
            </a:r>
            <a:r>
              <a:rPr lang="tr-TR" baseline="0" dirty="0" smtClean="0"/>
              <a:t> Emeklilik Dönemi Tasarruf Açığı araştırmasına göre, </a:t>
            </a:r>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r>
              <a:rPr lang="tr-TR" baseline="0" dirty="0" smtClean="0"/>
              <a:t>Türkiye dahil seçilen 9 Avrupa ülkesinde yaptığımız araştırmaya göre, Avrupa’nın toplam emeklilik dönemi açığı 2 Trilyon Euro…</a:t>
            </a:r>
          </a:p>
          <a:p>
            <a:endParaRPr lang="tr-TR" baseline="0" dirty="0" smtClean="0"/>
          </a:p>
          <a:p>
            <a:r>
              <a:rPr lang="tr-TR" baseline="0" dirty="0" smtClean="0"/>
              <a:t>Almanya 461milyar Euro açıkla, rakamsal bazda açığı en fazla olan ülkeler arasında başı çekiyor. </a:t>
            </a:r>
          </a:p>
          <a:p>
            <a:endParaRPr lang="tr-TR" baseline="0" dirty="0" smtClean="0"/>
          </a:p>
          <a:p>
            <a:r>
              <a:rPr lang="tr-TR" baseline="0" dirty="0" smtClean="0"/>
              <a:t>Almanya’nın ardından 365 milyar Euro ile İngiltere, 241 milyar Euro ile İspanya takip ediyor. </a:t>
            </a:r>
          </a:p>
          <a:p>
            <a:endParaRPr lang="tr-TR" baseline="0" dirty="0" smtClean="0"/>
          </a:p>
          <a:p>
            <a:r>
              <a:rPr lang="tr-TR" baseline="0" dirty="0" smtClean="0"/>
              <a:t>Türkiye ise, 125,2 milyar Euro ile rakamsal bazda 5. sırada…</a:t>
            </a:r>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Türkiye’de 2057</a:t>
            </a:r>
            <a:r>
              <a:rPr lang="tr-TR" baseline="0" dirty="0" smtClean="0"/>
              <a:t> yılına kadar emekli olacakların kişi başı ortalama 3200 Euro açığı bulunuyor. 2016 yılı ortalama </a:t>
            </a:r>
            <a:r>
              <a:rPr lang="tr-TR" baseline="0" dirty="0" err="1" smtClean="0"/>
              <a:t>usd</a:t>
            </a:r>
            <a:r>
              <a:rPr lang="tr-TR" baseline="0" dirty="0" smtClean="0"/>
              <a:t> kurunun 3,02 olduğunu düşündüğümüzde, bu tutar yıllık 9.664 TL ediyor.  Yani aylık kişi başı tasarruf tutarı 805 TL oluyor.</a:t>
            </a:r>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smtClean="0"/>
          </a:p>
          <a:p>
            <a:endParaRPr lang="tr-TR" dirty="0"/>
          </a:p>
        </p:txBody>
      </p:sp>
      <p:sp>
        <p:nvSpPr>
          <p:cNvPr id="4" name="Slide Number Placeholder 3"/>
          <p:cNvSpPr>
            <a:spLocks noGrp="1"/>
          </p:cNvSpPr>
          <p:nvPr>
            <p:ph type="sldNum" sz="quarter" idx="10"/>
          </p:nvPr>
        </p:nvSpPr>
        <p:spPr/>
        <p:txBody>
          <a:bodyPr/>
          <a:lstStyle/>
          <a:p>
            <a:fld id="{E21A3929-8420-40CB-B8BF-9CEF43983545}" type="slidenum">
              <a:rPr lang="en-US" smtClean="0"/>
              <a:t>7</a:t>
            </a:fld>
            <a:endParaRPr lang="en-US"/>
          </a:p>
        </p:txBody>
      </p:sp>
    </p:spTree>
    <p:extLst>
      <p:ext uri="{BB962C8B-B14F-4D97-AF65-F5344CB8AC3E}">
        <p14:creationId xmlns:p14="http://schemas.microsoft.com/office/powerpoint/2010/main" val="141836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Türkiye belki rakamsal baz</a:t>
            </a:r>
            <a:r>
              <a:rPr lang="tr-TR" baseline="0" dirty="0" smtClean="0"/>
              <a:t> dikkate alındığında açığı en fazla olan ülkeler arasında yer almayabilir ama bu açığı ülkelerin 2016 yılı Gayri Safi Yurtiçi Hasıla’sı ile kıyasladığımızda asıl durum ortaya çıkıyor… </a:t>
            </a:r>
          </a:p>
          <a:p>
            <a:endParaRPr lang="tr-TR" baseline="0" dirty="0" smtClean="0"/>
          </a:p>
          <a:p>
            <a:r>
              <a:rPr lang="tr-TR" baseline="0" dirty="0" smtClean="0"/>
              <a:t>Türkiye % 19’luk oranla ilk sırada yer alıyor. </a:t>
            </a:r>
            <a:endParaRPr lang="en-US" dirty="0" smtClean="0"/>
          </a:p>
          <a:p>
            <a:endParaRPr lang="tr-TR" dirty="0"/>
          </a:p>
        </p:txBody>
      </p:sp>
      <p:sp>
        <p:nvSpPr>
          <p:cNvPr id="4" name="Slide Number Placeholder 3"/>
          <p:cNvSpPr>
            <a:spLocks noGrp="1"/>
          </p:cNvSpPr>
          <p:nvPr>
            <p:ph type="sldNum" sz="quarter" idx="10"/>
          </p:nvPr>
        </p:nvSpPr>
        <p:spPr/>
        <p:txBody>
          <a:bodyPr/>
          <a:lstStyle/>
          <a:p>
            <a:fld id="{E21A3929-8420-40CB-B8BF-9CEF43983545}" type="slidenum">
              <a:rPr lang="en-US" smtClean="0"/>
              <a:t>8</a:t>
            </a:fld>
            <a:endParaRPr lang="en-US"/>
          </a:p>
        </p:txBody>
      </p:sp>
    </p:spTree>
    <p:extLst>
      <p:ext uri="{BB962C8B-B14F-4D97-AF65-F5344CB8AC3E}">
        <p14:creationId xmlns:p14="http://schemas.microsoft.com/office/powerpoint/2010/main" val="90240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Emeklilik Dönemi Tasarruf Açığı</a:t>
            </a:r>
            <a:r>
              <a:rPr lang="tr-TR" baseline="0" dirty="0" smtClean="0"/>
              <a:t> araştırmamızı 2010 yılında da yapmıştık. Geri dönüp baktığımızda, son 6 yılda Türkiye’nin toplam emeklilik dönemi açığının 34 milyar Euro arttığını görüyoruz.</a:t>
            </a:r>
          </a:p>
          <a:p>
            <a:endParaRPr lang="tr-TR" baseline="0" dirty="0" smtClean="0"/>
          </a:p>
          <a:p>
            <a:r>
              <a:rPr lang="tr-TR" baseline="0" dirty="0" smtClean="0"/>
              <a:t>O dönem toplam tasarruf açığı 91 milyar Euro iken, bugün 125,2 milyar Euro. </a:t>
            </a:r>
          </a:p>
          <a:p>
            <a:r>
              <a:rPr lang="tr-TR" baseline="0" dirty="0" smtClean="0"/>
              <a:t>Kişi başına düşen ortalama açık o dönem 2400 Euro iken, günümüzde 3200 Euro’ya çıkmış durumda. </a:t>
            </a:r>
          </a:p>
          <a:p>
            <a:r>
              <a:rPr lang="tr-TR" baseline="0" dirty="0" smtClean="0"/>
              <a:t>Bu da aylık, 2010 yılında 200 Euro’ya denk gelirken, 2016 yılında </a:t>
            </a:r>
            <a:r>
              <a:rPr lang="tr-TR" b="1" i="0" u="sng" baseline="0" dirty="0" smtClean="0"/>
              <a:t>266 Euro </a:t>
            </a:r>
            <a:r>
              <a:rPr lang="tr-TR" b="0" baseline="0" dirty="0" smtClean="0"/>
              <a:t>ediyor. </a:t>
            </a:r>
            <a:endParaRPr lang="tr-TR" b="0" dirty="0" smtClean="0"/>
          </a:p>
          <a:p>
            <a:endParaRPr lang="tr-TR" dirty="0" smtClean="0"/>
          </a:p>
          <a:p>
            <a:r>
              <a:rPr lang="tr-TR" dirty="0" smtClean="0"/>
              <a:t>2010</a:t>
            </a:r>
            <a:r>
              <a:rPr lang="tr-TR" baseline="0" dirty="0" smtClean="0"/>
              <a:t> yılında yapmış olduğumuz araştırma ile 2016 yılı yapmış olduğumuz iki araştırma arasında ciddi bir Emeklilik Dönemi Tasarruf Açığı bulunuyor.</a:t>
            </a:r>
          </a:p>
          <a:p>
            <a:endParaRPr lang="tr-TR" baseline="0" dirty="0" smtClean="0"/>
          </a:p>
          <a:p>
            <a:r>
              <a:rPr lang="tr-TR" baseline="0" dirty="0" smtClean="0"/>
              <a:t>Bu açığın artmasında ki en önemli faktörler;</a:t>
            </a:r>
          </a:p>
          <a:p>
            <a:pPr marL="171450" indent="-171450">
              <a:buFont typeface="Wingdings" panose="05000000000000000000" pitchFamily="2" charset="2"/>
              <a:buChar char="ü"/>
            </a:pPr>
            <a:r>
              <a:rPr lang="tr-TR" sz="1200" b="1" i="0" kern="1200" dirty="0" smtClean="0">
                <a:solidFill>
                  <a:schemeClr val="tx1"/>
                </a:solidFill>
                <a:effectLst/>
                <a:latin typeface="+mn-lt"/>
                <a:ea typeface="+mn-ea"/>
                <a:cs typeface="+mn-cs"/>
              </a:rPr>
              <a:t>Yaşlanan Nüfus</a:t>
            </a:r>
            <a:endParaRPr lang="tr-TR" baseline="0" dirty="0" smtClean="0"/>
          </a:p>
          <a:p>
            <a:pPr marL="171450" indent="-171450">
              <a:buFont typeface="Wingdings" panose="05000000000000000000" pitchFamily="2" charset="2"/>
              <a:buChar char="ü"/>
            </a:pPr>
            <a:r>
              <a:rPr lang="tr-TR" sz="1200" b="1" i="0" kern="1200" dirty="0" smtClean="0">
                <a:solidFill>
                  <a:schemeClr val="tx1"/>
                </a:solidFill>
                <a:effectLst/>
                <a:latin typeface="+mn-lt"/>
                <a:ea typeface="+mn-ea"/>
                <a:cs typeface="+mn-cs"/>
              </a:rPr>
              <a:t>Düşük İstihdam</a:t>
            </a:r>
          </a:p>
          <a:p>
            <a:pPr marL="171450" indent="-171450">
              <a:buFont typeface="Wingdings" panose="05000000000000000000" pitchFamily="2" charset="2"/>
              <a:buChar char="ü"/>
            </a:pPr>
            <a:r>
              <a:rPr lang="tr-TR" sz="1200" b="1" i="0" kern="1200" dirty="0" smtClean="0">
                <a:solidFill>
                  <a:schemeClr val="tx1"/>
                </a:solidFill>
                <a:effectLst/>
                <a:latin typeface="+mn-lt"/>
                <a:ea typeface="+mn-ea"/>
                <a:cs typeface="+mn-cs"/>
              </a:rPr>
              <a:t>Düşük Tasarruf Bilinci</a:t>
            </a:r>
            <a:endParaRPr lang="tr-TR" sz="1200" b="0" i="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tr-TR" sz="1200" b="1" i="0" kern="1200" dirty="0" smtClean="0">
                <a:solidFill>
                  <a:schemeClr val="tx1"/>
                </a:solidFill>
                <a:effectLst/>
                <a:latin typeface="+mn-lt"/>
                <a:ea typeface="+mn-ea"/>
                <a:cs typeface="+mn-cs"/>
              </a:rPr>
              <a:t>Emeklilik Maaşları</a:t>
            </a:r>
            <a:endParaRPr lang="tr-TR" sz="1200" b="0" i="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tr-TR" sz="1200" b="1" i="0" kern="1200" dirty="0" smtClean="0">
                <a:solidFill>
                  <a:schemeClr val="tx1"/>
                </a:solidFill>
                <a:effectLst/>
                <a:latin typeface="+mn-lt"/>
                <a:ea typeface="+mn-ea"/>
                <a:cs typeface="+mn-cs"/>
              </a:rPr>
              <a:t>Kamudan Emeklilik</a:t>
            </a:r>
            <a:r>
              <a:rPr lang="tr-TR" sz="1200" b="0" i="0" kern="1200" dirty="0" smtClean="0">
                <a:solidFill>
                  <a:schemeClr val="tx1"/>
                </a:solidFill>
                <a:effectLst/>
                <a:latin typeface="+mn-lt"/>
                <a:ea typeface="+mn-ea"/>
                <a:cs typeface="+mn-cs"/>
              </a:rPr>
              <a:t> </a:t>
            </a:r>
          </a:p>
          <a:p>
            <a:pPr marL="171450" indent="-171450">
              <a:buFont typeface="Wingdings" panose="05000000000000000000" pitchFamily="2" charset="2"/>
              <a:buChar char="ü"/>
            </a:pPr>
            <a:r>
              <a:rPr lang="tr-TR" sz="1200" b="1" i="0" kern="1200" dirty="0" smtClean="0">
                <a:solidFill>
                  <a:schemeClr val="tx1"/>
                </a:solidFill>
                <a:effectLst/>
                <a:latin typeface="+mn-lt"/>
                <a:ea typeface="+mn-ea"/>
                <a:cs typeface="+mn-cs"/>
              </a:rPr>
              <a:t>Emeklilik Yaşı</a:t>
            </a:r>
            <a:r>
              <a:rPr lang="tr-TR" dirty="0" smtClean="0"/>
              <a:t/>
            </a:r>
            <a:br>
              <a:rPr lang="tr-TR" dirty="0" smtClean="0"/>
            </a:br>
            <a:endParaRPr lang="tr-TR" dirty="0" smtClean="0"/>
          </a:p>
          <a:p>
            <a:endParaRPr lang="tr-TR" dirty="0"/>
          </a:p>
        </p:txBody>
      </p:sp>
      <p:sp>
        <p:nvSpPr>
          <p:cNvPr id="4" name="Slide Number Placeholder 3"/>
          <p:cNvSpPr>
            <a:spLocks noGrp="1"/>
          </p:cNvSpPr>
          <p:nvPr>
            <p:ph type="sldNum" sz="quarter" idx="10"/>
          </p:nvPr>
        </p:nvSpPr>
        <p:spPr/>
        <p:txBody>
          <a:bodyPr/>
          <a:lstStyle/>
          <a:p>
            <a:fld id="{E21A3929-8420-40CB-B8BF-9CEF43983545}" type="slidenum">
              <a:rPr lang="en-US" smtClean="0"/>
              <a:t>9</a:t>
            </a:fld>
            <a:endParaRPr lang="en-US"/>
          </a:p>
        </p:txBody>
      </p:sp>
    </p:spTree>
    <p:extLst>
      <p:ext uri="{BB962C8B-B14F-4D97-AF65-F5344CB8AC3E}">
        <p14:creationId xmlns:p14="http://schemas.microsoft.com/office/powerpoint/2010/main" val="12408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smtClean="0"/>
              <a:t>“Tüketicilerin Tasarruf Tutumları” araştırmamız da, Türkiye’de çalışanların yüzde 40’ının, emeklilik için yeterli parasının olmamasından endişelendiğini gösteriyor. Yüzde 55 ise, emekliliğinde yeterli yaşam standardına ulaşamayacağını düşünüyor. Yüzde 50 ise, geçinebilmek için emekli olduktan sonra da çalışması gerekeceğini düşünüyor. </a:t>
            </a:r>
            <a:endParaRPr lang="tr-TR" dirty="0" smtClean="0"/>
          </a:p>
          <a:p>
            <a:endParaRPr lang="tr-TR" dirty="0"/>
          </a:p>
        </p:txBody>
      </p:sp>
      <p:sp>
        <p:nvSpPr>
          <p:cNvPr id="4" name="Slide Number Placeholder 3"/>
          <p:cNvSpPr>
            <a:spLocks noGrp="1"/>
          </p:cNvSpPr>
          <p:nvPr>
            <p:ph type="sldNum" sz="quarter" idx="10"/>
          </p:nvPr>
        </p:nvSpPr>
        <p:spPr/>
        <p:txBody>
          <a:bodyPr/>
          <a:lstStyle/>
          <a:p>
            <a:fld id="{E21A3929-8420-40CB-B8BF-9CEF43983545}" type="slidenum">
              <a:rPr lang="en-US" smtClean="0"/>
              <a:t>10</a:t>
            </a:fld>
            <a:endParaRPr lang="en-US"/>
          </a:p>
        </p:txBody>
      </p:sp>
    </p:spTree>
    <p:extLst>
      <p:ext uri="{BB962C8B-B14F-4D97-AF65-F5344CB8AC3E}">
        <p14:creationId xmlns:p14="http://schemas.microsoft.com/office/powerpoint/2010/main" val="210511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Master">
    <p:spTree>
      <p:nvGrpSpPr>
        <p:cNvPr id="1" name=""/>
        <p:cNvGrpSpPr/>
        <p:nvPr/>
      </p:nvGrpSpPr>
      <p:grpSpPr>
        <a:xfrm>
          <a:off x="0" y="0"/>
          <a:ext cx="0" cy="0"/>
          <a:chOff x="0" y="0"/>
          <a:chExt cx="0" cy="0"/>
        </a:xfrm>
      </p:grpSpPr>
      <p:grpSp>
        <p:nvGrpSpPr>
          <p:cNvPr id="7" name="Group 173"/>
          <p:cNvGrpSpPr>
            <a:grpSpLocks/>
          </p:cNvGrpSpPr>
          <p:nvPr/>
        </p:nvGrpSpPr>
        <p:grpSpPr bwMode="auto">
          <a:xfrm>
            <a:off x="0" y="5413377"/>
            <a:ext cx="12192000" cy="1444625"/>
            <a:chOff x="0" y="5458496"/>
            <a:chExt cx="12192000" cy="1443895"/>
          </a:xfrm>
        </p:grpSpPr>
        <p:sp>
          <p:nvSpPr>
            <p:cNvPr id="8" name="Freeform 174"/>
            <p:cNvSpPr>
              <a:spLocks noChangeArrowheads="1"/>
            </p:cNvSpPr>
            <p:nvPr userDrawn="1"/>
          </p:nvSpPr>
          <p:spPr bwMode="auto">
            <a:xfrm>
              <a:off x="7048500" y="5919201"/>
              <a:ext cx="4670424" cy="895647"/>
            </a:xfrm>
            <a:custGeom>
              <a:avLst/>
              <a:gdLst>
                <a:gd name="T0" fmla="*/ 0 w 6578"/>
                <a:gd name="T1" fmla="*/ 0 h 1336"/>
                <a:gd name="T2" fmla="*/ 2147483646 w 6578"/>
                <a:gd name="T3" fmla="*/ 2147483646 h 1336"/>
                <a:gd name="T4" fmla="*/ 2147483646 w 6578"/>
                <a:gd name="T5" fmla="*/ 2147483646 h 1336"/>
                <a:gd name="T6" fmla="*/ 2147483646 w 6578"/>
                <a:gd name="T7" fmla="*/ 2147483646 h 1336"/>
                <a:gd name="T8" fmla="*/ 2147483646 w 6578"/>
                <a:gd name="T9" fmla="*/ 2147483646 h 1336"/>
                <a:gd name="T10" fmla="*/ 2147483646 w 6578"/>
                <a:gd name="T11" fmla="*/ 2147483646 h 1336"/>
                <a:gd name="T12" fmla="*/ 2147483646 w 6578"/>
                <a:gd name="T13" fmla="*/ 2147483646 h 1336"/>
                <a:gd name="T14" fmla="*/ 0 w 6578"/>
                <a:gd name="T15" fmla="*/ 2147483646 h 1336"/>
                <a:gd name="T16" fmla="*/ 0 w 6578"/>
                <a:gd name="T17" fmla="*/ 0 h 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8" h="1336">
                  <a:moveTo>
                    <a:pt x="0" y="0"/>
                  </a:moveTo>
                  <a:cubicBezTo>
                    <a:pt x="0" y="0"/>
                    <a:pt x="254" y="136"/>
                    <a:pt x="390" y="294"/>
                  </a:cubicBezTo>
                  <a:cubicBezTo>
                    <a:pt x="519" y="446"/>
                    <a:pt x="1050" y="458"/>
                    <a:pt x="1324" y="458"/>
                  </a:cubicBezTo>
                  <a:lnTo>
                    <a:pt x="5240" y="458"/>
                  </a:lnTo>
                  <a:cubicBezTo>
                    <a:pt x="5513" y="458"/>
                    <a:pt x="6035" y="469"/>
                    <a:pt x="6168" y="314"/>
                  </a:cubicBezTo>
                  <a:cubicBezTo>
                    <a:pt x="6309" y="150"/>
                    <a:pt x="6577" y="6"/>
                    <a:pt x="6577" y="6"/>
                  </a:cubicBezTo>
                  <a:lnTo>
                    <a:pt x="6563" y="1335"/>
                  </a:lnTo>
                  <a:lnTo>
                    <a:pt x="0" y="1335"/>
                  </a:lnTo>
                  <a:lnTo>
                    <a:pt x="0" y="0"/>
                  </a:lnTo>
                </a:path>
              </a:pathLst>
            </a:custGeom>
            <a:solidFill>
              <a:srgbClr val="D2D7D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nvGrpSpPr>
            <p:cNvPr id="9" name="Group 175"/>
            <p:cNvGrpSpPr/>
            <p:nvPr userDrawn="1"/>
          </p:nvGrpSpPr>
          <p:grpSpPr>
            <a:xfrm>
              <a:off x="8189094" y="6304592"/>
              <a:ext cx="2465243" cy="186224"/>
              <a:chOff x="4138772" y="2431190"/>
              <a:chExt cx="2732447" cy="206409"/>
            </a:xfrm>
            <a:solidFill>
              <a:schemeClr val="accent1"/>
            </a:solidFill>
          </p:grpSpPr>
          <p:sp>
            <p:nvSpPr>
              <p:cNvPr id="20" name="Freeform 186"/>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1" name="Freeform 187"/>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2" name="Freeform 188"/>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3" name="Freeform 189"/>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4" name="Freeform 190"/>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5" name="Freeform 191"/>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6" name="Freeform 192"/>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7" name="Freeform 193"/>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8" name="Freeform 194"/>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9" name="Freeform 195"/>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0" name="Freeform 196"/>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1" name="Freeform 197"/>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2" name="Freeform 198"/>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3" name="Freeform 199"/>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4" name="Freeform 200"/>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5" name="Freeform 201"/>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6" name="Freeform 202"/>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7" name="Freeform 203"/>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8" name="Freeform 204"/>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9" name="Freeform 205"/>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40" name="Freeform 206"/>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41" name="Freeform 207"/>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42" name="Freeform 208"/>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eaLnBrk="1" fontAlgn="auto" hangingPunct="1">
                  <a:spcBef>
                    <a:spcPts val="0"/>
                  </a:spcBef>
                  <a:spcAft>
                    <a:spcPts val="0"/>
                  </a:spcAft>
                  <a:defRPr/>
                </a:pPr>
                <a:endParaRPr lang="en-US" sz="1800" dirty="0">
                  <a:latin typeface="+mn-lt"/>
                </a:endParaRPr>
              </a:p>
            </p:txBody>
          </p:sp>
        </p:grpSp>
        <p:sp>
          <p:nvSpPr>
            <p:cNvPr id="10" name="Freeform 176"/>
            <p:cNvSpPr/>
            <p:nvPr userDrawn="1"/>
          </p:nvSpPr>
          <p:spPr>
            <a:xfrm>
              <a:off x="0" y="5655634"/>
              <a:ext cx="12192000" cy="1246757"/>
            </a:xfrm>
            <a:custGeom>
              <a:avLst/>
              <a:gdLst>
                <a:gd name="connsiteX0" fmla="*/ 0 w 12192000"/>
                <a:gd name="connsiteY0" fmla="*/ 0 h 1246757"/>
                <a:gd name="connsiteX1" fmla="*/ 6047609 w 12192000"/>
                <a:gd name="connsiteY1" fmla="*/ 0 h 1246757"/>
                <a:gd name="connsiteX2" fmla="*/ 6110254 w 12192000"/>
                <a:gd name="connsiteY2" fmla="*/ 0 h 1246757"/>
                <a:gd name="connsiteX3" fmla="*/ 6502915 w 12192000"/>
                <a:gd name="connsiteY3" fmla="*/ 0 h 1246757"/>
                <a:gd name="connsiteX4" fmla="*/ 7275509 w 12192000"/>
                <a:gd name="connsiteY4" fmla="*/ 396378 h 1246757"/>
                <a:gd name="connsiteX5" fmla="*/ 7483281 w 12192000"/>
                <a:gd name="connsiteY5" fmla="*/ 694386 h 1246757"/>
                <a:gd name="connsiteX6" fmla="*/ 8016595 w 12192000"/>
                <a:gd name="connsiteY6" fmla="*/ 967798 h 1246757"/>
                <a:gd name="connsiteX7" fmla="*/ 10750675 w 12192000"/>
                <a:gd name="connsiteY7" fmla="*/ 967798 h 1246757"/>
                <a:gd name="connsiteX8" fmla="*/ 11283989 w 12192000"/>
                <a:gd name="connsiteY8" fmla="*/ 694386 h 1246757"/>
                <a:gd name="connsiteX9" fmla="*/ 11491015 w 12192000"/>
                <a:gd name="connsiteY9" fmla="*/ 396378 h 1246757"/>
                <a:gd name="connsiteX10" fmla="*/ 12148819 w 12192000"/>
                <a:gd name="connsiteY10" fmla="*/ 6886 h 1246757"/>
                <a:gd name="connsiteX11" fmla="*/ 12192000 w 12192000"/>
                <a:gd name="connsiteY11" fmla="*/ 4296 h 1246757"/>
                <a:gd name="connsiteX12" fmla="*/ 12192000 w 12192000"/>
                <a:gd name="connsiteY12" fmla="*/ 1246757 h 1246757"/>
                <a:gd name="connsiteX13" fmla="*/ 6047609 w 12192000"/>
                <a:gd name="connsiteY13" fmla="*/ 1246757 h 1246757"/>
                <a:gd name="connsiteX14" fmla="*/ 6047609 w 12192000"/>
                <a:gd name="connsiteY14" fmla="*/ 1246755 h 1246757"/>
                <a:gd name="connsiteX15" fmla="*/ 0 w 12192000"/>
                <a:gd name="connsiteY15" fmla="*/ 1246755 h 124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246757">
                  <a:moveTo>
                    <a:pt x="0" y="0"/>
                  </a:moveTo>
                  <a:lnTo>
                    <a:pt x="6047609" y="0"/>
                  </a:lnTo>
                  <a:lnTo>
                    <a:pt x="6110254" y="0"/>
                  </a:lnTo>
                  <a:lnTo>
                    <a:pt x="6502915" y="0"/>
                  </a:lnTo>
                  <a:cubicBezTo>
                    <a:pt x="6811949" y="0"/>
                    <a:pt x="7102235" y="149004"/>
                    <a:pt x="7275509" y="396378"/>
                  </a:cubicBezTo>
                  <a:lnTo>
                    <a:pt x="7483281" y="694386"/>
                  </a:lnTo>
                  <a:cubicBezTo>
                    <a:pt x="7603297" y="865811"/>
                    <a:pt x="7802821" y="967798"/>
                    <a:pt x="8016595" y="967798"/>
                  </a:cubicBezTo>
                  <a:lnTo>
                    <a:pt x="10750675" y="967798"/>
                  </a:lnTo>
                  <a:cubicBezTo>
                    <a:pt x="10964451" y="967798"/>
                    <a:pt x="11165473" y="865811"/>
                    <a:pt x="11283989" y="694386"/>
                  </a:cubicBezTo>
                  <a:lnTo>
                    <a:pt x="11491015" y="396378"/>
                  </a:lnTo>
                  <a:cubicBezTo>
                    <a:pt x="11643281" y="179926"/>
                    <a:pt x="11883993" y="38788"/>
                    <a:pt x="12148819" y="6886"/>
                  </a:cubicBezTo>
                  <a:lnTo>
                    <a:pt x="12192000" y="4296"/>
                  </a:lnTo>
                  <a:lnTo>
                    <a:pt x="12192000" y="1246757"/>
                  </a:lnTo>
                  <a:lnTo>
                    <a:pt x="6047609" y="1246757"/>
                  </a:lnTo>
                  <a:lnTo>
                    <a:pt x="6047609" y="1246755"/>
                  </a:lnTo>
                  <a:lnTo>
                    <a:pt x="0" y="1246755"/>
                  </a:lnTo>
                  <a:close/>
                </a:path>
              </a:pathLst>
            </a:custGeom>
            <a:solidFill>
              <a:schemeClr val="accent1"/>
            </a:solidFill>
            <a:ln>
              <a:noFill/>
            </a:ln>
            <a:effectLst>
              <a:innerShdw blurRad="63500" dist="50800" dir="1620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nvGrpSpPr>
            <p:cNvPr id="11" name="Group 177"/>
            <p:cNvGrpSpPr>
              <a:grpSpLocks/>
            </p:cNvGrpSpPr>
            <p:nvPr userDrawn="1"/>
          </p:nvGrpSpPr>
          <p:grpSpPr bwMode="auto">
            <a:xfrm>
              <a:off x="7896120" y="5458496"/>
              <a:ext cx="3051190" cy="661352"/>
              <a:chOff x="2117544" y="2639015"/>
              <a:chExt cx="5837238" cy="1265237"/>
            </a:xfrm>
          </p:grpSpPr>
          <p:sp>
            <p:nvSpPr>
              <p:cNvPr id="12" name="Freeform 178"/>
              <p:cNvSpPr>
                <a:spLocks noChangeArrowheads="1"/>
              </p:cNvSpPr>
              <p:nvPr/>
            </p:nvSpPr>
            <p:spPr bwMode="auto">
              <a:xfrm>
                <a:off x="5492569" y="2639015"/>
                <a:ext cx="2462213" cy="1265237"/>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3" name="Freeform 179"/>
              <p:cNvSpPr>
                <a:spLocks noChangeArrowheads="1"/>
              </p:cNvSpPr>
              <p:nvPr/>
            </p:nvSpPr>
            <p:spPr bwMode="auto">
              <a:xfrm>
                <a:off x="5740946" y="2954709"/>
                <a:ext cx="762298" cy="634425"/>
              </a:xfrm>
              <a:custGeom>
                <a:avLst/>
                <a:gdLst>
                  <a:gd name="T0" fmla="*/ 13 w 2122"/>
                  <a:gd name="T1" fmla="*/ 1192 h 1763"/>
                  <a:gd name="T2" fmla="*/ 13 w 2122"/>
                  <a:gd name="T3" fmla="*/ 1295 h 1763"/>
                  <a:gd name="T4" fmla="*/ 546 w 2122"/>
                  <a:gd name="T5" fmla="*/ 1751 h 1763"/>
                  <a:gd name="T6" fmla="*/ 891 w 2122"/>
                  <a:gd name="T7" fmla="*/ 1762 h 1763"/>
                  <a:gd name="T8" fmla="*/ 1550 w 2122"/>
                  <a:gd name="T9" fmla="*/ 1742 h 1763"/>
                  <a:gd name="T10" fmla="*/ 2121 w 2122"/>
                  <a:gd name="T11" fmla="*/ 1209 h 1763"/>
                  <a:gd name="T12" fmla="*/ 1496 w 2122"/>
                  <a:gd name="T13" fmla="*/ 685 h 1763"/>
                  <a:gd name="T14" fmla="*/ 1156 w 2122"/>
                  <a:gd name="T15" fmla="*/ 685 h 1763"/>
                  <a:gd name="T16" fmla="*/ 809 w 2122"/>
                  <a:gd name="T17" fmla="*/ 680 h 1763"/>
                  <a:gd name="T18" fmla="*/ 518 w 2122"/>
                  <a:gd name="T19" fmla="*/ 524 h 1763"/>
                  <a:gd name="T20" fmla="*/ 706 w 2122"/>
                  <a:gd name="T21" fmla="*/ 396 h 1763"/>
                  <a:gd name="T22" fmla="*/ 1100 w 2122"/>
                  <a:gd name="T23" fmla="*/ 381 h 1763"/>
                  <a:gd name="T24" fmla="*/ 1353 w 2122"/>
                  <a:gd name="T25" fmla="*/ 385 h 1763"/>
                  <a:gd name="T26" fmla="*/ 1550 w 2122"/>
                  <a:gd name="T27" fmla="*/ 548 h 1763"/>
                  <a:gd name="T28" fmla="*/ 2051 w 2122"/>
                  <a:gd name="T29" fmla="*/ 548 h 1763"/>
                  <a:gd name="T30" fmla="*/ 1997 w 2122"/>
                  <a:gd name="T31" fmla="*/ 216 h 1763"/>
                  <a:gd name="T32" fmla="*/ 1432 w 2122"/>
                  <a:gd name="T33" fmla="*/ 6 h 1763"/>
                  <a:gd name="T34" fmla="*/ 1070 w 2122"/>
                  <a:gd name="T35" fmla="*/ 0 h 1763"/>
                  <a:gd name="T36" fmla="*/ 313 w 2122"/>
                  <a:gd name="T37" fmla="*/ 55 h 1763"/>
                  <a:gd name="T38" fmla="*/ 0 w 2122"/>
                  <a:gd name="T39" fmla="*/ 556 h 1763"/>
                  <a:gd name="T40" fmla="*/ 435 w 2122"/>
                  <a:gd name="T41" fmla="*/ 1053 h 1763"/>
                  <a:gd name="T42" fmla="*/ 1280 w 2122"/>
                  <a:gd name="T43" fmla="*/ 1070 h 1763"/>
                  <a:gd name="T44" fmla="*/ 1366 w 2122"/>
                  <a:gd name="T45" fmla="*/ 1070 h 1763"/>
                  <a:gd name="T46" fmla="*/ 1603 w 2122"/>
                  <a:gd name="T47" fmla="*/ 1224 h 1763"/>
                  <a:gd name="T48" fmla="*/ 1374 w 2122"/>
                  <a:gd name="T49" fmla="*/ 1372 h 1763"/>
                  <a:gd name="T50" fmla="*/ 1030 w 2122"/>
                  <a:gd name="T51" fmla="*/ 1380 h 1763"/>
                  <a:gd name="T52" fmla="*/ 788 w 2122"/>
                  <a:gd name="T53" fmla="*/ 1380 h 1763"/>
                  <a:gd name="T54" fmla="*/ 524 w 2122"/>
                  <a:gd name="T55" fmla="*/ 1218 h 1763"/>
                  <a:gd name="T56" fmla="*/ 524 w 2122"/>
                  <a:gd name="T57" fmla="*/ 1188 h 1763"/>
                  <a:gd name="T58" fmla="*/ 13 w 2122"/>
                  <a:gd name="T59" fmla="*/ 1188 h 1763"/>
                  <a:gd name="T60" fmla="*/ 13 w 2122"/>
                  <a:gd name="T61" fmla="*/ 119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US" sz="1800" dirty="0">
                  <a:latin typeface="+mn-lt"/>
                </a:endParaRPr>
              </a:p>
            </p:txBody>
          </p:sp>
          <p:sp>
            <p:nvSpPr>
              <p:cNvPr id="14" name="Freeform 180"/>
              <p:cNvSpPr>
                <a:spLocks noChangeArrowheads="1"/>
              </p:cNvSpPr>
              <p:nvPr/>
            </p:nvSpPr>
            <p:spPr bwMode="auto">
              <a:xfrm>
                <a:off x="6873765" y="2954709"/>
                <a:ext cx="895931" cy="631389"/>
              </a:xfrm>
              <a:custGeom>
                <a:avLst/>
                <a:gdLst>
                  <a:gd name="T0" fmla="*/ 1603 w 2491"/>
                  <a:gd name="T1" fmla="*/ 1070 h 1756"/>
                  <a:gd name="T2" fmla="*/ 895 w 2491"/>
                  <a:gd name="T3" fmla="*/ 1070 h 1756"/>
                  <a:gd name="T4" fmla="*/ 1248 w 2491"/>
                  <a:gd name="T5" fmla="*/ 377 h 1756"/>
                  <a:gd name="T6" fmla="*/ 1603 w 2491"/>
                  <a:gd name="T7" fmla="*/ 1070 h 1756"/>
                  <a:gd name="T8" fmla="*/ 1937 w 2491"/>
                  <a:gd name="T9" fmla="*/ 1755 h 1756"/>
                  <a:gd name="T10" fmla="*/ 2490 w 2491"/>
                  <a:gd name="T11" fmla="*/ 1755 h 1756"/>
                  <a:gd name="T12" fmla="*/ 1593 w 2491"/>
                  <a:gd name="T13" fmla="*/ 0 h 1756"/>
                  <a:gd name="T14" fmla="*/ 916 w 2491"/>
                  <a:gd name="T15" fmla="*/ 0 h 1756"/>
                  <a:gd name="T16" fmla="*/ 0 w 2491"/>
                  <a:gd name="T17" fmla="*/ 1755 h 1756"/>
                  <a:gd name="T18" fmla="*/ 554 w 2491"/>
                  <a:gd name="T19" fmla="*/ 1755 h 1756"/>
                  <a:gd name="T20" fmla="*/ 719 w 2491"/>
                  <a:gd name="T21" fmla="*/ 1438 h 1756"/>
                  <a:gd name="T22" fmla="*/ 1781 w 2491"/>
                  <a:gd name="T23" fmla="*/ 1438 h 1756"/>
                  <a:gd name="T24" fmla="*/ 1937 w 2491"/>
                  <a:gd name="T25" fmla="*/ 175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US" sz="1800" dirty="0">
                  <a:latin typeface="+mn-lt"/>
                </a:endParaRPr>
              </a:p>
            </p:txBody>
          </p:sp>
          <p:sp>
            <p:nvSpPr>
              <p:cNvPr id="15" name="Freeform 181"/>
              <p:cNvSpPr>
                <a:spLocks noChangeArrowheads="1"/>
              </p:cNvSpPr>
              <p:nvPr/>
            </p:nvSpPr>
            <p:spPr bwMode="auto">
              <a:xfrm>
                <a:off x="3616144" y="2954927"/>
                <a:ext cx="228600" cy="63500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6" name="Freeform 182"/>
              <p:cNvSpPr>
                <a:spLocks noChangeArrowheads="1"/>
              </p:cNvSpPr>
              <p:nvPr/>
            </p:nvSpPr>
            <p:spPr bwMode="auto">
              <a:xfrm>
                <a:off x="2117544" y="2954927"/>
                <a:ext cx="719138" cy="631825"/>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7" name="Freeform 183"/>
              <p:cNvSpPr>
                <a:spLocks noChangeArrowheads="1"/>
              </p:cNvSpPr>
              <p:nvPr/>
            </p:nvSpPr>
            <p:spPr bwMode="auto">
              <a:xfrm>
                <a:off x="4613094" y="2954927"/>
                <a:ext cx="717550" cy="631825"/>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 name="Freeform 184"/>
              <p:cNvSpPr>
                <a:spLocks noChangeArrowheads="1"/>
              </p:cNvSpPr>
              <p:nvPr/>
            </p:nvSpPr>
            <p:spPr bwMode="auto">
              <a:xfrm>
                <a:off x="3936819" y="2954927"/>
                <a:ext cx="728663" cy="631825"/>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9" name="Freeform 185"/>
              <p:cNvSpPr>
                <a:spLocks noChangeArrowheads="1"/>
              </p:cNvSpPr>
              <p:nvPr/>
            </p:nvSpPr>
            <p:spPr bwMode="auto">
              <a:xfrm>
                <a:off x="2777944" y="2954927"/>
                <a:ext cx="730250" cy="631825"/>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grpSp>
      <p:sp>
        <p:nvSpPr>
          <p:cNvPr id="210" name="Title 136"/>
          <p:cNvSpPr>
            <a:spLocks noGrp="1"/>
          </p:cNvSpPr>
          <p:nvPr>
            <p:ph type="title"/>
          </p:nvPr>
        </p:nvSpPr>
        <p:spPr>
          <a:xfrm>
            <a:off x="421962" y="710240"/>
            <a:ext cx="6178979" cy="1477328"/>
          </a:xfrm>
          <a:prstGeom prst="rect">
            <a:avLst/>
          </a:prstGeom>
        </p:spPr>
        <p:txBody>
          <a:bodyPr>
            <a:spAutoFit/>
          </a:bodyPr>
          <a:lstStyle>
            <a:lvl1pPr marL="0" algn="l" defTabSz="914400" rtl="0" eaLnBrk="1" latinLnBrk="0" hangingPunct="1">
              <a:defRPr lang="en-US" sz="4500" b="1" kern="1200" baseline="0">
                <a:solidFill>
                  <a:schemeClr val="accent1"/>
                </a:solidFill>
                <a:latin typeface="+mn-lt"/>
                <a:ea typeface="+mn-ea"/>
                <a:cs typeface="+mn-cs"/>
              </a:defRPr>
            </a:lvl1pPr>
          </a:lstStyle>
          <a:p>
            <a:r>
              <a:rPr lang="en-US" smtClean="0"/>
              <a:t>Click to edit Master title style</a:t>
            </a:r>
            <a:endParaRPr lang="en-US" dirty="0"/>
          </a:p>
        </p:txBody>
      </p:sp>
      <p:sp>
        <p:nvSpPr>
          <p:cNvPr id="211" name="Text Placeholder 148"/>
          <p:cNvSpPr>
            <a:spLocks noGrp="1"/>
          </p:cNvSpPr>
          <p:nvPr>
            <p:ph type="body" sz="quarter" idx="10"/>
          </p:nvPr>
        </p:nvSpPr>
        <p:spPr>
          <a:xfrm>
            <a:off x="417513" y="4047965"/>
            <a:ext cx="6183312" cy="341632"/>
          </a:xfrm>
          <a:prstGeom prst="rect">
            <a:avLst/>
          </a:prstGeom>
        </p:spPr>
        <p:txBody>
          <a:bodyPr>
            <a:spAutoFit/>
          </a:bodyPr>
          <a:lstStyle>
            <a:lvl1pPr marL="0" indent="0" algn="l" defTabSz="914400" rtl="0" eaLnBrk="1" latinLnBrk="0" hangingPunct="1">
              <a:buFontTx/>
              <a:buNone/>
              <a:defRPr lang="en-US" sz="1800" b="1" kern="1200" dirty="0" smtClean="0">
                <a:solidFill>
                  <a:schemeClr val="accent1"/>
                </a:solidFill>
                <a:latin typeface="+mn-lt"/>
                <a:ea typeface="+mn-ea"/>
                <a:cs typeface="+mn-cs"/>
              </a:defRPr>
            </a:lvl1pPr>
            <a:lvl2pPr marL="0" indent="0" algn="l" defTabSz="914400" rtl="0" eaLnBrk="1" latinLnBrk="0" hangingPunct="1">
              <a:buFontTx/>
              <a:buNone/>
              <a:defRPr lang="en-US" sz="1700" b="1" kern="1200" dirty="0" smtClean="0">
                <a:solidFill>
                  <a:schemeClr val="accent1"/>
                </a:solidFill>
                <a:latin typeface="+mn-lt"/>
                <a:ea typeface="+mn-ea"/>
                <a:cs typeface="+mn-cs"/>
              </a:defRPr>
            </a:lvl2pPr>
            <a:lvl3pPr marL="0" indent="0" algn="l" defTabSz="914400" rtl="0" eaLnBrk="1" latinLnBrk="0" hangingPunct="1">
              <a:buFontTx/>
              <a:buNone/>
              <a:defRPr lang="en-US" sz="1700" b="1" kern="1200" dirty="0" smtClean="0">
                <a:solidFill>
                  <a:schemeClr val="accent1"/>
                </a:solidFill>
                <a:latin typeface="+mn-lt"/>
                <a:ea typeface="+mn-ea"/>
                <a:cs typeface="+mn-cs"/>
              </a:defRPr>
            </a:lvl3pPr>
            <a:lvl4pPr marL="0" indent="0" algn="l" defTabSz="914400" rtl="0" eaLnBrk="1" latinLnBrk="0" hangingPunct="1">
              <a:buFontTx/>
              <a:buNone/>
              <a:defRPr lang="en-US" sz="1700" b="1" kern="1200" dirty="0" smtClean="0">
                <a:solidFill>
                  <a:schemeClr val="accent1"/>
                </a:solidFill>
                <a:latin typeface="+mn-lt"/>
                <a:ea typeface="+mn-ea"/>
                <a:cs typeface="+mn-cs"/>
              </a:defRPr>
            </a:lvl4pPr>
            <a:lvl5pPr marL="0" indent="0" algn="l" defTabSz="914400" rtl="0" eaLnBrk="1" latinLnBrk="0" hangingPunct="1">
              <a:buFontTx/>
              <a:buNone/>
              <a:defRPr lang="en-US" sz="1700" b="1" kern="1200" dirty="0">
                <a:solidFill>
                  <a:schemeClr val="accent1"/>
                </a:solidFill>
                <a:latin typeface="+mn-lt"/>
                <a:ea typeface="+mn-ea"/>
                <a:cs typeface="+mn-cs"/>
              </a:defRPr>
            </a:lvl5pPr>
          </a:lstStyle>
          <a:p>
            <a:pPr lvl="0"/>
            <a:r>
              <a:rPr lang="en-US" smtClean="0"/>
              <a:t>Click to edit Master text styles</a:t>
            </a:r>
          </a:p>
        </p:txBody>
      </p:sp>
      <p:sp>
        <p:nvSpPr>
          <p:cNvPr id="212" name="Text Placeholder 150"/>
          <p:cNvSpPr>
            <a:spLocks noGrp="1"/>
          </p:cNvSpPr>
          <p:nvPr>
            <p:ph type="body" sz="quarter" idx="11"/>
          </p:nvPr>
        </p:nvSpPr>
        <p:spPr>
          <a:xfrm>
            <a:off x="417513" y="4392869"/>
            <a:ext cx="6183312" cy="300082"/>
          </a:xfrm>
          <a:prstGeom prst="rect">
            <a:avLst/>
          </a:prstGeom>
        </p:spPr>
        <p:txBody>
          <a:bodyPr>
            <a:spAutoFit/>
          </a:bodyPr>
          <a:lstStyle>
            <a:lvl1pPr marL="0" indent="0" algn="l" defTabSz="914400" rtl="0" eaLnBrk="1" latinLnBrk="0" hangingPunct="1">
              <a:buNone/>
              <a:defRPr lang="en-US" sz="1500" kern="1200" smtClean="0">
                <a:solidFill>
                  <a:schemeClr val="accent1"/>
                </a:solidFill>
                <a:latin typeface="+mn-lt"/>
                <a:ea typeface="+mn-ea"/>
                <a:cs typeface="+mn-cs"/>
              </a:defRPr>
            </a:lvl1pPr>
            <a:lvl2pPr marL="0" indent="0" algn="l" defTabSz="914400" rtl="0" eaLnBrk="1" latinLnBrk="0" hangingPunct="1">
              <a:buNone/>
              <a:defRPr lang="en-US" sz="1300" kern="1200" smtClean="0">
                <a:solidFill>
                  <a:schemeClr val="accent1"/>
                </a:solidFill>
                <a:latin typeface="+mn-lt"/>
                <a:ea typeface="+mn-ea"/>
                <a:cs typeface="+mn-cs"/>
              </a:defRPr>
            </a:lvl2pPr>
            <a:lvl3pPr marL="0" indent="0" algn="l" defTabSz="914400" rtl="0" eaLnBrk="1" latinLnBrk="0" hangingPunct="1">
              <a:buNone/>
              <a:defRPr lang="en-US" sz="1300" kern="1200" smtClean="0">
                <a:solidFill>
                  <a:schemeClr val="accent1"/>
                </a:solidFill>
                <a:latin typeface="+mn-lt"/>
                <a:ea typeface="+mn-ea"/>
                <a:cs typeface="+mn-cs"/>
              </a:defRPr>
            </a:lvl3pPr>
            <a:lvl4pPr marL="0" indent="0" algn="l" defTabSz="914400" rtl="0" eaLnBrk="1" latinLnBrk="0" hangingPunct="1">
              <a:buNone/>
              <a:defRPr lang="en-US" sz="1300" kern="1200" smtClean="0">
                <a:solidFill>
                  <a:schemeClr val="accent1"/>
                </a:solidFill>
                <a:latin typeface="+mn-lt"/>
                <a:ea typeface="+mn-ea"/>
                <a:cs typeface="+mn-cs"/>
              </a:defRPr>
            </a:lvl4pPr>
            <a:lvl5pPr marL="0" indent="0" algn="l" defTabSz="914400" rtl="0" eaLnBrk="1" latinLnBrk="0" hangingPunct="1">
              <a:buNone/>
              <a:defRPr lang="en-US" sz="1300" kern="1200">
                <a:solidFill>
                  <a:schemeClr val="accent1"/>
                </a:solidFill>
                <a:latin typeface="+mn-lt"/>
                <a:ea typeface="+mn-ea"/>
                <a:cs typeface="+mn-cs"/>
              </a:defRPr>
            </a:lvl5pPr>
          </a:lstStyle>
          <a:p>
            <a:pPr lvl="0"/>
            <a:r>
              <a:rPr lang="en-US" smtClean="0"/>
              <a:t>Click to edit Master text styles</a:t>
            </a:r>
          </a:p>
        </p:txBody>
      </p:sp>
      <p:sp>
        <p:nvSpPr>
          <p:cNvPr id="213" name="Text Placeholder 153"/>
          <p:cNvSpPr>
            <a:spLocks noGrp="1"/>
          </p:cNvSpPr>
          <p:nvPr>
            <p:ph type="body" sz="quarter" idx="12"/>
          </p:nvPr>
        </p:nvSpPr>
        <p:spPr>
          <a:xfrm>
            <a:off x="417514" y="6103097"/>
            <a:ext cx="6138249" cy="300082"/>
          </a:xfrm>
          <a:prstGeom prst="rect">
            <a:avLst/>
          </a:prstGeom>
        </p:spPr>
        <p:txBody>
          <a:bodyPr>
            <a:spAutoFit/>
          </a:bodyPr>
          <a:lstStyle>
            <a:lvl1pPr marL="0" indent="0" algn="l" defTabSz="914400" rtl="0" eaLnBrk="1" latinLnBrk="0" hangingPunct="1">
              <a:buNone/>
              <a:defRPr lang="en-US" sz="1500" kern="1200" baseline="0" smtClean="0">
                <a:solidFill>
                  <a:schemeClr val="bg1"/>
                </a:solidFill>
                <a:latin typeface="+mn-lt"/>
                <a:ea typeface="+mn-ea"/>
                <a:cs typeface="+mn-cs"/>
              </a:defRPr>
            </a:lvl1pPr>
            <a:lvl2pPr marL="0" indent="0" algn="l" defTabSz="914400" rtl="0" eaLnBrk="1" latinLnBrk="0" hangingPunct="1">
              <a:buNone/>
              <a:defRPr lang="en-US" sz="1300" kern="1200" smtClean="0">
                <a:solidFill>
                  <a:schemeClr val="bg1"/>
                </a:solidFill>
                <a:latin typeface="+mn-lt"/>
                <a:ea typeface="+mn-ea"/>
                <a:cs typeface="+mn-cs"/>
              </a:defRPr>
            </a:lvl2pPr>
            <a:lvl3pPr marL="0" indent="0" algn="l" defTabSz="914400" rtl="0" eaLnBrk="1" latinLnBrk="0" hangingPunct="1">
              <a:buNone/>
              <a:defRPr lang="en-US" sz="1300" kern="1200" smtClean="0">
                <a:solidFill>
                  <a:schemeClr val="bg1"/>
                </a:solidFill>
                <a:latin typeface="+mn-lt"/>
                <a:ea typeface="+mn-ea"/>
                <a:cs typeface="+mn-cs"/>
              </a:defRPr>
            </a:lvl3pPr>
            <a:lvl4pPr marL="0" indent="0" algn="l" defTabSz="914400" rtl="0" eaLnBrk="1" latinLnBrk="0" hangingPunct="1">
              <a:buNone/>
              <a:defRPr lang="en-US" sz="1300" kern="1200" smtClean="0">
                <a:solidFill>
                  <a:schemeClr val="bg1"/>
                </a:solidFill>
                <a:latin typeface="+mn-lt"/>
                <a:ea typeface="+mn-ea"/>
                <a:cs typeface="+mn-cs"/>
              </a:defRPr>
            </a:lvl4pPr>
            <a:lvl5pPr marL="0" indent="0" algn="l" defTabSz="914400" rtl="0" eaLnBrk="1" latinLnBrk="0" hangingPunct="1">
              <a:buNone/>
              <a:defRPr lang="en-US" sz="1300" kern="1200">
                <a:solidFill>
                  <a:schemeClr val="bg1"/>
                </a:solidFill>
                <a:latin typeface="+mn-lt"/>
                <a:ea typeface="+mn-ea"/>
                <a:cs typeface="+mn-cs"/>
              </a:defRPr>
            </a:lvl5pPr>
          </a:lstStyle>
          <a:p>
            <a:pPr lvl="0"/>
            <a:r>
              <a:rPr lang="en-US" smtClean="0"/>
              <a:t>Click to edit Master text styles</a:t>
            </a:r>
          </a:p>
        </p:txBody>
      </p:sp>
      <p:sp>
        <p:nvSpPr>
          <p:cNvPr id="214" name="Picture Placeholder 160"/>
          <p:cNvSpPr>
            <a:spLocks noGrp="1"/>
          </p:cNvSpPr>
          <p:nvPr>
            <p:ph type="pic" sz="quarter" idx="14"/>
          </p:nvPr>
        </p:nvSpPr>
        <p:spPr>
          <a:xfrm>
            <a:off x="6726124" y="710241"/>
            <a:ext cx="5048365" cy="3982710"/>
          </a:xfrm>
          <a:prstGeom prst="rect">
            <a:avLst/>
          </a:prstGeom>
          <a:noFill/>
        </p:spPr>
        <p:txBody>
          <a:bodyPr/>
          <a:lstStyle>
            <a:lvl1pPr marL="0" indent="0">
              <a:buNone/>
              <a:defRPr lang="en-US" sz="1700" kern="1200" baseline="0">
                <a:solidFill>
                  <a:schemeClr val="accent1"/>
                </a:solidFill>
                <a:latin typeface="+mn-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547109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Column-4-Yellow">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3"/>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19" name="Content Placeholder 34"/>
          <p:cNvSpPr>
            <a:spLocks noGrp="1"/>
          </p:cNvSpPr>
          <p:nvPr>
            <p:ph sz="quarter" idx="15"/>
          </p:nvPr>
        </p:nvSpPr>
        <p:spPr>
          <a:xfrm>
            <a:off x="332439" y="1602378"/>
            <a:ext cx="2924672" cy="4232366"/>
          </a:xfrm>
          <a:prstGeom prst="rect">
            <a:avLst/>
          </a:prstGeom>
        </p:spPr>
        <p:txBody>
          <a:bodyPr/>
          <a:lstStyle>
            <a:lvl1pPr marL="180975" indent="-180975">
              <a:lnSpc>
                <a:spcPct val="100000"/>
              </a:lnSpc>
              <a:buClr>
                <a:schemeClr val="accent3"/>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16" name="Content Placeholder 34"/>
          <p:cNvSpPr>
            <a:spLocks noGrp="1"/>
          </p:cNvSpPr>
          <p:nvPr>
            <p:ph sz="quarter" idx="16"/>
          </p:nvPr>
        </p:nvSpPr>
        <p:spPr>
          <a:xfrm>
            <a:off x="3257112" y="1602378"/>
            <a:ext cx="2838887" cy="4232366"/>
          </a:xfrm>
          <a:prstGeom prst="rect">
            <a:avLst/>
          </a:prstGeom>
        </p:spPr>
        <p:txBody>
          <a:bodyPr/>
          <a:lstStyle>
            <a:lvl1pPr marL="180975" indent="-180975">
              <a:lnSpc>
                <a:spcPct val="100000"/>
              </a:lnSpc>
              <a:buClr>
                <a:schemeClr val="accent3"/>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17" name="Content Placeholder 34"/>
          <p:cNvSpPr>
            <a:spLocks noGrp="1"/>
          </p:cNvSpPr>
          <p:nvPr>
            <p:ph sz="quarter" idx="17"/>
          </p:nvPr>
        </p:nvSpPr>
        <p:spPr>
          <a:xfrm>
            <a:off x="6096003" y="1602378"/>
            <a:ext cx="2838887" cy="4232366"/>
          </a:xfrm>
          <a:prstGeom prst="rect">
            <a:avLst/>
          </a:prstGeom>
        </p:spPr>
        <p:txBody>
          <a:bodyPr/>
          <a:lstStyle>
            <a:lvl1pPr marL="180975" indent="-180975">
              <a:lnSpc>
                <a:spcPct val="100000"/>
              </a:lnSpc>
              <a:buClr>
                <a:schemeClr val="accent3"/>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18" name="Content Placeholder 34"/>
          <p:cNvSpPr>
            <a:spLocks noGrp="1"/>
          </p:cNvSpPr>
          <p:nvPr>
            <p:ph sz="quarter" idx="18"/>
          </p:nvPr>
        </p:nvSpPr>
        <p:spPr>
          <a:xfrm>
            <a:off x="8934886" y="1602378"/>
            <a:ext cx="2838887" cy="4232366"/>
          </a:xfrm>
          <a:prstGeom prst="rect">
            <a:avLst/>
          </a:prstGeom>
        </p:spPr>
        <p:txBody>
          <a:bodyPr/>
          <a:lstStyle>
            <a:lvl1pPr marL="180975" indent="-180975">
              <a:lnSpc>
                <a:spcPct val="100000"/>
              </a:lnSpc>
              <a:buClr>
                <a:schemeClr val="accent3"/>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8" name="Slide Number Placeholder 47"/>
          <p:cNvSpPr>
            <a:spLocks noGrp="1"/>
          </p:cNvSpPr>
          <p:nvPr>
            <p:ph type="sldNum" sz="quarter" idx="19"/>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163478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Column-1-Green">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4"/>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35" name="Content Placeholder 34"/>
          <p:cNvSpPr>
            <a:spLocks noGrp="1"/>
          </p:cNvSpPr>
          <p:nvPr>
            <p:ph sz="quarter" idx="13"/>
          </p:nvPr>
        </p:nvSpPr>
        <p:spPr>
          <a:xfrm>
            <a:off x="332439" y="1602378"/>
            <a:ext cx="11441338" cy="4232366"/>
          </a:xfrm>
          <a:prstGeom prst="rect">
            <a:avLst/>
          </a:prstGeom>
        </p:spPr>
        <p:txBody>
          <a:bodyPr/>
          <a:lstStyle>
            <a:lvl1pPr marL="180975" indent="-180975">
              <a:lnSpc>
                <a:spcPct val="100000"/>
              </a:lnSpc>
              <a:buClr>
                <a:schemeClr val="accent4"/>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smtClean="0"/>
              <a:t>Click to edit Master text styles</a:t>
            </a:r>
          </a:p>
        </p:txBody>
      </p:sp>
      <p:sp>
        <p:nvSpPr>
          <p:cNvPr id="5" name="Slide Number Placeholder 47"/>
          <p:cNvSpPr>
            <a:spLocks noGrp="1"/>
          </p:cNvSpPr>
          <p:nvPr>
            <p:ph type="sldNum" sz="quarter" idx="14"/>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981496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Column-2-Green">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4"/>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19" name="Content Placeholder 34"/>
          <p:cNvSpPr>
            <a:spLocks noGrp="1"/>
          </p:cNvSpPr>
          <p:nvPr>
            <p:ph sz="quarter" idx="15"/>
          </p:nvPr>
        </p:nvSpPr>
        <p:spPr>
          <a:xfrm>
            <a:off x="332440" y="1602378"/>
            <a:ext cx="5512982" cy="4232366"/>
          </a:xfrm>
          <a:prstGeom prst="rect">
            <a:avLst/>
          </a:prstGeom>
        </p:spPr>
        <p:txBody>
          <a:bodyPr/>
          <a:lstStyle>
            <a:lvl1pPr marL="180975" indent="-180975">
              <a:lnSpc>
                <a:spcPct val="100000"/>
              </a:lnSpc>
              <a:buClr>
                <a:schemeClr val="accent4"/>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smtClean="0"/>
              <a:t>Click to edit Master text styles</a:t>
            </a:r>
          </a:p>
        </p:txBody>
      </p:sp>
      <p:sp>
        <p:nvSpPr>
          <p:cNvPr id="32" name="Content Placeholder 34"/>
          <p:cNvSpPr>
            <a:spLocks noGrp="1"/>
          </p:cNvSpPr>
          <p:nvPr>
            <p:ph sz="quarter" idx="17"/>
          </p:nvPr>
        </p:nvSpPr>
        <p:spPr>
          <a:xfrm>
            <a:off x="6260797" y="1602378"/>
            <a:ext cx="5512982" cy="4232366"/>
          </a:xfrm>
          <a:prstGeom prst="rect">
            <a:avLst/>
          </a:prstGeom>
        </p:spPr>
        <p:txBody>
          <a:bodyPr/>
          <a:lstStyle>
            <a:lvl1pPr marL="228600" indent="-228600">
              <a:buClr>
                <a:schemeClr val="accent4"/>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7" name="Slide Number Placeholder 47"/>
          <p:cNvSpPr>
            <a:spLocks noGrp="1"/>
          </p:cNvSpPr>
          <p:nvPr>
            <p:ph type="sldNum" sz="quarter" idx="18"/>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413546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Column-3-Green">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4"/>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19" name="Content Placeholder 34"/>
          <p:cNvSpPr>
            <a:spLocks noGrp="1"/>
          </p:cNvSpPr>
          <p:nvPr>
            <p:ph sz="quarter" idx="15"/>
          </p:nvPr>
        </p:nvSpPr>
        <p:spPr>
          <a:xfrm>
            <a:off x="332439" y="1602378"/>
            <a:ext cx="3769298" cy="4232366"/>
          </a:xfrm>
          <a:prstGeom prst="rect">
            <a:avLst/>
          </a:prstGeom>
        </p:spPr>
        <p:txBody>
          <a:bodyPr/>
          <a:lstStyle>
            <a:lvl1pPr marL="180975" indent="-180975">
              <a:lnSpc>
                <a:spcPct val="100000"/>
              </a:lnSpc>
              <a:buClr>
                <a:schemeClr val="accent4"/>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8" name="Content Placeholder 34"/>
          <p:cNvSpPr>
            <a:spLocks noGrp="1"/>
          </p:cNvSpPr>
          <p:nvPr>
            <p:ph sz="quarter" idx="16"/>
          </p:nvPr>
        </p:nvSpPr>
        <p:spPr>
          <a:xfrm>
            <a:off x="4260003" y="1602378"/>
            <a:ext cx="3673506" cy="4232366"/>
          </a:xfrm>
          <a:prstGeom prst="rect">
            <a:avLst/>
          </a:prstGeom>
        </p:spPr>
        <p:txBody>
          <a:bodyPr/>
          <a:lstStyle>
            <a:lvl1pPr marL="228600" indent="-228600">
              <a:lnSpc>
                <a:spcPct val="100000"/>
              </a:lnSpc>
              <a:buClr>
                <a:schemeClr val="accent4"/>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9" name="Content Placeholder 34"/>
          <p:cNvSpPr>
            <a:spLocks noGrp="1"/>
          </p:cNvSpPr>
          <p:nvPr>
            <p:ph sz="quarter" idx="17"/>
          </p:nvPr>
        </p:nvSpPr>
        <p:spPr>
          <a:xfrm>
            <a:off x="8100273" y="1602378"/>
            <a:ext cx="3673506" cy="4232366"/>
          </a:xfrm>
          <a:prstGeom prst="rect">
            <a:avLst/>
          </a:prstGeom>
        </p:spPr>
        <p:txBody>
          <a:bodyPr/>
          <a:lstStyle>
            <a:lvl1pPr marL="228600" indent="-228600">
              <a:lnSpc>
                <a:spcPct val="100000"/>
              </a:lnSpc>
              <a:buClr>
                <a:schemeClr val="accent4"/>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7" name="Slide Number Placeholder 47"/>
          <p:cNvSpPr>
            <a:spLocks noGrp="1"/>
          </p:cNvSpPr>
          <p:nvPr>
            <p:ph type="sldNum" sz="quarter" idx="18"/>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2802701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Column-4-Green">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4"/>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19" name="Content Placeholder 34"/>
          <p:cNvSpPr>
            <a:spLocks noGrp="1"/>
          </p:cNvSpPr>
          <p:nvPr>
            <p:ph sz="quarter" idx="15"/>
          </p:nvPr>
        </p:nvSpPr>
        <p:spPr>
          <a:xfrm>
            <a:off x="332439" y="1602378"/>
            <a:ext cx="2924672" cy="4232366"/>
          </a:xfrm>
          <a:prstGeom prst="rect">
            <a:avLst/>
          </a:prstGeom>
        </p:spPr>
        <p:txBody>
          <a:bodyPr/>
          <a:lstStyle>
            <a:lvl1pPr marL="180975" indent="-180975">
              <a:lnSpc>
                <a:spcPct val="100000"/>
              </a:lnSpc>
              <a:buClr>
                <a:schemeClr val="accent4"/>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16" name="Content Placeholder 34"/>
          <p:cNvSpPr>
            <a:spLocks noGrp="1"/>
          </p:cNvSpPr>
          <p:nvPr>
            <p:ph sz="quarter" idx="16"/>
          </p:nvPr>
        </p:nvSpPr>
        <p:spPr>
          <a:xfrm>
            <a:off x="3257112" y="1602378"/>
            <a:ext cx="2838887" cy="4232366"/>
          </a:xfrm>
          <a:prstGeom prst="rect">
            <a:avLst/>
          </a:prstGeom>
        </p:spPr>
        <p:txBody>
          <a:bodyPr/>
          <a:lstStyle>
            <a:lvl1pPr marL="180975" indent="-180975">
              <a:lnSpc>
                <a:spcPct val="100000"/>
              </a:lnSpc>
              <a:buClr>
                <a:schemeClr val="accent4"/>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17" name="Content Placeholder 34"/>
          <p:cNvSpPr>
            <a:spLocks noGrp="1"/>
          </p:cNvSpPr>
          <p:nvPr>
            <p:ph sz="quarter" idx="17"/>
          </p:nvPr>
        </p:nvSpPr>
        <p:spPr>
          <a:xfrm>
            <a:off x="6096003" y="1602378"/>
            <a:ext cx="2838887" cy="4232366"/>
          </a:xfrm>
          <a:prstGeom prst="rect">
            <a:avLst/>
          </a:prstGeom>
        </p:spPr>
        <p:txBody>
          <a:bodyPr/>
          <a:lstStyle>
            <a:lvl1pPr marL="180975" indent="-180975">
              <a:lnSpc>
                <a:spcPct val="100000"/>
              </a:lnSpc>
              <a:buClr>
                <a:schemeClr val="accent4"/>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18" name="Content Placeholder 34"/>
          <p:cNvSpPr>
            <a:spLocks noGrp="1"/>
          </p:cNvSpPr>
          <p:nvPr>
            <p:ph sz="quarter" idx="18"/>
          </p:nvPr>
        </p:nvSpPr>
        <p:spPr>
          <a:xfrm>
            <a:off x="8934886" y="1602378"/>
            <a:ext cx="2838887" cy="4232366"/>
          </a:xfrm>
          <a:prstGeom prst="rect">
            <a:avLst/>
          </a:prstGeom>
        </p:spPr>
        <p:txBody>
          <a:bodyPr/>
          <a:lstStyle>
            <a:lvl1pPr marL="180975" indent="-180975">
              <a:lnSpc>
                <a:spcPct val="100000"/>
              </a:lnSpc>
              <a:buClr>
                <a:schemeClr val="accent4"/>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8" name="Slide Number Placeholder 47"/>
          <p:cNvSpPr>
            <a:spLocks noGrp="1"/>
          </p:cNvSpPr>
          <p:nvPr>
            <p:ph type="sldNum" sz="quarter" idx="19"/>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399138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Column-1-Light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5"/>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35" name="Content Placeholder 34"/>
          <p:cNvSpPr>
            <a:spLocks noGrp="1"/>
          </p:cNvSpPr>
          <p:nvPr>
            <p:ph sz="quarter" idx="13"/>
          </p:nvPr>
        </p:nvSpPr>
        <p:spPr>
          <a:xfrm>
            <a:off x="332439" y="1602378"/>
            <a:ext cx="11441338" cy="4232366"/>
          </a:xfrm>
          <a:prstGeom prst="rect">
            <a:avLst/>
          </a:prstGeom>
        </p:spPr>
        <p:txBody>
          <a:bodyPr/>
          <a:lstStyle>
            <a:lvl1pPr marL="180975" indent="-180975">
              <a:lnSpc>
                <a:spcPct val="100000"/>
              </a:lnSpc>
              <a:buClr>
                <a:schemeClr val="accent5"/>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smtClean="0"/>
              <a:t>Click to edit Master text styles</a:t>
            </a:r>
          </a:p>
        </p:txBody>
      </p:sp>
      <p:sp>
        <p:nvSpPr>
          <p:cNvPr id="5" name="Slide Number Placeholder 47"/>
          <p:cNvSpPr>
            <a:spLocks noGrp="1"/>
          </p:cNvSpPr>
          <p:nvPr>
            <p:ph type="sldNum" sz="quarter" idx="14"/>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275056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Column-2-Light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5"/>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19" name="Content Placeholder 34"/>
          <p:cNvSpPr>
            <a:spLocks noGrp="1"/>
          </p:cNvSpPr>
          <p:nvPr>
            <p:ph sz="quarter" idx="15"/>
          </p:nvPr>
        </p:nvSpPr>
        <p:spPr>
          <a:xfrm>
            <a:off x="332440" y="1602378"/>
            <a:ext cx="5512982" cy="4232366"/>
          </a:xfrm>
          <a:prstGeom prst="rect">
            <a:avLst/>
          </a:prstGeom>
        </p:spPr>
        <p:txBody>
          <a:bodyPr/>
          <a:lstStyle>
            <a:lvl1pPr marL="180975" indent="-180975">
              <a:lnSpc>
                <a:spcPct val="100000"/>
              </a:lnSpc>
              <a:buClr>
                <a:schemeClr val="accent5"/>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smtClean="0"/>
              <a:t>Click to edit Master text styles</a:t>
            </a:r>
          </a:p>
        </p:txBody>
      </p:sp>
      <p:sp>
        <p:nvSpPr>
          <p:cNvPr id="32" name="Content Placeholder 34"/>
          <p:cNvSpPr>
            <a:spLocks noGrp="1"/>
          </p:cNvSpPr>
          <p:nvPr>
            <p:ph sz="quarter" idx="17"/>
          </p:nvPr>
        </p:nvSpPr>
        <p:spPr>
          <a:xfrm>
            <a:off x="6260797" y="1602378"/>
            <a:ext cx="5512982" cy="4232366"/>
          </a:xfrm>
          <a:prstGeom prst="rect">
            <a:avLst/>
          </a:prstGeom>
        </p:spPr>
        <p:txBody>
          <a:bodyPr/>
          <a:lstStyle>
            <a:lvl1pPr marL="228600" indent="-228600">
              <a:buClr>
                <a:schemeClr val="accent5"/>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7" name="Slide Number Placeholder 47"/>
          <p:cNvSpPr>
            <a:spLocks noGrp="1"/>
          </p:cNvSpPr>
          <p:nvPr>
            <p:ph type="sldNum" sz="quarter" idx="18"/>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2369498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Column-3-Light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5"/>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19" name="Content Placeholder 34"/>
          <p:cNvSpPr>
            <a:spLocks noGrp="1"/>
          </p:cNvSpPr>
          <p:nvPr>
            <p:ph sz="quarter" idx="15"/>
          </p:nvPr>
        </p:nvSpPr>
        <p:spPr>
          <a:xfrm>
            <a:off x="332439" y="1602378"/>
            <a:ext cx="3769298" cy="4232366"/>
          </a:xfrm>
          <a:prstGeom prst="rect">
            <a:avLst/>
          </a:prstGeom>
        </p:spPr>
        <p:txBody>
          <a:bodyPr/>
          <a:lstStyle>
            <a:lvl1pPr marL="180975" indent="-180975">
              <a:lnSpc>
                <a:spcPct val="100000"/>
              </a:lnSpc>
              <a:buClr>
                <a:schemeClr val="accent5"/>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8" name="Content Placeholder 34"/>
          <p:cNvSpPr>
            <a:spLocks noGrp="1"/>
          </p:cNvSpPr>
          <p:nvPr>
            <p:ph sz="quarter" idx="16"/>
          </p:nvPr>
        </p:nvSpPr>
        <p:spPr>
          <a:xfrm>
            <a:off x="4260003" y="1602378"/>
            <a:ext cx="3673506" cy="4232366"/>
          </a:xfrm>
          <a:prstGeom prst="rect">
            <a:avLst/>
          </a:prstGeom>
        </p:spPr>
        <p:txBody>
          <a:bodyPr/>
          <a:lstStyle>
            <a:lvl1pPr marL="228600" indent="-228600">
              <a:lnSpc>
                <a:spcPct val="100000"/>
              </a:lnSpc>
              <a:buClr>
                <a:schemeClr val="accent5"/>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9" name="Content Placeholder 34"/>
          <p:cNvSpPr>
            <a:spLocks noGrp="1"/>
          </p:cNvSpPr>
          <p:nvPr>
            <p:ph sz="quarter" idx="17"/>
          </p:nvPr>
        </p:nvSpPr>
        <p:spPr>
          <a:xfrm>
            <a:off x="8100273" y="1602378"/>
            <a:ext cx="3673506" cy="4232366"/>
          </a:xfrm>
          <a:prstGeom prst="rect">
            <a:avLst/>
          </a:prstGeom>
        </p:spPr>
        <p:txBody>
          <a:bodyPr/>
          <a:lstStyle>
            <a:lvl1pPr marL="228600" indent="-228600">
              <a:lnSpc>
                <a:spcPct val="100000"/>
              </a:lnSpc>
              <a:buClr>
                <a:schemeClr val="accent5"/>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7" name="Slide Number Placeholder 47"/>
          <p:cNvSpPr>
            <a:spLocks noGrp="1"/>
          </p:cNvSpPr>
          <p:nvPr>
            <p:ph type="sldNum" sz="quarter" idx="18"/>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3079813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Column-4-Light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5"/>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19" name="Content Placeholder 34"/>
          <p:cNvSpPr>
            <a:spLocks noGrp="1"/>
          </p:cNvSpPr>
          <p:nvPr>
            <p:ph sz="quarter" idx="15"/>
          </p:nvPr>
        </p:nvSpPr>
        <p:spPr>
          <a:xfrm>
            <a:off x="332439" y="1602378"/>
            <a:ext cx="2924672" cy="4232366"/>
          </a:xfrm>
          <a:prstGeom prst="rect">
            <a:avLst/>
          </a:prstGeom>
        </p:spPr>
        <p:txBody>
          <a:bodyPr/>
          <a:lstStyle>
            <a:lvl1pPr marL="180975" indent="-180975">
              <a:lnSpc>
                <a:spcPct val="100000"/>
              </a:lnSpc>
              <a:buClr>
                <a:schemeClr val="accent5"/>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16" name="Content Placeholder 34"/>
          <p:cNvSpPr>
            <a:spLocks noGrp="1"/>
          </p:cNvSpPr>
          <p:nvPr>
            <p:ph sz="quarter" idx="16"/>
          </p:nvPr>
        </p:nvSpPr>
        <p:spPr>
          <a:xfrm>
            <a:off x="3257112" y="1602378"/>
            <a:ext cx="2838887" cy="4232366"/>
          </a:xfrm>
          <a:prstGeom prst="rect">
            <a:avLst/>
          </a:prstGeom>
        </p:spPr>
        <p:txBody>
          <a:bodyPr/>
          <a:lstStyle>
            <a:lvl1pPr marL="180975" indent="-180975">
              <a:lnSpc>
                <a:spcPct val="100000"/>
              </a:lnSpc>
              <a:buClr>
                <a:schemeClr val="accent5"/>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17" name="Content Placeholder 34"/>
          <p:cNvSpPr>
            <a:spLocks noGrp="1"/>
          </p:cNvSpPr>
          <p:nvPr>
            <p:ph sz="quarter" idx="17"/>
          </p:nvPr>
        </p:nvSpPr>
        <p:spPr>
          <a:xfrm>
            <a:off x="6096003" y="1602378"/>
            <a:ext cx="2838887" cy="4232366"/>
          </a:xfrm>
          <a:prstGeom prst="rect">
            <a:avLst/>
          </a:prstGeom>
        </p:spPr>
        <p:txBody>
          <a:bodyPr/>
          <a:lstStyle>
            <a:lvl1pPr marL="180975" indent="-180975">
              <a:lnSpc>
                <a:spcPct val="100000"/>
              </a:lnSpc>
              <a:buClr>
                <a:schemeClr val="accent5"/>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18" name="Content Placeholder 34"/>
          <p:cNvSpPr>
            <a:spLocks noGrp="1"/>
          </p:cNvSpPr>
          <p:nvPr>
            <p:ph sz="quarter" idx="18"/>
          </p:nvPr>
        </p:nvSpPr>
        <p:spPr>
          <a:xfrm>
            <a:off x="8934886" y="1602378"/>
            <a:ext cx="2838887" cy="4232366"/>
          </a:xfrm>
          <a:prstGeom prst="rect">
            <a:avLst/>
          </a:prstGeom>
        </p:spPr>
        <p:txBody>
          <a:bodyPr/>
          <a:lstStyle>
            <a:lvl1pPr marL="180975" indent="-180975">
              <a:lnSpc>
                <a:spcPct val="100000"/>
              </a:lnSpc>
              <a:buClr>
                <a:schemeClr val="accent5"/>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8" name="Slide Number Placeholder 47"/>
          <p:cNvSpPr>
            <a:spLocks noGrp="1"/>
          </p:cNvSpPr>
          <p:nvPr>
            <p:ph type="sldNum" sz="quarter" idx="19"/>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3298886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perator-Dark Blue">
    <p:spTree>
      <p:nvGrpSpPr>
        <p:cNvPr id="1" name=""/>
        <p:cNvGrpSpPr/>
        <p:nvPr/>
      </p:nvGrpSpPr>
      <p:grpSpPr>
        <a:xfrm>
          <a:off x="0" y="0"/>
          <a:ext cx="0" cy="0"/>
          <a:chOff x="0" y="0"/>
          <a:chExt cx="0" cy="0"/>
        </a:xfrm>
      </p:grpSpPr>
      <p:sp>
        <p:nvSpPr>
          <p:cNvPr id="5" name="Rectangle 3"/>
          <p:cNvSpPr/>
          <p:nvPr/>
        </p:nvSpPr>
        <p:spPr>
          <a:xfrm>
            <a:off x="0" y="0"/>
            <a:ext cx="12192000" cy="6858000"/>
          </a:xfrm>
          <a:prstGeom prst="rect">
            <a:avLst/>
          </a:prstGeom>
          <a:gradFill>
            <a:gsLst>
              <a:gs pos="100000">
                <a:schemeClr val="accent1">
                  <a:lumMod val="60000"/>
                  <a:lumOff val="40000"/>
                </a:schemeClr>
              </a:gs>
              <a:gs pos="0">
                <a:schemeClr val="accent2"/>
              </a:gs>
              <a:gs pos="55000">
                <a:schemeClr val="accent1"/>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nvGrpSpPr>
          <p:cNvPr id="6" name="Group 288"/>
          <p:cNvGrpSpPr>
            <a:grpSpLocks/>
          </p:cNvGrpSpPr>
          <p:nvPr/>
        </p:nvGrpSpPr>
        <p:grpSpPr bwMode="auto">
          <a:xfrm>
            <a:off x="0" y="6111877"/>
            <a:ext cx="12192000" cy="746125"/>
            <a:chOff x="0" y="6111166"/>
            <a:chExt cx="12192000" cy="746834"/>
          </a:xfrm>
        </p:grpSpPr>
        <p:sp>
          <p:nvSpPr>
            <p:cNvPr id="7" name="Freeform 48"/>
            <p:cNvSpPr>
              <a:spLocks noChangeArrowheads="1"/>
            </p:cNvSpPr>
            <p:nvPr userDrawn="1"/>
          </p:nvSpPr>
          <p:spPr bwMode="auto">
            <a:xfrm>
              <a:off x="9705975" y="6353449"/>
              <a:ext cx="2263775" cy="470573"/>
            </a:xfrm>
            <a:custGeom>
              <a:avLst/>
              <a:gdLst>
                <a:gd name="T0" fmla="*/ 0 w 6578"/>
                <a:gd name="T1" fmla="*/ 0 h 1336"/>
                <a:gd name="T2" fmla="*/ 2147483646 w 6578"/>
                <a:gd name="T3" fmla="*/ 2147483646 h 1336"/>
                <a:gd name="T4" fmla="*/ 2147483646 w 6578"/>
                <a:gd name="T5" fmla="*/ 2147483646 h 1336"/>
                <a:gd name="T6" fmla="*/ 2147483646 w 6578"/>
                <a:gd name="T7" fmla="*/ 2147483646 h 1336"/>
                <a:gd name="T8" fmla="*/ 2147483646 w 6578"/>
                <a:gd name="T9" fmla="*/ 2147483646 h 1336"/>
                <a:gd name="T10" fmla="*/ 2147483646 w 6578"/>
                <a:gd name="T11" fmla="*/ 2147483646 h 1336"/>
                <a:gd name="T12" fmla="*/ 2147483646 w 6578"/>
                <a:gd name="T13" fmla="*/ 2147483646 h 1336"/>
                <a:gd name="T14" fmla="*/ 0 w 6578"/>
                <a:gd name="T15" fmla="*/ 2147483646 h 1336"/>
                <a:gd name="T16" fmla="*/ 0 w 6578"/>
                <a:gd name="T17" fmla="*/ 0 h 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8" h="1336">
                  <a:moveTo>
                    <a:pt x="0" y="0"/>
                  </a:moveTo>
                  <a:cubicBezTo>
                    <a:pt x="0" y="0"/>
                    <a:pt x="254" y="136"/>
                    <a:pt x="390" y="294"/>
                  </a:cubicBezTo>
                  <a:cubicBezTo>
                    <a:pt x="519" y="446"/>
                    <a:pt x="1050" y="458"/>
                    <a:pt x="1324" y="458"/>
                  </a:cubicBezTo>
                  <a:lnTo>
                    <a:pt x="5240" y="458"/>
                  </a:lnTo>
                  <a:cubicBezTo>
                    <a:pt x="5513" y="458"/>
                    <a:pt x="6035" y="469"/>
                    <a:pt x="6168" y="314"/>
                  </a:cubicBezTo>
                  <a:cubicBezTo>
                    <a:pt x="6309" y="150"/>
                    <a:pt x="6577" y="6"/>
                    <a:pt x="6577" y="6"/>
                  </a:cubicBezTo>
                  <a:lnTo>
                    <a:pt x="6563" y="1335"/>
                  </a:lnTo>
                  <a:lnTo>
                    <a:pt x="0" y="1335"/>
                  </a:lnTo>
                  <a:lnTo>
                    <a:pt x="0"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nvGrpSpPr>
            <p:cNvPr id="8" name="Group 73"/>
            <p:cNvGrpSpPr>
              <a:grpSpLocks/>
            </p:cNvGrpSpPr>
            <p:nvPr userDrawn="1"/>
          </p:nvGrpSpPr>
          <p:grpSpPr bwMode="auto">
            <a:xfrm>
              <a:off x="10053249" y="6111166"/>
              <a:ext cx="1602719" cy="347393"/>
              <a:chOff x="2117544" y="2639015"/>
              <a:chExt cx="5837238" cy="1265237"/>
            </a:xfrm>
          </p:grpSpPr>
          <p:sp>
            <p:nvSpPr>
              <p:cNvPr id="34" name="Freeform 74"/>
              <p:cNvSpPr>
                <a:spLocks noChangeArrowheads="1"/>
              </p:cNvSpPr>
              <p:nvPr/>
            </p:nvSpPr>
            <p:spPr bwMode="auto">
              <a:xfrm>
                <a:off x="5492569" y="2639015"/>
                <a:ext cx="2462213" cy="1265237"/>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5" name="Freeform 75"/>
              <p:cNvSpPr>
                <a:spLocks noChangeArrowheads="1"/>
              </p:cNvSpPr>
              <p:nvPr/>
            </p:nvSpPr>
            <p:spPr bwMode="auto">
              <a:xfrm>
                <a:off x="5738373" y="2957319"/>
                <a:ext cx="763199" cy="636605"/>
              </a:xfrm>
              <a:custGeom>
                <a:avLst/>
                <a:gdLst>
                  <a:gd name="T0" fmla="*/ 13 w 2122"/>
                  <a:gd name="T1" fmla="*/ 1192 h 1763"/>
                  <a:gd name="T2" fmla="*/ 13 w 2122"/>
                  <a:gd name="T3" fmla="*/ 1295 h 1763"/>
                  <a:gd name="T4" fmla="*/ 546 w 2122"/>
                  <a:gd name="T5" fmla="*/ 1751 h 1763"/>
                  <a:gd name="T6" fmla="*/ 891 w 2122"/>
                  <a:gd name="T7" fmla="*/ 1762 h 1763"/>
                  <a:gd name="T8" fmla="*/ 1550 w 2122"/>
                  <a:gd name="T9" fmla="*/ 1742 h 1763"/>
                  <a:gd name="T10" fmla="*/ 2121 w 2122"/>
                  <a:gd name="T11" fmla="*/ 1209 h 1763"/>
                  <a:gd name="T12" fmla="*/ 1496 w 2122"/>
                  <a:gd name="T13" fmla="*/ 685 h 1763"/>
                  <a:gd name="T14" fmla="*/ 1156 w 2122"/>
                  <a:gd name="T15" fmla="*/ 685 h 1763"/>
                  <a:gd name="T16" fmla="*/ 809 w 2122"/>
                  <a:gd name="T17" fmla="*/ 680 h 1763"/>
                  <a:gd name="T18" fmla="*/ 518 w 2122"/>
                  <a:gd name="T19" fmla="*/ 524 h 1763"/>
                  <a:gd name="T20" fmla="*/ 706 w 2122"/>
                  <a:gd name="T21" fmla="*/ 396 h 1763"/>
                  <a:gd name="T22" fmla="*/ 1100 w 2122"/>
                  <a:gd name="T23" fmla="*/ 381 h 1763"/>
                  <a:gd name="T24" fmla="*/ 1353 w 2122"/>
                  <a:gd name="T25" fmla="*/ 385 h 1763"/>
                  <a:gd name="T26" fmla="*/ 1550 w 2122"/>
                  <a:gd name="T27" fmla="*/ 548 h 1763"/>
                  <a:gd name="T28" fmla="*/ 2051 w 2122"/>
                  <a:gd name="T29" fmla="*/ 548 h 1763"/>
                  <a:gd name="T30" fmla="*/ 1997 w 2122"/>
                  <a:gd name="T31" fmla="*/ 216 h 1763"/>
                  <a:gd name="T32" fmla="*/ 1432 w 2122"/>
                  <a:gd name="T33" fmla="*/ 6 h 1763"/>
                  <a:gd name="T34" fmla="*/ 1070 w 2122"/>
                  <a:gd name="T35" fmla="*/ 0 h 1763"/>
                  <a:gd name="T36" fmla="*/ 313 w 2122"/>
                  <a:gd name="T37" fmla="*/ 55 h 1763"/>
                  <a:gd name="T38" fmla="*/ 0 w 2122"/>
                  <a:gd name="T39" fmla="*/ 556 h 1763"/>
                  <a:gd name="T40" fmla="*/ 435 w 2122"/>
                  <a:gd name="T41" fmla="*/ 1053 h 1763"/>
                  <a:gd name="T42" fmla="*/ 1280 w 2122"/>
                  <a:gd name="T43" fmla="*/ 1070 h 1763"/>
                  <a:gd name="T44" fmla="*/ 1366 w 2122"/>
                  <a:gd name="T45" fmla="*/ 1070 h 1763"/>
                  <a:gd name="T46" fmla="*/ 1603 w 2122"/>
                  <a:gd name="T47" fmla="*/ 1224 h 1763"/>
                  <a:gd name="T48" fmla="*/ 1374 w 2122"/>
                  <a:gd name="T49" fmla="*/ 1372 h 1763"/>
                  <a:gd name="T50" fmla="*/ 1030 w 2122"/>
                  <a:gd name="T51" fmla="*/ 1380 h 1763"/>
                  <a:gd name="T52" fmla="*/ 788 w 2122"/>
                  <a:gd name="T53" fmla="*/ 1380 h 1763"/>
                  <a:gd name="T54" fmla="*/ 524 w 2122"/>
                  <a:gd name="T55" fmla="*/ 1218 h 1763"/>
                  <a:gd name="T56" fmla="*/ 524 w 2122"/>
                  <a:gd name="T57" fmla="*/ 1188 h 1763"/>
                  <a:gd name="T58" fmla="*/ 13 w 2122"/>
                  <a:gd name="T59" fmla="*/ 1188 h 1763"/>
                  <a:gd name="T60" fmla="*/ 13 w 2122"/>
                  <a:gd name="T61" fmla="*/ 119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US" sz="1800" dirty="0">
                  <a:latin typeface="+mn-lt"/>
                </a:endParaRPr>
              </a:p>
            </p:txBody>
          </p:sp>
          <p:sp>
            <p:nvSpPr>
              <p:cNvPr id="36" name="Freeform 76"/>
              <p:cNvSpPr>
                <a:spLocks noChangeArrowheads="1"/>
              </p:cNvSpPr>
              <p:nvPr/>
            </p:nvSpPr>
            <p:spPr bwMode="auto">
              <a:xfrm>
                <a:off x="6871608" y="2957319"/>
                <a:ext cx="896179" cy="630816"/>
              </a:xfrm>
              <a:custGeom>
                <a:avLst/>
                <a:gdLst>
                  <a:gd name="T0" fmla="*/ 1603 w 2491"/>
                  <a:gd name="T1" fmla="*/ 1070 h 1756"/>
                  <a:gd name="T2" fmla="*/ 895 w 2491"/>
                  <a:gd name="T3" fmla="*/ 1070 h 1756"/>
                  <a:gd name="T4" fmla="*/ 1248 w 2491"/>
                  <a:gd name="T5" fmla="*/ 377 h 1756"/>
                  <a:gd name="T6" fmla="*/ 1603 w 2491"/>
                  <a:gd name="T7" fmla="*/ 1070 h 1756"/>
                  <a:gd name="T8" fmla="*/ 1937 w 2491"/>
                  <a:gd name="T9" fmla="*/ 1755 h 1756"/>
                  <a:gd name="T10" fmla="*/ 2490 w 2491"/>
                  <a:gd name="T11" fmla="*/ 1755 h 1756"/>
                  <a:gd name="T12" fmla="*/ 1593 w 2491"/>
                  <a:gd name="T13" fmla="*/ 0 h 1756"/>
                  <a:gd name="T14" fmla="*/ 916 w 2491"/>
                  <a:gd name="T15" fmla="*/ 0 h 1756"/>
                  <a:gd name="T16" fmla="*/ 0 w 2491"/>
                  <a:gd name="T17" fmla="*/ 1755 h 1756"/>
                  <a:gd name="T18" fmla="*/ 554 w 2491"/>
                  <a:gd name="T19" fmla="*/ 1755 h 1756"/>
                  <a:gd name="T20" fmla="*/ 719 w 2491"/>
                  <a:gd name="T21" fmla="*/ 1438 h 1756"/>
                  <a:gd name="T22" fmla="*/ 1781 w 2491"/>
                  <a:gd name="T23" fmla="*/ 1438 h 1756"/>
                  <a:gd name="T24" fmla="*/ 1937 w 2491"/>
                  <a:gd name="T25" fmla="*/ 175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US" sz="1800" dirty="0">
                  <a:latin typeface="+mn-lt"/>
                </a:endParaRPr>
              </a:p>
            </p:txBody>
          </p:sp>
          <p:sp>
            <p:nvSpPr>
              <p:cNvPr id="37" name="Freeform 77"/>
              <p:cNvSpPr>
                <a:spLocks noChangeArrowheads="1"/>
              </p:cNvSpPr>
              <p:nvPr/>
            </p:nvSpPr>
            <p:spPr bwMode="auto">
              <a:xfrm>
                <a:off x="3616144" y="2954927"/>
                <a:ext cx="228600" cy="63500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8" name="Freeform 78"/>
              <p:cNvSpPr>
                <a:spLocks noChangeArrowheads="1"/>
              </p:cNvSpPr>
              <p:nvPr/>
            </p:nvSpPr>
            <p:spPr bwMode="auto">
              <a:xfrm>
                <a:off x="2117544" y="2954927"/>
                <a:ext cx="719138" cy="631825"/>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9" name="Freeform 79"/>
              <p:cNvSpPr>
                <a:spLocks noChangeArrowheads="1"/>
              </p:cNvSpPr>
              <p:nvPr/>
            </p:nvSpPr>
            <p:spPr bwMode="auto">
              <a:xfrm>
                <a:off x="4613094" y="2954927"/>
                <a:ext cx="717550" cy="631825"/>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40" name="Freeform 80"/>
              <p:cNvSpPr>
                <a:spLocks noChangeArrowheads="1"/>
              </p:cNvSpPr>
              <p:nvPr/>
            </p:nvSpPr>
            <p:spPr bwMode="auto">
              <a:xfrm>
                <a:off x="3936819" y="2954927"/>
                <a:ext cx="728663" cy="631825"/>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41" name="Freeform 81"/>
              <p:cNvSpPr>
                <a:spLocks noChangeArrowheads="1"/>
              </p:cNvSpPr>
              <p:nvPr/>
            </p:nvSpPr>
            <p:spPr bwMode="auto">
              <a:xfrm>
                <a:off x="2777944" y="2954927"/>
                <a:ext cx="730250" cy="631825"/>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sp>
          <p:nvSpPr>
            <p:cNvPr id="9" name="Freeform 82"/>
            <p:cNvSpPr/>
            <p:nvPr userDrawn="1"/>
          </p:nvSpPr>
          <p:spPr>
            <a:xfrm>
              <a:off x="0" y="6262643"/>
              <a:ext cx="12192000" cy="595357"/>
            </a:xfrm>
            <a:custGeom>
              <a:avLst/>
              <a:gdLst>
                <a:gd name="connsiteX0" fmla="*/ 0 w 12192000"/>
                <a:gd name="connsiteY0" fmla="*/ 0 h 595357"/>
                <a:gd name="connsiteX1" fmla="*/ 9243391 w 12192000"/>
                <a:gd name="connsiteY1" fmla="*/ 0 h 595357"/>
                <a:gd name="connsiteX2" fmla="*/ 9273305 w 12192000"/>
                <a:gd name="connsiteY2" fmla="*/ 0 h 595357"/>
                <a:gd name="connsiteX3" fmla="*/ 9460810 w 12192000"/>
                <a:gd name="connsiteY3" fmla="*/ 0 h 595357"/>
                <a:gd name="connsiteX4" fmla="*/ 9829743 w 12192000"/>
                <a:gd name="connsiteY4" fmla="*/ 189280 h 595357"/>
                <a:gd name="connsiteX5" fmla="*/ 9928959 w 12192000"/>
                <a:gd name="connsiteY5" fmla="*/ 331586 h 595357"/>
                <a:gd name="connsiteX6" fmla="*/ 10183629 w 12192000"/>
                <a:gd name="connsiteY6" fmla="*/ 462147 h 595357"/>
                <a:gd name="connsiteX7" fmla="*/ 11489219 w 12192000"/>
                <a:gd name="connsiteY7" fmla="*/ 462147 h 595357"/>
                <a:gd name="connsiteX8" fmla="*/ 11743889 w 12192000"/>
                <a:gd name="connsiteY8" fmla="*/ 331586 h 595357"/>
                <a:gd name="connsiteX9" fmla="*/ 11842749 w 12192000"/>
                <a:gd name="connsiteY9" fmla="*/ 189280 h 595357"/>
                <a:gd name="connsiteX10" fmla="*/ 12103464 w 12192000"/>
                <a:gd name="connsiteY10" fmla="*/ 12964 h 595357"/>
                <a:gd name="connsiteX11" fmla="*/ 12192000 w 12192000"/>
                <a:gd name="connsiteY11" fmla="*/ 2358 h 595357"/>
                <a:gd name="connsiteX12" fmla="*/ 12192000 w 12192000"/>
                <a:gd name="connsiteY12" fmla="*/ 595357 h 595357"/>
                <a:gd name="connsiteX13" fmla="*/ 9243391 w 12192000"/>
                <a:gd name="connsiteY13" fmla="*/ 595357 h 595357"/>
                <a:gd name="connsiteX14" fmla="*/ 9243391 w 12192000"/>
                <a:gd name="connsiteY14" fmla="*/ 595356 h 595357"/>
                <a:gd name="connsiteX15" fmla="*/ 0 w 12192000"/>
                <a:gd name="connsiteY15" fmla="*/ 595356 h 5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595357">
                  <a:moveTo>
                    <a:pt x="0" y="0"/>
                  </a:moveTo>
                  <a:lnTo>
                    <a:pt x="9243391" y="0"/>
                  </a:lnTo>
                  <a:lnTo>
                    <a:pt x="9273305" y="0"/>
                  </a:lnTo>
                  <a:lnTo>
                    <a:pt x="9460810" y="0"/>
                  </a:lnTo>
                  <a:cubicBezTo>
                    <a:pt x="9608382" y="0"/>
                    <a:pt x="9747000" y="71153"/>
                    <a:pt x="9829743" y="189280"/>
                  </a:cubicBezTo>
                  <a:lnTo>
                    <a:pt x="9928959" y="331586"/>
                  </a:lnTo>
                  <a:cubicBezTo>
                    <a:pt x="9986269" y="413446"/>
                    <a:pt x="10081547" y="462147"/>
                    <a:pt x="10183629" y="462147"/>
                  </a:cubicBezTo>
                  <a:lnTo>
                    <a:pt x="11489219" y="462147"/>
                  </a:lnTo>
                  <a:cubicBezTo>
                    <a:pt x="11591302" y="462147"/>
                    <a:pt x="11687295" y="413446"/>
                    <a:pt x="11743889" y="331586"/>
                  </a:cubicBezTo>
                  <a:lnTo>
                    <a:pt x="11842749" y="189280"/>
                  </a:lnTo>
                  <a:cubicBezTo>
                    <a:pt x="11905072" y="100685"/>
                    <a:pt x="11998426" y="38513"/>
                    <a:pt x="12103464" y="12964"/>
                  </a:cubicBezTo>
                  <a:lnTo>
                    <a:pt x="12192000" y="2358"/>
                  </a:lnTo>
                  <a:lnTo>
                    <a:pt x="12192000" y="595357"/>
                  </a:lnTo>
                  <a:lnTo>
                    <a:pt x="9243391" y="595357"/>
                  </a:lnTo>
                  <a:lnTo>
                    <a:pt x="9243391" y="595356"/>
                  </a:lnTo>
                  <a:lnTo>
                    <a:pt x="0" y="595356"/>
                  </a:lnTo>
                  <a:close/>
                </a:path>
              </a:pathLst>
            </a:custGeom>
            <a:solidFill>
              <a:schemeClr val="bg1"/>
            </a:solidFill>
            <a:ln>
              <a:noFill/>
            </a:ln>
            <a:effectLst>
              <a:innerShdw blurRad="63500" dist="50800" dir="16200000">
                <a:schemeClr val="tx2">
                  <a:alpha val="4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nvGrpSpPr>
            <p:cNvPr id="10" name="Group 264"/>
            <p:cNvGrpSpPr/>
            <p:nvPr userDrawn="1"/>
          </p:nvGrpSpPr>
          <p:grpSpPr>
            <a:xfrm>
              <a:off x="10201828" y="6560784"/>
              <a:ext cx="1295239" cy="97842"/>
              <a:chOff x="4138772" y="2431190"/>
              <a:chExt cx="2732447" cy="206409"/>
            </a:xfrm>
            <a:solidFill>
              <a:schemeClr val="bg1"/>
            </a:solidFill>
          </p:grpSpPr>
          <p:sp>
            <p:nvSpPr>
              <p:cNvPr id="11" name="Freeform 265"/>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2" name="Freeform 266"/>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3" name="Freeform 267"/>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4" name="Freeform 268"/>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5" name="Freeform 269"/>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6" name="Freeform 270"/>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7" name="Freeform 271"/>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8" name="Freeform 272"/>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9" name="Freeform 273"/>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0" name="Freeform 274"/>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1" name="Freeform 275"/>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2" name="Freeform 276"/>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3" name="Freeform 277"/>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4" name="Freeform 278"/>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5" name="Freeform 279"/>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6" name="Freeform 280"/>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7" name="Freeform 281"/>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8" name="Freeform 282"/>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9" name="Freeform 283"/>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0" name="Freeform 284"/>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1" name="Freeform 285"/>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2" name="Freeform 286"/>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3" name="Freeform 287"/>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eaLnBrk="1" fontAlgn="auto" hangingPunct="1">
                  <a:spcBef>
                    <a:spcPts val="0"/>
                  </a:spcBef>
                  <a:spcAft>
                    <a:spcPts val="0"/>
                  </a:spcAft>
                  <a:defRPr/>
                </a:pPr>
                <a:endParaRPr lang="en-US" sz="1800" dirty="0">
                  <a:latin typeface="+mn-lt"/>
                </a:endParaRPr>
              </a:p>
            </p:txBody>
          </p:sp>
        </p:grpSp>
      </p:grpSp>
      <p:sp>
        <p:nvSpPr>
          <p:cNvPr id="42" name="Oval 41"/>
          <p:cNvSpPr/>
          <p:nvPr/>
        </p:nvSpPr>
        <p:spPr>
          <a:xfrm>
            <a:off x="354013" y="6429375"/>
            <a:ext cx="261937" cy="26193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91" name="Title 136"/>
          <p:cNvSpPr>
            <a:spLocks noGrp="1"/>
          </p:cNvSpPr>
          <p:nvPr>
            <p:ph type="title"/>
          </p:nvPr>
        </p:nvSpPr>
        <p:spPr>
          <a:xfrm>
            <a:off x="421962" y="710242"/>
            <a:ext cx="6178871" cy="1169551"/>
          </a:xfrm>
          <a:prstGeom prst="rect">
            <a:avLst/>
          </a:prstGeom>
        </p:spPr>
        <p:txBody>
          <a:bodyPr wrap="square">
            <a:spAutoFit/>
          </a:bodyPr>
          <a:lstStyle>
            <a:lvl1pPr marL="0" algn="l" defTabSz="914400" rtl="0" eaLnBrk="1" latinLnBrk="0" hangingPunct="1">
              <a:defRPr lang="en-US" sz="3500" b="1" kern="1200" dirty="0">
                <a:solidFill>
                  <a:schemeClr val="bg1"/>
                </a:solidFill>
                <a:latin typeface="+mn-lt"/>
                <a:ea typeface="+mn-ea"/>
                <a:cs typeface="+mn-cs"/>
              </a:defRPr>
            </a:lvl1pPr>
          </a:lstStyle>
          <a:p>
            <a:r>
              <a:rPr lang="en-US" smtClean="0"/>
              <a:t>Click to edit Master title style</a:t>
            </a:r>
            <a:endParaRPr lang="en-US" dirty="0"/>
          </a:p>
        </p:txBody>
      </p:sp>
      <p:sp>
        <p:nvSpPr>
          <p:cNvPr id="292" name="Text Placeholder 148"/>
          <p:cNvSpPr>
            <a:spLocks noGrp="1"/>
          </p:cNvSpPr>
          <p:nvPr>
            <p:ph type="body" sz="quarter" idx="11"/>
          </p:nvPr>
        </p:nvSpPr>
        <p:spPr>
          <a:xfrm>
            <a:off x="417512" y="1879794"/>
            <a:ext cx="6183319" cy="466281"/>
          </a:xfrm>
          <a:prstGeom prst="rect">
            <a:avLst/>
          </a:prstGeom>
        </p:spPr>
        <p:txBody>
          <a:bodyPr wrap="square">
            <a:spAutoFit/>
          </a:bodyPr>
          <a:lstStyle>
            <a:lvl1pPr marL="0" indent="0" algn="l" defTabSz="914400" rtl="0" eaLnBrk="1" latinLnBrk="0" hangingPunct="1">
              <a:buFontTx/>
              <a:buNone/>
              <a:defRPr lang="en-US" sz="2700" b="1" kern="1200" dirty="0">
                <a:solidFill>
                  <a:schemeClr val="bg1"/>
                </a:solidFill>
                <a:latin typeface="+mn-lt"/>
                <a:ea typeface="+mn-ea"/>
                <a:cs typeface="+mn-cs"/>
              </a:defRPr>
            </a:lvl1pPr>
            <a:lvl2pPr marL="0" indent="0" algn="l" defTabSz="914400" rtl="0" eaLnBrk="1" latinLnBrk="0" hangingPunct="1">
              <a:buFontTx/>
              <a:buNone/>
              <a:defRPr lang="en-US" sz="1700" b="1" kern="1200" dirty="0" smtClean="0">
                <a:solidFill>
                  <a:schemeClr val="accent1"/>
                </a:solidFill>
                <a:latin typeface="+mn-lt"/>
                <a:ea typeface="+mn-ea"/>
                <a:cs typeface="+mn-cs"/>
              </a:defRPr>
            </a:lvl2pPr>
            <a:lvl3pPr marL="0" indent="0" algn="l" defTabSz="914400" rtl="0" eaLnBrk="1" latinLnBrk="0" hangingPunct="1">
              <a:buFontTx/>
              <a:buNone/>
              <a:defRPr lang="en-US" sz="1700" b="1" kern="1200" dirty="0" smtClean="0">
                <a:solidFill>
                  <a:schemeClr val="accent1"/>
                </a:solidFill>
                <a:latin typeface="+mn-lt"/>
                <a:ea typeface="+mn-ea"/>
                <a:cs typeface="+mn-cs"/>
              </a:defRPr>
            </a:lvl3pPr>
            <a:lvl4pPr marL="0" indent="0" algn="l" defTabSz="914400" rtl="0" eaLnBrk="1" latinLnBrk="0" hangingPunct="1">
              <a:buFontTx/>
              <a:buNone/>
              <a:defRPr lang="en-US" sz="1700" b="1" kern="1200" dirty="0" smtClean="0">
                <a:solidFill>
                  <a:schemeClr val="accent1"/>
                </a:solidFill>
                <a:latin typeface="+mn-lt"/>
                <a:ea typeface="+mn-ea"/>
                <a:cs typeface="+mn-cs"/>
              </a:defRPr>
            </a:lvl4pPr>
            <a:lvl5pPr marL="0" indent="0" algn="l" defTabSz="914400" rtl="0" eaLnBrk="1" latinLnBrk="0" hangingPunct="1">
              <a:buFontTx/>
              <a:buNone/>
              <a:defRPr lang="en-US" sz="1700" b="1" kern="1200" dirty="0">
                <a:solidFill>
                  <a:schemeClr val="accent1"/>
                </a:solidFill>
                <a:latin typeface="+mn-lt"/>
                <a:ea typeface="+mn-ea"/>
                <a:cs typeface="+mn-cs"/>
              </a:defRPr>
            </a:lvl5pPr>
          </a:lstStyle>
          <a:p>
            <a:pPr lvl="0"/>
            <a:r>
              <a:rPr lang="en-US" smtClean="0"/>
              <a:t>Click to edit Master text styles</a:t>
            </a:r>
          </a:p>
        </p:txBody>
      </p:sp>
      <p:sp>
        <p:nvSpPr>
          <p:cNvPr id="293" name="Picture Placeholder 160"/>
          <p:cNvSpPr>
            <a:spLocks noGrp="1"/>
          </p:cNvSpPr>
          <p:nvPr>
            <p:ph type="pic" sz="quarter" idx="14"/>
          </p:nvPr>
        </p:nvSpPr>
        <p:spPr>
          <a:xfrm>
            <a:off x="6726123" y="710242"/>
            <a:ext cx="5047656" cy="4690701"/>
          </a:xfrm>
          <a:prstGeom prst="rect">
            <a:avLst/>
          </a:prstGeom>
          <a:solidFill>
            <a:schemeClr val="tx1">
              <a:alpha val="10000"/>
            </a:schemeClr>
          </a:solidFill>
        </p:spPr>
        <p:txBody>
          <a:bodyPr/>
          <a:lstStyle>
            <a:lvl1pPr marL="0" indent="0">
              <a:buNone/>
              <a:defRPr lang="en-US" sz="1700" kern="1200" baseline="0">
                <a:solidFill>
                  <a:schemeClr val="bg1"/>
                </a:solidFill>
                <a:latin typeface="+mn-lt"/>
                <a:ea typeface="+mn-ea"/>
                <a:cs typeface="+mn-cs"/>
              </a:defRPr>
            </a:lvl1pPr>
          </a:lstStyle>
          <a:p>
            <a:pPr lvl="0"/>
            <a:r>
              <a:rPr lang="en-US" noProof="0" smtClean="0"/>
              <a:t>Click icon to add picture</a:t>
            </a:r>
            <a:endParaRPr lang="en-US" noProof="0" dirty="0"/>
          </a:p>
        </p:txBody>
      </p:sp>
      <p:sp>
        <p:nvSpPr>
          <p:cNvPr id="43" name="Slide Number Placeholder 2"/>
          <p:cNvSpPr>
            <a:spLocks noGrp="1"/>
          </p:cNvSpPr>
          <p:nvPr>
            <p:ph type="sldNum" sz="quarter" idx="15"/>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54204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Alternative">
    <p:spTree>
      <p:nvGrpSpPr>
        <p:cNvPr id="1" name=""/>
        <p:cNvGrpSpPr/>
        <p:nvPr/>
      </p:nvGrpSpPr>
      <p:grpSpPr>
        <a:xfrm>
          <a:off x="0" y="0"/>
          <a:ext cx="0" cy="0"/>
          <a:chOff x="0" y="0"/>
          <a:chExt cx="0" cy="0"/>
        </a:xfrm>
      </p:grpSpPr>
      <p:sp>
        <p:nvSpPr>
          <p:cNvPr id="7" name="Freeform 175"/>
          <p:cNvSpPr/>
          <p:nvPr/>
        </p:nvSpPr>
        <p:spPr>
          <a:xfrm>
            <a:off x="1" y="4453568"/>
            <a:ext cx="4315606" cy="1253742"/>
          </a:xfrm>
          <a:custGeom>
            <a:avLst/>
            <a:gdLst>
              <a:gd name="connsiteX0" fmla="*/ 0 w 4238035"/>
              <a:gd name="connsiteY0" fmla="*/ 0 h 1253742"/>
              <a:gd name="connsiteX1" fmla="*/ 4238035 w 4238035"/>
              <a:gd name="connsiteY1" fmla="*/ 0 h 1253742"/>
              <a:gd name="connsiteX2" fmla="*/ 4150654 w 4238035"/>
              <a:gd name="connsiteY2" fmla="*/ 6571 h 1253742"/>
              <a:gd name="connsiteX3" fmla="*/ 3573594 w 4238035"/>
              <a:gd name="connsiteY3" fmla="*/ 463446 h 1253742"/>
              <a:gd name="connsiteX4" fmla="*/ 3442985 w 4238035"/>
              <a:gd name="connsiteY4" fmla="*/ 788408 h 1253742"/>
              <a:gd name="connsiteX5" fmla="*/ 2752403 w 4238035"/>
              <a:gd name="connsiteY5" fmla="*/ 1253742 h 1253742"/>
              <a:gd name="connsiteX6" fmla="*/ 890967 w 4238035"/>
              <a:gd name="connsiteY6" fmla="*/ 1253742 h 1253742"/>
              <a:gd name="connsiteX7" fmla="*/ 0 w 4238035"/>
              <a:gd name="connsiteY7" fmla="*/ 1253742 h 125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8035" h="1253742">
                <a:moveTo>
                  <a:pt x="0" y="0"/>
                </a:moveTo>
                <a:lnTo>
                  <a:pt x="4238035" y="0"/>
                </a:lnTo>
                <a:lnTo>
                  <a:pt x="4150654" y="6571"/>
                </a:lnTo>
                <a:cubicBezTo>
                  <a:pt x="3893046" y="45649"/>
                  <a:pt x="3673479" y="217346"/>
                  <a:pt x="3573594" y="463446"/>
                </a:cubicBezTo>
                <a:lnTo>
                  <a:pt x="3442985" y="788408"/>
                </a:lnTo>
                <a:cubicBezTo>
                  <a:pt x="3329345" y="1069666"/>
                  <a:pt x="3057328" y="1253742"/>
                  <a:pt x="2752403" y="1253742"/>
                </a:cubicBezTo>
                <a:lnTo>
                  <a:pt x="890967" y="1253742"/>
                </a:lnTo>
                <a:lnTo>
                  <a:pt x="0" y="1253742"/>
                </a:lnTo>
                <a:close/>
              </a:path>
            </a:pathLst>
          </a:custGeom>
          <a:gradFill>
            <a:gsLst>
              <a:gs pos="100000">
                <a:schemeClr val="accent1">
                  <a:lumMod val="60000"/>
                  <a:lumOff val="40000"/>
                </a:schemeClr>
              </a:gs>
              <a:gs pos="0">
                <a:schemeClr val="accent2"/>
              </a:gs>
              <a:gs pos="52000">
                <a:schemeClr val="accent1"/>
              </a:gs>
            </a:gsLst>
            <a:lin ang="2700000" scaled="0"/>
          </a:gradFill>
          <a:ln>
            <a:noFill/>
          </a:ln>
          <a:effectLst>
            <a:innerShdw blurRad="63500" dist="50800" dir="1620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8" name="Freeform 176"/>
          <p:cNvSpPr/>
          <p:nvPr/>
        </p:nvSpPr>
        <p:spPr>
          <a:xfrm>
            <a:off x="0" y="0"/>
            <a:ext cx="6726238" cy="4459288"/>
          </a:xfrm>
          <a:custGeom>
            <a:avLst/>
            <a:gdLst>
              <a:gd name="connsiteX0" fmla="*/ 0 w 6605953"/>
              <a:gd name="connsiteY0" fmla="*/ 0 h 4458996"/>
              <a:gd name="connsiteX1" fmla="*/ 6605953 w 6605953"/>
              <a:gd name="connsiteY1" fmla="*/ 0 h 4458996"/>
              <a:gd name="connsiteX2" fmla="*/ 6605953 w 6605953"/>
              <a:gd name="connsiteY2" fmla="*/ 2617706 h 4458996"/>
              <a:gd name="connsiteX3" fmla="*/ 4764562 w 6605953"/>
              <a:gd name="connsiteY3" fmla="*/ 4458996 h 4458996"/>
              <a:gd name="connsiteX4" fmla="*/ 0 w 6605953"/>
              <a:gd name="connsiteY4" fmla="*/ 4458996 h 445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953" h="4458996">
                <a:moveTo>
                  <a:pt x="0" y="0"/>
                </a:moveTo>
                <a:lnTo>
                  <a:pt x="6605953" y="0"/>
                </a:lnTo>
                <a:lnTo>
                  <a:pt x="6605953" y="2617706"/>
                </a:lnTo>
                <a:cubicBezTo>
                  <a:pt x="6605953" y="3632190"/>
                  <a:pt x="5781388" y="4458996"/>
                  <a:pt x="4764562" y="4458996"/>
                </a:cubicBezTo>
                <a:lnTo>
                  <a:pt x="0" y="4458996"/>
                </a:lnTo>
                <a:close/>
              </a:path>
            </a:pathLst>
          </a:custGeom>
          <a:gradFill>
            <a:gsLst>
              <a:gs pos="100000">
                <a:schemeClr val="accent1">
                  <a:lumMod val="60000"/>
                  <a:lumOff val="40000"/>
                </a:schemeClr>
              </a:gs>
              <a:gs pos="0">
                <a:schemeClr val="accent2"/>
              </a:gs>
              <a:gs pos="47000">
                <a:schemeClr val="accent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nvGrpSpPr>
          <p:cNvPr id="9" name="Group 177"/>
          <p:cNvGrpSpPr>
            <a:grpSpLocks/>
          </p:cNvGrpSpPr>
          <p:nvPr/>
        </p:nvGrpSpPr>
        <p:grpSpPr bwMode="auto">
          <a:xfrm>
            <a:off x="7589839" y="5384800"/>
            <a:ext cx="3482975" cy="1138238"/>
            <a:chOff x="8119718" y="5384945"/>
            <a:chExt cx="3483425" cy="1137829"/>
          </a:xfrm>
        </p:grpSpPr>
        <p:grpSp>
          <p:nvGrpSpPr>
            <p:cNvPr id="10" name="Group 178"/>
            <p:cNvGrpSpPr/>
            <p:nvPr userDrawn="1"/>
          </p:nvGrpSpPr>
          <p:grpSpPr>
            <a:xfrm>
              <a:off x="8454195" y="6310169"/>
              <a:ext cx="2814472" cy="212605"/>
              <a:chOff x="4138772" y="2431190"/>
              <a:chExt cx="2732447" cy="206409"/>
            </a:xfrm>
            <a:solidFill>
              <a:schemeClr val="accent1"/>
            </a:solidFill>
          </p:grpSpPr>
          <p:sp>
            <p:nvSpPr>
              <p:cNvPr id="20" name="Freeform 188"/>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1" name="Freeform 189"/>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2" name="Freeform 190"/>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3" name="Freeform 191"/>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4" name="Freeform 192"/>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5" name="Freeform 193"/>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6" name="Freeform 194"/>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7" name="Freeform 195"/>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8" name="Freeform 196"/>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9" name="Freeform 197"/>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0" name="Freeform 198"/>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1" name="Freeform 199"/>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2" name="Freeform 200"/>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3" name="Freeform 201"/>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4" name="Freeform 202"/>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5" name="Freeform 203"/>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6" name="Freeform 204"/>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7" name="Freeform 205"/>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8" name="Freeform 206"/>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9" name="Freeform 207"/>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40" name="Freeform 208"/>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41" name="Freeform 209"/>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42" name="Freeform 210"/>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eaLnBrk="1" fontAlgn="auto" hangingPunct="1">
                  <a:spcBef>
                    <a:spcPts val="0"/>
                  </a:spcBef>
                  <a:spcAft>
                    <a:spcPts val="0"/>
                  </a:spcAft>
                  <a:defRPr/>
                </a:pPr>
                <a:endParaRPr lang="en-US" sz="1800" dirty="0">
                  <a:latin typeface="+mn-lt"/>
                </a:endParaRPr>
              </a:p>
            </p:txBody>
          </p:sp>
        </p:grpSp>
        <p:grpSp>
          <p:nvGrpSpPr>
            <p:cNvPr id="11" name="Group 179"/>
            <p:cNvGrpSpPr>
              <a:grpSpLocks/>
            </p:cNvGrpSpPr>
            <p:nvPr userDrawn="1"/>
          </p:nvGrpSpPr>
          <p:grpSpPr bwMode="auto">
            <a:xfrm>
              <a:off x="8119718" y="5384945"/>
              <a:ext cx="3483425" cy="755040"/>
              <a:chOff x="2117544" y="2639015"/>
              <a:chExt cx="5837238" cy="1265237"/>
            </a:xfrm>
          </p:grpSpPr>
          <p:sp>
            <p:nvSpPr>
              <p:cNvPr id="12" name="Freeform 180"/>
              <p:cNvSpPr>
                <a:spLocks noChangeArrowheads="1"/>
              </p:cNvSpPr>
              <p:nvPr/>
            </p:nvSpPr>
            <p:spPr bwMode="auto">
              <a:xfrm>
                <a:off x="5492569" y="2639015"/>
                <a:ext cx="2462213" cy="1265237"/>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3" name="Freeform 181"/>
              <p:cNvSpPr>
                <a:spLocks noChangeArrowheads="1"/>
              </p:cNvSpPr>
              <p:nvPr/>
            </p:nvSpPr>
            <p:spPr bwMode="auto">
              <a:xfrm>
                <a:off x="5741208" y="2955467"/>
                <a:ext cx="763576" cy="635561"/>
              </a:xfrm>
              <a:custGeom>
                <a:avLst/>
                <a:gdLst>
                  <a:gd name="T0" fmla="*/ 13 w 2122"/>
                  <a:gd name="T1" fmla="*/ 1192 h 1763"/>
                  <a:gd name="T2" fmla="*/ 13 w 2122"/>
                  <a:gd name="T3" fmla="*/ 1295 h 1763"/>
                  <a:gd name="T4" fmla="*/ 546 w 2122"/>
                  <a:gd name="T5" fmla="*/ 1751 h 1763"/>
                  <a:gd name="T6" fmla="*/ 891 w 2122"/>
                  <a:gd name="T7" fmla="*/ 1762 h 1763"/>
                  <a:gd name="T8" fmla="*/ 1550 w 2122"/>
                  <a:gd name="T9" fmla="*/ 1742 h 1763"/>
                  <a:gd name="T10" fmla="*/ 2121 w 2122"/>
                  <a:gd name="T11" fmla="*/ 1209 h 1763"/>
                  <a:gd name="T12" fmla="*/ 1496 w 2122"/>
                  <a:gd name="T13" fmla="*/ 685 h 1763"/>
                  <a:gd name="T14" fmla="*/ 1156 w 2122"/>
                  <a:gd name="T15" fmla="*/ 685 h 1763"/>
                  <a:gd name="T16" fmla="*/ 809 w 2122"/>
                  <a:gd name="T17" fmla="*/ 680 h 1763"/>
                  <a:gd name="T18" fmla="*/ 518 w 2122"/>
                  <a:gd name="T19" fmla="*/ 524 h 1763"/>
                  <a:gd name="T20" fmla="*/ 706 w 2122"/>
                  <a:gd name="T21" fmla="*/ 396 h 1763"/>
                  <a:gd name="T22" fmla="*/ 1100 w 2122"/>
                  <a:gd name="T23" fmla="*/ 381 h 1763"/>
                  <a:gd name="T24" fmla="*/ 1353 w 2122"/>
                  <a:gd name="T25" fmla="*/ 385 h 1763"/>
                  <a:gd name="T26" fmla="*/ 1550 w 2122"/>
                  <a:gd name="T27" fmla="*/ 548 h 1763"/>
                  <a:gd name="T28" fmla="*/ 2051 w 2122"/>
                  <a:gd name="T29" fmla="*/ 548 h 1763"/>
                  <a:gd name="T30" fmla="*/ 1997 w 2122"/>
                  <a:gd name="T31" fmla="*/ 216 h 1763"/>
                  <a:gd name="T32" fmla="*/ 1432 w 2122"/>
                  <a:gd name="T33" fmla="*/ 6 h 1763"/>
                  <a:gd name="T34" fmla="*/ 1070 w 2122"/>
                  <a:gd name="T35" fmla="*/ 0 h 1763"/>
                  <a:gd name="T36" fmla="*/ 313 w 2122"/>
                  <a:gd name="T37" fmla="*/ 55 h 1763"/>
                  <a:gd name="T38" fmla="*/ 0 w 2122"/>
                  <a:gd name="T39" fmla="*/ 556 h 1763"/>
                  <a:gd name="T40" fmla="*/ 435 w 2122"/>
                  <a:gd name="T41" fmla="*/ 1053 h 1763"/>
                  <a:gd name="T42" fmla="*/ 1280 w 2122"/>
                  <a:gd name="T43" fmla="*/ 1070 h 1763"/>
                  <a:gd name="T44" fmla="*/ 1366 w 2122"/>
                  <a:gd name="T45" fmla="*/ 1070 h 1763"/>
                  <a:gd name="T46" fmla="*/ 1603 w 2122"/>
                  <a:gd name="T47" fmla="*/ 1224 h 1763"/>
                  <a:gd name="T48" fmla="*/ 1374 w 2122"/>
                  <a:gd name="T49" fmla="*/ 1372 h 1763"/>
                  <a:gd name="T50" fmla="*/ 1030 w 2122"/>
                  <a:gd name="T51" fmla="*/ 1380 h 1763"/>
                  <a:gd name="T52" fmla="*/ 788 w 2122"/>
                  <a:gd name="T53" fmla="*/ 1380 h 1763"/>
                  <a:gd name="T54" fmla="*/ 524 w 2122"/>
                  <a:gd name="T55" fmla="*/ 1218 h 1763"/>
                  <a:gd name="T56" fmla="*/ 524 w 2122"/>
                  <a:gd name="T57" fmla="*/ 1188 h 1763"/>
                  <a:gd name="T58" fmla="*/ 13 w 2122"/>
                  <a:gd name="T59" fmla="*/ 1188 h 1763"/>
                  <a:gd name="T60" fmla="*/ 13 w 2122"/>
                  <a:gd name="T61" fmla="*/ 119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US" sz="1800" dirty="0">
                  <a:latin typeface="+mn-lt"/>
                </a:endParaRPr>
              </a:p>
            </p:txBody>
          </p:sp>
          <p:sp>
            <p:nvSpPr>
              <p:cNvPr id="14" name="Freeform 182"/>
              <p:cNvSpPr>
                <a:spLocks noChangeArrowheads="1"/>
              </p:cNvSpPr>
              <p:nvPr/>
            </p:nvSpPr>
            <p:spPr bwMode="auto">
              <a:xfrm>
                <a:off x="6874600" y="2955467"/>
                <a:ext cx="896603" cy="632902"/>
              </a:xfrm>
              <a:custGeom>
                <a:avLst/>
                <a:gdLst>
                  <a:gd name="T0" fmla="*/ 1603 w 2491"/>
                  <a:gd name="T1" fmla="*/ 1070 h 1756"/>
                  <a:gd name="T2" fmla="*/ 895 w 2491"/>
                  <a:gd name="T3" fmla="*/ 1070 h 1756"/>
                  <a:gd name="T4" fmla="*/ 1248 w 2491"/>
                  <a:gd name="T5" fmla="*/ 377 h 1756"/>
                  <a:gd name="T6" fmla="*/ 1603 w 2491"/>
                  <a:gd name="T7" fmla="*/ 1070 h 1756"/>
                  <a:gd name="T8" fmla="*/ 1937 w 2491"/>
                  <a:gd name="T9" fmla="*/ 1755 h 1756"/>
                  <a:gd name="T10" fmla="*/ 2490 w 2491"/>
                  <a:gd name="T11" fmla="*/ 1755 h 1756"/>
                  <a:gd name="T12" fmla="*/ 1593 w 2491"/>
                  <a:gd name="T13" fmla="*/ 0 h 1756"/>
                  <a:gd name="T14" fmla="*/ 916 w 2491"/>
                  <a:gd name="T15" fmla="*/ 0 h 1756"/>
                  <a:gd name="T16" fmla="*/ 0 w 2491"/>
                  <a:gd name="T17" fmla="*/ 1755 h 1756"/>
                  <a:gd name="T18" fmla="*/ 554 w 2491"/>
                  <a:gd name="T19" fmla="*/ 1755 h 1756"/>
                  <a:gd name="T20" fmla="*/ 719 w 2491"/>
                  <a:gd name="T21" fmla="*/ 1438 h 1756"/>
                  <a:gd name="T22" fmla="*/ 1781 w 2491"/>
                  <a:gd name="T23" fmla="*/ 1438 h 1756"/>
                  <a:gd name="T24" fmla="*/ 1937 w 2491"/>
                  <a:gd name="T25" fmla="*/ 175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US" sz="1800" dirty="0">
                  <a:latin typeface="+mn-lt"/>
                </a:endParaRPr>
              </a:p>
            </p:txBody>
          </p:sp>
          <p:sp>
            <p:nvSpPr>
              <p:cNvPr id="15" name="Freeform 183"/>
              <p:cNvSpPr>
                <a:spLocks noChangeArrowheads="1"/>
              </p:cNvSpPr>
              <p:nvPr/>
            </p:nvSpPr>
            <p:spPr bwMode="auto">
              <a:xfrm>
                <a:off x="3616144" y="2954927"/>
                <a:ext cx="228600" cy="63500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6" name="Freeform 184"/>
              <p:cNvSpPr>
                <a:spLocks noChangeArrowheads="1"/>
              </p:cNvSpPr>
              <p:nvPr/>
            </p:nvSpPr>
            <p:spPr bwMode="auto">
              <a:xfrm>
                <a:off x="2117544" y="2954927"/>
                <a:ext cx="719138" cy="631825"/>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7" name="Freeform 185"/>
              <p:cNvSpPr>
                <a:spLocks noChangeArrowheads="1"/>
              </p:cNvSpPr>
              <p:nvPr/>
            </p:nvSpPr>
            <p:spPr bwMode="auto">
              <a:xfrm>
                <a:off x="4613094" y="2954927"/>
                <a:ext cx="717550" cy="631825"/>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 name="Freeform 186"/>
              <p:cNvSpPr>
                <a:spLocks noChangeArrowheads="1"/>
              </p:cNvSpPr>
              <p:nvPr/>
            </p:nvSpPr>
            <p:spPr bwMode="auto">
              <a:xfrm>
                <a:off x="3936819" y="2954927"/>
                <a:ext cx="728663" cy="631825"/>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9" name="Freeform 187"/>
              <p:cNvSpPr>
                <a:spLocks noChangeArrowheads="1"/>
              </p:cNvSpPr>
              <p:nvPr/>
            </p:nvSpPr>
            <p:spPr bwMode="auto">
              <a:xfrm>
                <a:off x="2777944" y="2954927"/>
                <a:ext cx="730250" cy="631825"/>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grpSp>
      <p:sp>
        <p:nvSpPr>
          <p:cNvPr id="212" name="Title 136"/>
          <p:cNvSpPr>
            <a:spLocks noGrp="1"/>
          </p:cNvSpPr>
          <p:nvPr>
            <p:ph type="title"/>
          </p:nvPr>
        </p:nvSpPr>
        <p:spPr>
          <a:xfrm>
            <a:off x="421962" y="727783"/>
            <a:ext cx="5775639" cy="1477328"/>
          </a:xfrm>
          <a:prstGeom prst="rect">
            <a:avLst/>
          </a:prstGeom>
        </p:spPr>
        <p:txBody>
          <a:bodyPr wrap="square">
            <a:spAutoFit/>
          </a:bodyPr>
          <a:lstStyle>
            <a:lvl1pPr marL="0" algn="l" defTabSz="914400" rtl="0" eaLnBrk="1" latinLnBrk="0" hangingPunct="1">
              <a:defRPr lang="en-US" sz="4500" b="1" kern="1200" baseline="0">
                <a:solidFill>
                  <a:schemeClr val="bg1"/>
                </a:solidFill>
                <a:latin typeface="+mn-lt"/>
                <a:ea typeface="+mn-ea"/>
                <a:cs typeface="+mn-cs"/>
              </a:defRPr>
            </a:lvl1pPr>
          </a:lstStyle>
          <a:p>
            <a:r>
              <a:rPr lang="en-US" smtClean="0"/>
              <a:t>Click to edit Master title style</a:t>
            </a:r>
            <a:endParaRPr lang="en-US" dirty="0"/>
          </a:p>
        </p:txBody>
      </p:sp>
      <p:sp>
        <p:nvSpPr>
          <p:cNvPr id="213" name="Text Placeholder 148"/>
          <p:cNvSpPr>
            <a:spLocks noGrp="1"/>
          </p:cNvSpPr>
          <p:nvPr>
            <p:ph type="body" sz="quarter" idx="10"/>
          </p:nvPr>
        </p:nvSpPr>
        <p:spPr>
          <a:xfrm>
            <a:off x="417514" y="2880396"/>
            <a:ext cx="5780087" cy="341632"/>
          </a:xfrm>
          <a:prstGeom prst="rect">
            <a:avLst/>
          </a:prstGeom>
        </p:spPr>
        <p:txBody>
          <a:bodyPr wrap="square">
            <a:spAutoFit/>
          </a:bodyPr>
          <a:lstStyle>
            <a:lvl1pPr marL="0" indent="0" algn="l" defTabSz="914400" rtl="0" eaLnBrk="1" latinLnBrk="0" hangingPunct="1">
              <a:buFontTx/>
              <a:buNone/>
              <a:defRPr lang="en-US" sz="1800" b="1" kern="1200" dirty="0" smtClean="0">
                <a:solidFill>
                  <a:schemeClr val="bg1"/>
                </a:solidFill>
                <a:latin typeface="+mn-lt"/>
                <a:ea typeface="+mn-ea"/>
                <a:cs typeface="+mn-cs"/>
              </a:defRPr>
            </a:lvl1pPr>
            <a:lvl2pPr marL="0" indent="0" algn="l" defTabSz="914400" rtl="0" eaLnBrk="1" latinLnBrk="0" hangingPunct="1">
              <a:buFontTx/>
              <a:buNone/>
              <a:defRPr lang="en-US" sz="1700" b="1" kern="1200" dirty="0" smtClean="0">
                <a:solidFill>
                  <a:schemeClr val="accent1"/>
                </a:solidFill>
                <a:latin typeface="+mn-lt"/>
                <a:ea typeface="+mn-ea"/>
                <a:cs typeface="+mn-cs"/>
              </a:defRPr>
            </a:lvl2pPr>
            <a:lvl3pPr marL="0" indent="0" algn="l" defTabSz="914400" rtl="0" eaLnBrk="1" latinLnBrk="0" hangingPunct="1">
              <a:buFontTx/>
              <a:buNone/>
              <a:defRPr lang="en-US" sz="1700" b="1" kern="1200" dirty="0" smtClean="0">
                <a:solidFill>
                  <a:schemeClr val="accent1"/>
                </a:solidFill>
                <a:latin typeface="+mn-lt"/>
                <a:ea typeface="+mn-ea"/>
                <a:cs typeface="+mn-cs"/>
              </a:defRPr>
            </a:lvl3pPr>
            <a:lvl4pPr marL="0" indent="0" algn="l" defTabSz="914400" rtl="0" eaLnBrk="1" latinLnBrk="0" hangingPunct="1">
              <a:buFontTx/>
              <a:buNone/>
              <a:defRPr lang="en-US" sz="1700" b="1" kern="1200" dirty="0" smtClean="0">
                <a:solidFill>
                  <a:schemeClr val="accent1"/>
                </a:solidFill>
                <a:latin typeface="+mn-lt"/>
                <a:ea typeface="+mn-ea"/>
                <a:cs typeface="+mn-cs"/>
              </a:defRPr>
            </a:lvl4pPr>
            <a:lvl5pPr marL="0" indent="0" algn="l" defTabSz="914400" rtl="0" eaLnBrk="1" latinLnBrk="0" hangingPunct="1">
              <a:buFontTx/>
              <a:buNone/>
              <a:defRPr lang="en-US" sz="1700" b="1" kern="1200" dirty="0">
                <a:solidFill>
                  <a:schemeClr val="accent1"/>
                </a:solidFill>
                <a:latin typeface="+mn-lt"/>
                <a:ea typeface="+mn-ea"/>
                <a:cs typeface="+mn-cs"/>
              </a:defRPr>
            </a:lvl5pPr>
          </a:lstStyle>
          <a:p>
            <a:pPr lvl="0"/>
            <a:r>
              <a:rPr lang="en-US" smtClean="0"/>
              <a:t>Click to edit Master text styles</a:t>
            </a:r>
          </a:p>
        </p:txBody>
      </p:sp>
      <p:sp>
        <p:nvSpPr>
          <p:cNvPr id="214" name="Text Placeholder 150"/>
          <p:cNvSpPr>
            <a:spLocks noGrp="1"/>
          </p:cNvSpPr>
          <p:nvPr>
            <p:ph type="body" sz="quarter" idx="11"/>
          </p:nvPr>
        </p:nvSpPr>
        <p:spPr>
          <a:xfrm>
            <a:off x="417514" y="3225300"/>
            <a:ext cx="5780087" cy="300082"/>
          </a:xfrm>
          <a:prstGeom prst="rect">
            <a:avLst/>
          </a:prstGeom>
        </p:spPr>
        <p:txBody>
          <a:bodyPr wrap="square">
            <a:spAutoFit/>
          </a:bodyPr>
          <a:lstStyle>
            <a:lvl1pPr marL="0" indent="0" algn="l" defTabSz="914400" rtl="0" eaLnBrk="1" latinLnBrk="0" hangingPunct="1">
              <a:buNone/>
              <a:defRPr lang="en-US" sz="1500" kern="1200" smtClean="0">
                <a:solidFill>
                  <a:schemeClr val="bg1"/>
                </a:solidFill>
                <a:latin typeface="+mn-lt"/>
                <a:ea typeface="+mn-ea"/>
                <a:cs typeface="+mn-cs"/>
              </a:defRPr>
            </a:lvl1pPr>
            <a:lvl2pPr marL="0" indent="0" algn="l" defTabSz="914400" rtl="0" eaLnBrk="1" latinLnBrk="0" hangingPunct="1">
              <a:buNone/>
              <a:defRPr lang="en-US" sz="1300" kern="1200" smtClean="0">
                <a:solidFill>
                  <a:schemeClr val="accent1"/>
                </a:solidFill>
                <a:latin typeface="+mn-lt"/>
                <a:ea typeface="+mn-ea"/>
                <a:cs typeface="+mn-cs"/>
              </a:defRPr>
            </a:lvl2pPr>
            <a:lvl3pPr marL="0" indent="0" algn="l" defTabSz="914400" rtl="0" eaLnBrk="1" latinLnBrk="0" hangingPunct="1">
              <a:buNone/>
              <a:defRPr lang="en-US" sz="1300" kern="1200" smtClean="0">
                <a:solidFill>
                  <a:schemeClr val="accent1"/>
                </a:solidFill>
                <a:latin typeface="+mn-lt"/>
                <a:ea typeface="+mn-ea"/>
                <a:cs typeface="+mn-cs"/>
              </a:defRPr>
            </a:lvl3pPr>
            <a:lvl4pPr marL="0" indent="0" algn="l" defTabSz="914400" rtl="0" eaLnBrk="1" latinLnBrk="0" hangingPunct="1">
              <a:buNone/>
              <a:defRPr lang="en-US" sz="1300" kern="1200" smtClean="0">
                <a:solidFill>
                  <a:schemeClr val="accent1"/>
                </a:solidFill>
                <a:latin typeface="+mn-lt"/>
                <a:ea typeface="+mn-ea"/>
                <a:cs typeface="+mn-cs"/>
              </a:defRPr>
            </a:lvl4pPr>
            <a:lvl5pPr marL="0" indent="0" algn="l" defTabSz="914400" rtl="0" eaLnBrk="1" latinLnBrk="0" hangingPunct="1">
              <a:buNone/>
              <a:defRPr lang="en-US" sz="1300" kern="1200">
                <a:solidFill>
                  <a:schemeClr val="accent1"/>
                </a:solidFill>
                <a:latin typeface="+mn-lt"/>
                <a:ea typeface="+mn-ea"/>
                <a:cs typeface="+mn-cs"/>
              </a:defRPr>
            </a:lvl5pPr>
          </a:lstStyle>
          <a:p>
            <a:pPr lvl="0"/>
            <a:r>
              <a:rPr lang="en-US" smtClean="0"/>
              <a:t>Click to edit Master text styles</a:t>
            </a:r>
          </a:p>
        </p:txBody>
      </p:sp>
      <p:sp>
        <p:nvSpPr>
          <p:cNvPr id="215" name="Text Placeholder 153"/>
          <p:cNvSpPr>
            <a:spLocks noGrp="1"/>
          </p:cNvSpPr>
          <p:nvPr>
            <p:ph type="body" sz="quarter" idx="12"/>
          </p:nvPr>
        </p:nvSpPr>
        <p:spPr>
          <a:xfrm>
            <a:off x="417514" y="4933112"/>
            <a:ext cx="2843846" cy="507831"/>
          </a:xfrm>
          <a:prstGeom prst="rect">
            <a:avLst/>
          </a:prstGeom>
        </p:spPr>
        <p:txBody>
          <a:bodyPr wrap="square">
            <a:spAutoFit/>
          </a:bodyPr>
          <a:lstStyle>
            <a:lvl1pPr marL="0" indent="0" algn="l" defTabSz="914400" rtl="0" eaLnBrk="1" latinLnBrk="0" hangingPunct="1">
              <a:buNone/>
              <a:defRPr lang="en-US" sz="1500" kern="1200" baseline="0" smtClean="0">
                <a:solidFill>
                  <a:schemeClr val="bg1"/>
                </a:solidFill>
                <a:latin typeface="+mn-lt"/>
                <a:ea typeface="+mn-ea"/>
                <a:cs typeface="+mn-cs"/>
              </a:defRPr>
            </a:lvl1pPr>
            <a:lvl2pPr marL="0" indent="0" algn="l" defTabSz="914400" rtl="0" eaLnBrk="1" latinLnBrk="0" hangingPunct="1">
              <a:buNone/>
              <a:defRPr lang="en-US" sz="1300" kern="1200" smtClean="0">
                <a:solidFill>
                  <a:schemeClr val="bg1"/>
                </a:solidFill>
                <a:latin typeface="+mn-lt"/>
                <a:ea typeface="+mn-ea"/>
                <a:cs typeface="+mn-cs"/>
              </a:defRPr>
            </a:lvl2pPr>
            <a:lvl3pPr marL="0" indent="0" algn="l" defTabSz="914400" rtl="0" eaLnBrk="1" latinLnBrk="0" hangingPunct="1">
              <a:buNone/>
              <a:defRPr lang="en-US" sz="1300" kern="1200" smtClean="0">
                <a:solidFill>
                  <a:schemeClr val="bg1"/>
                </a:solidFill>
                <a:latin typeface="+mn-lt"/>
                <a:ea typeface="+mn-ea"/>
                <a:cs typeface="+mn-cs"/>
              </a:defRPr>
            </a:lvl3pPr>
            <a:lvl4pPr marL="0" indent="0" algn="l" defTabSz="914400" rtl="0" eaLnBrk="1" latinLnBrk="0" hangingPunct="1">
              <a:buNone/>
              <a:defRPr lang="en-US" sz="1300" kern="1200" smtClean="0">
                <a:solidFill>
                  <a:schemeClr val="bg1"/>
                </a:solidFill>
                <a:latin typeface="+mn-lt"/>
                <a:ea typeface="+mn-ea"/>
                <a:cs typeface="+mn-cs"/>
              </a:defRPr>
            </a:lvl4pPr>
            <a:lvl5pPr marL="0" indent="0" algn="l" defTabSz="914400" rtl="0" eaLnBrk="1" latinLnBrk="0" hangingPunct="1">
              <a:buNone/>
              <a:defRPr lang="en-US" sz="1300" kern="1200">
                <a:solidFill>
                  <a:schemeClr val="bg1"/>
                </a:solidFill>
                <a:latin typeface="+mn-lt"/>
                <a:ea typeface="+mn-ea"/>
                <a:cs typeface="+mn-cs"/>
              </a:defRPr>
            </a:lvl5pPr>
          </a:lstStyle>
          <a:p>
            <a:pPr lvl="0"/>
            <a:r>
              <a:rPr lang="en-US" smtClean="0"/>
              <a:t>Click to edit Master text styles</a:t>
            </a:r>
          </a:p>
        </p:txBody>
      </p:sp>
      <p:sp>
        <p:nvSpPr>
          <p:cNvPr id="216" name="Picture Placeholder 160"/>
          <p:cNvSpPr>
            <a:spLocks noGrp="1"/>
          </p:cNvSpPr>
          <p:nvPr>
            <p:ph type="pic" sz="quarter" idx="14"/>
          </p:nvPr>
        </p:nvSpPr>
        <p:spPr>
          <a:xfrm>
            <a:off x="6887911" y="727784"/>
            <a:ext cx="4885869" cy="3943234"/>
          </a:xfrm>
          <a:prstGeom prst="rect">
            <a:avLst/>
          </a:prstGeom>
          <a:noFill/>
        </p:spPr>
        <p:txBody>
          <a:bodyPr/>
          <a:lstStyle>
            <a:lvl1pPr marL="0" indent="0">
              <a:buNone/>
              <a:defRPr lang="en-US" sz="1700" kern="1200" baseline="0">
                <a:solidFill>
                  <a:schemeClr val="accent1"/>
                </a:solidFill>
                <a:latin typeface="+mn-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60863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perator-Yellow">
    <p:spTree>
      <p:nvGrpSpPr>
        <p:cNvPr id="1" name=""/>
        <p:cNvGrpSpPr/>
        <p:nvPr/>
      </p:nvGrpSpPr>
      <p:grpSpPr>
        <a:xfrm>
          <a:off x="0" y="0"/>
          <a:ext cx="0" cy="0"/>
          <a:chOff x="0" y="0"/>
          <a:chExt cx="0" cy="0"/>
        </a:xfrm>
      </p:grpSpPr>
      <p:sp>
        <p:nvSpPr>
          <p:cNvPr id="5" name="Rectangle 3"/>
          <p:cNvSpPr/>
          <p:nvPr/>
        </p:nvSpPr>
        <p:spPr>
          <a:xfrm>
            <a:off x="0" y="0"/>
            <a:ext cx="12192000" cy="6858000"/>
          </a:xfrm>
          <a:prstGeom prst="rect">
            <a:avLst/>
          </a:prstGeom>
          <a:gradFill>
            <a:gsLst>
              <a:gs pos="100000">
                <a:schemeClr val="accent3">
                  <a:lumMod val="60000"/>
                  <a:lumOff val="40000"/>
                </a:schemeClr>
              </a:gs>
              <a:gs pos="0">
                <a:schemeClr val="accent3">
                  <a:lumMod val="75000"/>
                </a:schemeClr>
              </a:gs>
              <a:gs pos="55000">
                <a:schemeClr val="accent3"/>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nvGrpSpPr>
          <p:cNvPr id="6" name="Group 288"/>
          <p:cNvGrpSpPr>
            <a:grpSpLocks/>
          </p:cNvGrpSpPr>
          <p:nvPr/>
        </p:nvGrpSpPr>
        <p:grpSpPr bwMode="auto">
          <a:xfrm>
            <a:off x="0" y="6111877"/>
            <a:ext cx="12192000" cy="746125"/>
            <a:chOff x="0" y="6111166"/>
            <a:chExt cx="12192000" cy="746834"/>
          </a:xfrm>
        </p:grpSpPr>
        <p:sp>
          <p:nvSpPr>
            <p:cNvPr id="7" name="Freeform 48"/>
            <p:cNvSpPr>
              <a:spLocks noChangeArrowheads="1"/>
            </p:cNvSpPr>
            <p:nvPr userDrawn="1"/>
          </p:nvSpPr>
          <p:spPr bwMode="auto">
            <a:xfrm>
              <a:off x="9705975" y="6353449"/>
              <a:ext cx="2263775" cy="470573"/>
            </a:xfrm>
            <a:custGeom>
              <a:avLst/>
              <a:gdLst>
                <a:gd name="T0" fmla="*/ 0 w 6578"/>
                <a:gd name="T1" fmla="*/ 0 h 1336"/>
                <a:gd name="T2" fmla="*/ 2147483646 w 6578"/>
                <a:gd name="T3" fmla="*/ 2147483646 h 1336"/>
                <a:gd name="T4" fmla="*/ 2147483646 w 6578"/>
                <a:gd name="T5" fmla="*/ 2147483646 h 1336"/>
                <a:gd name="T6" fmla="*/ 2147483646 w 6578"/>
                <a:gd name="T7" fmla="*/ 2147483646 h 1336"/>
                <a:gd name="T8" fmla="*/ 2147483646 w 6578"/>
                <a:gd name="T9" fmla="*/ 2147483646 h 1336"/>
                <a:gd name="T10" fmla="*/ 2147483646 w 6578"/>
                <a:gd name="T11" fmla="*/ 2147483646 h 1336"/>
                <a:gd name="T12" fmla="*/ 2147483646 w 6578"/>
                <a:gd name="T13" fmla="*/ 2147483646 h 1336"/>
                <a:gd name="T14" fmla="*/ 0 w 6578"/>
                <a:gd name="T15" fmla="*/ 2147483646 h 1336"/>
                <a:gd name="T16" fmla="*/ 0 w 6578"/>
                <a:gd name="T17" fmla="*/ 0 h 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8" h="1336">
                  <a:moveTo>
                    <a:pt x="0" y="0"/>
                  </a:moveTo>
                  <a:cubicBezTo>
                    <a:pt x="0" y="0"/>
                    <a:pt x="254" y="136"/>
                    <a:pt x="390" y="294"/>
                  </a:cubicBezTo>
                  <a:cubicBezTo>
                    <a:pt x="519" y="446"/>
                    <a:pt x="1050" y="458"/>
                    <a:pt x="1324" y="458"/>
                  </a:cubicBezTo>
                  <a:lnTo>
                    <a:pt x="5240" y="458"/>
                  </a:lnTo>
                  <a:cubicBezTo>
                    <a:pt x="5513" y="458"/>
                    <a:pt x="6035" y="469"/>
                    <a:pt x="6168" y="314"/>
                  </a:cubicBezTo>
                  <a:cubicBezTo>
                    <a:pt x="6309" y="150"/>
                    <a:pt x="6577" y="6"/>
                    <a:pt x="6577" y="6"/>
                  </a:cubicBezTo>
                  <a:lnTo>
                    <a:pt x="6563" y="1335"/>
                  </a:lnTo>
                  <a:lnTo>
                    <a:pt x="0" y="1335"/>
                  </a:lnTo>
                  <a:lnTo>
                    <a:pt x="0"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nvGrpSpPr>
            <p:cNvPr id="8" name="Group 73"/>
            <p:cNvGrpSpPr>
              <a:grpSpLocks/>
            </p:cNvGrpSpPr>
            <p:nvPr userDrawn="1"/>
          </p:nvGrpSpPr>
          <p:grpSpPr bwMode="auto">
            <a:xfrm>
              <a:off x="10053249" y="6111166"/>
              <a:ext cx="1602719" cy="347393"/>
              <a:chOff x="2117544" y="2639015"/>
              <a:chExt cx="5837238" cy="1265237"/>
            </a:xfrm>
          </p:grpSpPr>
          <p:sp>
            <p:nvSpPr>
              <p:cNvPr id="34" name="Freeform 74"/>
              <p:cNvSpPr>
                <a:spLocks noChangeArrowheads="1"/>
              </p:cNvSpPr>
              <p:nvPr/>
            </p:nvSpPr>
            <p:spPr bwMode="auto">
              <a:xfrm>
                <a:off x="5492569" y="2639015"/>
                <a:ext cx="2462213" cy="1265237"/>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5" name="Freeform 75"/>
              <p:cNvSpPr>
                <a:spLocks noChangeArrowheads="1"/>
              </p:cNvSpPr>
              <p:nvPr/>
            </p:nvSpPr>
            <p:spPr bwMode="auto">
              <a:xfrm>
                <a:off x="5738373" y="2957319"/>
                <a:ext cx="763199" cy="636605"/>
              </a:xfrm>
              <a:custGeom>
                <a:avLst/>
                <a:gdLst>
                  <a:gd name="T0" fmla="*/ 13 w 2122"/>
                  <a:gd name="T1" fmla="*/ 1192 h 1763"/>
                  <a:gd name="T2" fmla="*/ 13 w 2122"/>
                  <a:gd name="T3" fmla="*/ 1295 h 1763"/>
                  <a:gd name="T4" fmla="*/ 546 w 2122"/>
                  <a:gd name="T5" fmla="*/ 1751 h 1763"/>
                  <a:gd name="T6" fmla="*/ 891 w 2122"/>
                  <a:gd name="T7" fmla="*/ 1762 h 1763"/>
                  <a:gd name="T8" fmla="*/ 1550 w 2122"/>
                  <a:gd name="T9" fmla="*/ 1742 h 1763"/>
                  <a:gd name="T10" fmla="*/ 2121 w 2122"/>
                  <a:gd name="T11" fmla="*/ 1209 h 1763"/>
                  <a:gd name="T12" fmla="*/ 1496 w 2122"/>
                  <a:gd name="T13" fmla="*/ 685 h 1763"/>
                  <a:gd name="T14" fmla="*/ 1156 w 2122"/>
                  <a:gd name="T15" fmla="*/ 685 h 1763"/>
                  <a:gd name="T16" fmla="*/ 809 w 2122"/>
                  <a:gd name="T17" fmla="*/ 680 h 1763"/>
                  <a:gd name="T18" fmla="*/ 518 w 2122"/>
                  <a:gd name="T19" fmla="*/ 524 h 1763"/>
                  <a:gd name="T20" fmla="*/ 706 w 2122"/>
                  <a:gd name="T21" fmla="*/ 396 h 1763"/>
                  <a:gd name="T22" fmla="*/ 1100 w 2122"/>
                  <a:gd name="T23" fmla="*/ 381 h 1763"/>
                  <a:gd name="T24" fmla="*/ 1353 w 2122"/>
                  <a:gd name="T25" fmla="*/ 385 h 1763"/>
                  <a:gd name="T26" fmla="*/ 1550 w 2122"/>
                  <a:gd name="T27" fmla="*/ 548 h 1763"/>
                  <a:gd name="T28" fmla="*/ 2051 w 2122"/>
                  <a:gd name="T29" fmla="*/ 548 h 1763"/>
                  <a:gd name="T30" fmla="*/ 1997 w 2122"/>
                  <a:gd name="T31" fmla="*/ 216 h 1763"/>
                  <a:gd name="T32" fmla="*/ 1432 w 2122"/>
                  <a:gd name="T33" fmla="*/ 6 h 1763"/>
                  <a:gd name="T34" fmla="*/ 1070 w 2122"/>
                  <a:gd name="T35" fmla="*/ 0 h 1763"/>
                  <a:gd name="T36" fmla="*/ 313 w 2122"/>
                  <a:gd name="T37" fmla="*/ 55 h 1763"/>
                  <a:gd name="T38" fmla="*/ 0 w 2122"/>
                  <a:gd name="T39" fmla="*/ 556 h 1763"/>
                  <a:gd name="T40" fmla="*/ 435 w 2122"/>
                  <a:gd name="T41" fmla="*/ 1053 h 1763"/>
                  <a:gd name="T42" fmla="*/ 1280 w 2122"/>
                  <a:gd name="T43" fmla="*/ 1070 h 1763"/>
                  <a:gd name="T44" fmla="*/ 1366 w 2122"/>
                  <a:gd name="T45" fmla="*/ 1070 h 1763"/>
                  <a:gd name="T46" fmla="*/ 1603 w 2122"/>
                  <a:gd name="T47" fmla="*/ 1224 h 1763"/>
                  <a:gd name="T48" fmla="*/ 1374 w 2122"/>
                  <a:gd name="T49" fmla="*/ 1372 h 1763"/>
                  <a:gd name="T50" fmla="*/ 1030 w 2122"/>
                  <a:gd name="T51" fmla="*/ 1380 h 1763"/>
                  <a:gd name="T52" fmla="*/ 788 w 2122"/>
                  <a:gd name="T53" fmla="*/ 1380 h 1763"/>
                  <a:gd name="T54" fmla="*/ 524 w 2122"/>
                  <a:gd name="T55" fmla="*/ 1218 h 1763"/>
                  <a:gd name="T56" fmla="*/ 524 w 2122"/>
                  <a:gd name="T57" fmla="*/ 1188 h 1763"/>
                  <a:gd name="T58" fmla="*/ 13 w 2122"/>
                  <a:gd name="T59" fmla="*/ 1188 h 1763"/>
                  <a:gd name="T60" fmla="*/ 13 w 2122"/>
                  <a:gd name="T61" fmla="*/ 119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US" sz="1800" dirty="0">
                  <a:latin typeface="+mn-lt"/>
                </a:endParaRPr>
              </a:p>
            </p:txBody>
          </p:sp>
          <p:sp>
            <p:nvSpPr>
              <p:cNvPr id="36" name="Freeform 76"/>
              <p:cNvSpPr>
                <a:spLocks noChangeArrowheads="1"/>
              </p:cNvSpPr>
              <p:nvPr/>
            </p:nvSpPr>
            <p:spPr bwMode="auto">
              <a:xfrm>
                <a:off x="6871608" y="2957319"/>
                <a:ext cx="896179" cy="630816"/>
              </a:xfrm>
              <a:custGeom>
                <a:avLst/>
                <a:gdLst>
                  <a:gd name="T0" fmla="*/ 1603 w 2491"/>
                  <a:gd name="T1" fmla="*/ 1070 h 1756"/>
                  <a:gd name="T2" fmla="*/ 895 w 2491"/>
                  <a:gd name="T3" fmla="*/ 1070 h 1756"/>
                  <a:gd name="T4" fmla="*/ 1248 w 2491"/>
                  <a:gd name="T5" fmla="*/ 377 h 1756"/>
                  <a:gd name="T6" fmla="*/ 1603 w 2491"/>
                  <a:gd name="T7" fmla="*/ 1070 h 1756"/>
                  <a:gd name="T8" fmla="*/ 1937 w 2491"/>
                  <a:gd name="T9" fmla="*/ 1755 h 1756"/>
                  <a:gd name="T10" fmla="*/ 2490 w 2491"/>
                  <a:gd name="T11" fmla="*/ 1755 h 1756"/>
                  <a:gd name="T12" fmla="*/ 1593 w 2491"/>
                  <a:gd name="T13" fmla="*/ 0 h 1756"/>
                  <a:gd name="T14" fmla="*/ 916 w 2491"/>
                  <a:gd name="T15" fmla="*/ 0 h 1756"/>
                  <a:gd name="T16" fmla="*/ 0 w 2491"/>
                  <a:gd name="T17" fmla="*/ 1755 h 1756"/>
                  <a:gd name="T18" fmla="*/ 554 w 2491"/>
                  <a:gd name="T19" fmla="*/ 1755 h 1756"/>
                  <a:gd name="T20" fmla="*/ 719 w 2491"/>
                  <a:gd name="T21" fmla="*/ 1438 h 1756"/>
                  <a:gd name="T22" fmla="*/ 1781 w 2491"/>
                  <a:gd name="T23" fmla="*/ 1438 h 1756"/>
                  <a:gd name="T24" fmla="*/ 1937 w 2491"/>
                  <a:gd name="T25" fmla="*/ 175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US" sz="1800" dirty="0">
                  <a:latin typeface="+mn-lt"/>
                </a:endParaRPr>
              </a:p>
            </p:txBody>
          </p:sp>
          <p:sp>
            <p:nvSpPr>
              <p:cNvPr id="37" name="Freeform 77"/>
              <p:cNvSpPr>
                <a:spLocks noChangeArrowheads="1"/>
              </p:cNvSpPr>
              <p:nvPr/>
            </p:nvSpPr>
            <p:spPr bwMode="auto">
              <a:xfrm>
                <a:off x="3616144" y="2954927"/>
                <a:ext cx="228600" cy="63500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8" name="Freeform 78"/>
              <p:cNvSpPr>
                <a:spLocks noChangeArrowheads="1"/>
              </p:cNvSpPr>
              <p:nvPr/>
            </p:nvSpPr>
            <p:spPr bwMode="auto">
              <a:xfrm>
                <a:off x="2117544" y="2954927"/>
                <a:ext cx="719138" cy="631825"/>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9" name="Freeform 79"/>
              <p:cNvSpPr>
                <a:spLocks noChangeArrowheads="1"/>
              </p:cNvSpPr>
              <p:nvPr/>
            </p:nvSpPr>
            <p:spPr bwMode="auto">
              <a:xfrm>
                <a:off x="4613094" y="2954927"/>
                <a:ext cx="717550" cy="631825"/>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40" name="Freeform 80"/>
              <p:cNvSpPr>
                <a:spLocks noChangeArrowheads="1"/>
              </p:cNvSpPr>
              <p:nvPr/>
            </p:nvSpPr>
            <p:spPr bwMode="auto">
              <a:xfrm>
                <a:off x="3936819" y="2954927"/>
                <a:ext cx="728663" cy="631825"/>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41" name="Freeform 81"/>
              <p:cNvSpPr>
                <a:spLocks noChangeArrowheads="1"/>
              </p:cNvSpPr>
              <p:nvPr/>
            </p:nvSpPr>
            <p:spPr bwMode="auto">
              <a:xfrm>
                <a:off x="2777944" y="2954927"/>
                <a:ext cx="730250" cy="631825"/>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sp>
          <p:nvSpPr>
            <p:cNvPr id="9" name="Freeform 82"/>
            <p:cNvSpPr/>
            <p:nvPr userDrawn="1"/>
          </p:nvSpPr>
          <p:spPr>
            <a:xfrm>
              <a:off x="0" y="6262643"/>
              <a:ext cx="12192000" cy="595357"/>
            </a:xfrm>
            <a:custGeom>
              <a:avLst/>
              <a:gdLst>
                <a:gd name="connsiteX0" fmla="*/ 0 w 12192000"/>
                <a:gd name="connsiteY0" fmla="*/ 0 h 595357"/>
                <a:gd name="connsiteX1" fmla="*/ 9243391 w 12192000"/>
                <a:gd name="connsiteY1" fmla="*/ 0 h 595357"/>
                <a:gd name="connsiteX2" fmla="*/ 9273305 w 12192000"/>
                <a:gd name="connsiteY2" fmla="*/ 0 h 595357"/>
                <a:gd name="connsiteX3" fmla="*/ 9460810 w 12192000"/>
                <a:gd name="connsiteY3" fmla="*/ 0 h 595357"/>
                <a:gd name="connsiteX4" fmla="*/ 9829743 w 12192000"/>
                <a:gd name="connsiteY4" fmla="*/ 189280 h 595357"/>
                <a:gd name="connsiteX5" fmla="*/ 9928959 w 12192000"/>
                <a:gd name="connsiteY5" fmla="*/ 331586 h 595357"/>
                <a:gd name="connsiteX6" fmla="*/ 10183629 w 12192000"/>
                <a:gd name="connsiteY6" fmla="*/ 462147 h 595357"/>
                <a:gd name="connsiteX7" fmla="*/ 11489219 w 12192000"/>
                <a:gd name="connsiteY7" fmla="*/ 462147 h 595357"/>
                <a:gd name="connsiteX8" fmla="*/ 11743889 w 12192000"/>
                <a:gd name="connsiteY8" fmla="*/ 331586 h 595357"/>
                <a:gd name="connsiteX9" fmla="*/ 11842749 w 12192000"/>
                <a:gd name="connsiteY9" fmla="*/ 189280 h 595357"/>
                <a:gd name="connsiteX10" fmla="*/ 12103464 w 12192000"/>
                <a:gd name="connsiteY10" fmla="*/ 12964 h 595357"/>
                <a:gd name="connsiteX11" fmla="*/ 12192000 w 12192000"/>
                <a:gd name="connsiteY11" fmla="*/ 2358 h 595357"/>
                <a:gd name="connsiteX12" fmla="*/ 12192000 w 12192000"/>
                <a:gd name="connsiteY12" fmla="*/ 595357 h 595357"/>
                <a:gd name="connsiteX13" fmla="*/ 9243391 w 12192000"/>
                <a:gd name="connsiteY13" fmla="*/ 595357 h 595357"/>
                <a:gd name="connsiteX14" fmla="*/ 9243391 w 12192000"/>
                <a:gd name="connsiteY14" fmla="*/ 595356 h 595357"/>
                <a:gd name="connsiteX15" fmla="*/ 0 w 12192000"/>
                <a:gd name="connsiteY15" fmla="*/ 595356 h 5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595357">
                  <a:moveTo>
                    <a:pt x="0" y="0"/>
                  </a:moveTo>
                  <a:lnTo>
                    <a:pt x="9243391" y="0"/>
                  </a:lnTo>
                  <a:lnTo>
                    <a:pt x="9273305" y="0"/>
                  </a:lnTo>
                  <a:lnTo>
                    <a:pt x="9460810" y="0"/>
                  </a:lnTo>
                  <a:cubicBezTo>
                    <a:pt x="9608382" y="0"/>
                    <a:pt x="9747000" y="71153"/>
                    <a:pt x="9829743" y="189280"/>
                  </a:cubicBezTo>
                  <a:lnTo>
                    <a:pt x="9928959" y="331586"/>
                  </a:lnTo>
                  <a:cubicBezTo>
                    <a:pt x="9986269" y="413446"/>
                    <a:pt x="10081547" y="462147"/>
                    <a:pt x="10183629" y="462147"/>
                  </a:cubicBezTo>
                  <a:lnTo>
                    <a:pt x="11489219" y="462147"/>
                  </a:lnTo>
                  <a:cubicBezTo>
                    <a:pt x="11591302" y="462147"/>
                    <a:pt x="11687295" y="413446"/>
                    <a:pt x="11743889" y="331586"/>
                  </a:cubicBezTo>
                  <a:lnTo>
                    <a:pt x="11842749" y="189280"/>
                  </a:lnTo>
                  <a:cubicBezTo>
                    <a:pt x="11905072" y="100685"/>
                    <a:pt x="11998426" y="38513"/>
                    <a:pt x="12103464" y="12964"/>
                  </a:cubicBezTo>
                  <a:lnTo>
                    <a:pt x="12192000" y="2358"/>
                  </a:lnTo>
                  <a:lnTo>
                    <a:pt x="12192000" y="595357"/>
                  </a:lnTo>
                  <a:lnTo>
                    <a:pt x="9243391" y="595357"/>
                  </a:lnTo>
                  <a:lnTo>
                    <a:pt x="9243391" y="595356"/>
                  </a:lnTo>
                  <a:lnTo>
                    <a:pt x="0" y="595356"/>
                  </a:lnTo>
                  <a:close/>
                </a:path>
              </a:pathLst>
            </a:custGeom>
            <a:solidFill>
              <a:schemeClr val="bg1"/>
            </a:solidFill>
            <a:ln>
              <a:noFill/>
            </a:ln>
            <a:effectLst>
              <a:innerShdw blurRad="63500" dist="50800" dir="16200000">
                <a:schemeClr val="tx2">
                  <a:alpha val="4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nvGrpSpPr>
            <p:cNvPr id="10" name="Group 264"/>
            <p:cNvGrpSpPr/>
            <p:nvPr userDrawn="1"/>
          </p:nvGrpSpPr>
          <p:grpSpPr>
            <a:xfrm>
              <a:off x="10201828" y="6560784"/>
              <a:ext cx="1295239" cy="97842"/>
              <a:chOff x="4138772" y="2431190"/>
              <a:chExt cx="2732447" cy="206409"/>
            </a:xfrm>
            <a:solidFill>
              <a:schemeClr val="bg1"/>
            </a:solidFill>
          </p:grpSpPr>
          <p:sp>
            <p:nvSpPr>
              <p:cNvPr id="11" name="Freeform 265"/>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2" name="Freeform 266"/>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3" name="Freeform 267"/>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4" name="Freeform 268"/>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5" name="Freeform 269"/>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6" name="Freeform 270"/>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7" name="Freeform 271"/>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8" name="Freeform 272"/>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9" name="Freeform 273"/>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0" name="Freeform 274"/>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1" name="Freeform 275"/>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2" name="Freeform 276"/>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3" name="Freeform 277"/>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4" name="Freeform 278"/>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5" name="Freeform 279"/>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6" name="Freeform 280"/>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7" name="Freeform 281"/>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8" name="Freeform 282"/>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9" name="Freeform 283"/>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0" name="Freeform 284"/>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1" name="Freeform 285"/>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2" name="Freeform 286"/>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3" name="Freeform 287"/>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eaLnBrk="1" fontAlgn="auto" hangingPunct="1">
                  <a:spcBef>
                    <a:spcPts val="0"/>
                  </a:spcBef>
                  <a:spcAft>
                    <a:spcPts val="0"/>
                  </a:spcAft>
                  <a:defRPr/>
                </a:pPr>
                <a:endParaRPr lang="en-US" sz="1800" dirty="0">
                  <a:latin typeface="+mn-lt"/>
                </a:endParaRPr>
              </a:p>
            </p:txBody>
          </p:sp>
        </p:grpSp>
      </p:grpSp>
      <p:sp>
        <p:nvSpPr>
          <p:cNvPr id="42" name="Oval 41"/>
          <p:cNvSpPr/>
          <p:nvPr/>
        </p:nvSpPr>
        <p:spPr>
          <a:xfrm>
            <a:off x="354013" y="6429375"/>
            <a:ext cx="261937" cy="26193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91" name="Title 136"/>
          <p:cNvSpPr>
            <a:spLocks noGrp="1"/>
          </p:cNvSpPr>
          <p:nvPr>
            <p:ph type="title"/>
          </p:nvPr>
        </p:nvSpPr>
        <p:spPr>
          <a:xfrm>
            <a:off x="421962" y="710242"/>
            <a:ext cx="6178871" cy="1169551"/>
          </a:xfrm>
          <a:prstGeom prst="rect">
            <a:avLst/>
          </a:prstGeom>
        </p:spPr>
        <p:txBody>
          <a:bodyPr wrap="square">
            <a:spAutoFit/>
          </a:bodyPr>
          <a:lstStyle>
            <a:lvl1pPr marL="0" algn="l" defTabSz="914400" rtl="0" eaLnBrk="1" latinLnBrk="0" hangingPunct="1">
              <a:defRPr lang="en-US" sz="3500" b="1" kern="1200" dirty="0">
                <a:solidFill>
                  <a:schemeClr val="bg1"/>
                </a:solidFill>
                <a:latin typeface="+mn-lt"/>
                <a:ea typeface="+mn-ea"/>
                <a:cs typeface="+mn-cs"/>
              </a:defRPr>
            </a:lvl1pPr>
          </a:lstStyle>
          <a:p>
            <a:r>
              <a:rPr lang="en-US" smtClean="0"/>
              <a:t>Click to edit Master title style</a:t>
            </a:r>
            <a:endParaRPr lang="en-US" dirty="0"/>
          </a:p>
        </p:txBody>
      </p:sp>
      <p:sp>
        <p:nvSpPr>
          <p:cNvPr id="292" name="Text Placeholder 148"/>
          <p:cNvSpPr>
            <a:spLocks noGrp="1"/>
          </p:cNvSpPr>
          <p:nvPr>
            <p:ph type="body" sz="quarter" idx="11"/>
          </p:nvPr>
        </p:nvSpPr>
        <p:spPr>
          <a:xfrm>
            <a:off x="417512" y="1879794"/>
            <a:ext cx="6183319" cy="466281"/>
          </a:xfrm>
          <a:prstGeom prst="rect">
            <a:avLst/>
          </a:prstGeom>
        </p:spPr>
        <p:txBody>
          <a:bodyPr wrap="square">
            <a:spAutoFit/>
          </a:bodyPr>
          <a:lstStyle>
            <a:lvl1pPr marL="0" indent="0" algn="l" defTabSz="914400" rtl="0" eaLnBrk="1" latinLnBrk="0" hangingPunct="1">
              <a:buFontTx/>
              <a:buNone/>
              <a:defRPr lang="en-US" sz="2700" b="1" kern="1200" dirty="0">
                <a:solidFill>
                  <a:schemeClr val="bg1"/>
                </a:solidFill>
                <a:latin typeface="+mn-lt"/>
                <a:ea typeface="+mn-ea"/>
                <a:cs typeface="+mn-cs"/>
              </a:defRPr>
            </a:lvl1pPr>
            <a:lvl2pPr marL="0" indent="0" algn="l" defTabSz="914400" rtl="0" eaLnBrk="1" latinLnBrk="0" hangingPunct="1">
              <a:buFontTx/>
              <a:buNone/>
              <a:defRPr lang="en-US" sz="1700" b="1" kern="1200" dirty="0" smtClean="0">
                <a:solidFill>
                  <a:schemeClr val="accent1"/>
                </a:solidFill>
                <a:latin typeface="+mn-lt"/>
                <a:ea typeface="+mn-ea"/>
                <a:cs typeface="+mn-cs"/>
              </a:defRPr>
            </a:lvl2pPr>
            <a:lvl3pPr marL="0" indent="0" algn="l" defTabSz="914400" rtl="0" eaLnBrk="1" latinLnBrk="0" hangingPunct="1">
              <a:buFontTx/>
              <a:buNone/>
              <a:defRPr lang="en-US" sz="1700" b="1" kern="1200" dirty="0" smtClean="0">
                <a:solidFill>
                  <a:schemeClr val="accent1"/>
                </a:solidFill>
                <a:latin typeface="+mn-lt"/>
                <a:ea typeface="+mn-ea"/>
                <a:cs typeface="+mn-cs"/>
              </a:defRPr>
            </a:lvl3pPr>
            <a:lvl4pPr marL="0" indent="0" algn="l" defTabSz="914400" rtl="0" eaLnBrk="1" latinLnBrk="0" hangingPunct="1">
              <a:buFontTx/>
              <a:buNone/>
              <a:defRPr lang="en-US" sz="1700" b="1" kern="1200" dirty="0" smtClean="0">
                <a:solidFill>
                  <a:schemeClr val="accent1"/>
                </a:solidFill>
                <a:latin typeface="+mn-lt"/>
                <a:ea typeface="+mn-ea"/>
                <a:cs typeface="+mn-cs"/>
              </a:defRPr>
            </a:lvl4pPr>
            <a:lvl5pPr marL="0" indent="0" algn="l" defTabSz="914400" rtl="0" eaLnBrk="1" latinLnBrk="0" hangingPunct="1">
              <a:buFontTx/>
              <a:buNone/>
              <a:defRPr lang="en-US" sz="1700" b="1" kern="1200" dirty="0">
                <a:solidFill>
                  <a:schemeClr val="accent1"/>
                </a:solidFill>
                <a:latin typeface="+mn-lt"/>
                <a:ea typeface="+mn-ea"/>
                <a:cs typeface="+mn-cs"/>
              </a:defRPr>
            </a:lvl5pPr>
          </a:lstStyle>
          <a:p>
            <a:pPr lvl="0"/>
            <a:r>
              <a:rPr lang="en-US" smtClean="0"/>
              <a:t>Click to edit Master text styles</a:t>
            </a:r>
          </a:p>
        </p:txBody>
      </p:sp>
      <p:sp>
        <p:nvSpPr>
          <p:cNvPr id="293" name="Picture Placeholder 160"/>
          <p:cNvSpPr>
            <a:spLocks noGrp="1"/>
          </p:cNvSpPr>
          <p:nvPr>
            <p:ph type="pic" sz="quarter" idx="14"/>
          </p:nvPr>
        </p:nvSpPr>
        <p:spPr>
          <a:xfrm>
            <a:off x="6726123" y="710242"/>
            <a:ext cx="5047656" cy="4690701"/>
          </a:xfrm>
          <a:prstGeom prst="rect">
            <a:avLst/>
          </a:prstGeom>
          <a:solidFill>
            <a:schemeClr val="tx1">
              <a:alpha val="10000"/>
            </a:schemeClr>
          </a:solidFill>
        </p:spPr>
        <p:txBody>
          <a:bodyPr/>
          <a:lstStyle>
            <a:lvl1pPr marL="0" indent="0">
              <a:buNone/>
              <a:defRPr lang="en-US" sz="1700" kern="1200" baseline="0">
                <a:solidFill>
                  <a:schemeClr val="bg1"/>
                </a:solidFill>
                <a:latin typeface="+mn-lt"/>
                <a:ea typeface="+mn-ea"/>
                <a:cs typeface="+mn-cs"/>
              </a:defRPr>
            </a:lvl1pPr>
          </a:lstStyle>
          <a:p>
            <a:pPr lvl="0"/>
            <a:r>
              <a:rPr lang="en-US" noProof="0" smtClean="0"/>
              <a:t>Click icon to add picture</a:t>
            </a:r>
            <a:endParaRPr lang="en-US" noProof="0" dirty="0"/>
          </a:p>
        </p:txBody>
      </p:sp>
      <p:sp>
        <p:nvSpPr>
          <p:cNvPr id="43" name="Slide Number Placeholder 2"/>
          <p:cNvSpPr>
            <a:spLocks noGrp="1"/>
          </p:cNvSpPr>
          <p:nvPr>
            <p:ph type="sldNum" sz="quarter" idx="15"/>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2178868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perator-Green">
    <p:spTree>
      <p:nvGrpSpPr>
        <p:cNvPr id="1" name=""/>
        <p:cNvGrpSpPr/>
        <p:nvPr/>
      </p:nvGrpSpPr>
      <p:grpSpPr>
        <a:xfrm>
          <a:off x="0" y="0"/>
          <a:ext cx="0" cy="0"/>
          <a:chOff x="0" y="0"/>
          <a:chExt cx="0" cy="0"/>
        </a:xfrm>
      </p:grpSpPr>
      <p:sp>
        <p:nvSpPr>
          <p:cNvPr id="5" name="Rectangle 3"/>
          <p:cNvSpPr/>
          <p:nvPr/>
        </p:nvSpPr>
        <p:spPr>
          <a:xfrm>
            <a:off x="0" y="0"/>
            <a:ext cx="12192000" cy="6858000"/>
          </a:xfrm>
          <a:prstGeom prst="rect">
            <a:avLst/>
          </a:prstGeom>
          <a:gradFill>
            <a:gsLst>
              <a:gs pos="100000">
                <a:srgbClr val="20DFD4"/>
              </a:gs>
              <a:gs pos="3000">
                <a:schemeClr val="accent4">
                  <a:lumMod val="75000"/>
                </a:schemeClr>
              </a:gs>
              <a:gs pos="55000">
                <a:schemeClr val="accent4"/>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nvGrpSpPr>
          <p:cNvPr id="6" name="Group 288"/>
          <p:cNvGrpSpPr>
            <a:grpSpLocks/>
          </p:cNvGrpSpPr>
          <p:nvPr/>
        </p:nvGrpSpPr>
        <p:grpSpPr bwMode="auto">
          <a:xfrm>
            <a:off x="0" y="6111877"/>
            <a:ext cx="12192000" cy="746125"/>
            <a:chOff x="0" y="6111166"/>
            <a:chExt cx="12192000" cy="746834"/>
          </a:xfrm>
        </p:grpSpPr>
        <p:sp>
          <p:nvSpPr>
            <p:cNvPr id="7" name="Freeform 48"/>
            <p:cNvSpPr>
              <a:spLocks noChangeArrowheads="1"/>
            </p:cNvSpPr>
            <p:nvPr userDrawn="1"/>
          </p:nvSpPr>
          <p:spPr bwMode="auto">
            <a:xfrm>
              <a:off x="9705975" y="6353449"/>
              <a:ext cx="2263775" cy="470573"/>
            </a:xfrm>
            <a:custGeom>
              <a:avLst/>
              <a:gdLst>
                <a:gd name="T0" fmla="*/ 0 w 6578"/>
                <a:gd name="T1" fmla="*/ 0 h 1336"/>
                <a:gd name="T2" fmla="*/ 2147483646 w 6578"/>
                <a:gd name="T3" fmla="*/ 2147483646 h 1336"/>
                <a:gd name="T4" fmla="*/ 2147483646 w 6578"/>
                <a:gd name="T5" fmla="*/ 2147483646 h 1336"/>
                <a:gd name="T6" fmla="*/ 2147483646 w 6578"/>
                <a:gd name="T7" fmla="*/ 2147483646 h 1336"/>
                <a:gd name="T8" fmla="*/ 2147483646 w 6578"/>
                <a:gd name="T9" fmla="*/ 2147483646 h 1336"/>
                <a:gd name="T10" fmla="*/ 2147483646 w 6578"/>
                <a:gd name="T11" fmla="*/ 2147483646 h 1336"/>
                <a:gd name="T12" fmla="*/ 2147483646 w 6578"/>
                <a:gd name="T13" fmla="*/ 2147483646 h 1336"/>
                <a:gd name="T14" fmla="*/ 0 w 6578"/>
                <a:gd name="T15" fmla="*/ 2147483646 h 1336"/>
                <a:gd name="T16" fmla="*/ 0 w 6578"/>
                <a:gd name="T17" fmla="*/ 0 h 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8" h="1336">
                  <a:moveTo>
                    <a:pt x="0" y="0"/>
                  </a:moveTo>
                  <a:cubicBezTo>
                    <a:pt x="0" y="0"/>
                    <a:pt x="254" y="136"/>
                    <a:pt x="390" y="294"/>
                  </a:cubicBezTo>
                  <a:cubicBezTo>
                    <a:pt x="519" y="446"/>
                    <a:pt x="1050" y="458"/>
                    <a:pt x="1324" y="458"/>
                  </a:cubicBezTo>
                  <a:lnTo>
                    <a:pt x="5240" y="458"/>
                  </a:lnTo>
                  <a:cubicBezTo>
                    <a:pt x="5513" y="458"/>
                    <a:pt x="6035" y="469"/>
                    <a:pt x="6168" y="314"/>
                  </a:cubicBezTo>
                  <a:cubicBezTo>
                    <a:pt x="6309" y="150"/>
                    <a:pt x="6577" y="6"/>
                    <a:pt x="6577" y="6"/>
                  </a:cubicBezTo>
                  <a:lnTo>
                    <a:pt x="6563" y="1335"/>
                  </a:lnTo>
                  <a:lnTo>
                    <a:pt x="0" y="1335"/>
                  </a:lnTo>
                  <a:lnTo>
                    <a:pt x="0"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nvGrpSpPr>
            <p:cNvPr id="8" name="Group 73"/>
            <p:cNvGrpSpPr>
              <a:grpSpLocks/>
            </p:cNvGrpSpPr>
            <p:nvPr userDrawn="1"/>
          </p:nvGrpSpPr>
          <p:grpSpPr bwMode="auto">
            <a:xfrm>
              <a:off x="10053249" y="6111166"/>
              <a:ext cx="1602719" cy="347393"/>
              <a:chOff x="2117544" y="2639015"/>
              <a:chExt cx="5837238" cy="1265237"/>
            </a:xfrm>
          </p:grpSpPr>
          <p:sp>
            <p:nvSpPr>
              <p:cNvPr id="34" name="Freeform 74"/>
              <p:cNvSpPr>
                <a:spLocks noChangeArrowheads="1"/>
              </p:cNvSpPr>
              <p:nvPr/>
            </p:nvSpPr>
            <p:spPr bwMode="auto">
              <a:xfrm>
                <a:off x="5492569" y="2639015"/>
                <a:ext cx="2462213" cy="1265237"/>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5" name="Freeform 75"/>
              <p:cNvSpPr>
                <a:spLocks noChangeArrowheads="1"/>
              </p:cNvSpPr>
              <p:nvPr/>
            </p:nvSpPr>
            <p:spPr bwMode="auto">
              <a:xfrm>
                <a:off x="5738373" y="2957319"/>
                <a:ext cx="763199" cy="636605"/>
              </a:xfrm>
              <a:custGeom>
                <a:avLst/>
                <a:gdLst>
                  <a:gd name="T0" fmla="*/ 13 w 2122"/>
                  <a:gd name="T1" fmla="*/ 1192 h 1763"/>
                  <a:gd name="T2" fmla="*/ 13 w 2122"/>
                  <a:gd name="T3" fmla="*/ 1295 h 1763"/>
                  <a:gd name="T4" fmla="*/ 546 w 2122"/>
                  <a:gd name="T5" fmla="*/ 1751 h 1763"/>
                  <a:gd name="T6" fmla="*/ 891 w 2122"/>
                  <a:gd name="T7" fmla="*/ 1762 h 1763"/>
                  <a:gd name="T8" fmla="*/ 1550 w 2122"/>
                  <a:gd name="T9" fmla="*/ 1742 h 1763"/>
                  <a:gd name="T10" fmla="*/ 2121 w 2122"/>
                  <a:gd name="T11" fmla="*/ 1209 h 1763"/>
                  <a:gd name="T12" fmla="*/ 1496 w 2122"/>
                  <a:gd name="T13" fmla="*/ 685 h 1763"/>
                  <a:gd name="T14" fmla="*/ 1156 w 2122"/>
                  <a:gd name="T15" fmla="*/ 685 h 1763"/>
                  <a:gd name="T16" fmla="*/ 809 w 2122"/>
                  <a:gd name="T17" fmla="*/ 680 h 1763"/>
                  <a:gd name="T18" fmla="*/ 518 w 2122"/>
                  <a:gd name="T19" fmla="*/ 524 h 1763"/>
                  <a:gd name="T20" fmla="*/ 706 w 2122"/>
                  <a:gd name="T21" fmla="*/ 396 h 1763"/>
                  <a:gd name="T22" fmla="*/ 1100 w 2122"/>
                  <a:gd name="T23" fmla="*/ 381 h 1763"/>
                  <a:gd name="T24" fmla="*/ 1353 w 2122"/>
                  <a:gd name="T25" fmla="*/ 385 h 1763"/>
                  <a:gd name="T26" fmla="*/ 1550 w 2122"/>
                  <a:gd name="T27" fmla="*/ 548 h 1763"/>
                  <a:gd name="T28" fmla="*/ 2051 w 2122"/>
                  <a:gd name="T29" fmla="*/ 548 h 1763"/>
                  <a:gd name="T30" fmla="*/ 1997 w 2122"/>
                  <a:gd name="T31" fmla="*/ 216 h 1763"/>
                  <a:gd name="T32" fmla="*/ 1432 w 2122"/>
                  <a:gd name="T33" fmla="*/ 6 h 1763"/>
                  <a:gd name="T34" fmla="*/ 1070 w 2122"/>
                  <a:gd name="T35" fmla="*/ 0 h 1763"/>
                  <a:gd name="T36" fmla="*/ 313 w 2122"/>
                  <a:gd name="T37" fmla="*/ 55 h 1763"/>
                  <a:gd name="T38" fmla="*/ 0 w 2122"/>
                  <a:gd name="T39" fmla="*/ 556 h 1763"/>
                  <a:gd name="T40" fmla="*/ 435 w 2122"/>
                  <a:gd name="T41" fmla="*/ 1053 h 1763"/>
                  <a:gd name="T42" fmla="*/ 1280 w 2122"/>
                  <a:gd name="T43" fmla="*/ 1070 h 1763"/>
                  <a:gd name="T44" fmla="*/ 1366 w 2122"/>
                  <a:gd name="T45" fmla="*/ 1070 h 1763"/>
                  <a:gd name="T46" fmla="*/ 1603 w 2122"/>
                  <a:gd name="T47" fmla="*/ 1224 h 1763"/>
                  <a:gd name="T48" fmla="*/ 1374 w 2122"/>
                  <a:gd name="T49" fmla="*/ 1372 h 1763"/>
                  <a:gd name="T50" fmla="*/ 1030 w 2122"/>
                  <a:gd name="T51" fmla="*/ 1380 h 1763"/>
                  <a:gd name="T52" fmla="*/ 788 w 2122"/>
                  <a:gd name="T53" fmla="*/ 1380 h 1763"/>
                  <a:gd name="T54" fmla="*/ 524 w 2122"/>
                  <a:gd name="T55" fmla="*/ 1218 h 1763"/>
                  <a:gd name="T56" fmla="*/ 524 w 2122"/>
                  <a:gd name="T57" fmla="*/ 1188 h 1763"/>
                  <a:gd name="T58" fmla="*/ 13 w 2122"/>
                  <a:gd name="T59" fmla="*/ 1188 h 1763"/>
                  <a:gd name="T60" fmla="*/ 13 w 2122"/>
                  <a:gd name="T61" fmla="*/ 119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US" sz="1800" dirty="0">
                  <a:latin typeface="+mn-lt"/>
                </a:endParaRPr>
              </a:p>
            </p:txBody>
          </p:sp>
          <p:sp>
            <p:nvSpPr>
              <p:cNvPr id="36" name="Freeform 76"/>
              <p:cNvSpPr>
                <a:spLocks noChangeArrowheads="1"/>
              </p:cNvSpPr>
              <p:nvPr/>
            </p:nvSpPr>
            <p:spPr bwMode="auto">
              <a:xfrm>
                <a:off x="6871608" y="2957319"/>
                <a:ext cx="896179" cy="630816"/>
              </a:xfrm>
              <a:custGeom>
                <a:avLst/>
                <a:gdLst>
                  <a:gd name="T0" fmla="*/ 1603 w 2491"/>
                  <a:gd name="T1" fmla="*/ 1070 h 1756"/>
                  <a:gd name="T2" fmla="*/ 895 w 2491"/>
                  <a:gd name="T3" fmla="*/ 1070 h 1756"/>
                  <a:gd name="T4" fmla="*/ 1248 w 2491"/>
                  <a:gd name="T5" fmla="*/ 377 h 1756"/>
                  <a:gd name="T6" fmla="*/ 1603 w 2491"/>
                  <a:gd name="T7" fmla="*/ 1070 h 1756"/>
                  <a:gd name="T8" fmla="*/ 1937 w 2491"/>
                  <a:gd name="T9" fmla="*/ 1755 h 1756"/>
                  <a:gd name="T10" fmla="*/ 2490 w 2491"/>
                  <a:gd name="T11" fmla="*/ 1755 h 1756"/>
                  <a:gd name="T12" fmla="*/ 1593 w 2491"/>
                  <a:gd name="T13" fmla="*/ 0 h 1756"/>
                  <a:gd name="T14" fmla="*/ 916 w 2491"/>
                  <a:gd name="T15" fmla="*/ 0 h 1756"/>
                  <a:gd name="T16" fmla="*/ 0 w 2491"/>
                  <a:gd name="T17" fmla="*/ 1755 h 1756"/>
                  <a:gd name="T18" fmla="*/ 554 w 2491"/>
                  <a:gd name="T19" fmla="*/ 1755 h 1756"/>
                  <a:gd name="T20" fmla="*/ 719 w 2491"/>
                  <a:gd name="T21" fmla="*/ 1438 h 1756"/>
                  <a:gd name="T22" fmla="*/ 1781 w 2491"/>
                  <a:gd name="T23" fmla="*/ 1438 h 1756"/>
                  <a:gd name="T24" fmla="*/ 1937 w 2491"/>
                  <a:gd name="T25" fmla="*/ 175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US" sz="1800" dirty="0">
                  <a:latin typeface="+mn-lt"/>
                </a:endParaRPr>
              </a:p>
            </p:txBody>
          </p:sp>
          <p:sp>
            <p:nvSpPr>
              <p:cNvPr id="37" name="Freeform 77"/>
              <p:cNvSpPr>
                <a:spLocks noChangeArrowheads="1"/>
              </p:cNvSpPr>
              <p:nvPr/>
            </p:nvSpPr>
            <p:spPr bwMode="auto">
              <a:xfrm>
                <a:off x="3616144" y="2954927"/>
                <a:ext cx="228600" cy="63500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8" name="Freeform 78"/>
              <p:cNvSpPr>
                <a:spLocks noChangeArrowheads="1"/>
              </p:cNvSpPr>
              <p:nvPr/>
            </p:nvSpPr>
            <p:spPr bwMode="auto">
              <a:xfrm>
                <a:off x="2117544" y="2954927"/>
                <a:ext cx="719138" cy="631825"/>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9" name="Freeform 79"/>
              <p:cNvSpPr>
                <a:spLocks noChangeArrowheads="1"/>
              </p:cNvSpPr>
              <p:nvPr/>
            </p:nvSpPr>
            <p:spPr bwMode="auto">
              <a:xfrm>
                <a:off x="4613094" y="2954927"/>
                <a:ext cx="717550" cy="631825"/>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40" name="Freeform 80"/>
              <p:cNvSpPr>
                <a:spLocks noChangeArrowheads="1"/>
              </p:cNvSpPr>
              <p:nvPr/>
            </p:nvSpPr>
            <p:spPr bwMode="auto">
              <a:xfrm>
                <a:off x="3936819" y="2954927"/>
                <a:ext cx="728663" cy="631825"/>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41" name="Freeform 81"/>
              <p:cNvSpPr>
                <a:spLocks noChangeArrowheads="1"/>
              </p:cNvSpPr>
              <p:nvPr/>
            </p:nvSpPr>
            <p:spPr bwMode="auto">
              <a:xfrm>
                <a:off x="2777944" y="2954927"/>
                <a:ext cx="730250" cy="631825"/>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sp>
          <p:nvSpPr>
            <p:cNvPr id="9" name="Freeform 82"/>
            <p:cNvSpPr/>
            <p:nvPr userDrawn="1"/>
          </p:nvSpPr>
          <p:spPr>
            <a:xfrm>
              <a:off x="0" y="6262643"/>
              <a:ext cx="12192000" cy="595357"/>
            </a:xfrm>
            <a:custGeom>
              <a:avLst/>
              <a:gdLst>
                <a:gd name="connsiteX0" fmla="*/ 0 w 12192000"/>
                <a:gd name="connsiteY0" fmla="*/ 0 h 595357"/>
                <a:gd name="connsiteX1" fmla="*/ 9243391 w 12192000"/>
                <a:gd name="connsiteY1" fmla="*/ 0 h 595357"/>
                <a:gd name="connsiteX2" fmla="*/ 9273305 w 12192000"/>
                <a:gd name="connsiteY2" fmla="*/ 0 h 595357"/>
                <a:gd name="connsiteX3" fmla="*/ 9460810 w 12192000"/>
                <a:gd name="connsiteY3" fmla="*/ 0 h 595357"/>
                <a:gd name="connsiteX4" fmla="*/ 9829743 w 12192000"/>
                <a:gd name="connsiteY4" fmla="*/ 189280 h 595357"/>
                <a:gd name="connsiteX5" fmla="*/ 9928959 w 12192000"/>
                <a:gd name="connsiteY5" fmla="*/ 331586 h 595357"/>
                <a:gd name="connsiteX6" fmla="*/ 10183629 w 12192000"/>
                <a:gd name="connsiteY6" fmla="*/ 462147 h 595357"/>
                <a:gd name="connsiteX7" fmla="*/ 11489219 w 12192000"/>
                <a:gd name="connsiteY7" fmla="*/ 462147 h 595357"/>
                <a:gd name="connsiteX8" fmla="*/ 11743889 w 12192000"/>
                <a:gd name="connsiteY8" fmla="*/ 331586 h 595357"/>
                <a:gd name="connsiteX9" fmla="*/ 11842749 w 12192000"/>
                <a:gd name="connsiteY9" fmla="*/ 189280 h 595357"/>
                <a:gd name="connsiteX10" fmla="*/ 12103464 w 12192000"/>
                <a:gd name="connsiteY10" fmla="*/ 12964 h 595357"/>
                <a:gd name="connsiteX11" fmla="*/ 12192000 w 12192000"/>
                <a:gd name="connsiteY11" fmla="*/ 2358 h 595357"/>
                <a:gd name="connsiteX12" fmla="*/ 12192000 w 12192000"/>
                <a:gd name="connsiteY12" fmla="*/ 595357 h 595357"/>
                <a:gd name="connsiteX13" fmla="*/ 9243391 w 12192000"/>
                <a:gd name="connsiteY13" fmla="*/ 595357 h 595357"/>
                <a:gd name="connsiteX14" fmla="*/ 9243391 w 12192000"/>
                <a:gd name="connsiteY14" fmla="*/ 595356 h 595357"/>
                <a:gd name="connsiteX15" fmla="*/ 0 w 12192000"/>
                <a:gd name="connsiteY15" fmla="*/ 595356 h 5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595357">
                  <a:moveTo>
                    <a:pt x="0" y="0"/>
                  </a:moveTo>
                  <a:lnTo>
                    <a:pt x="9243391" y="0"/>
                  </a:lnTo>
                  <a:lnTo>
                    <a:pt x="9273305" y="0"/>
                  </a:lnTo>
                  <a:lnTo>
                    <a:pt x="9460810" y="0"/>
                  </a:lnTo>
                  <a:cubicBezTo>
                    <a:pt x="9608382" y="0"/>
                    <a:pt x="9747000" y="71153"/>
                    <a:pt x="9829743" y="189280"/>
                  </a:cubicBezTo>
                  <a:lnTo>
                    <a:pt x="9928959" y="331586"/>
                  </a:lnTo>
                  <a:cubicBezTo>
                    <a:pt x="9986269" y="413446"/>
                    <a:pt x="10081547" y="462147"/>
                    <a:pt x="10183629" y="462147"/>
                  </a:cubicBezTo>
                  <a:lnTo>
                    <a:pt x="11489219" y="462147"/>
                  </a:lnTo>
                  <a:cubicBezTo>
                    <a:pt x="11591302" y="462147"/>
                    <a:pt x="11687295" y="413446"/>
                    <a:pt x="11743889" y="331586"/>
                  </a:cubicBezTo>
                  <a:lnTo>
                    <a:pt x="11842749" y="189280"/>
                  </a:lnTo>
                  <a:cubicBezTo>
                    <a:pt x="11905072" y="100685"/>
                    <a:pt x="11998426" y="38513"/>
                    <a:pt x="12103464" y="12964"/>
                  </a:cubicBezTo>
                  <a:lnTo>
                    <a:pt x="12192000" y="2358"/>
                  </a:lnTo>
                  <a:lnTo>
                    <a:pt x="12192000" y="595357"/>
                  </a:lnTo>
                  <a:lnTo>
                    <a:pt x="9243391" y="595357"/>
                  </a:lnTo>
                  <a:lnTo>
                    <a:pt x="9243391" y="595356"/>
                  </a:lnTo>
                  <a:lnTo>
                    <a:pt x="0" y="595356"/>
                  </a:lnTo>
                  <a:close/>
                </a:path>
              </a:pathLst>
            </a:custGeom>
            <a:solidFill>
              <a:schemeClr val="bg1"/>
            </a:solidFill>
            <a:ln>
              <a:noFill/>
            </a:ln>
            <a:effectLst>
              <a:innerShdw blurRad="63500" dist="50800" dir="16200000">
                <a:schemeClr val="tx2">
                  <a:alpha val="4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nvGrpSpPr>
            <p:cNvPr id="10" name="Group 264"/>
            <p:cNvGrpSpPr/>
            <p:nvPr userDrawn="1"/>
          </p:nvGrpSpPr>
          <p:grpSpPr>
            <a:xfrm>
              <a:off x="10201828" y="6560784"/>
              <a:ext cx="1295239" cy="97842"/>
              <a:chOff x="4138772" y="2431190"/>
              <a:chExt cx="2732447" cy="206409"/>
            </a:xfrm>
            <a:solidFill>
              <a:schemeClr val="bg1"/>
            </a:solidFill>
          </p:grpSpPr>
          <p:sp>
            <p:nvSpPr>
              <p:cNvPr id="11" name="Freeform 265"/>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2" name="Freeform 266"/>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3" name="Freeform 267"/>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4" name="Freeform 268"/>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5" name="Freeform 269"/>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6" name="Freeform 270"/>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7" name="Freeform 271"/>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8" name="Freeform 272"/>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9" name="Freeform 273"/>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0" name="Freeform 274"/>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1" name="Freeform 275"/>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2" name="Freeform 276"/>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3" name="Freeform 277"/>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4" name="Freeform 278"/>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5" name="Freeform 279"/>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6" name="Freeform 280"/>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7" name="Freeform 281"/>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8" name="Freeform 282"/>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9" name="Freeform 283"/>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0" name="Freeform 284"/>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1" name="Freeform 285"/>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2" name="Freeform 286"/>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3" name="Freeform 287"/>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eaLnBrk="1" fontAlgn="auto" hangingPunct="1">
                  <a:spcBef>
                    <a:spcPts val="0"/>
                  </a:spcBef>
                  <a:spcAft>
                    <a:spcPts val="0"/>
                  </a:spcAft>
                  <a:defRPr/>
                </a:pPr>
                <a:endParaRPr lang="en-US" sz="1800" dirty="0">
                  <a:latin typeface="+mn-lt"/>
                </a:endParaRPr>
              </a:p>
            </p:txBody>
          </p:sp>
        </p:grpSp>
      </p:grpSp>
      <p:sp>
        <p:nvSpPr>
          <p:cNvPr id="42" name="Oval 41"/>
          <p:cNvSpPr/>
          <p:nvPr/>
        </p:nvSpPr>
        <p:spPr>
          <a:xfrm>
            <a:off x="354013" y="6429375"/>
            <a:ext cx="261937" cy="26193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91" name="Title 136"/>
          <p:cNvSpPr>
            <a:spLocks noGrp="1"/>
          </p:cNvSpPr>
          <p:nvPr>
            <p:ph type="title"/>
          </p:nvPr>
        </p:nvSpPr>
        <p:spPr>
          <a:xfrm>
            <a:off x="421962" y="710242"/>
            <a:ext cx="6178871" cy="1169551"/>
          </a:xfrm>
          <a:prstGeom prst="rect">
            <a:avLst/>
          </a:prstGeom>
        </p:spPr>
        <p:txBody>
          <a:bodyPr wrap="square">
            <a:spAutoFit/>
          </a:bodyPr>
          <a:lstStyle>
            <a:lvl1pPr marL="0" algn="l" defTabSz="914400" rtl="0" eaLnBrk="1" latinLnBrk="0" hangingPunct="1">
              <a:defRPr lang="en-US" sz="3500" b="1" kern="1200" dirty="0">
                <a:solidFill>
                  <a:schemeClr val="bg1"/>
                </a:solidFill>
                <a:latin typeface="+mn-lt"/>
                <a:ea typeface="+mn-ea"/>
                <a:cs typeface="+mn-cs"/>
              </a:defRPr>
            </a:lvl1pPr>
          </a:lstStyle>
          <a:p>
            <a:r>
              <a:rPr lang="en-US" smtClean="0"/>
              <a:t>Click to edit Master title style</a:t>
            </a:r>
            <a:endParaRPr lang="en-US" dirty="0"/>
          </a:p>
        </p:txBody>
      </p:sp>
      <p:sp>
        <p:nvSpPr>
          <p:cNvPr id="292" name="Text Placeholder 148"/>
          <p:cNvSpPr>
            <a:spLocks noGrp="1"/>
          </p:cNvSpPr>
          <p:nvPr>
            <p:ph type="body" sz="quarter" idx="11"/>
          </p:nvPr>
        </p:nvSpPr>
        <p:spPr>
          <a:xfrm>
            <a:off x="417512" y="1879794"/>
            <a:ext cx="6183319" cy="466281"/>
          </a:xfrm>
          <a:prstGeom prst="rect">
            <a:avLst/>
          </a:prstGeom>
        </p:spPr>
        <p:txBody>
          <a:bodyPr wrap="square">
            <a:spAutoFit/>
          </a:bodyPr>
          <a:lstStyle>
            <a:lvl1pPr marL="0" indent="0" algn="l" defTabSz="914400" rtl="0" eaLnBrk="1" latinLnBrk="0" hangingPunct="1">
              <a:buFontTx/>
              <a:buNone/>
              <a:defRPr lang="en-US" sz="2700" b="1" kern="1200" dirty="0">
                <a:solidFill>
                  <a:schemeClr val="bg1"/>
                </a:solidFill>
                <a:latin typeface="+mn-lt"/>
                <a:ea typeface="+mn-ea"/>
                <a:cs typeface="+mn-cs"/>
              </a:defRPr>
            </a:lvl1pPr>
            <a:lvl2pPr marL="0" indent="0" algn="l" defTabSz="914400" rtl="0" eaLnBrk="1" latinLnBrk="0" hangingPunct="1">
              <a:buFontTx/>
              <a:buNone/>
              <a:defRPr lang="en-US" sz="1700" b="1" kern="1200" dirty="0" smtClean="0">
                <a:solidFill>
                  <a:schemeClr val="accent1"/>
                </a:solidFill>
                <a:latin typeface="+mn-lt"/>
                <a:ea typeface="+mn-ea"/>
                <a:cs typeface="+mn-cs"/>
              </a:defRPr>
            </a:lvl2pPr>
            <a:lvl3pPr marL="0" indent="0" algn="l" defTabSz="914400" rtl="0" eaLnBrk="1" latinLnBrk="0" hangingPunct="1">
              <a:buFontTx/>
              <a:buNone/>
              <a:defRPr lang="en-US" sz="1700" b="1" kern="1200" dirty="0" smtClean="0">
                <a:solidFill>
                  <a:schemeClr val="accent1"/>
                </a:solidFill>
                <a:latin typeface="+mn-lt"/>
                <a:ea typeface="+mn-ea"/>
                <a:cs typeface="+mn-cs"/>
              </a:defRPr>
            </a:lvl3pPr>
            <a:lvl4pPr marL="0" indent="0" algn="l" defTabSz="914400" rtl="0" eaLnBrk="1" latinLnBrk="0" hangingPunct="1">
              <a:buFontTx/>
              <a:buNone/>
              <a:defRPr lang="en-US" sz="1700" b="1" kern="1200" dirty="0" smtClean="0">
                <a:solidFill>
                  <a:schemeClr val="accent1"/>
                </a:solidFill>
                <a:latin typeface="+mn-lt"/>
                <a:ea typeface="+mn-ea"/>
                <a:cs typeface="+mn-cs"/>
              </a:defRPr>
            </a:lvl4pPr>
            <a:lvl5pPr marL="0" indent="0" algn="l" defTabSz="914400" rtl="0" eaLnBrk="1" latinLnBrk="0" hangingPunct="1">
              <a:buFontTx/>
              <a:buNone/>
              <a:defRPr lang="en-US" sz="1700" b="1" kern="1200" dirty="0">
                <a:solidFill>
                  <a:schemeClr val="accent1"/>
                </a:solidFill>
                <a:latin typeface="+mn-lt"/>
                <a:ea typeface="+mn-ea"/>
                <a:cs typeface="+mn-cs"/>
              </a:defRPr>
            </a:lvl5pPr>
          </a:lstStyle>
          <a:p>
            <a:pPr lvl="0"/>
            <a:r>
              <a:rPr lang="en-US" smtClean="0"/>
              <a:t>Click to edit Master text styles</a:t>
            </a:r>
          </a:p>
        </p:txBody>
      </p:sp>
      <p:sp>
        <p:nvSpPr>
          <p:cNvPr id="293" name="Picture Placeholder 160"/>
          <p:cNvSpPr>
            <a:spLocks noGrp="1"/>
          </p:cNvSpPr>
          <p:nvPr>
            <p:ph type="pic" sz="quarter" idx="14"/>
          </p:nvPr>
        </p:nvSpPr>
        <p:spPr>
          <a:xfrm>
            <a:off x="6726123" y="710242"/>
            <a:ext cx="5047656" cy="4690701"/>
          </a:xfrm>
          <a:prstGeom prst="rect">
            <a:avLst/>
          </a:prstGeom>
          <a:solidFill>
            <a:schemeClr val="tx1">
              <a:alpha val="10000"/>
            </a:schemeClr>
          </a:solidFill>
        </p:spPr>
        <p:txBody>
          <a:bodyPr/>
          <a:lstStyle>
            <a:lvl1pPr marL="0" indent="0">
              <a:buNone/>
              <a:defRPr lang="en-US" sz="1700" kern="1200" baseline="0">
                <a:solidFill>
                  <a:schemeClr val="bg1"/>
                </a:solidFill>
                <a:latin typeface="+mn-lt"/>
                <a:ea typeface="+mn-ea"/>
                <a:cs typeface="+mn-cs"/>
              </a:defRPr>
            </a:lvl1pPr>
          </a:lstStyle>
          <a:p>
            <a:pPr lvl="0"/>
            <a:r>
              <a:rPr lang="en-US" noProof="0" smtClean="0"/>
              <a:t>Click icon to add picture</a:t>
            </a:r>
            <a:endParaRPr lang="en-US" noProof="0" dirty="0"/>
          </a:p>
        </p:txBody>
      </p:sp>
      <p:sp>
        <p:nvSpPr>
          <p:cNvPr id="43" name="Slide Number Placeholder 2"/>
          <p:cNvSpPr>
            <a:spLocks noGrp="1"/>
          </p:cNvSpPr>
          <p:nvPr>
            <p:ph type="sldNum" sz="quarter" idx="15"/>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398218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perator-Light Blue">
    <p:spTree>
      <p:nvGrpSpPr>
        <p:cNvPr id="1" name=""/>
        <p:cNvGrpSpPr/>
        <p:nvPr/>
      </p:nvGrpSpPr>
      <p:grpSpPr>
        <a:xfrm>
          <a:off x="0" y="0"/>
          <a:ext cx="0" cy="0"/>
          <a:chOff x="0" y="0"/>
          <a:chExt cx="0" cy="0"/>
        </a:xfrm>
      </p:grpSpPr>
      <p:sp>
        <p:nvSpPr>
          <p:cNvPr id="5" name="Rectangle 3"/>
          <p:cNvSpPr/>
          <p:nvPr/>
        </p:nvSpPr>
        <p:spPr>
          <a:xfrm>
            <a:off x="0" y="0"/>
            <a:ext cx="12192000" cy="6858000"/>
          </a:xfrm>
          <a:prstGeom prst="rect">
            <a:avLst/>
          </a:prstGeom>
          <a:gradFill>
            <a:gsLst>
              <a:gs pos="100000">
                <a:schemeClr val="accent5">
                  <a:lumMod val="60000"/>
                  <a:lumOff val="40000"/>
                </a:schemeClr>
              </a:gs>
              <a:gs pos="0">
                <a:schemeClr val="accent5">
                  <a:lumMod val="75000"/>
                </a:schemeClr>
              </a:gs>
              <a:gs pos="55000">
                <a:schemeClr val="accent5"/>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nvGrpSpPr>
          <p:cNvPr id="6" name="Group 288"/>
          <p:cNvGrpSpPr>
            <a:grpSpLocks/>
          </p:cNvGrpSpPr>
          <p:nvPr/>
        </p:nvGrpSpPr>
        <p:grpSpPr bwMode="auto">
          <a:xfrm>
            <a:off x="0" y="6111877"/>
            <a:ext cx="12192000" cy="746125"/>
            <a:chOff x="0" y="6111166"/>
            <a:chExt cx="12192000" cy="746834"/>
          </a:xfrm>
        </p:grpSpPr>
        <p:sp>
          <p:nvSpPr>
            <p:cNvPr id="7" name="Freeform 48"/>
            <p:cNvSpPr>
              <a:spLocks noChangeArrowheads="1"/>
            </p:cNvSpPr>
            <p:nvPr userDrawn="1"/>
          </p:nvSpPr>
          <p:spPr bwMode="auto">
            <a:xfrm>
              <a:off x="9705975" y="6353449"/>
              <a:ext cx="2263775" cy="470573"/>
            </a:xfrm>
            <a:custGeom>
              <a:avLst/>
              <a:gdLst>
                <a:gd name="T0" fmla="*/ 0 w 6578"/>
                <a:gd name="T1" fmla="*/ 0 h 1336"/>
                <a:gd name="T2" fmla="*/ 2147483646 w 6578"/>
                <a:gd name="T3" fmla="*/ 2147483646 h 1336"/>
                <a:gd name="T4" fmla="*/ 2147483646 w 6578"/>
                <a:gd name="T5" fmla="*/ 2147483646 h 1336"/>
                <a:gd name="T6" fmla="*/ 2147483646 w 6578"/>
                <a:gd name="T7" fmla="*/ 2147483646 h 1336"/>
                <a:gd name="T8" fmla="*/ 2147483646 w 6578"/>
                <a:gd name="T9" fmla="*/ 2147483646 h 1336"/>
                <a:gd name="T10" fmla="*/ 2147483646 w 6578"/>
                <a:gd name="T11" fmla="*/ 2147483646 h 1336"/>
                <a:gd name="T12" fmla="*/ 2147483646 w 6578"/>
                <a:gd name="T13" fmla="*/ 2147483646 h 1336"/>
                <a:gd name="T14" fmla="*/ 0 w 6578"/>
                <a:gd name="T15" fmla="*/ 2147483646 h 1336"/>
                <a:gd name="T16" fmla="*/ 0 w 6578"/>
                <a:gd name="T17" fmla="*/ 0 h 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8" h="1336">
                  <a:moveTo>
                    <a:pt x="0" y="0"/>
                  </a:moveTo>
                  <a:cubicBezTo>
                    <a:pt x="0" y="0"/>
                    <a:pt x="254" y="136"/>
                    <a:pt x="390" y="294"/>
                  </a:cubicBezTo>
                  <a:cubicBezTo>
                    <a:pt x="519" y="446"/>
                    <a:pt x="1050" y="458"/>
                    <a:pt x="1324" y="458"/>
                  </a:cubicBezTo>
                  <a:lnTo>
                    <a:pt x="5240" y="458"/>
                  </a:lnTo>
                  <a:cubicBezTo>
                    <a:pt x="5513" y="458"/>
                    <a:pt x="6035" y="469"/>
                    <a:pt x="6168" y="314"/>
                  </a:cubicBezTo>
                  <a:cubicBezTo>
                    <a:pt x="6309" y="150"/>
                    <a:pt x="6577" y="6"/>
                    <a:pt x="6577" y="6"/>
                  </a:cubicBezTo>
                  <a:lnTo>
                    <a:pt x="6563" y="1335"/>
                  </a:lnTo>
                  <a:lnTo>
                    <a:pt x="0" y="1335"/>
                  </a:lnTo>
                  <a:lnTo>
                    <a:pt x="0"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nvGrpSpPr>
            <p:cNvPr id="8" name="Group 73"/>
            <p:cNvGrpSpPr>
              <a:grpSpLocks/>
            </p:cNvGrpSpPr>
            <p:nvPr userDrawn="1"/>
          </p:nvGrpSpPr>
          <p:grpSpPr bwMode="auto">
            <a:xfrm>
              <a:off x="10053249" y="6111166"/>
              <a:ext cx="1602719" cy="347393"/>
              <a:chOff x="2117544" y="2639015"/>
              <a:chExt cx="5837238" cy="1265237"/>
            </a:xfrm>
          </p:grpSpPr>
          <p:sp>
            <p:nvSpPr>
              <p:cNvPr id="34" name="Freeform 74"/>
              <p:cNvSpPr>
                <a:spLocks noChangeArrowheads="1"/>
              </p:cNvSpPr>
              <p:nvPr/>
            </p:nvSpPr>
            <p:spPr bwMode="auto">
              <a:xfrm>
                <a:off x="5492569" y="2639015"/>
                <a:ext cx="2462213" cy="1265237"/>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5" name="Freeform 75"/>
              <p:cNvSpPr>
                <a:spLocks noChangeArrowheads="1"/>
              </p:cNvSpPr>
              <p:nvPr/>
            </p:nvSpPr>
            <p:spPr bwMode="auto">
              <a:xfrm>
                <a:off x="5738373" y="2957319"/>
                <a:ext cx="763199" cy="636605"/>
              </a:xfrm>
              <a:custGeom>
                <a:avLst/>
                <a:gdLst>
                  <a:gd name="T0" fmla="*/ 13 w 2122"/>
                  <a:gd name="T1" fmla="*/ 1192 h 1763"/>
                  <a:gd name="T2" fmla="*/ 13 w 2122"/>
                  <a:gd name="T3" fmla="*/ 1295 h 1763"/>
                  <a:gd name="T4" fmla="*/ 546 w 2122"/>
                  <a:gd name="T5" fmla="*/ 1751 h 1763"/>
                  <a:gd name="T6" fmla="*/ 891 w 2122"/>
                  <a:gd name="T7" fmla="*/ 1762 h 1763"/>
                  <a:gd name="T8" fmla="*/ 1550 w 2122"/>
                  <a:gd name="T9" fmla="*/ 1742 h 1763"/>
                  <a:gd name="T10" fmla="*/ 2121 w 2122"/>
                  <a:gd name="T11" fmla="*/ 1209 h 1763"/>
                  <a:gd name="T12" fmla="*/ 1496 w 2122"/>
                  <a:gd name="T13" fmla="*/ 685 h 1763"/>
                  <a:gd name="T14" fmla="*/ 1156 w 2122"/>
                  <a:gd name="T15" fmla="*/ 685 h 1763"/>
                  <a:gd name="T16" fmla="*/ 809 w 2122"/>
                  <a:gd name="T17" fmla="*/ 680 h 1763"/>
                  <a:gd name="T18" fmla="*/ 518 w 2122"/>
                  <a:gd name="T19" fmla="*/ 524 h 1763"/>
                  <a:gd name="T20" fmla="*/ 706 w 2122"/>
                  <a:gd name="T21" fmla="*/ 396 h 1763"/>
                  <a:gd name="T22" fmla="*/ 1100 w 2122"/>
                  <a:gd name="T23" fmla="*/ 381 h 1763"/>
                  <a:gd name="T24" fmla="*/ 1353 w 2122"/>
                  <a:gd name="T25" fmla="*/ 385 h 1763"/>
                  <a:gd name="T26" fmla="*/ 1550 w 2122"/>
                  <a:gd name="T27" fmla="*/ 548 h 1763"/>
                  <a:gd name="T28" fmla="*/ 2051 w 2122"/>
                  <a:gd name="T29" fmla="*/ 548 h 1763"/>
                  <a:gd name="T30" fmla="*/ 1997 w 2122"/>
                  <a:gd name="T31" fmla="*/ 216 h 1763"/>
                  <a:gd name="T32" fmla="*/ 1432 w 2122"/>
                  <a:gd name="T33" fmla="*/ 6 h 1763"/>
                  <a:gd name="T34" fmla="*/ 1070 w 2122"/>
                  <a:gd name="T35" fmla="*/ 0 h 1763"/>
                  <a:gd name="T36" fmla="*/ 313 w 2122"/>
                  <a:gd name="T37" fmla="*/ 55 h 1763"/>
                  <a:gd name="T38" fmla="*/ 0 w 2122"/>
                  <a:gd name="T39" fmla="*/ 556 h 1763"/>
                  <a:gd name="T40" fmla="*/ 435 w 2122"/>
                  <a:gd name="T41" fmla="*/ 1053 h 1763"/>
                  <a:gd name="T42" fmla="*/ 1280 w 2122"/>
                  <a:gd name="T43" fmla="*/ 1070 h 1763"/>
                  <a:gd name="T44" fmla="*/ 1366 w 2122"/>
                  <a:gd name="T45" fmla="*/ 1070 h 1763"/>
                  <a:gd name="T46" fmla="*/ 1603 w 2122"/>
                  <a:gd name="T47" fmla="*/ 1224 h 1763"/>
                  <a:gd name="T48" fmla="*/ 1374 w 2122"/>
                  <a:gd name="T49" fmla="*/ 1372 h 1763"/>
                  <a:gd name="T50" fmla="*/ 1030 w 2122"/>
                  <a:gd name="T51" fmla="*/ 1380 h 1763"/>
                  <a:gd name="T52" fmla="*/ 788 w 2122"/>
                  <a:gd name="T53" fmla="*/ 1380 h 1763"/>
                  <a:gd name="T54" fmla="*/ 524 w 2122"/>
                  <a:gd name="T55" fmla="*/ 1218 h 1763"/>
                  <a:gd name="T56" fmla="*/ 524 w 2122"/>
                  <a:gd name="T57" fmla="*/ 1188 h 1763"/>
                  <a:gd name="T58" fmla="*/ 13 w 2122"/>
                  <a:gd name="T59" fmla="*/ 1188 h 1763"/>
                  <a:gd name="T60" fmla="*/ 13 w 2122"/>
                  <a:gd name="T61" fmla="*/ 119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US" sz="1800" dirty="0">
                  <a:latin typeface="+mn-lt"/>
                </a:endParaRPr>
              </a:p>
            </p:txBody>
          </p:sp>
          <p:sp>
            <p:nvSpPr>
              <p:cNvPr id="36" name="Freeform 76"/>
              <p:cNvSpPr>
                <a:spLocks noChangeArrowheads="1"/>
              </p:cNvSpPr>
              <p:nvPr/>
            </p:nvSpPr>
            <p:spPr bwMode="auto">
              <a:xfrm>
                <a:off x="6871608" y="2957319"/>
                <a:ext cx="896179" cy="630816"/>
              </a:xfrm>
              <a:custGeom>
                <a:avLst/>
                <a:gdLst>
                  <a:gd name="T0" fmla="*/ 1603 w 2491"/>
                  <a:gd name="T1" fmla="*/ 1070 h 1756"/>
                  <a:gd name="T2" fmla="*/ 895 w 2491"/>
                  <a:gd name="T3" fmla="*/ 1070 h 1756"/>
                  <a:gd name="T4" fmla="*/ 1248 w 2491"/>
                  <a:gd name="T5" fmla="*/ 377 h 1756"/>
                  <a:gd name="T6" fmla="*/ 1603 w 2491"/>
                  <a:gd name="T7" fmla="*/ 1070 h 1756"/>
                  <a:gd name="T8" fmla="*/ 1937 w 2491"/>
                  <a:gd name="T9" fmla="*/ 1755 h 1756"/>
                  <a:gd name="T10" fmla="*/ 2490 w 2491"/>
                  <a:gd name="T11" fmla="*/ 1755 h 1756"/>
                  <a:gd name="T12" fmla="*/ 1593 w 2491"/>
                  <a:gd name="T13" fmla="*/ 0 h 1756"/>
                  <a:gd name="T14" fmla="*/ 916 w 2491"/>
                  <a:gd name="T15" fmla="*/ 0 h 1756"/>
                  <a:gd name="T16" fmla="*/ 0 w 2491"/>
                  <a:gd name="T17" fmla="*/ 1755 h 1756"/>
                  <a:gd name="T18" fmla="*/ 554 w 2491"/>
                  <a:gd name="T19" fmla="*/ 1755 h 1756"/>
                  <a:gd name="T20" fmla="*/ 719 w 2491"/>
                  <a:gd name="T21" fmla="*/ 1438 h 1756"/>
                  <a:gd name="T22" fmla="*/ 1781 w 2491"/>
                  <a:gd name="T23" fmla="*/ 1438 h 1756"/>
                  <a:gd name="T24" fmla="*/ 1937 w 2491"/>
                  <a:gd name="T25" fmla="*/ 175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US" sz="1800" dirty="0">
                  <a:latin typeface="+mn-lt"/>
                </a:endParaRPr>
              </a:p>
            </p:txBody>
          </p:sp>
          <p:sp>
            <p:nvSpPr>
              <p:cNvPr id="37" name="Freeform 77"/>
              <p:cNvSpPr>
                <a:spLocks noChangeArrowheads="1"/>
              </p:cNvSpPr>
              <p:nvPr/>
            </p:nvSpPr>
            <p:spPr bwMode="auto">
              <a:xfrm>
                <a:off x="3616144" y="2954927"/>
                <a:ext cx="228600" cy="63500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8" name="Freeform 78"/>
              <p:cNvSpPr>
                <a:spLocks noChangeArrowheads="1"/>
              </p:cNvSpPr>
              <p:nvPr/>
            </p:nvSpPr>
            <p:spPr bwMode="auto">
              <a:xfrm>
                <a:off x="2117544" y="2954927"/>
                <a:ext cx="719138" cy="631825"/>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9" name="Freeform 79"/>
              <p:cNvSpPr>
                <a:spLocks noChangeArrowheads="1"/>
              </p:cNvSpPr>
              <p:nvPr/>
            </p:nvSpPr>
            <p:spPr bwMode="auto">
              <a:xfrm>
                <a:off x="4613094" y="2954927"/>
                <a:ext cx="717550" cy="631825"/>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40" name="Freeform 80"/>
              <p:cNvSpPr>
                <a:spLocks noChangeArrowheads="1"/>
              </p:cNvSpPr>
              <p:nvPr/>
            </p:nvSpPr>
            <p:spPr bwMode="auto">
              <a:xfrm>
                <a:off x="3936819" y="2954927"/>
                <a:ext cx="728663" cy="631825"/>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41" name="Freeform 81"/>
              <p:cNvSpPr>
                <a:spLocks noChangeArrowheads="1"/>
              </p:cNvSpPr>
              <p:nvPr/>
            </p:nvSpPr>
            <p:spPr bwMode="auto">
              <a:xfrm>
                <a:off x="2777944" y="2954927"/>
                <a:ext cx="730250" cy="631825"/>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sp>
          <p:nvSpPr>
            <p:cNvPr id="9" name="Freeform 82"/>
            <p:cNvSpPr/>
            <p:nvPr userDrawn="1"/>
          </p:nvSpPr>
          <p:spPr>
            <a:xfrm>
              <a:off x="0" y="6262643"/>
              <a:ext cx="12192000" cy="595357"/>
            </a:xfrm>
            <a:custGeom>
              <a:avLst/>
              <a:gdLst>
                <a:gd name="connsiteX0" fmla="*/ 0 w 12192000"/>
                <a:gd name="connsiteY0" fmla="*/ 0 h 595357"/>
                <a:gd name="connsiteX1" fmla="*/ 9243391 w 12192000"/>
                <a:gd name="connsiteY1" fmla="*/ 0 h 595357"/>
                <a:gd name="connsiteX2" fmla="*/ 9273305 w 12192000"/>
                <a:gd name="connsiteY2" fmla="*/ 0 h 595357"/>
                <a:gd name="connsiteX3" fmla="*/ 9460810 w 12192000"/>
                <a:gd name="connsiteY3" fmla="*/ 0 h 595357"/>
                <a:gd name="connsiteX4" fmla="*/ 9829743 w 12192000"/>
                <a:gd name="connsiteY4" fmla="*/ 189280 h 595357"/>
                <a:gd name="connsiteX5" fmla="*/ 9928959 w 12192000"/>
                <a:gd name="connsiteY5" fmla="*/ 331586 h 595357"/>
                <a:gd name="connsiteX6" fmla="*/ 10183629 w 12192000"/>
                <a:gd name="connsiteY6" fmla="*/ 462147 h 595357"/>
                <a:gd name="connsiteX7" fmla="*/ 11489219 w 12192000"/>
                <a:gd name="connsiteY7" fmla="*/ 462147 h 595357"/>
                <a:gd name="connsiteX8" fmla="*/ 11743889 w 12192000"/>
                <a:gd name="connsiteY8" fmla="*/ 331586 h 595357"/>
                <a:gd name="connsiteX9" fmla="*/ 11842749 w 12192000"/>
                <a:gd name="connsiteY9" fmla="*/ 189280 h 595357"/>
                <a:gd name="connsiteX10" fmla="*/ 12103464 w 12192000"/>
                <a:gd name="connsiteY10" fmla="*/ 12964 h 595357"/>
                <a:gd name="connsiteX11" fmla="*/ 12192000 w 12192000"/>
                <a:gd name="connsiteY11" fmla="*/ 2358 h 595357"/>
                <a:gd name="connsiteX12" fmla="*/ 12192000 w 12192000"/>
                <a:gd name="connsiteY12" fmla="*/ 595357 h 595357"/>
                <a:gd name="connsiteX13" fmla="*/ 9243391 w 12192000"/>
                <a:gd name="connsiteY13" fmla="*/ 595357 h 595357"/>
                <a:gd name="connsiteX14" fmla="*/ 9243391 w 12192000"/>
                <a:gd name="connsiteY14" fmla="*/ 595356 h 595357"/>
                <a:gd name="connsiteX15" fmla="*/ 0 w 12192000"/>
                <a:gd name="connsiteY15" fmla="*/ 595356 h 5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595357">
                  <a:moveTo>
                    <a:pt x="0" y="0"/>
                  </a:moveTo>
                  <a:lnTo>
                    <a:pt x="9243391" y="0"/>
                  </a:lnTo>
                  <a:lnTo>
                    <a:pt x="9273305" y="0"/>
                  </a:lnTo>
                  <a:lnTo>
                    <a:pt x="9460810" y="0"/>
                  </a:lnTo>
                  <a:cubicBezTo>
                    <a:pt x="9608382" y="0"/>
                    <a:pt x="9747000" y="71153"/>
                    <a:pt x="9829743" y="189280"/>
                  </a:cubicBezTo>
                  <a:lnTo>
                    <a:pt x="9928959" y="331586"/>
                  </a:lnTo>
                  <a:cubicBezTo>
                    <a:pt x="9986269" y="413446"/>
                    <a:pt x="10081547" y="462147"/>
                    <a:pt x="10183629" y="462147"/>
                  </a:cubicBezTo>
                  <a:lnTo>
                    <a:pt x="11489219" y="462147"/>
                  </a:lnTo>
                  <a:cubicBezTo>
                    <a:pt x="11591302" y="462147"/>
                    <a:pt x="11687295" y="413446"/>
                    <a:pt x="11743889" y="331586"/>
                  </a:cubicBezTo>
                  <a:lnTo>
                    <a:pt x="11842749" y="189280"/>
                  </a:lnTo>
                  <a:cubicBezTo>
                    <a:pt x="11905072" y="100685"/>
                    <a:pt x="11998426" y="38513"/>
                    <a:pt x="12103464" y="12964"/>
                  </a:cubicBezTo>
                  <a:lnTo>
                    <a:pt x="12192000" y="2358"/>
                  </a:lnTo>
                  <a:lnTo>
                    <a:pt x="12192000" y="595357"/>
                  </a:lnTo>
                  <a:lnTo>
                    <a:pt x="9243391" y="595357"/>
                  </a:lnTo>
                  <a:lnTo>
                    <a:pt x="9243391" y="595356"/>
                  </a:lnTo>
                  <a:lnTo>
                    <a:pt x="0" y="595356"/>
                  </a:lnTo>
                  <a:close/>
                </a:path>
              </a:pathLst>
            </a:custGeom>
            <a:solidFill>
              <a:schemeClr val="bg1"/>
            </a:solidFill>
            <a:ln>
              <a:noFill/>
            </a:ln>
            <a:effectLst>
              <a:innerShdw blurRad="63500" dist="50800" dir="16200000">
                <a:schemeClr val="tx2">
                  <a:alpha val="4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nvGrpSpPr>
            <p:cNvPr id="10" name="Group 264"/>
            <p:cNvGrpSpPr/>
            <p:nvPr userDrawn="1"/>
          </p:nvGrpSpPr>
          <p:grpSpPr>
            <a:xfrm>
              <a:off x="10201828" y="6560784"/>
              <a:ext cx="1295239" cy="97842"/>
              <a:chOff x="4138772" y="2431190"/>
              <a:chExt cx="2732447" cy="206409"/>
            </a:xfrm>
            <a:solidFill>
              <a:schemeClr val="bg1"/>
            </a:solidFill>
          </p:grpSpPr>
          <p:sp>
            <p:nvSpPr>
              <p:cNvPr id="11" name="Freeform 265"/>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2" name="Freeform 266"/>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3" name="Freeform 267"/>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4" name="Freeform 268"/>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5" name="Freeform 269"/>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6" name="Freeform 270"/>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7" name="Freeform 271"/>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8" name="Freeform 272"/>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9" name="Freeform 273"/>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0" name="Freeform 274"/>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1" name="Freeform 275"/>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2" name="Freeform 276"/>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3" name="Freeform 277"/>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4" name="Freeform 278"/>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5" name="Freeform 279"/>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6" name="Freeform 280"/>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7" name="Freeform 281"/>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8" name="Freeform 282"/>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9" name="Freeform 283"/>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0" name="Freeform 284"/>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1" name="Freeform 285"/>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2" name="Freeform 286"/>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33" name="Freeform 287"/>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eaLnBrk="1" fontAlgn="auto" hangingPunct="1">
                  <a:spcBef>
                    <a:spcPts val="0"/>
                  </a:spcBef>
                  <a:spcAft>
                    <a:spcPts val="0"/>
                  </a:spcAft>
                  <a:defRPr/>
                </a:pPr>
                <a:endParaRPr lang="en-US" sz="1800" dirty="0">
                  <a:latin typeface="+mn-lt"/>
                </a:endParaRPr>
              </a:p>
            </p:txBody>
          </p:sp>
        </p:grpSp>
      </p:grpSp>
      <p:sp>
        <p:nvSpPr>
          <p:cNvPr id="42" name="Oval 41"/>
          <p:cNvSpPr/>
          <p:nvPr/>
        </p:nvSpPr>
        <p:spPr>
          <a:xfrm>
            <a:off x="354013" y="6429375"/>
            <a:ext cx="261937" cy="26193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91" name="Title 136"/>
          <p:cNvSpPr>
            <a:spLocks noGrp="1"/>
          </p:cNvSpPr>
          <p:nvPr>
            <p:ph type="title"/>
          </p:nvPr>
        </p:nvSpPr>
        <p:spPr>
          <a:xfrm>
            <a:off x="421962" y="710242"/>
            <a:ext cx="6178871" cy="1169551"/>
          </a:xfrm>
          <a:prstGeom prst="rect">
            <a:avLst/>
          </a:prstGeom>
        </p:spPr>
        <p:txBody>
          <a:bodyPr wrap="square">
            <a:spAutoFit/>
          </a:bodyPr>
          <a:lstStyle>
            <a:lvl1pPr marL="0" algn="l" defTabSz="914400" rtl="0" eaLnBrk="1" latinLnBrk="0" hangingPunct="1">
              <a:defRPr lang="en-US" sz="3500" b="1" kern="1200" dirty="0">
                <a:solidFill>
                  <a:schemeClr val="bg1"/>
                </a:solidFill>
                <a:latin typeface="+mn-lt"/>
                <a:ea typeface="+mn-ea"/>
                <a:cs typeface="+mn-cs"/>
              </a:defRPr>
            </a:lvl1pPr>
          </a:lstStyle>
          <a:p>
            <a:r>
              <a:rPr lang="en-US" smtClean="0"/>
              <a:t>Click to edit Master title style</a:t>
            </a:r>
            <a:endParaRPr lang="en-US" dirty="0"/>
          </a:p>
        </p:txBody>
      </p:sp>
      <p:sp>
        <p:nvSpPr>
          <p:cNvPr id="292" name="Text Placeholder 148"/>
          <p:cNvSpPr>
            <a:spLocks noGrp="1"/>
          </p:cNvSpPr>
          <p:nvPr>
            <p:ph type="body" sz="quarter" idx="11"/>
          </p:nvPr>
        </p:nvSpPr>
        <p:spPr>
          <a:xfrm>
            <a:off x="417512" y="1879794"/>
            <a:ext cx="6183319" cy="466281"/>
          </a:xfrm>
          <a:prstGeom prst="rect">
            <a:avLst/>
          </a:prstGeom>
        </p:spPr>
        <p:txBody>
          <a:bodyPr wrap="square">
            <a:spAutoFit/>
          </a:bodyPr>
          <a:lstStyle>
            <a:lvl1pPr marL="0" indent="0" algn="l" defTabSz="914400" rtl="0" eaLnBrk="1" latinLnBrk="0" hangingPunct="1">
              <a:buFontTx/>
              <a:buNone/>
              <a:defRPr lang="en-US" sz="2700" b="1" kern="1200" dirty="0">
                <a:solidFill>
                  <a:schemeClr val="bg1"/>
                </a:solidFill>
                <a:latin typeface="+mn-lt"/>
                <a:ea typeface="+mn-ea"/>
                <a:cs typeface="+mn-cs"/>
              </a:defRPr>
            </a:lvl1pPr>
            <a:lvl2pPr marL="0" indent="0" algn="l" defTabSz="914400" rtl="0" eaLnBrk="1" latinLnBrk="0" hangingPunct="1">
              <a:buFontTx/>
              <a:buNone/>
              <a:defRPr lang="en-US" sz="1700" b="1" kern="1200" dirty="0" smtClean="0">
                <a:solidFill>
                  <a:schemeClr val="accent1"/>
                </a:solidFill>
                <a:latin typeface="+mn-lt"/>
                <a:ea typeface="+mn-ea"/>
                <a:cs typeface="+mn-cs"/>
              </a:defRPr>
            </a:lvl2pPr>
            <a:lvl3pPr marL="0" indent="0" algn="l" defTabSz="914400" rtl="0" eaLnBrk="1" latinLnBrk="0" hangingPunct="1">
              <a:buFontTx/>
              <a:buNone/>
              <a:defRPr lang="en-US" sz="1700" b="1" kern="1200" dirty="0" smtClean="0">
                <a:solidFill>
                  <a:schemeClr val="accent1"/>
                </a:solidFill>
                <a:latin typeface="+mn-lt"/>
                <a:ea typeface="+mn-ea"/>
                <a:cs typeface="+mn-cs"/>
              </a:defRPr>
            </a:lvl3pPr>
            <a:lvl4pPr marL="0" indent="0" algn="l" defTabSz="914400" rtl="0" eaLnBrk="1" latinLnBrk="0" hangingPunct="1">
              <a:buFontTx/>
              <a:buNone/>
              <a:defRPr lang="en-US" sz="1700" b="1" kern="1200" dirty="0" smtClean="0">
                <a:solidFill>
                  <a:schemeClr val="accent1"/>
                </a:solidFill>
                <a:latin typeface="+mn-lt"/>
                <a:ea typeface="+mn-ea"/>
                <a:cs typeface="+mn-cs"/>
              </a:defRPr>
            </a:lvl4pPr>
            <a:lvl5pPr marL="0" indent="0" algn="l" defTabSz="914400" rtl="0" eaLnBrk="1" latinLnBrk="0" hangingPunct="1">
              <a:buFontTx/>
              <a:buNone/>
              <a:defRPr lang="en-US" sz="1700" b="1" kern="1200" dirty="0">
                <a:solidFill>
                  <a:schemeClr val="accent1"/>
                </a:solidFill>
                <a:latin typeface="+mn-lt"/>
                <a:ea typeface="+mn-ea"/>
                <a:cs typeface="+mn-cs"/>
              </a:defRPr>
            </a:lvl5pPr>
          </a:lstStyle>
          <a:p>
            <a:pPr lvl="0"/>
            <a:r>
              <a:rPr lang="en-US" smtClean="0"/>
              <a:t>Click to edit Master text styles</a:t>
            </a:r>
          </a:p>
        </p:txBody>
      </p:sp>
      <p:sp>
        <p:nvSpPr>
          <p:cNvPr id="293" name="Picture Placeholder 160"/>
          <p:cNvSpPr>
            <a:spLocks noGrp="1"/>
          </p:cNvSpPr>
          <p:nvPr>
            <p:ph type="pic" sz="quarter" idx="14"/>
          </p:nvPr>
        </p:nvSpPr>
        <p:spPr>
          <a:xfrm>
            <a:off x="6726123" y="710242"/>
            <a:ext cx="5047656" cy="4690701"/>
          </a:xfrm>
          <a:prstGeom prst="rect">
            <a:avLst/>
          </a:prstGeom>
          <a:solidFill>
            <a:schemeClr val="tx1">
              <a:alpha val="10000"/>
            </a:schemeClr>
          </a:solidFill>
        </p:spPr>
        <p:txBody>
          <a:bodyPr/>
          <a:lstStyle>
            <a:lvl1pPr marL="0" indent="0">
              <a:buNone/>
              <a:defRPr lang="en-US" sz="1700" kern="1200" baseline="0">
                <a:solidFill>
                  <a:schemeClr val="bg1"/>
                </a:solidFill>
                <a:latin typeface="+mn-lt"/>
                <a:ea typeface="+mn-ea"/>
                <a:cs typeface="+mn-cs"/>
              </a:defRPr>
            </a:lvl1pPr>
          </a:lstStyle>
          <a:p>
            <a:pPr lvl="0"/>
            <a:r>
              <a:rPr lang="en-US" noProof="0" smtClean="0"/>
              <a:t>Click icon to add picture</a:t>
            </a:r>
            <a:endParaRPr lang="en-US" noProof="0" dirty="0"/>
          </a:p>
        </p:txBody>
      </p:sp>
      <p:sp>
        <p:nvSpPr>
          <p:cNvPr id="43" name="Slide Number Placeholder 2"/>
          <p:cNvSpPr>
            <a:spLocks noGrp="1"/>
          </p:cNvSpPr>
          <p:nvPr>
            <p:ph type="sldNum" sz="quarter" idx="15"/>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1259959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st Slide">
    <p:spTree>
      <p:nvGrpSpPr>
        <p:cNvPr id="1" name=""/>
        <p:cNvGrpSpPr/>
        <p:nvPr/>
      </p:nvGrpSpPr>
      <p:grpSpPr>
        <a:xfrm>
          <a:off x="0" y="0"/>
          <a:ext cx="0" cy="0"/>
          <a:chOff x="0" y="0"/>
          <a:chExt cx="0" cy="0"/>
        </a:xfrm>
      </p:grpSpPr>
      <p:sp>
        <p:nvSpPr>
          <p:cNvPr id="3" name="Freeform 4"/>
          <p:cNvSpPr>
            <a:spLocks noChangeArrowheads="1"/>
          </p:cNvSpPr>
          <p:nvPr/>
        </p:nvSpPr>
        <p:spPr bwMode="auto">
          <a:xfrm>
            <a:off x="3314701" y="5708650"/>
            <a:ext cx="5470525" cy="1049338"/>
          </a:xfrm>
          <a:custGeom>
            <a:avLst/>
            <a:gdLst>
              <a:gd name="T0" fmla="*/ 0 w 6578"/>
              <a:gd name="T1" fmla="*/ 0 h 1336"/>
              <a:gd name="T2" fmla="*/ 2147483646 w 6578"/>
              <a:gd name="T3" fmla="*/ 2147483646 h 1336"/>
              <a:gd name="T4" fmla="*/ 2147483646 w 6578"/>
              <a:gd name="T5" fmla="*/ 2147483646 h 1336"/>
              <a:gd name="T6" fmla="*/ 2147483646 w 6578"/>
              <a:gd name="T7" fmla="*/ 2147483646 h 1336"/>
              <a:gd name="T8" fmla="*/ 2147483646 w 6578"/>
              <a:gd name="T9" fmla="*/ 2147483646 h 1336"/>
              <a:gd name="T10" fmla="*/ 2147483646 w 6578"/>
              <a:gd name="T11" fmla="*/ 2147483646 h 1336"/>
              <a:gd name="T12" fmla="*/ 2147483646 w 6578"/>
              <a:gd name="T13" fmla="*/ 2147483646 h 1336"/>
              <a:gd name="T14" fmla="*/ 0 w 6578"/>
              <a:gd name="T15" fmla="*/ 2147483646 h 1336"/>
              <a:gd name="T16" fmla="*/ 0 w 6578"/>
              <a:gd name="T17" fmla="*/ 0 h 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8" h="1336">
                <a:moveTo>
                  <a:pt x="0" y="0"/>
                </a:moveTo>
                <a:cubicBezTo>
                  <a:pt x="0" y="0"/>
                  <a:pt x="254" y="136"/>
                  <a:pt x="390" y="294"/>
                </a:cubicBezTo>
                <a:cubicBezTo>
                  <a:pt x="519" y="446"/>
                  <a:pt x="1050" y="458"/>
                  <a:pt x="1324" y="458"/>
                </a:cubicBezTo>
                <a:lnTo>
                  <a:pt x="5240" y="458"/>
                </a:lnTo>
                <a:cubicBezTo>
                  <a:pt x="5513" y="458"/>
                  <a:pt x="6035" y="469"/>
                  <a:pt x="6168" y="314"/>
                </a:cubicBezTo>
                <a:cubicBezTo>
                  <a:pt x="6309" y="150"/>
                  <a:pt x="6577" y="6"/>
                  <a:pt x="6577" y="6"/>
                </a:cubicBezTo>
                <a:lnTo>
                  <a:pt x="6563" y="1335"/>
                </a:lnTo>
                <a:lnTo>
                  <a:pt x="0" y="1335"/>
                </a:lnTo>
                <a:lnTo>
                  <a:pt x="0" y="0"/>
                </a:lnTo>
              </a:path>
            </a:pathLst>
          </a:custGeom>
          <a:solidFill>
            <a:srgbClr val="D2D7D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nvGrpSpPr>
          <p:cNvPr id="4" name="Group 5"/>
          <p:cNvGrpSpPr/>
          <p:nvPr/>
        </p:nvGrpSpPr>
        <p:grpSpPr>
          <a:xfrm>
            <a:off x="4650940" y="6160623"/>
            <a:ext cx="2887522" cy="218123"/>
            <a:chOff x="4138772" y="2431190"/>
            <a:chExt cx="2732447" cy="206409"/>
          </a:xfrm>
          <a:solidFill>
            <a:schemeClr val="accent1"/>
          </a:solidFill>
        </p:grpSpPr>
        <p:sp>
          <p:nvSpPr>
            <p:cNvPr id="5" name="Freeform 16"/>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6" name="Freeform 17"/>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7" name="Freeform 18"/>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8" name="Freeform 19"/>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9" name="Freeform 20"/>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0" name="Freeform 21"/>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1" name="Freeform 22"/>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2" name="Freeform 23"/>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3" name="Freeform 24"/>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4" name="Freeform 25"/>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5" name="Freeform 26"/>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6" name="Freeform 27"/>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7" name="Freeform 28"/>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8" name="Freeform 29"/>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9" name="Freeform 30"/>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0" name="Freeform 31"/>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1" name="Freeform 32"/>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2" name="Freeform 33"/>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3" name="Freeform 34"/>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4" name="Freeform 35"/>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5" name="Freeform 36"/>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6" name="Freeform 37"/>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7" name="Freeform 38"/>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eaLnBrk="1" fontAlgn="auto" hangingPunct="1">
                <a:spcBef>
                  <a:spcPts val="0"/>
                </a:spcBef>
                <a:spcAft>
                  <a:spcPts val="0"/>
                </a:spcAft>
                <a:defRPr/>
              </a:pPr>
              <a:endParaRPr lang="en-US" sz="1800" dirty="0">
                <a:latin typeface="+mn-lt"/>
              </a:endParaRPr>
            </a:p>
          </p:txBody>
        </p:sp>
      </p:grpSp>
      <p:grpSp>
        <p:nvGrpSpPr>
          <p:cNvPr id="28" name="Group 7"/>
          <p:cNvGrpSpPr>
            <a:grpSpLocks/>
          </p:cNvGrpSpPr>
          <p:nvPr/>
        </p:nvGrpSpPr>
        <p:grpSpPr bwMode="auto">
          <a:xfrm>
            <a:off x="4308476" y="5168900"/>
            <a:ext cx="3573463" cy="774700"/>
            <a:chOff x="2117544" y="2639015"/>
            <a:chExt cx="5837238" cy="1265237"/>
          </a:xfrm>
        </p:grpSpPr>
        <p:sp>
          <p:nvSpPr>
            <p:cNvPr id="29" name="Freeform 8"/>
            <p:cNvSpPr>
              <a:spLocks noChangeArrowheads="1"/>
            </p:cNvSpPr>
            <p:nvPr/>
          </p:nvSpPr>
          <p:spPr bwMode="auto">
            <a:xfrm>
              <a:off x="5492569" y="2639015"/>
              <a:ext cx="2462213" cy="1265237"/>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0" name="Freeform 9"/>
            <p:cNvSpPr>
              <a:spLocks noChangeArrowheads="1"/>
            </p:cNvSpPr>
            <p:nvPr/>
          </p:nvSpPr>
          <p:spPr bwMode="auto">
            <a:xfrm>
              <a:off x="5740210" y="2955324"/>
              <a:ext cx="762393" cy="635212"/>
            </a:xfrm>
            <a:custGeom>
              <a:avLst/>
              <a:gdLst>
                <a:gd name="T0" fmla="*/ 13 w 2122"/>
                <a:gd name="T1" fmla="*/ 1192 h 1763"/>
                <a:gd name="T2" fmla="*/ 13 w 2122"/>
                <a:gd name="T3" fmla="*/ 1295 h 1763"/>
                <a:gd name="T4" fmla="*/ 546 w 2122"/>
                <a:gd name="T5" fmla="*/ 1751 h 1763"/>
                <a:gd name="T6" fmla="*/ 891 w 2122"/>
                <a:gd name="T7" fmla="*/ 1762 h 1763"/>
                <a:gd name="T8" fmla="*/ 1550 w 2122"/>
                <a:gd name="T9" fmla="*/ 1742 h 1763"/>
                <a:gd name="T10" fmla="*/ 2121 w 2122"/>
                <a:gd name="T11" fmla="*/ 1209 h 1763"/>
                <a:gd name="T12" fmla="*/ 1496 w 2122"/>
                <a:gd name="T13" fmla="*/ 685 h 1763"/>
                <a:gd name="T14" fmla="*/ 1156 w 2122"/>
                <a:gd name="T15" fmla="*/ 685 h 1763"/>
                <a:gd name="T16" fmla="*/ 809 w 2122"/>
                <a:gd name="T17" fmla="*/ 680 h 1763"/>
                <a:gd name="T18" fmla="*/ 518 w 2122"/>
                <a:gd name="T19" fmla="*/ 524 h 1763"/>
                <a:gd name="T20" fmla="*/ 706 w 2122"/>
                <a:gd name="T21" fmla="*/ 396 h 1763"/>
                <a:gd name="T22" fmla="*/ 1100 w 2122"/>
                <a:gd name="T23" fmla="*/ 381 h 1763"/>
                <a:gd name="T24" fmla="*/ 1353 w 2122"/>
                <a:gd name="T25" fmla="*/ 385 h 1763"/>
                <a:gd name="T26" fmla="*/ 1550 w 2122"/>
                <a:gd name="T27" fmla="*/ 548 h 1763"/>
                <a:gd name="T28" fmla="*/ 2051 w 2122"/>
                <a:gd name="T29" fmla="*/ 548 h 1763"/>
                <a:gd name="T30" fmla="*/ 1997 w 2122"/>
                <a:gd name="T31" fmla="*/ 216 h 1763"/>
                <a:gd name="T32" fmla="*/ 1432 w 2122"/>
                <a:gd name="T33" fmla="*/ 6 h 1763"/>
                <a:gd name="T34" fmla="*/ 1070 w 2122"/>
                <a:gd name="T35" fmla="*/ 0 h 1763"/>
                <a:gd name="T36" fmla="*/ 313 w 2122"/>
                <a:gd name="T37" fmla="*/ 55 h 1763"/>
                <a:gd name="T38" fmla="*/ 0 w 2122"/>
                <a:gd name="T39" fmla="*/ 556 h 1763"/>
                <a:gd name="T40" fmla="*/ 435 w 2122"/>
                <a:gd name="T41" fmla="*/ 1053 h 1763"/>
                <a:gd name="T42" fmla="*/ 1280 w 2122"/>
                <a:gd name="T43" fmla="*/ 1070 h 1763"/>
                <a:gd name="T44" fmla="*/ 1366 w 2122"/>
                <a:gd name="T45" fmla="*/ 1070 h 1763"/>
                <a:gd name="T46" fmla="*/ 1603 w 2122"/>
                <a:gd name="T47" fmla="*/ 1224 h 1763"/>
                <a:gd name="T48" fmla="*/ 1374 w 2122"/>
                <a:gd name="T49" fmla="*/ 1372 h 1763"/>
                <a:gd name="T50" fmla="*/ 1030 w 2122"/>
                <a:gd name="T51" fmla="*/ 1380 h 1763"/>
                <a:gd name="T52" fmla="*/ 788 w 2122"/>
                <a:gd name="T53" fmla="*/ 1380 h 1763"/>
                <a:gd name="T54" fmla="*/ 524 w 2122"/>
                <a:gd name="T55" fmla="*/ 1218 h 1763"/>
                <a:gd name="T56" fmla="*/ 524 w 2122"/>
                <a:gd name="T57" fmla="*/ 1188 h 1763"/>
                <a:gd name="T58" fmla="*/ 13 w 2122"/>
                <a:gd name="T59" fmla="*/ 1188 h 1763"/>
                <a:gd name="T60" fmla="*/ 13 w 2122"/>
                <a:gd name="T61" fmla="*/ 119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US" sz="1800" dirty="0">
                <a:latin typeface="+mn-lt"/>
              </a:endParaRPr>
            </a:p>
          </p:txBody>
        </p:sp>
        <p:sp>
          <p:nvSpPr>
            <p:cNvPr id="31" name="Freeform 10"/>
            <p:cNvSpPr>
              <a:spLocks noChangeArrowheads="1"/>
            </p:cNvSpPr>
            <p:nvPr/>
          </p:nvSpPr>
          <p:spPr bwMode="auto">
            <a:xfrm>
              <a:off x="6873427" y="2955324"/>
              <a:ext cx="897239" cy="632619"/>
            </a:xfrm>
            <a:custGeom>
              <a:avLst/>
              <a:gdLst>
                <a:gd name="T0" fmla="*/ 1603 w 2491"/>
                <a:gd name="T1" fmla="*/ 1070 h 1756"/>
                <a:gd name="T2" fmla="*/ 895 w 2491"/>
                <a:gd name="T3" fmla="*/ 1070 h 1756"/>
                <a:gd name="T4" fmla="*/ 1248 w 2491"/>
                <a:gd name="T5" fmla="*/ 377 h 1756"/>
                <a:gd name="T6" fmla="*/ 1603 w 2491"/>
                <a:gd name="T7" fmla="*/ 1070 h 1756"/>
                <a:gd name="T8" fmla="*/ 1937 w 2491"/>
                <a:gd name="T9" fmla="*/ 1755 h 1756"/>
                <a:gd name="T10" fmla="*/ 2490 w 2491"/>
                <a:gd name="T11" fmla="*/ 1755 h 1756"/>
                <a:gd name="T12" fmla="*/ 1593 w 2491"/>
                <a:gd name="T13" fmla="*/ 0 h 1756"/>
                <a:gd name="T14" fmla="*/ 916 w 2491"/>
                <a:gd name="T15" fmla="*/ 0 h 1756"/>
                <a:gd name="T16" fmla="*/ 0 w 2491"/>
                <a:gd name="T17" fmla="*/ 1755 h 1756"/>
                <a:gd name="T18" fmla="*/ 554 w 2491"/>
                <a:gd name="T19" fmla="*/ 1755 h 1756"/>
                <a:gd name="T20" fmla="*/ 719 w 2491"/>
                <a:gd name="T21" fmla="*/ 1438 h 1756"/>
                <a:gd name="T22" fmla="*/ 1781 w 2491"/>
                <a:gd name="T23" fmla="*/ 1438 h 1756"/>
                <a:gd name="T24" fmla="*/ 1937 w 2491"/>
                <a:gd name="T25" fmla="*/ 175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fontAlgn="auto" hangingPunct="1">
                <a:spcBef>
                  <a:spcPts val="0"/>
                </a:spcBef>
                <a:spcAft>
                  <a:spcPts val="0"/>
                </a:spcAft>
                <a:defRPr/>
              </a:pPr>
              <a:endParaRPr lang="en-US" sz="1800" dirty="0">
                <a:latin typeface="+mn-lt"/>
              </a:endParaRPr>
            </a:p>
          </p:txBody>
        </p:sp>
        <p:sp>
          <p:nvSpPr>
            <p:cNvPr id="32" name="Freeform 11"/>
            <p:cNvSpPr>
              <a:spLocks noChangeArrowheads="1"/>
            </p:cNvSpPr>
            <p:nvPr/>
          </p:nvSpPr>
          <p:spPr bwMode="auto">
            <a:xfrm>
              <a:off x="3616144" y="2954927"/>
              <a:ext cx="228600" cy="63500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3" name="Freeform 12"/>
            <p:cNvSpPr>
              <a:spLocks noChangeArrowheads="1"/>
            </p:cNvSpPr>
            <p:nvPr/>
          </p:nvSpPr>
          <p:spPr bwMode="auto">
            <a:xfrm>
              <a:off x="2117544" y="2954927"/>
              <a:ext cx="719138" cy="631825"/>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4" name="Freeform 13"/>
            <p:cNvSpPr>
              <a:spLocks noChangeArrowheads="1"/>
            </p:cNvSpPr>
            <p:nvPr/>
          </p:nvSpPr>
          <p:spPr bwMode="auto">
            <a:xfrm>
              <a:off x="4613094" y="2954927"/>
              <a:ext cx="717550" cy="631825"/>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5" name="Freeform 14"/>
            <p:cNvSpPr>
              <a:spLocks noChangeArrowheads="1"/>
            </p:cNvSpPr>
            <p:nvPr/>
          </p:nvSpPr>
          <p:spPr bwMode="auto">
            <a:xfrm>
              <a:off x="3936819" y="2954927"/>
              <a:ext cx="728663" cy="631825"/>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36" name="Freeform 15"/>
            <p:cNvSpPr>
              <a:spLocks noChangeArrowheads="1"/>
            </p:cNvSpPr>
            <p:nvPr/>
          </p:nvSpPr>
          <p:spPr bwMode="auto">
            <a:xfrm>
              <a:off x="2777944" y="2954927"/>
              <a:ext cx="730250" cy="631825"/>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sp>
        <p:nvSpPr>
          <p:cNvPr id="37" name="Freeform 80"/>
          <p:cNvSpPr/>
          <p:nvPr/>
        </p:nvSpPr>
        <p:spPr>
          <a:xfrm>
            <a:off x="0" y="5400502"/>
            <a:ext cx="12192000" cy="1457501"/>
          </a:xfrm>
          <a:custGeom>
            <a:avLst/>
            <a:gdLst>
              <a:gd name="connsiteX0" fmla="*/ 1281345 w 12192000"/>
              <a:gd name="connsiteY0" fmla="*/ 0 h 1457501"/>
              <a:gd name="connsiteX1" fmla="*/ 2142635 w 12192000"/>
              <a:gd name="connsiteY1" fmla="*/ 0 h 1457501"/>
              <a:gd name="connsiteX2" fmla="*/ 2216011 w 12192000"/>
              <a:gd name="connsiteY2" fmla="*/ 0 h 1457501"/>
              <a:gd name="connsiteX3" fmla="*/ 2675932 w 12192000"/>
              <a:gd name="connsiteY3" fmla="*/ 0 h 1457501"/>
              <a:gd name="connsiteX4" fmla="*/ 3580866 w 12192000"/>
              <a:gd name="connsiteY4" fmla="*/ 464276 h 1457501"/>
              <a:gd name="connsiteX5" fmla="*/ 3824229 w 12192000"/>
              <a:gd name="connsiteY5" fmla="*/ 813331 h 1457501"/>
              <a:gd name="connsiteX6" fmla="*/ 4448895 w 12192000"/>
              <a:gd name="connsiteY6" fmla="*/ 1133576 h 1457501"/>
              <a:gd name="connsiteX7" fmla="*/ 7651303 w 12192000"/>
              <a:gd name="connsiteY7" fmla="*/ 1133576 h 1457501"/>
              <a:gd name="connsiteX8" fmla="*/ 8275969 w 12192000"/>
              <a:gd name="connsiteY8" fmla="*/ 813331 h 1457501"/>
              <a:gd name="connsiteX9" fmla="*/ 8518457 w 12192000"/>
              <a:gd name="connsiteY9" fmla="*/ 464276 h 1457501"/>
              <a:gd name="connsiteX10" fmla="*/ 9288938 w 12192000"/>
              <a:gd name="connsiteY10" fmla="*/ 8066 h 1457501"/>
              <a:gd name="connsiteX11" fmla="*/ 9338502 w 12192000"/>
              <a:gd name="connsiteY11" fmla="*/ 5093 h 1457501"/>
              <a:gd name="connsiteX12" fmla="*/ 9338502 w 12192000"/>
              <a:gd name="connsiteY12" fmla="*/ 3723 h 1457501"/>
              <a:gd name="connsiteX13" fmla="*/ 10199792 w 12192000"/>
              <a:gd name="connsiteY13" fmla="*/ 3723 h 1457501"/>
              <a:gd name="connsiteX14" fmla="*/ 10273168 w 12192000"/>
              <a:gd name="connsiteY14" fmla="*/ 3723 h 1457501"/>
              <a:gd name="connsiteX15" fmla="*/ 10700551 w 12192000"/>
              <a:gd name="connsiteY15" fmla="*/ 3723 h 1457501"/>
              <a:gd name="connsiteX16" fmla="*/ 10700551 w 12192000"/>
              <a:gd name="connsiteY16" fmla="*/ 1 h 1457501"/>
              <a:gd name="connsiteX17" fmla="*/ 12192000 w 12192000"/>
              <a:gd name="connsiteY17" fmla="*/ 1 h 1457501"/>
              <a:gd name="connsiteX18" fmla="*/ 12192000 w 12192000"/>
              <a:gd name="connsiteY18" fmla="*/ 1457501 h 1457501"/>
              <a:gd name="connsiteX19" fmla="*/ 10700551 w 12192000"/>
              <a:gd name="connsiteY19" fmla="*/ 1457501 h 1457501"/>
              <a:gd name="connsiteX20" fmla="*/ 10700551 w 12192000"/>
              <a:gd name="connsiteY20" fmla="*/ 1457500 h 1457501"/>
              <a:gd name="connsiteX21" fmla="*/ 1491449 w 12192000"/>
              <a:gd name="connsiteY21" fmla="*/ 1457500 h 1457501"/>
              <a:gd name="connsiteX22" fmla="*/ 1491449 w 12192000"/>
              <a:gd name="connsiteY22" fmla="*/ 1457501 h 1457501"/>
              <a:gd name="connsiteX23" fmla="*/ 0 w 12192000"/>
              <a:gd name="connsiteY23" fmla="*/ 1457501 h 1457501"/>
              <a:gd name="connsiteX24" fmla="*/ 0 w 12192000"/>
              <a:gd name="connsiteY24" fmla="*/ 1 h 1457501"/>
              <a:gd name="connsiteX25" fmla="*/ 1281345 w 12192000"/>
              <a:gd name="connsiteY25" fmla="*/ 1 h 145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1457501">
                <a:moveTo>
                  <a:pt x="1281345" y="0"/>
                </a:moveTo>
                <a:lnTo>
                  <a:pt x="2142635" y="0"/>
                </a:lnTo>
                <a:lnTo>
                  <a:pt x="2216011" y="0"/>
                </a:lnTo>
                <a:lnTo>
                  <a:pt x="2675932" y="0"/>
                </a:lnTo>
                <a:cubicBezTo>
                  <a:pt x="3037901" y="0"/>
                  <a:pt x="3377911" y="174528"/>
                  <a:pt x="3580866" y="464276"/>
                </a:cubicBezTo>
                <a:lnTo>
                  <a:pt x="3824229" y="813331"/>
                </a:lnTo>
                <a:cubicBezTo>
                  <a:pt x="3964801" y="1014120"/>
                  <a:pt x="4198502" y="1133576"/>
                  <a:pt x="4448895" y="1133576"/>
                </a:cubicBezTo>
                <a:lnTo>
                  <a:pt x="7651303" y="1133576"/>
                </a:lnTo>
                <a:cubicBezTo>
                  <a:pt x="7901698" y="1133576"/>
                  <a:pt x="8137152" y="1014120"/>
                  <a:pt x="8275969" y="813331"/>
                </a:cubicBezTo>
                <a:lnTo>
                  <a:pt x="8518457" y="464276"/>
                </a:lnTo>
                <a:cubicBezTo>
                  <a:pt x="8696806" y="210747"/>
                  <a:pt x="8978750" y="45432"/>
                  <a:pt x="9288938" y="8066"/>
                </a:cubicBezTo>
                <a:lnTo>
                  <a:pt x="9338502" y="5093"/>
                </a:lnTo>
                <a:lnTo>
                  <a:pt x="9338502" y="3723"/>
                </a:lnTo>
                <a:lnTo>
                  <a:pt x="10199792" y="3723"/>
                </a:lnTo>
                <a:lnTo>
                  <a:pt x="10273168" y="3723"/>
                </a:lnTo>
                <a:lnTo>
                  <a:pt x="10700551" y="3723"/>
                </a:lnTo>
                <a:lnTo>
                  <a:pt x="10700551" y="1"/>
                </a:lnTo>
                <a:lnTo>
                  <a:pt x="12192000" y="1"/>
                </a:lnTo>
                <a:lnTo>
                  <a:pt x="12192000" y="1457501"/>
                </a:lnTo>
                <a:lnTo>
                  <a:pt x="10700551" y="1457501"/>
                </a:lnTo>
                <a:lnTo>
                  <a:pt x="10700551" y="1457500"/>
                </a:lnTo>
                <a:lnTo>
                  <a:pt x="1491449" y="1457500"/>
                </a:lnTo>
                <a:lnTo>
                  <a:pt x="1491449" y="1457501"/>
                </a:lnTo>
                <a:lnTo>
                  <a:pt x="0" y="1457501"/>
                </a:lnTo>
                <a:lnTo>
                  <a:pt x="0" y="1"/>
                </a:lnTo>
                <a:lnTo>
                  <a:pt x="1281345" y="1"/>
                </a:lnTo>
                <a:close/>
              </a:path>
            </a:pathLst>
          </a:custGeom>
          <a:solidFill>
            <a:schemeClr val="accent1"/>
          </a:solidFill>
          <a:ln>
            <a:noFill/>
          </a:ln>
          <a:effectLst>
            <a:innerShdw blurRad="63500" dist="50800" dir="1620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76" name="Title 136"/>
          <p:cNvSpPr>
            <a:spLocks noGrp="1"/>
          </p:cNvSpPr>
          <p:nvPr>
            <p:ph type="title"/>
          </p:nvPr>
        </p:nvSpPr>
        <p:spPr>
          <a:xfrm>
            <a:off x="701337" y="2230893"/>
            <a:ext cx="10789328" cy="938719"/>
          </a:xfrm>
          <a:prstGeom prst="rect">
            <a:avLst/>
          </a:prstGeom>
        </p:spPr>
        <p:txBody>
          <a:bodyPr wrap="square">
            <a:spAutoFit/>
          </a:bodyPr>
          <a:lstStyle>
            <a:lvl1pPr marL="0" algn="ctr" defTabSz="914400" rtl="0" eaLnBrk="1" latinLnBrk="0" hangingPunct="1">
              <a:defRPr lang="en-US" sz="5500" b="1" kern="1200" baseline="0">
                <a:solidFill>
                  <a:schemeClr val="accent1"/>
                </a:solidFill>
                <a:latin typeface="+mn-lt"/>
                <a:ea typeface="+mn-ea"/>
                <a:cs typeface="+mn-cs"/>
              </a:defRPr>
            </a:lvl1pPr>
          </a:lstStyle>
          <a:p>
            <a:r>
              <a:rPr lang="en-US" smtClean="0"/>
              <a:t>Click to edit Master title style</a:t>
            </a:r>
            <a:endParaRPr lang="en-US" dirty="0"/>
          </a:p>
        </p:txBody>
      </p:sp>
    </p:spTree>
    <p:extLst>
      <p:ext uri="{BB962C8B-B14F-4D97-AF65-F5344CB8AC3E}">
        <p14:creationId xmlns:p14="http://schemas.microsoft.com/office/powerpoint/2010/main" val="2004190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2482627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Master">
    <p:spTree>
      <p:nvGrpSpPr>
        <p:cNvPr id="1" name=""/>
        <p:cNvGrpSpPr/>
        <p:nvPr/>
      </p:nvGrpSpPr>
      <p:grpSpPr>
        <a:xfrm>
          <a:off x="0" y="0"/>
          <a:ext cx="0" cy="0"/>
          <a:chOff x="0" y="0"/>
          <a:chExt cx="0" cy="0"/>
        </a:xfrm>
      </p:grpSpPr>
      <p:grpSp>
        <p:nvGrpSpPr>
          <p:cNvPr id="7" name="Group 173"/>
          <p:cNvGrpSpPr>
            <a:grpSpLocks/>
          </p:cNvGrpSpPr>
          <p:nvPr userDrawn="1"/>
        </p:nvGrpSpPr>
        <p:grpSpPr bwMode="auto">
          <a:xfrm>
            <a:off x="0" y="5413377"/>
            <a:ext cx="12192000" cy="1444625"/>
            <a:chOff x="0" y="5458496"/>
            <a:chExt cx="12192000" cy="1443895"/>
          </a:xfrm>
        </p:grpSpPr>
        <p:sp>
          <p:nvSpPr>
            <p:cNvPr id="8" name="Freeform 174"/>
            <p:cNvSpPr>
              <a:spLocks noChangeArrowheads="1"/>
            </p:cNvSpPr>
            <p:nvPr userDrawn="1"/>
          </p:nvSpPr>
          <p:spPr bwMode="auto">
            <a:xfrm>
              <a:off x="7048500" y="5919201"/>
              <a:ext cx="4670424" cy="895647"/>
            </a:xfrm>
            <a:custGeom>
              <a:avLst/>
              <a:gdLst>
                <a:gd name="T0" fmla="*/ 0 w 6578"/>
                <a:gd name="T1" fmla="*/ 0 h 1336"/>
                <a:gd name="T2" fmla="*/ 2147483646 w 6578"/>
                <a:gd name="T3" fmla="*/ 2147483646 h 1336"/>
                <a:gd name="T4" fmla="*/ 2147483646 w 6578"/>
                <a:gd name="T5" fmla="*/ 2147483646 h 1336"/>
                <a:gd name="T6" fmla="*/ 2147483646 w 6578"/>
                <a:gd name="T7" fmla="*/ 2147483646 h 1336"/>
                <a:gd name="T8" fmla="*/ 2147483646 w 6578"/>
                <a:gd name="T9" fmla="*/ 2147483646 h 1336"/>
                <a:gd name="T10" fmla="*/ 2147483646 w 6578"/>
                <a:gd name="T11" fmla="*/ 2147483646 h 1336"/>
                <a:gd name="T12" fmla="*/ 2147483646 w 6578"/>
                <a:gd name="T13" fmla="*/ 2147483646 h 1336"/>
                <a:gd name="T14" fmla="*/ 0 w 6578"/>
                <a:gd name="T15" fmla="*/ 2147483646 h 1336"/>
                <a:gd name="T16" fmla="*/ 0 w 6578"/>
                <a:gd name="T17" fmla="*/ 0 h 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8" h="1336">
                  <a:moveTo>
                    <a:pt x="0" y="0"/>
                  </a:moveTo>
                  <a:cubicBezTo>
                    <a:pt x="0" y="0"/>
                    <a:pt x="254" y="136"/>
                    <a:pt x="390" y="294"/>
                  </a:cubicBezTo>
                  <a:cubicBezTo>
                    <a:pt x="519" y="446"/>
                    <a:pt x="1050" y="458"/>
                    <a:pt x="1324" y="458"/>
                  </a:cubicBezTo>
                  <a:lnTo>
                    <a:pt x="5240" y="458"/>
                  </a:lnTo>
                  <a:cubicBezTo>
                    <a:pt x="5513" y="458"/>
                    <a:pt x="6035" y="469"/>
                    <a:pt x="6168" y="314"/>
                  </a:cubicBezTo>
                  <a:cubicBezTo>
                    <a:pt x="6309" y="150"/>
                    <a:pt x="6577" y="6"/>
                    <a:pt x="6577" y="6"/>
                  </a:cubicBezTo>
                  <a:lnTo>
                    <a:pt x="6563" y="1335"/>
                  </a:lnTo>
                  <a:lnTo>
                    <a:pt x="0" y="1335"/>
                  </a:lnTo>
                  <a:lnTo>
                    <a:pt x="0" y="0"/>
                  </a:lnTo>
                </a:path>
              </a:pathLst>
            </a:custGeom>
            <a:solidFill>
              <a:srgbClr val="D2D7D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grpSp>
          <p:nvGrpSpPr>
            <p:cNvPr id="9" name="Group 175"/>
            <p:cNvGrpSpPr/>
            <p:nvPr userDrawn="1"/>
          </p:nvGrpSpPr>
          <p:grpSpPr>
            <a:xfrm>
              <a:off x="8189094" y="6304592"/>
              <a:ext cx="2465243" cy="186224"/>
              <a:chOff x="4138772" y="2431190"/>
              <a:chExt cx="2732447" cy="206409"/>
            </a:xfrm>
            <a:solidFill>
              <a:schemeClr val="accent1"/>
            </a:solidFill>
          </p:grpSpPr>
          <p:sp>
            <p:nvSpPr>
              <p:cNvPr id="20" name="Freeform 186"/>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a:defRPr/>
                </a:pPr>
                <a:endParaRPr lang="en-US" sz="1800" dirty="0">
                  <a:solidFill>
                    <a:srgbClr val="000000"/>
                  </a:solidFill>
                </a:endParaRPr>
              </a:p>
            </p:txBody>
          </p:sp>
          <p:sp>
            <p:nvSpPr>
              <p:cNvPr id="21" name="Freeform 187"/>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a:defRPr/>
                </a:pPr>
                <a:endParaRPr lang="en-US" sz="1800" dirty="0">
                  <a:solidFill>
                    <a:srgbClr val="000000"/>
                  </a:solidFill>
                </a:endParaRPr>
              </a:p>
            </p:txBody>
          </p:sp>
          <p:sp>
            <p:nvSpPr>
              <p:cNvPr id="22" name="Freeform 188"/>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23" name="Freeform 189"/>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24" name="Freeform 190"/>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a:defRPr/>
                </a:pPr>
                <a:endParaRPr lang="en-US" sz="1800" dirty="0">
                  <a:solidFill>
                    <a:srgbClr val="000000"/>
                  </a:solidFill>
                </a:endParaRPr>
              </a:p>
            </p:txBody>
          </p:sp>
          <p:sp>
            <p:nvSpPr>
              <p:cNvPr id="25" name="Freeform 191"/>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a:defRPr/>
                </a:pPr>
                <a:endParaRPr lang="en-US" sz="1800" dirty="0">
                  <a:solidFill>
                    <a:srgbClr val="000000"/>
                  </a:solidFill>
                </a:endParaRPr>
              </a:p>
            </p:txBody>
          </p:sp>
          <p:sp>
            <p:nvSpPr>
              <p:cNvPr id="26" name="Freeform 192"/>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27" name="Freeform 193"/>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28" name="Freeform 194"/>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29" name="Freeform 195"/>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30" name="Freeform 196"/>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31" name="Freeform 197"/>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a:defRPr/>
                </a:pPr>
                <a:endParaRPr lang="en-US" sz="1800" dirty="0">
                  <a:solidFill>
                    <a:srgbClr val="000000"/>
                  </a:solidFill>
                </a:endParaRPr>
              </a:p>
            </p:txBody>
          </p:sp>
          <p:sp>
            <p:nvSpPr>
              <p:cNvPr id="32" name="Freeform 198"/>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33" name="Freeform 199"/>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34" name="Freeform 200"/>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35" name="Freeform 201"/>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36" name="Freeform 202"/>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37" name="Freeform 203"/>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a:defRPr/>
                </a:pPr>
                <a:endParaRPr lang="en-US" sz="1800" dirty="0">
                  <a:solidFill>
                    <a:srgbClr val="000000"/>
                  </a:solidFill>
                </a:endParaRPr>
              </a:p>
            </p:txBody>
          </p:sp>
          <p:sp>
            <p:nvSpPr>
              <p:cNvPr id="38" name="Freeform 204"/>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39" name="Freeform 205"/>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a:defRPr/>
                </a:pPr>
                <a:endParaRPr lang="en-US" sz="1800" dirty="0">
                  <a:solidFill>
                    <a:srgbClr val="000000"/>
                  </a:solidFill>
                </a:endParaRPr>
              </a:p>
            </p:txBody>
          </p:sp>
          <p:sp>
            <p:nvSpPr>
              <p:cNvPr id="40" name="Freeform 206"/>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a:defRPr/>
                </a:pPr>
                <a:endParaRPr lang="en-US" sz="1800" dirty="0">
                  <a:solidFill>
                    <a:srgbClr val="000000"/>
                  </a:solidFill>
                </a:endParaRPr>
              </a:p>
            </p:txBody>
          </p:sp>
          <p:sp>
            <p:nvSpPr>
              <p:cNvPr id="41" name="Freeform 207"/>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a:defRPr/>
                </a:pPr>
                <a:endParaRPr lang="en-US" sz="1800" dirty="0">
                  <a:solidFill>
                    <a:srgbClr val="000000"/>
                  </a:solidFill>
                </a:endParaRPr>
              </a:p>
            </p:txBody>
          </p:sp>
          <p:sp>
            <p:nvSpPr>
              <p:cNvPr id="42" name="Freeform 208"/>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a:defRPr/>
                </a:pPr>
                <a:endParaRPr lang="en-US" sz="1800" dirty="0">
                  <a:solidFill>
                    <a:srgbClr val="000000"/>
                  </a:solidFill>
                </a:endParaRPr>
              </a:p>
            </p:txBody>
          </p:sp>
        </p:grpSp>
        <p:sp>
          <p:nvSpPr>
            <p:cNvPr id="10" name="Freeform 176"/>
            <p:cNvSpPr/>
            <p:nvPr userDrawn="1"/>
          </p:nvSpPr>
          <p:spPr>
            <a:xfrm>
              <a:off x="0" y="5655634"/>
              <a:ext cx="12192000" cy="1246757"/>
            </a:xfrm>
            <a:custGeom>
              <a:avLst/>
              <a:gdLst>
                <a:gd name="connsiteX0" fmla="*/ 0 w 12192000"/>
                <a:gd name="connsiteY0" fmla="*/ 0 h 1246757"/>
                <a:gd name="connsiteX1" fmla="*/ 6047609 w 12192000"/>
                <a:gd name="connsiteY1" fmla="*/ 0 h 1246757"/>
                <a:gd name="connsiteX2" fmla="*/ 6110254 w 12192000"/>
                <a:gd name="connsiteY2" fmla="*/ 0 h 1246757"/>
                <a:gd name="connsiteX3" fmla="*/ 6502915 w 12192000"/>
                <a:gd name="connsiteY3" fmla="*/ 0 h 1246757"/>
                <a:gd name="connsiteX4" fmla="*/ 7275509 w 12192000"/>
                <a:gd name="connsiteY4" fmla="*/ 396378 h 1246757"/>
                <a:gd name="connsiteX5" fmla="*/ 7483281 w 12192000"/>
                <a:gd name="connsiteY5" fmla="*/ 694386 h 1246757"/>
                <a:gd name="connsiteX6" fmla="*/ 8016595 w 12192000"/>
                <a:gd name="connsiteY6" fmla="*/ 967798 h 1246757"/>
                <a:gd name="connsiteX7" fmla="*/ 10750675 w 12192000"/>
                <a:gd name="connsiteY7" fmla="*/ 967798 h 1246757"/>
                <a:gd name="connsiteX8" fmla="*/ 11283989 w 12192000"/>
                <a:gd name="connsiteY8" fmla="*/ 694386 h 1246757"/>
                <a:gd name="connsiteX9" fmla="*/ 11491015 w 12192000"/>
                <a:gd name="connsiteY9" fmla="*/ 396378 h 1246757"/>
                <a:gd name="connsiteX10" fmla="*/ 12148819 w 12192000"/>
                <a:gd name="connsiteY10" fmla="*/ 6886 h 1246757"/>
                <a:gd name="connsiteX11" fmla="*/ 12192000 w 12192000"/>
                <a:gd name="connsiteY11" fmla="*/ 4296 h 1246757"/>
                <a:gd name="connsiteX12" fmla="*/ 12192000 w 12192000"/>
                <a:gd name="connsiteY12" fmla="*/ 1246757 h 1246757"/>
                <a:gd name="connsiteX13" fmla="*/ 6047609 w 12192000"/>
                <a:gd name="connsiteY13" fmla="*/ 1246757 h 1246757"/>
                <a:gd name="connsiteX14" fmla="*/ 6047609 w 12192000"/>
                <a:gd name="connsiteY14" fmla="*/ 1246755 h 1246757"/>
                <a:gd name="connsiteX15" fmla="*/ 0 w 12192000"/>
                <a:gd name="connsiteY15" fmla="*/ 1246755 h 124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246757">
                  <a:moveTo>
                    <a:pt x="0" y="0"/>
                  </a:moveTo>
                  <a:lnTo>
                    <a:pt x="6047609" y="0"/>
                  </a:lnTo>
                  <a:lnTo>
                    <a:pt x="6110254" y="0"/>
                  </a:lnTo>
                  <a:lnTo>
                    <a:pt x="6502915" y="0"/>
                  </a:lnTo>
                  <a:cubicBezTo>
                    <a:pt x="6811949" y="0"/>
                    <a:pt x="7102235" y="149004"/>
                    <a:pt x="7275509" y="396378"/>
                  </a:cubicBezTo>
                  <a:lnTo>
                    <a:pt x="7483281" y="694386"/>
                  </a:lnTo>
                  <a:cubicBezTo>
                    <a:pt x="7603297" y="865811"/>
                    <a:pt x="7802821" y="967798"/>
                    <a:pt x="8016595" y="967798"/>
                  </a:cubicBezTo>
                  <a:lnTo>
                    <a:pt x="10750675" y="967798"/>
                  </a:lnTo>
                  <a:cubicBezTo>
                    <a:pt x="10964451" y="967798"/>
                    <a:pt x="11165473" y="865811"/>
                    <a:pt x="11283989" y="694386"/>
                  </a:cubicBezTo>
                  <a:lnTo>
                    <a:pt x="11491015" y="396378"/>
                  </a:lnTo>
                  <a:cubicBezTo>
                    <a:pt x="11643281" y="179926"/>
                    <a:pt x="11883993" y="38788"/>
                    <a:pt x="12148819" y="6886"/>
                  </a:cubicBezTo>
                  <a:lnTo>
                    <a:pt x="12192000" y="4296"/>
                  </a:lnTo>
                  <a:lnTo>
                    <a:pt x="12192000" y="1246757"/>
                  </a:lnTo>
                  <a:lnTo>
                    <a:pt x="6047609" y="1246757"/>
                  </a:lnTo>
                  <a:lnTo>
                    <a:pt x="6047609" y="1246755"/>
                  </a:lnTo>
                  <a:lnTo>
                    <a:pt x="0" y="1246755"/>
                  </a:lnTo>
                  <a:close/>
                </a:path>
              </a:pathLst>
            </a:custGeom>
            <a:solidFill>
              <a:schemeClr val="accent1"/>
            </a:solidFill>
            <a:ln>
              <a:noFill/>
            </a:ln>
            <a:effectLst>
              <a:innerShdw blurRad="63500" dist="50800" dir="1620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grpSp>
          <p:nvGrpSpPr>
            <p:cNvPr id="11" name="Group 177"/>
            <p:cNvGrpSpPr>
              <a:grpSpLocks/>
            </p:cNvGrpSpPr>
            <p:nvPr userDrawn="1"/>
          </p:nvGrpSpPr>
          <p:grpSpPr bwMode="auto">
            <a:xfrm>
              <a:off x="7896120" y="5458496"/>
              <a:ext cx="3051190" cy="661352"/>
              <a:chOff x="2117544" y="2639015"/>
              <a:chExt cx="5837238" cy="1265237"/>
            </a:xfrm>
          </p:grpSpPr>
          <p:sp>
            <p:nvSpPr>
              <p:cNvPr id="12" name="Freeform 178"/>
              <p:cNvSpPr>
                <a:spLocks noChangeArrowheads="1"/>
              </p:cNvSpPr>
              <p:nvPr/>
            </p:nvSpPr>
            <p:spPr bwMode="auto">
              <a:xfrm>
                <a:off x="5492569" y="2639015"/>
                <a:ext cx="2462213" cy="1265237"/>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3" name="Freeform 179"/>
              <p:cNvSpPr>
                <a:spLocks noChangeArrowheads="1"/>
              </p:cNvSpPr>
              <p:nvPr/>
            </p:nvSpPr>
            <p:spPr bwMode="auto">
              <a:xfrm>
                <a:off x="5740946" y="2954709"/>
                <a:ext cx="762298" cy="634425"/>
              </a:xfrm>
              <a:custGeom>
                <a:avLst/>
                <a:gdLst>
                  <a:gd name="T0" fmla="*/ 13 w 2122"/>
                  <a:gd name="T1" fmla="*/ 1192 h 1763"/>
                  <a:gd name="T2" fmla="*/ 13 w 2122"/>
                  <a:gd name="T3" fmla="*/ 1295 h 1763"/>
                  <a:gd name="T4" fmla="*/ 546 w 2122"/>
                  <a:gd name="T5" fmla="*/ 1751 h 1763"/>
                  <a:gd name="T6" fmla="*/ 891 w 2122"/>
                  <a:gd name="T7" fmla="*/ 1762 h 1763"/>
                  <a:gd name="T8" fmla="*/ 1550 w 2122"/>
                  <a:gd name="T9" fmla="*/ 1742 h 1763"/>
                  <a:gd name="T10" fmla="*/ 2121 w 2122"/>
                  <a:gd name="T11" fmla="*/ 1209 h 1763"/>
                  <a:gd name="T12" fmla="*/ 1496 w 2122"/>
                  <a:gd name="T13" fmla="*/ 685 h 1763"/>
                  <a:gd name="T14" fmla="*/ 1156 w 2122"/>
                  <a:gd name="T15" fmla="*/ 685 h 1763"/>
                  <a:gd name="T16" fmla="*/ 809 w 2122"/>
                  <a:gd name="T17" fmla="*/ 680 h 1763"/>
                  <a:gd name="T18" fmla="*/ 518 w 2122"/>
                  <a:gd name="T19" fmla="*/ 524 h 1763"/>
                  <a:gd name="T20" fmla="*/ 706 w 2122"/>
                  <a:gd name="T21" fmla="*/ 396 h 1763"/>
                  <a:gd name="T22" fmla="*/ 1100 w 2122"/>
                  <a:gd name="T23" fmla="*/ 381 h 1763"/>
                  <a:gd name="T24" fmla="*/ 1353 w 2122"/>
                  <a:gd name="T25" fmla="*/ 385 h 1763"/>
                  <a:gd name="T26" fmla="*/ 1550 w 2122"/>
                  <a:gd name="T27" fmla="*/ 548 h 1763"/>
                  <a:gd name="T28" fmla="*/ 2051 w 2122"/>
                  <a:gd name="T29" fmla="*/ 548 h 1763"/>
                  <a:gd name="T30" fmla="*/ 1997 w 2122"/>
                  <a:gd name="T31" fmla="*/ 216 h 1763"/>
                  <a:gd name="T32" fmla="*/ 1432 w 2122"/>
                  <a:gd name="T33" fmla="*/ 6 h 1763"/>
                  <a:gd name="T34" fmla="*/ 1070 w 2122"/>
                  <a:gd name="T35" fmla="*/ 0 h 1763"/>
                  <a:gd name="T36" fmla="*/ 313 w 2122"/>
                  <a:gd name="T37" fmla="*/ 55 h 1763"/>
                  <a:gd name="T38" fmla="*/ 0 w 2122"/>
                  <a:gd name="T39" fmla="*/ 556 h 1763"/>
                  <a:gd name="T40" fmla="*/ 435 w 2122"/>
                  <a:gd name="T41" fmla="*/ 1053 h 1763"/>
                  <a:gd name="T42" fmla="*/ 1280 w 2122"/>
                  <a:gd name="T43" fmla="*/ 1070 h 1763"/>
                  <a:gd name="T44" fmla="*/ 1366 w 2122"/>
                  <a:gd name="T45" fmla="*/ 1070 h 1763"/>
                  <a:gd name="T46" fmla="*/ 1603 w 2122"/>
                  <a:gd name="T47" fmla="*/ 1224 h 1763"/>
                  <a:gd name="T48" fmla="*/ 1374 w 2122"/>
                  <a:gd name="T49" fmla="*/ 1372 h 1763"/>
                  <a:gd name="T50" fmla="*/ 1030 w 2122"/>
                  <a:gd name="T51" fmla="*/ 1380 h 1763"/>
                  <a:gd name="T52" fmla="*/ 788 w 2122"/>
                  <a:gd name="T53" fmla="*/ 1380 h 1763"/>
                  <a:gd name="T54" fmla="*/ 524 w 2122"/>
                  <a:gd name="T55" fmla="*/ 1218 h 1763"/>
                  <a:gd name="T56" fmla="*/ 524 w 2122"/>
                  <a:gd name="T57" fmla="*/ 1188 h 1763"/>
                  <a:gd name="T58" fmla="*/ 13 w 2122"/>
                  <a:gd name="T59" fmla="*/ 1188 h 1763"/>
                  <a:gd name="T60" fmla="*/ 13 w 2122"/>
                  <a:gd name="T61" fmla="*/ 119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solidFill>
                    <a:srgbClr val="000000"/>
                  </a:solidFill>
                </a:endParaRPr>
              </a:p>
            </p:txBody>
          </p:sp>
          <p:sp>
            <p:nvSpPr>
              <p:cNvPr id="14" name="Freeform 180"/>
              <p:cNvSpPr>
                <a:spLocks noChangeArrowheads="1"/>
              </p:cNvSpPr>
              <p:nvPr/>
            </p:nvSpPr>
            <p:spPr bwMode="auto">
              <a:xfrm>
                <a:off x="6873765" y="2954709"/>
                <a:ext cx="895931" cy="631389"/>
              </a:xfrm>
              <a:custGeom>
                <a:avLst/>
                <a:gdLst>
                  <a:gd name="T0" fmla="*/ 1603 w 2491"/>
                  <a:gd name="T1" fmla="*/ 1070 h 1756"/>
                  <a:gd name="T2" fmla="*/ 895 w 2491"/>
                  <a:gd name="T3" fmla="*/ 1070 h 1756"/>
                  <a:gd name="T4" fmla="*/ 1248 w 2491"/>
                  <a:gd name="T5" fmla="*/ 377 h 1756"/>
                  <a:gd name="T6" fmla="*/ 1603 w 2491"/>
                  <a:gd name="T7" fmla="*/ 1070 h 1756"/>
                  <a:gd name="T8" fmla="*/ 1937 w 2491"/>
                  <a:gd name="T9" fmla="*/ 1755 h 1756"/>
                  <a:gd name="T10" fmla="*/ 2490 w 2491"/>
                  <a:gd name="T11" fmla="*/ 1755 h 1756"/>
                  <a:gd name="T12" fmla="*/ 1593 w 2491"/>
                  <a:gd name="T13" fmla="*/ 0 h 1756"/>
                  <a:gd name="T14" fmla="*/ 916 w 2491"/>
                  <a:gd name="T15" fmla="*/ 0 h 1756"/>
                  <a:gd name="T16" fmla="*/ 0 w 2491"/>
                  <a:gd name="T17" fmla="*/ 1755 h 1756"/>
                  <a:gd name="T18" fmla="*/ 554 w 2491"/>
                  <a:gd name="T19" fmla="*/ 1755 h 1756"/>
                  <a:gd name="T20" fmla="*/ 719 w 2491"/>
                  <a:gd name="T21" fmla="*/ 1438 h 1756"/>
                  <a:gd name="T22" fmla="*/ 1781 w 2491"/>
                  <a:gd name="T23" fmla="*/ 1438 h 1756"/>
                  <a:gd name="T24" fmla="*/ 1937 w 2491"/>
                  <a:gd name="T25" fmla="*/ 175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solidFill>
                    <a:srgbClr val="000000"/>
                  </a:solidFill>
                </a:endParaRPr>
              </a:p>
            </p:txBody>
          </p:sp>
          <p:sp>
            <p:nvSpPr>
              <p:cNvPr id="15" name="Freeform 181"/>
              <p:cNvSpPr>
                <a:spLocks noChangeArrowheads="1"/>
              </p:cNvSpPr>
              <p:nvPr/>
            </p:nvSpPr>
            <p:spPr bwMode="auto">
              <a:xfrm>
                <a:off x="3616144" y="2954927"/>
                <a:ext cx="228600" cy="63500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6" name="Freeform 182"/>
              <p:cNvSpPr>
                <a:spLocks noChangeArrowheads="1"/>
              </p:cNvSpPr>
              <p:nvPr/>
            </p:nvSpPr>
            <p:spPr bwMode="auto">
              <a:xfrm>
                <a:off x="2117544" y="2954927"/>
                <a:ext cx="719138" cy="631825"/>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7" name="Freeform 183"/>
              <p:cNvSpPr>
                <a:spLocks noChangeArrowheads="1"/>
              </p:cNvSpPr>
              <p:nvPr/>
            </p:nvSpPr>
            <p:spPr bwMode="auto">
              <a:xfrm>
                <a:off x="4613094" y="2954927"/>
                <a:ext cx="717550" cy="631825"/>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8" name="Freeform 184"/>
              <p:cNvSpPr>
                <a:spLocks noChangeArrowheads="1"/>
              </p:cNvSpPr>
              <p:nvPr/>
            </p:nvSpPr>
            <p:spPr bwMode="auto">
              <a:xfrm>
                <a:off x="3936819" y="2954927"/>
                <a:ext cx="728663" cy="631825"/>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9" name="Freeform 185"/>
              <p:cNvSpPr>
                <a:spLocks noChangeArrowheads="1"/>
              </p:cNvSpPr>
              <p:nvPr/>
            </p:nvSpPr>
            <p:spPr bwMode="auto">
              <a:xfrm>
                <a:off x="2777944" y="2954927"/>
                <a:ext cx="730250" cy="631825"/>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grpSp>
      </p:grpSp>
      <p:sp>
        <p:nvSpPr>
          <p:cNvPr id="210" name="Title 136"/>
          <p:cNvSpPr>
            <a:spLocks noGrp="1"/>
          </p:cNvSpPr>
          <p:nvPr>
            <p:ph type="title"/>
          </p:nvPr>
        </p:nvSpPr>
        <p:spPr>
          <a:xfrm>
            <a:off x="421962" y="710240"/>
            <a:ext cx="6178979" cy="1477328"/>
          </a:xfrm>
          <a:prstGeom prst="rect">
            <a:avLst/>
          </a:prstGeom>
        </p:spPr>
        <p:txBody>
          <a:bodyPr>
            <a:spAutoFit/>
          </a:bodyPr>
          <a:lstStyle>
            <a:lvl1pPr marL="0" algn="l" defTabSz="914400" rtl="0" eaLnBrk="1" latinLnBrk="0" hangingPunct="1">
              <a:defRPr lang="en-US" sz="4500" b="1" kern="1200" baseline="0">
                <a:solidFill>
                  <a:schemeClr val="accent1"/>
                </a:solidFill>
                <a:latin typeface="+mn-lt"/>
                <a:ea typeface="+mn-ea"/>
                <a:cs typeface="+mn-cs"/>
              </a:defRPr>
            </a:lvl1pPr>
          </a:lstStyle>
          <a:p>
            <a:r>
              <a:rPr lang="tr-TR" smtClean="0"/>
              <a:t>Asıl başlık stili için tıklatın</a:t>
            </a:r>
            <a:endParaRPr lang="en-US" dirty="0"/>
          </a:p>
        </p:txBody>
      </p:sp>
      <p:sp>
        <p:nvSpPr>
          <p:cNvPr id="211" name="Text Placeholder 148"/>
          <p:cNvSpPr>
            <a:spLocks noGrp="1"/>
          </p:cNvSpPr>
          <p:nvPr>
            <p:ph type="body" sz="quarter" idx="10"/>
          </p:nvPr>
        </p:nvSpPr>
        <p:spPr>
          <a:xfrm>
            <a:off x="417513" y="4047965"/>
            <a:ext cx="6183312" cy="341632"/>
          </a:xfrm>
          <a:prstGeom prst="rect">
            <a:avLst/>
          </a:prstGeom>
        </p:spPr>
        <p:txBody>
          <a:bodyPr>
            <a:spAutoFit/>
          </a:bodyPr>
          <a:lstStyle>
            <a:lvl1pPr marL="0" indent="0" algn="l" defTabSz="914400" rtl="0" eaLnBrk="1" latinLnBrk="0" hangingPunct="1">
              <a:buFontTx/>
              <a:buNone/>
              <a:defRPr lang="en-US" sz="1800" b="1" kern="1200" dirty="0" smtClean="0">
                <a:solidFill>
                  <a:schemeClr val="accent1"/>
                </a:solidFill>
                <a:latin typeface="+mn-lt"/>
                <a:ea typeface="+mn-ea"/>
                <a:cs typeface="+mn-cs"/>
              </a:defRPr>
            </a:lvl1pPr>
            <a:lvl2pPr marL="0" indent="0" algn="l" defTabSz="914400" rtl="0" eaLnBrk="1" latinLnBrk="0" hangingPunct="1">
              <a:buFontTx/>
              <a:buNone/>
              <a:defRPr lang="en-US" sz="1700" b="1" kern="1200" dirty="0" smtClean="0">
                <a:solidFill>
                  <a:schemeClr val="accent1"/>
                </a:solidFill>
                <a:latin typeface="+mn-lt"/>
                <a:ea typeface="+mn-ea"/>
                <a:cs typeface="+mn-cs"/>
              </a:defRPr>
            </a:lvl2pPr>
            <a:lvl3pPr marL="0" indent="0" algn="l" defTabSz="914400" rtl="0" eaLnBrk="1" latinLnBrk="0" hangingPunct="1">
              <a:buFontTx/>
              <a:buNone/>
              <a:defRPr lang="en-US" sz="1700" b="1" kern="1200" dirty="0" smtClean="0">
                <a:solidFill>
                  <a:schemeClr val="accent1"/>
                </a:solidFill>
                <a:latin typeface="+mn-lt"/>
                <a:ea typeface="+mn-ea"/>
                <a:cs typeface="+mn-cs"/>
              </a:defRPr>
            </a:lvl3pPr>
            <a:lvl4pPr marL="0" indent="0" algn="l" defTabSz="914400" rtl="0" eaLnBrk="1" latinLnBrk="0" hangingPunct="1">
              <a:buFontTx/>
              <a:buNone/>
              <a:defRPr lang="en-US" sz="1700" b="1" kern="1200" dirty="0" smtClean="0">
                <a:solidFill>
                  <a:schemeClr val="accent1"/>
                </a:solidFill>
                <a:latin typeface="+mn-lt"/>
                <a:ea typeface="+mn-ea"/>
                <a:cs typeface="+mn-cs"/>
              </a:defRPr>
            </a:lvl4pPr>
            <a:lvl5pPr marL="0" indent="0" algn="l" defTabSz="914400" rtl="0" eaLnBrk="1" latinLnBrk="0" hangingPunct="1">
              <a:buFontTx/>
              <a:buNone/>
              <a:defRPr lang="en-US" sz="1700" b="1" kern="1200" dirty="0">
                <a:solidFill>
                  <a:schemeClr val="accent1"/>
                </a:solidFill>
                <a:latin typeface="+mn-lt"/>
                <a:ea typeface="+mn-ea"/>
                <a:cs typeface="+mn-cs"/>
              </a:defRPr>
            </a:lvl5pPr>
          </a:lstStyle>
          <a:p>
            <a:pPr lvl="0"/>
            <a:r>
              <a:rPr lang="tr-TR" smtClean="0"/>
              <a:t>Asıl metin stillerini düzenlemek için tıklatın</a:t>
            </a:r>
          </a:p>
        </p:txBody>
      </p:sp>
      <p:sp>
        <p:nvSpPr>
          <p:cNvPr id="212" name="Text Placeholder 150"/>
          <p:cNvSpPr>
            <a:spLocks noGrp="1"/>
          </p:cNvSpPr>
          <p:nvPr>
            <p:ph type="body" sz="quarter" idx="11"/>
          </p:nvPr>
        </p:nvSpPr>
        <p:spPr>
          <a:xfrm>
            <a:off x="417513" y="4392869"/>
            <a:ext cx="6183312" cy="300082"/>
          </a:xfrm>
          <a:prstGeom prst="rect">
            <a:avLst/>
          </a:prstGeom>
        </p:spPr>
        <p:txBody>
          <a:bodyPr>
            <a:spAutoFit/>
          </a:bodyPr>
          <a:lstStyle>
            <a:lvl1pPr marL="0" indent="0" algn="l" defTabSz="914400" rtl="0" eaLnBrk="1" latinLnBrk="0" hangingPunct="1">
              <a:buNone/>
              <a:defRPr lang="en-US" sz="1500" kern="1200" smtClean="0">
                <a:solidFill>
                  <a:schemeClr val="accent1"/>
                </a:solidFill>
                <a:latin typeface="+mn-lt"/>
                <a:ea typeface="+mn-ea"/>
                <a:cs typeface="+mn-cs"/>
              </a:defRPr>
            </a:lvl1pPr>
            <a:lvl2pPr marL="0" indent="0" algn="l" defTabSz="914400" rtl="0" eaLnBrk="1" latinLnBrk="0" hangingPunct="1">
              <a:buNone/>
              <a:defRPr lang="en-US" sz="1300" kern="1200" smtClean="0">
                <a:solidFill>
                  <a:schemeClr val="accent1"/>
                </a:solidFill>
                <a:latin typeface="+mn-lt"/>
                <a:ea typeface="+mn-ea"/>
                <a:cs typeface="+mn-cs"/>
              </a:defRPr>
            </a:lvl2pPr>
            <a:lvl3pPr marL="0" indent="0" algn="l" defTabSz="914400" rtl="0" eaLnBrk="1" latinLnBrk="0" hangingPunct="1">
              <a:buNone/>
              <a:defRPr lang="en-US" sz="1300" kern="1200" smtClean="0">
                <a:solidFill>
                  <a:schemeClr val="accent1"/>
                </a:solidFill>
                <a:latin typeface="+mn-lt"/>
                <a:ea typeface="+mn-ea"/>
                <a:cs typeface="+mn-cs"/>
              </a:defRPr>
            </a:lvl3pPr>
            <a:lvl4pPr marL="0" indent="0" algn="l" defTabSz="914400" rtl="0" eaLnBrk="1" latinLnBrk="0" hangingPunct="1">
              <a:buNone/>
              <a:defRPr lang="en-US" sz="1300" kern="1200" smtClean="0">
                <a:solidFill>
                  <a:schemeClr val="accent1"/>
                </a:solidFill>
                <a:latin typeface="+mn-lt"/>
                <a:ea typeface="+mn-ea"/>
                <a:cs typeface="+mn-cs"/>
              </a:defRPr>
            </a:lvl4pPr>
            <a:lvl5pPr marL="0" indent="0" algn="l" defTabSz="914400" rtl="0" eaLnBrk="1" latinLnBrk="0" hangingPunct="1">
              <a:buNone/>
              <a:defRPr lang="en-US" sz="1300" kern="1200">
                <a:solidFill>
                  <a:schemeClr val="accent1"/>
                </a:solidFill>
                <a:latin typeface="+mn-lt"/>
                <a:ea typeface="+mn-ea"/>
                <a:cs typeface="+mn-cs"/>
              </a:defRPr>
            </a:lvl5pPr>
          </a:lstStyle>
          <a:p>
            <a:pPr lvl="0"/>
            <a:r>
              <a:rPr lang="tr-TR" smtClean="0"/>
              <a:t>Asıl metin stillerini düzenlemek için tıklatın</a:t>
            </a:r>
          </a:p>
        </p:txBody>
      </p:sp>
      <p:sp>
        <p:nvSpPr>
          <p:cNvPr id="213" name="Text Placeholder 153"/>
          <p:cNvSpPr>
            <a:spLocks noGrp="1"/>
          </p:cNvSpPr>
          <p:nvPr>
            <p:ph type="body" sz="quarter" idx="12"/>
          </p:nvPr>
        </p:nvSpPr>
        <p:spPr>
          <a:xfrm>
            <a:off x="417514" y="6103097"/>
            <a:ext cx="6138249" cy="300082"/>
          </a:xfrm>
          <a:prstGeom prst="rect">
            <a:avLst/>
          </a:prstGeom>
        </p:spPr>
        <p:txBody>
          <a:bodyPr>
            <a:spAutoFit/>
          </a:bodyPr>
          <a:lstStyle>
            <a:lvl1pPr marL="0" indent="0" algn="l" defTabSz="914400" rtl="0" eaLnBrk="1" latinLnBrk="0" hangingPunct="1">
              <a:buNone/>
              <a:defRPr lang="en-US" sz="1500" kern="1200" baseline="0" smtClean="0">
                <a:solidFill>
                  <a:schemeClr val="bg1"/>
                </a:solidFill>
                <a:latin typeface="+mn-lt"/>
                <a:ea typeface="+mn-ea"/>
                <a:cs typeface="+mn-cs"/>
              </a:defRPr>
            </a:lvl1pPr>
            <a:lvl2pPr marL="0" indent="0" algn="l" defTabSz="914400" rtl="0" eaLnBrk="1" latinLnBrk="0" hangingPunct="1">
              <a:buNone/>
              <a:defRPr lang="en-US" sz="1300" kern="1200" smtClean="0">
                <a:solidFill>
                  <a:schemeClr val="bg1"/>
                </a:solidFill>
                <a:latin typeface="+mn-lt"/>
                <a:ea typeface="+mn-ea"/>
                <a:cs typeface="+mn-cs"/>
              </a:defRPr>
            </a:lvl2pPr>
            <a:lvl3pPr marL="0" indent="0" algn="l" defTabSz="914400" rtl="0" eaLnBrk="1" latinLnBrk="0" hangingPunct="1">
              <a:buNone/>
              <a:defRPr lang="en-US" sz="1300" kern="1200" smtClean="0">
                <a:solidFill>
                  <a:schemeClr val="bg1"/>
                </a:solidFill>
                <a:latin typeface="+mn-lt"/>
                <a:ea typeface="+mn-ea"/>
                <a:cs typeface="+mn-cs"/>
              </a:defRPr>
            </a:lvl3pPr>
            <a:lvl4pPr marL="0" indent="0" algn="l" defTabSz="914400" rtl="0" eaLnBrk="1" latinLnBrk="0" hangingPunct="1">
              <a:buNone/>
              <a:defRPr lang="en-US" sz="1300" kern="1200" smtClean="0">
                <a:solidFill>
                  <a:schemeClr val="bg1"/>
                </a:solidFill>
                <a:latin typeface="+mn-lt"/>
                <a:ea typeface="+mn-ea"/>
                <a:cs typeface="+mn-cs"/>
              </a:defRPr>
            </a:lvl4pPr>
            <a:lvl5pPr marL="0" indent="0" algn="l" defTabSz="914400" rtl="0" eaLnBrk="1" latinLnBrk="0" hangingPunct="1">
              <a:buNone/>
              <a:defRPr lang="en-US" sz="1300" kern="1200">
                <a:solidFill>
                  <a:schemeClr val="bg1"/>
                </a:solidFill>
                <a:latin typeface="+mn-lt"/>
                <a:ea typeface="+mn-ea"/>
                <a:cs typeface="+mn-cs"/>
              </a:defRPr>
            </a:lvl5pPr>
          </a:lstStyle>
          <a:p>
            <a:pPr lvl="0"/>
            <a:r>
              <a:rPr lang="tr-TR" smtClean="0"/>
              <a:t>Asıl metin stillerini düzenlemek için tıklatın</a:t>
            </a:r>
          </a:p>
        </p:txBody>
      </p:sp>
      <p:sp>
        <p:nvSpPr>
          <p:cNvPr id="214" name="Picture Placeholder 160"/>
          <p:cNvSpPr>
            <a:spLocks noGrp="1"/>
          </p:cNvSpPr>
          <p:nvPr>
            <p:ph type="pic" sz="quarter" idx="14"/>
          </p:nvPr>
        </p:nvSpPr>
        <p:spPr>
          <a:xfrm>
            <a:off x="6726124" y="710241"/>
            <a:ext cx="5048365" cy="3982710"/>
          </a:xfrm>
          <a:prstGeom prst="rect">
            <a:avLst/>
          </a:prstGeom>
          <a:noFill/>
        </p:spPr>
        <p:txBody>
          <a:bodyPr/>
          <a:lstStyle>
            <a:lvl1pPr marL="0" indent="0">
              <a:buNone/>
              <a:defRPr lang="en-US" sz="1700" kern="1200" baseline="0">
                <a:solidFill>
                  <a:schemeClr val="accent1"/>
                </a:solidFill>
                <a:latin typeface="+mn-lt"/>
                <a:ea typeface="+mn-ea"/>
                <a:cs typeface="+mn-cs"/>
              </a:defRPr>
            </a:lvl1pPr>
          </a:lstStyle>
          <a:p>
            <a:pPr lvl="0"/>
            <a:r>
              <a:rPr lang="tr-TR" noProof="0" smtClean="0"/>
              <a:t>Resim eklemek için simgeyi tıklatın</a:t>
            </a:r>
            <a:endParaRPr lang="en-US" noProof="0" dirty="0"/>
          </a:p>
        </p:txBody>
      </p:sp>
    </p:spTree>
    <p:extLst>
      <p:ext uri="{BB962C8B-B14F-4D97-AF65-F5344CB8AC3E}">
        <p14:creationId xmlns:p14="http://schemas.microsoft.com/office/powerpoint/2010/main" val="1072835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Alternative">
    <p:spTree>
      <p:nvGrpSpPr>
        <p:cNvPr id="1" name=""/>
        <p:cNvGrpSpPr/>
        <p:nvPr/>
      </p:nvGrpSpPr>
      <p:grpSpPr>
        <a:xfrm>
          <a:off x="0" y="0"/>
          <a:ext cx="0" cy="0"/>
          <a:chOff x="0" y="0"/>
          <a:chExt cx="0" cy="0"/>
        </a:xfrm>
      </p:grpSpPr>
      <p:sp>
        <p:nvSpPr>
          <p:cNvPr id="7" name="Freeform 175"/>
          <p:cNvSpPr/>
          <p:nvPr userDrawn="1"/>
        </p:nvSpPr>
        <p:spPr>
          <a:xfrm>
            <a:off x="1" y="4453568"/>
            <a:ext cx="4315606" cy="1253742"/>
          </a:xfrm>
          <a:custGeom>
            <a:avLst/>
            <a:gdLst>
              <a:gd name="connsiteX0" fmla="*/ 0 w 4238035"/>
              <a:gd name="connsiteY0" fmla="*/ 0 h 1253742"/>
              <a:gd name="connsiteX1" fmla="*/ 4238035 w 4238035"/>
              <a:gd name="connsiteY1" fmla="*/ 0 h 1253742"/>
              <a:gd name="connsiteX2" fmla="*/ 4150654 w 4238035"/>
              <a:gd name="connsiteY2" fmla="*/ 6571 h 1253742"/>
              <a:gd name="connsiteX3" fmla="*/ 3573594 w 4238035"/>
              <a:gd name="connsiteY3" fmla="*/ 463446 h 1253742"/>
              <a:gd name="connsiteX4" fmla="*/ 3442985 w 4238035"/>
              <a:gd name="connsiteY4" fmla="*/ 788408 h 1253742"/>
              <a:gd name="connsiteX5" fmla="*/ 2752403 w 4238035"/>
              <a:gd name="connsiteY5" fmla="*/ 1253742 h 1253742"/>
              <a:gd name="connsiteX6" fmla="*/ 890967 w 4238035"/>
              <a:gd name="connsiteY6" fmla="*/ 1253742 h 1253742"/>
              <a:gd name="connsiteX7" fmla="*/ 0 w 4238035"/>
              <a:gd name="connsiteY7" fmla="*/ 1253742 h 125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8035" h="1253742">
                <a:moveTo>
                  <a:pt x="0" y="0"/>
                </a:moveTo>
                <a:lnTo>
                  <a:pt x="4238035" y="0"/>
                </a:lnTo>
                <a:lnTo>
                  <a:pt x="4150654" y="6571"/>
                </a:lnTo>
                <a:cubicBezTo>
                  <a:pt x="3893046" y="45649"/>
                  <a:pt x="3673479" y="217346"/>
                  <a:pt x="3573594" y="463446"/>
                </a:cubicBezTo>
                <a:lnTo>
                  <a:pt x="3442985" y="788408"/>
                </a:lnTo>
                <a:cubicBezTo>
                  <a:pt x="3329345" y="1069666"/>
                  <a:pt x="3057328" y="1253742"/>
                  <a:pt x="2752403" y="1253742"/>
                </a:cubicBezTo>
                <a:lnTo>
                  <a:pt x="890967" y="1253742"/>
                </a:lnTo>
                <a:lnTo>
                  <a:pt x="0" y="1253742"/>
                </a:lnTo>
                <a:close/>
              </a:path>
            </a:pathLst>
          </a:custGeom>
          <a:gradFill>
            <a:gsLst>
              <a:gs pos="100000">
                <a:schemeClr val="accent1">
                  <a:lumMod val="60000"/>
                  <a:lumOff val="40000"/>
                </a:schemeClr>
              </a:gs>
              <a:gs pos="0">
                <a:schemeClr val="accent2"/>
              </a:gs>
              <a:gs pos="52000">
                <a:schemeClr val="accent1"/>
              </a:gs>
            </a:gsLst>
            <a:lin ang="2700000" scaled="0"/>
          </a:gradFill>
          <a:ln>
            <a:noFill/>
          </a:ln>
          <a:effectLst>
            <a:innerShdw blurRad="63500" dist="50800" dir="1620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sp>
        <p:nvSpPr>
          <p:cNvPr id="8" name="Freeform 176"/>
          <p:cNvSpPr/>
          <p:nvPr userDrawn="1"/>
        </p:nvSpPr>
        <p:spPr>
          <a:xfrm>
            <a:off x="0" y="0"/>
            <a:ext cx="6726238" cy="4459288"/>
          </a:xfrm>
          <a:custGeom>
            <a:avLst/>
            <a:gdLst>
              <a:gd name="connsiteX0" fmla="*/ 0 w 6605953"/>
              <a:gd name="connsiteY0" fmla="*/ 0 h 4458996"/>
              <a:gd name="connsiteX1" fmla="*/ 6605953 w 6605953"/>
              <a:gd name="connsiteY1" fmla="*/ 0 h 4458996"/>
              <a:gd name="connsiteX2" fmla="*/ 6605953 w 6605953"/>
              <a:gd name="connsiteY2" fmla="*/ 2617706 h 4458996"/>
              <a:gd name="connsiteX3" fmla="*/ 4764562 w 6605953"/>
              <a:gd name="connsiteY3" fmla="*/ 4458996 h 4458996"/>
              <a:gd name="connsiteX4" fmla="*/ 0 w 6605953"/>
              <a:gd name="connsiteY4" fmla="*/ 4458996 h 445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953" h="4458996">
                <a:moveTo>
                  <a:pt x="0" y="0"/>
                </a:moveTo>
                <a:lnTo>
                  <a:pt x="6605953" y="0"/>
                </a:lnTo>
                <a:lnTo>
                  <a:pt x="6605953" y="2617706"/>
                </a:lnTo>
                <a:cubicBezTo>
                  <a:pt x="6605953" y="3632190"/>
                  <a:pt x="5781388" y="4458996"/>
                  <a:pt x="4764562" y="4458996"/>
                </a:cubicBezTo>
                <a:lnTo>
                  <a:pt x="0" y="4458996"/>
                </a:lnTo>
                <a:close/>
              </a:path>
            </a:pathLst>
          </a:custGeom>
          <a:gradFill>
            <a:gsLst>
              <a:gs pos="100000">
                <a:schemeClr val="accent1">
                  <a:lumMod val="60000"/>
                  <a:lumOff val="40000"/>
                </a:schemeClr>
              </a:gs>
              <a:gs pos="0">
                <a:schemeClr val="accent2"/>
              </a:gs>
              <a:gs pos="47000">
                <a:schemeClr val="accent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grpSp>
        <p:nvGrpSpPr>
          <p:cNvPr id="9" name="Group 177"/>
          <p:cNvGrpSpPr>
            <a:grpSpLocks/>
          </p:cNvGrpSpPr>
          <p:nvPr userDrawn="1"/>
        </p:nvGrpSpPr>
        <p:grpSpPr bwMode="auto">
          <a:xfrm>
            <a:off x="7589839" y="5384800"/>
            <a:ext cx="3482975" cy="1138238"/>
            <a:chOff x="8119718" y="5384945"/>
            <a:chExt cx="3483425" cy="1137829"/>
          </a:xfrm>
        </p:grpSpPr>
        <p:grpSp>
          <p:nvGrpSpPr>
            <p:cNvPr id="10" name="Group 178"/>
            <p:cNvGrpSpPr/>
            <p:nvPr userDrawn="1"/>
          </p:nvGrpSpPr>
          <p:grpSpPr>
            <a:xfrm>
              <a:off x="8454195" y="6310169"/>
              <a:ext cx="2814472" cy="212605"/>
              <a:chOff x="4138772" y="2431190"/>
              <a:chExt cx="2732447" cy="206409"/>
            </a:xfrm>
            <a:solidFill>
              <a:schemeClr val="accent1"/>
            </a:solidFill>
          </p:grpSpPr>
          <p:sp>
            <p:nvSpPr>
              <p:cNvPr id="20" name="Freeform 188"/>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a:defRPr/>
                </a:pPr>
                <a:endParaRPr lang="en-US" sz="1800" dirty="0">
                  <a:solidFill>
                    <a:srgbClr val="000000"/>
                  </a:solidFill>
                </a:endParaRPr>
              </a:p>
            </p:txBody>
          </p:sp>
          <p:sp>
            <p:nvSpPr>
              <p:cNvPr id="21" name="Freeform 189"/>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a:defRPr/>
                </a:pPr>
                <a:endParaRPr lang="en-US" sz="1800" dirty="0">
                  <a:solidFill>
                    <a:srgbClr val="000000"/>
                  </a:solidFill>
                </a:endParaRPr>
              </a:p>
            </p:txBody>
          </p:sp>
          <p:sp>
            <p:nvSpPr>
              <p:cNvPr id="22" name="Freeform 190"/>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23" name="Freeform 191"/>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24" name="Freeform 192"/>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a:defRPr/>
                </a:pPr>
                <a:endParaRPr lang="en-US" sz="1800" dirty="0">
                  <a:solidFill>
                    <a:srgbClr val="000000"/>
                  </a:solidFill>
                </a:endParaRPr>
              </a:p>
            </p:txBody>
          </p:sp>
          <p:sp>
            <p:nvSpPr>
              <p:cNvPr id="25" name="Freeform 193"/>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a:defRPr/>
                </a:pPr>
                <a:endParaRPr lang="en-US" sz="1800" dirty="0">
                  <a:solidFill>
                    <a:srgbClr val="000000"/>
                  </a:solidFill>
                </a:endParaRPr>
              </a:p>
            </p:txBody>
          </p:sp>
          <p:sp>
            <p:nvSpPr>
              <p:cNvPr id="26" name="Freeform 194"/>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27" name="Freeform 195"/>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28" name="Freeform 196"/>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29" name="Freeform 197"/>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30" name="Freeform 198"/>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31" name="Freeform 199"/>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a:defRPr/>
                </a:pPr>
                <a:endParaRPr lang="en-US" sz="1800" dirty="0">
                  <a:solidFill>
                    <a:srgbClr val="000000"/>
                  </a:solidFill>
                </a:endParaRPr>
              </a:p>
            </p:txBody>
          </p:sp>
          <p:sp>
            <p:nvSpPr>
              <p:cNvPr id="32" name="Freeform 200"/>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33" name="Freeform 201"/>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34" name="Freeform 202"/>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35" name="Freeform 203"/>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36" name="Freeform 204"/>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37" name="Freeform 205"/>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a:defRPr/>
                </a:pPr>
                <a:endParaRPr lang="en-US" sz="1800" dirty="0">
                  <a:solidFill>
                    <a:srgbClr val="000000"/>
                  </a:solidFill>
                </a:endParaRPr>
              </a:p>
            </p:txBody>
          </p:sp>
          <p:sp>
            <p:nvSpPr>
              <p:cNvPr id="38" name="Freeform 206"/>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39" name="Freeform 207"/>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a:defRPr/>
                </a:pPr>
                <a:endParaRPr lang="en-US" sz="1800" dirty="0">
                  <a:solidFill>
                    <a:srgbClr val="000000"/>
                  </a:solidFill>
                </a:endParaRPr>
              </a:p>
            </p:txBody>
          </p:sp>
          <p:sp>
            <p:nvSpPr>
              <p:cNvPr id="40" name="Freeform 208"/>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a:defRPr/>
                </a:pPr>
                <a:endParaRPr lang="en-US" sz="1800" dirty="0">
                  <a:solidFill>
                    <a:srgbClr val="000000"/>
                  </a:solidFill>
                </a:endParaRPr>
              </a:p>
            </p:txBody>
          </p:sp>
          <p:sp>
            <p:nvSpPr>
              <p:cNvPr id="41" name="Freeform 209"/>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a:defRPr/>
                </a:pPr>
                <a:endParaRPr lang="en-US" sz="1800" dirty="0">
                  <a:solidFill>
                    <a:srgbClr val="000000"/>
                  </a:solidFill>
                </a:endParaRPr>
              </a:p>
            </p:txBody>
          </p:sp>
          <p:sp>
            <p:nvSpPr>
              <p:cNvPr id="42" name="Freeform 210"/>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a:defRPr/>
                </a:pPr>
                <a:endParaRPr lang="en-US" sz="1800" dirty="0">
                  <a:solidFill>
                    <a:srgbClr val="000000"/>
                  </a:solidFill>
                </a:endParaRPr>
              </a:p>
            </p:txBody>
          </p:sp>
        </p:grpSp>
        <p:grpSp>
          <p:nvGrpSpPr>
            <p:cNvPr id="11" name="Group 179"/>
            <p:cNvGrpSpPr>
              <a:grpSpLocks/>
            </p:cNvGrpSpPr>
            <p:nvPr userDrawn="1"/>
          </p:nvGrpSpPr>
          <p:grpSpPr bwMode="auto">
            <a:xfrm>
              <a:off x="8119718" y="5384945"/>
              <a:ext cx="3483425" cy="755040"/>
              <a:chOff x="2117544" y="2639015"/>
              <a:chExt cx="5837238" cy="1265237"/>
            </a:xfrm>
          </p:grpSpPr>
          <p:sp>
            <p:nvSpPr>
              <p:cNvPr id="12" name="Freeform 180"/>
              <p:cNvSpPr>
                <a:spLocks noChangeArrowheads="1"/>
              </p:cNvSpPr>
              <p:nvPr/>
            </p:nvSpPr>
            <p:spPr bwMode="auto">
              <a:xfrm>
                <a:off x="5492569" y="2639015"/>
                <a:ext cx="2462213" cy="1265237"/>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3" name="Freeform 181"/>
              <p:cNvSpPr>
                <a:spLocks noChangeArrowheads="1"/>
              </p:cNvSpPr>
              <p:nvPr/>
            </p:nvSpPr>
            <p:spPr bwMode="auto">
              <a:xfrm>
                <a:off x="5741208" y="2955467"/>
                <a:ext cx="763576" cy="635561"/>
              </a:xfrm>
              <a:custGeom>
                <a:avLst/>
                <a:gdLst>
                  <a:gd name="T0" fmla="*/ 13 w 2122"/>
                  <a:gd name="T1" fmla="*/ 1192 h 1763"/>
                  <a:gd name="T2" fmla="*/ 13 w 2122"/>
                  <a:gd name="T3" fmla="*/ 1295 h 1763"/>
                  <a:gd name="T4" fmla="*/ 546 w 2122"/>
                  <a:gd name="T5" fmla="*/ 1751 h 1763"/>
                  <a:gd name="T6" fmla="*/ 891 w 2122"/>
                  <a:gd name="T7" fmla="*/ 1762 h 1763"/>
                  <a:gd name="T8" fmla="*/ 1550 w 2122"/>
                  <a:gd name="T9" fmla="*/ 1742 h 1763"/>
                  <a:gd name="T10" fmla="*/ 2121 w 2122"/>
                  <a:gd name="T11" fmla="*/ 1209 h 1763"/>
                  <a:gd name="T12" fmla="*/ 1496 w 2122"/>
                  <a:gd name="T13" fmla="*/ 685 h 1763"/>
                  <a:gd name="T14" fmla="*/ 1156 w 2122"/>
                  <a:gd name="T15" fmla="*/ 685 h 1763"/>
                  <a:gd name="T16" fmla="*/ 809 w 2122"/>
                  <a:gd name="T17" fmla="*/ 680 h 1763"/>
                  <a:gd name="T18" fmla="*/ 518 w 2122"/>
                  <a:gd name="T19" fmla="*/ 524 h 1763"/>
                  <a:gd name="T20" fmla="*/ 706 w 2122"/>
                  <a:gd name="T21" fmla="*/ 396 h 1763"/>
                  <a:gd name="T22" fmla="*/ 1100 w 2122"/>
                  <a:gd name="T23" fmla="*/ 381 h 1763"/>
                  <a:gd name="T24" fmla="*/ 1353 w 2122"/>
                  <a:gd name="T25" fmla="*/ 385 h 1763"/>
                  <a:gd name="T26" fmla="*/ 1550 w 2122"/>
                  <a:gd name="T27" fmla="*/ 548 h 1763"/>
                  <a:gd name="T28" fmla="*/ 2051 w 2122"/>
                  <a:gd name="T29" fmla="*/ 548 h 1763"/>
                  <a:gd name="T30" fmla="*/ 1997 w 2122"/>
                  <a:gd name="T31" fmla="*/ 216 h 1763"/>
                  <a:gd name="T32" fmla="*/ 1432 w 2122"/>
                  <a:gd name="T33" fmla="*/ 6 h 1763"/>
                  <a:gd name="T34" fmla="*/ 1070 w 2122"/>
                  <a:gd name="T35" fmla="*/ 0 h 1763"/>
                  <a:gd name="T36" fmla="*/ 313 w 2122"/>
                  <a:gd name="T37" fmla="*/ 55 h 1763"/>
                  <a:gd name="T38" fmla="*/ 0 w 2122"/>
                  <a:gd name="T39" fmla="*/ 556 h 1763"/>
                  <a:gd name="T40" fmla="*/ 435 w 2122"/>
                  <a:gd name="T41" fmla="*/ 1053 h 1763"/>
                  <a:gd name="T42" fmla="*/ 1280 w 2122"/>
                  <a:gd name="T43" fmla="*/ 1070 h 1763"/>
                  <a:gd name="T44" fmla="*/ 1366 w 2122"/>
                  <a:gd name="T45" fmla="*/ 1070 h 1763"/>
                  <a:gd name="T46" fmla="*/ 1603 w 2122"/>
                  <a:gd name="T47" fmla="*/ 1224 h 1763"/>
                  <a:gd name="T48" fmla="*/ 1374 w 2122"/>
                  <a:gd name="T49" fmla="*/ 1372 h 1763"/>
                  <a:gd name="T50" fmla="*/ 1030 w 2122"/>
                  <a:gd name="T51" fmla="*/ 1380 h 1763"/>
                  <a:gd name="T52" fmla="*/ 788 w 2122"/>
                  <a:gd name="T53" fmla="*/ 1380 h 1763"/>
                  <a:gd name="T54" fmla="*/ 524 w 2122"/>
                  <a:gd name="T55" fmla="*/ 1218 h 1763"/>
                  <a:gd name="T56" fmla="*/ 524 w 2122"/>
                  <a:gd name="T57" fmla="*/ 1188 h 1763"/>
                  <a:gd name="T58" fmla="*/ 13 w 2122"/>
                  <a:gd name="T59" fmla="*/ 1188 h 1763"/>
                  <a:gd name="T60" fmla="*/ 13 w 2122"/>
                  <a:gd name="T61" fmla="*/ 119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solidFill>
                    <a:srgbClr val="000000"/>
                  </a:solidFill>
                </a:endParaRPr>
              </a:p>
            </p:txBody>
          </p:sp>
          <p:sp>
            <p:nvSpPr>
              <p:cNvPr id="14" name="Freeform 182"/>
              <p:cNvSpPr>
                <a:spLocks noChangeArrowheads="1"/>
              </p:cNvSpPr>
              <p:nvPr/>
            </p:nvSpPr>
            <p:spPr bwMode="auto">
              <a:xfrm>
                <a:off x="6874600" y="2955467"/>
                <a:ext cx="896603" cy="632902"/>
              </a:xfrm>
              <a:custGeom>
                <a:avLst/>
                <a:gdLst>
                  <a:gd name="T0" fmla="*/ 1603 w 2491"/>
                  <a:gd name="T1" fmla="*/ 1070 h 1756"/>
                  <a:gd name="T2" fmla="*/ 895 w 2491"/>
                  <a:gd name="T3" fmla="*/ 1070 h 1756"/>
                  <a:gd name="T4" fmla="*/ 1248 w 2491"/>
                  <a:gd name="T5" fmla="*/ 377 h 1756"/>
                  <a:gd name="T6" fmla="*/ 1603 w 2491"/>
                  <a:gd name="T7" fmla="*/ 1070 h 1756"/>
                  <a:gd name="T8" fmla="*/ 1937 w 2491"/>
                  <a:gd name="T9" fmla="*/ 1755 h 1756"/>
                  <a:gd name="T10" fmla="*/ 2490 w 2491"/>
                  <a:gd name="T11" fmla="*/ 1755 h 1756"/>
                  <a:gd name="T12" fmla="*/ 1593 w 2491"/>
                  <a:gd name="T13" fmla="*/ 0 h 1756"/>
                  <a:gd name="T14" fmla="*/ 916 w 2491"/>
                  <a:gd name="T15" fmla="*/ 0 h 1756"/>
                  <a:gd name="T16" fmla="*/ 0 w 2491"/>
                  <a:gd name="T17" fmla="*/ 1755 h 1756"/>
                  <a:gd name="T18" fmla="*/ 554 w 2491"/>
                  <a:gd name="T19" fmla="*/ 1755 h 1756"/>
                  <a:gd name="T20" fmla="*/ 719 w 2491"/>
                  <a:gd name="T21" fmla="*/ 1438 h 1756"/>
                  <a:gd name="T22" fmla="*/ 1781 w 2491"/>
                  <a:gd name="T23" fmla="*/ 1438 h 1756"/>
                  <a:gd name="T24" fmla="*/ 1937 w 2491"/>
                  <a:gd name="T25" fmla="*/ 175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solidFill>
                    <a:srgbClr val="000000"/>
                  </a:solidFill>
                </a:endParaRPr>
              </a:p>
            </p:txBody>
          </p:sp>
          <p:sp>
            <p:nvSpPr>
              <p:cNvPr id="15" name="Freeform 183"/>
              <p:cNvSpPr>
                <a:spLocks noChangeArrowheads="1"/>
              </p:cNvSpPr>
              <p:nvPr/>
            </p:nvSpPr>
            <p:spPr bwMode="auto">
              <a:xfrm>
                <a:off x="3616144" y="2954927"/>
                <a:ext cx="228600" cy="63500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6" name="Freeform 184"/>
              <p:cNvSpPr>
                <a:spLocks noChangeArrowheads="1"/>
              </p:cNvSpPr>
              <p:nvPr/>
            </p:nvSpPr>
            <p:spPr bwMode="auto">
              <a:xfrm>
                <a:off x="2117544" y="2954927"/>
                <a:ext cx="719138" cy="631825"/>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7" name="Freeform 185"/>
              <p:cNvSpPr>
                <a:spLocks noChangeArrowheads="1"/>
              </p:cNvSpPr>
              <p:nvPr/>
            </p:nvSpPr>
            <p:spPr bwMode="auto">
              <a:xfrm>
                <a:off x="4613094" y="2954927"/>
                <a:ext cx="717550" cy="631825"/>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8" name="Freeform 186"/>
              <p:cNvSpPr>
                <a:spLocks noChangeArrowheads="1"/>
              </p:cNvSpPr>
              <p:nvPr/>
            </p:nvSpPr>
            <p:spPr bwMode="auto">
              <a:xfrm>
                <a:off x="3936819" y="2954927"/>
                <a:ext cx="728663" cy="631825"/>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9" name="Freeform 187"/>
              <p:cNvSpPr>
                <a:spLocks noChangeArrowheads="1"/>
              </p:cNvSpPr>
              <p:nvPr/>
            </p:nvSpPr>
            <p:spPr bwMode="auto">
              <a:xfrm>
                <a:off x="2777944" y="2954927"/>
                <a:ext cx="730250" cy="631825"/>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grpSp>
      </p:grpSp>
      <p:sp>
        <p:nvSpPr>
          <p:cNvPr id="212" name="Title 136"/>
          <p:cNvSpPr>
            <a:spLocks noGrp="1"/>
          </p:cNvSpPr>
          <p:nvPr>
            <p:ph type="title"/>
          </p:nvPr>
        </p:nvSpPr>
        <p:spPr>
          <a:xfrm>
            <a:off x="421962" y="727783"/>
            <a:ext cx="5775639" cy="1477328"/>
          </a:xfrm>
          <a:prstGeom prst="rect">
            <a:avLst/>
          </a:prstGeom>
        </p:spPr>
        <p:txBody>
          <a:bodyPr wrap="square">
            <a:spAutoFit/>
          </a:bodyPr>
          <a:lstStyle>
            <a:lvl1pPr marL="0" algn="l" defTabSz="914400" rtl="0" eaLnBrk="1" latinLnBrk="0" hangingPunct="1">
              <a:defRPr lang="en-US" sz="4500" b="1" kern="1200" baseline="0">
                <a:solidFill>
                  <a:schemeClr val="bg1"/>
                </a:solidFill>
                <a:latin typeface="+mn-lt"/>
                <a:ea typeface="+mn-ea"/>
                <a:cs typeface="+mn-cs"/>
              </a:defRPr>
            </a:lvl1pPr>
          </a:lstStyle>
          <a:p>
            <a:r>
              <a:rPr lang="tr-TR" smtClean="0"/>
              <a:t>Asıl başlık stili için tıklatın</a:t>
            </a:r>
            <a:endParaRPr lang="en-US" dirty="0"/>
          </a:p>
        </p:txBody>
      </p:sp>
      <p:sp>
        <p:nvSpPr>
          <p:cNvPr id="213" name="Text Placeholder 148"/>
          <p:cNvSpPr>
            <a:spLocks noGrp="1"/>
          </p:cNvSpPr>
          <p:nvPr>
            <p:ph type="body" sz="quarter" idx="10"/>
          </p:nvPr>
        </p:nvSpPr>
        <p:spPr>
          <a:xfrm>
            <a:off x="417514" y="2880396"/>
            <a:ext cx="5780087" cy="341632"/>
          </a:xfrm>
          <a:prstGeom prst="rect">
            <a:avLst/>
          </a:prstGeom>
        </p:spPr>
        <p:txBody>
          <a:bodyPr wrap="square">
            <a:spAutoFit/>
          </a:bodyPr>
          <a:lstStyle>
            <a:lvl1pPr marL="0" indent="0" algn="l" defTabSz="914400" rtl="0" eaLnBrk="1" latinLnBrk="0" hangingPunct="1">
              <a:buFontTx/>
              <a:buNone/>
              <a:defRPr lang="en-US" sz="1800" b="1" kern="1200" dirty="0" smtClean="0">
                <a:solidFill>
                  <a:schemeClr val="bg1"/>
                </a:solidFill>
                <a:latin typeface="+mn-lt"/>
                <a:ea typeface="+mn-ea"/>
                <a:cs typeface="+mn-cs"/>
              </a:defRPr>
            </a:lvl1pPr>
            <a:lvl2pPr marL="0" indent="0" algn="l" defTabSz="914400" rtl="0" eaLnBrk="1" latinLnBrk="0" hangingPunct="1">
              <a:buFontTx/>
              <a:buNone/>
              <a:defRPr lang="en-US" sz="1700" b="1" kern="1200" dirty="0" smtClean="0">
                <a:solidFill>
                  <a:schemeClr val="accent1"/>
                </a:solidFill>
                <a:latin typeface="+mn-lt"/>
                <a:ea typeface="+mn-ea"/>
                <a:cs typeface="+mn-cs"/>
              </a:defRPr>
            </a:lvl2pPr>
            <a:lvl3pPr marL="0" indent="0" algn="l" defTabSz="914400" rtl="0" eaLnBrk="1" latinLnBrk="0" hangingPunct="1">
              <a:buFontTx/>
              <a:buNone/>
              <a:defRPr lang="en-US" sz="1700" b="1" kern="1200" dirty="0" smtClean="0">
                <a:solidFill>
                  <a:schemeClr val="accent1"/>
                </a:solidFill>
                <a:latin typeface="+mn-lt"/>
                <a:ea typeface="+mn-ea"/>
                <a:cs typeface="+mn-cs"/>
              </a:defRPr>
            </a:lvl3pPr>
            <a:lvl4pPr marL="0" indent="0" algn="l" defTabSz="914400" rtl="0" eaLnBrk="1" latinLnBrk="0" hangingPunct="1">
              <a:buFontTx/>
              <a:buNone/>
              <a:defRPr lang="en-US" sz="1700" b="1" kern="1200" dirty="0" smtClean="0">
                <a:solidFill>
                  <a:schemeClr val="accent1"/>
                </a:solidFill>
                <a:latin typeface="+mn-lt"/>
                <a:ea typeface="+mn-ea"/>
                <a:cs typeface="+mn-cs"/>
              </a:defRPr>
            </a:lvl4pPr>
            <a:lvl5pPr marL="0" indent="0" algn="l" defTabSz="914400" rtl="0" eaLnBrk="1" latinLnBrk="0" hangingPunct="1">
              <a:buFontTx/>
              <a:buNone/>
              <a:defRPr lang="en-US" sz="1700" b="1" kern="1200" dirty="0">
                <a:solidFill>
                  <a:schemeClr val="accent1"/>
                </a:solidFill>
                <a:latin typeface="+mn-lt"/>
                <a:ea typeface="+mn-ea"/>
                <a:cs typeface="+mn-cs"/>
              </a:defRPr>
            </a:lvl5pPr>
          </a:lstStyle>
          <a:p>
            <a:pPr lvl="0"/>
            <a:r>
              <a:rPr lang="tr-TR" smtClean="0"/>
              <a:t>Asıl metin stillerini düzenlemek için tıklatın</a:t>
            </a:r>
          </a:p>
        </p:txBody>
      </p:sp>
      <p:sp>
        <p:nvSpPr>
          <p:cNvPr id="214" name="Text Placeholder 150"/>
          <p:cNvSpPr>
            <a:spLocks noGrp="1"/>
          </p:cNvSpPr>
          <p:nvPr>
            <p:ph type="body" sz="quarter" idx="11"/>
          </p:nvPr>
        </p:nvSpPr>
        <p:spPr>
          <a:xfrm>
            <a:off x="417514" y="3225300"/>
            <a:ext cx="5780087" cy="300082"/>
          </a:xfrm>
          <a:prstGeom prst="rect">
            <a:avLst/>
          </a:prstGeom>
        </p:spPr>
        <p:txBody>
          <a:bodyPr wrap="square">
            <a:spAutoFit/>
          </a:bodyPr>
          <a:lstStyle>
            <a:lvl1pPr marL="0" indent="0" algn="l" defTabSz="914400" rtl="0" eaLnBrk="1" latinLnBrk="0" hangingPunct="1">
              <a:buNone/>
              <a:defRPr lang="en-US" sz="1500" kern="1200" smtClean="0">
                <a:solidFill>
                  <a:schemeClr val="bg1"/>
                </a:solidFill>
                <a:latin typeface="+mn-lt"/>
                <a:ea typeface="+mn-ea"/>
                <a:cs typeface="+mn-cs"/>
              </a:defRPr>
            </a:lvl1pPr>
            <a:lvl2pPr marL="0" indent="0" algn="l" defTabSz="914400" rtl="0" eaLnBrk="1" latinLnBrk="0" hangingPunct="1">
              <a:buNone/>
              <a:defRPr lang="en-US" sz="1300" kern="1200" smtClean="0">
                <a:solidFill>
                  <a:schemeClr val="accent1"/>
                </a:solidFill>
                <a:latin typeface="+mn-lt"/>
                <a:ea typeface="+mn-ea"/>
                <a:cs typeface="+mn-cs"/>
              </a:defRPr>
            </a:lvl2pPr>
            <a:lvl3pPr marL="0" indent="0" algn="l" defTabSz="914400" rtl="0" eaLnBrk="1" latinLnBrk="0" hangingPunct="1">
              <a:buNone/>
              <a:defRPr lang="en-US" sz="1300" kern="1200" smtClean="0">
                <a:solidFill>
                  <a:schemeClr val="accent1"/>
                </a:solidFill>
                <a:latin typeface="+mn-lt"/>
                <a:ea typeface="+mn-ea"/>
                <a:cs typeface="+mn-cs"/>
              </a:defRPr>
            </a:lvl3pPr>
            <a:lvl4pPr marL="0" indent="0" algn="l" defTabSz="914400" rtl="0" eaLnBrk="1" latinLnBrk="0" hangingPunct="1">
              <a:buNone/>
              <a:defRPr lang="en-US" sz="1300" kern="1200" smtClean="0">
                <a:solidFill>
                  <a:schemeClr val="accent1"/>
                </a:solidFill>
                <a:latin typeface="+mn-lt"/>
                <a:ea typeface="+mn-ea"/>
                <a:cs typeface="+mn-cs"/>
              </a:defRPr>
            </a:lvl4pPr>
            <a:lvl5pPr marL="0" indent="0" algn="l" defTabSz="914400" rtl="0" eaLnBrk="1" latinLnBrk="0" hangingPunct="1">
              <a:buNone/>
              <a:defRPr lang="en-US" sz="1300" kern="1200">
                <a:solidFill>
                  <a:schemeClr val="accent1"/>
                </a:solidFill>
                <a:latin typeface="+mn-lt"/>
                <a:ea typeface="+mn-ea"/>
                <a:cs typeface="+mn-cs"/>
              </a:defRPr>
            </a:lvl5pPr>
          </a:lstStyle>
          <a:p>
            <a:pPr lvl="0"/>
            <a:r>
              <a:rPr lang="tr-TR" smtClean="0"/>
              <a:t>Asıl metin stillerini düzenlemek için tıklatın</a:t>
            </a:r>
          </a:p>
        </p:txBody>
      </p:sp>
      <p:sp>
        <p:nvSpPr>
          <p:cNvPr id="215" name="Text Placeholder 153"/>
          <p:cNvSpPr>
            <a:spLocks noGrp="1"/>
          </p:cNvSpPr>
          <p:nvPr>
            <p:ph type="body" sz="quarter" idx="12"/>
          </p:nvPr>
        </p:nvSpPr>
        <p:spPr>
          <a:xfrm>
            <a:off x="417514" y="4933112"/>
            <a:ext cx="2843846" cy="507831"/>
          </a:xfrm>
          <a:prstGeom prst="rect">
            <a:avLst/>
          </a:prstGeom>
        </p:spPr>
        <p:txBody>
          <a:bodyPr wrap="square">
            <a:spAutoFit/>
          </a:bodyPr>
          <a:lstStyle>
            <a:lvl1pPr marL="0" indent="0" algn="l" defTabSz="914400" rtl="0" eaLnBrk="1" latinLnBrk="0" hangingPunct="1">
              <a:buNone/>
              <a:defRPr lang="en-US" sz="1500" kern="1200" baseline="0" smtClean="0">
                <a:solidFill>
                  <a:schemeClr val="bg1"/>
                </a:solidFill>
                <a:latin typeface="+mn-lt"/>
                <a:ea typeface="+mn-ea"/>
                <a:cs typeface="+mn-cs"/>
              </a:defRPr>
            </a:lvl1pPr>
            <a:lvl2pPr marL="0" indent="0" algn="l" defTabSz="914400" rtl="0" eaLnBrk="1" latinLnBrk="0" hangingPunct="1">
              <a:buNone/>
              <a:defRPr lang="en-US" sz="1300" kern="1200" smtClean="0">
                <a:solidFill>
                  <a:schemeClr val="bg1"/>
                </a:solidFill>
                <a:latin typeface="+mn-lt"/>
                <a:ea typeface="+mn-ea"/>
                <a:cs typeface="+mn-cs"/>
              </a:defRPr>
            </a:lvl2pPr>
            <a:lvl3pPr marL="0" indent="0" algn="l" defTabSz="914400" rtl="0" eaLnBrk="1" latinLnBrk="0" hangingPunct="1">
              <a:buNone/>
              <a:defRPr lang="en-US" sz="1300" kern="1200" smtClean="0">
                <a:solidFill>
                  <a:schemeClr val="bg1"/>
                </a:solidFill>
                <a:latin typeface="+mn-lt"/>
                <a:ea typeface="+mn-ea"/>
                <a:cs typeface="+mn-cs"/>
              </a:defRPr>
            </a:lvl3pPr>
            <a:lvl4pPr marL="0" indent="0" algn="l" defTabSz="914400" rtl="0" eaLnBrk="1" latinLnBrk="0" hangingPunct="1">
              <a:buNone/>
              <a:defRPr lang="en-US" sz="1300" kern="1200" smtClean="0">
                <a:solidFill>
                  <a:schemeClr val="bg1"/>
                </a:solidFill>
                <a:latin typeface="+mn-lt"/>
                <a:ea typeface="+mn-ea"/>
                <a:cs typeface="+mn-cs"/>
              </a:defRPr>
            </a:lvl4pPr>
            <a:lvl5pPr marL="0" indent="0" algn="l" defTabSz="914400" rtl="0" eaLnBrk="1" latinLnBrk="0" hangingPunct="1">
              <a:buNone/>
              <a:defRPr lang="en-US" sz="1300" kern="1200">
                <a:solidFill>
                  <a:schemeClr val="bg1"/>
                </a:solidFill>
                <a:latin typeface="+mn-lt"/>
                <a:ea typeface="+mn-ea"/>
                <a:cs typeface="+mn-cs"/>
              </a:defRPr>
            </a:lvl5pPr>
          </a:lstStyle>
          <a:p>
            <a:pPr lvl="0"/>
            <a:r>
              <a:rPr lang="tr-TR" smtClean="0"/>
              <a:t>Asıl metin stillerini düzenlemek için tıklatın</a:t>
            </a:r>
          </a:p>
        </p:txBody>
      </p:sp>
      <p:sp>
        <p:nvSpPr>
          <p:cNvPr id="216" name="Picture Placeholder 160"/>
          <p:cNvSpPr>
            <a:spLocks noGrp="1"/>
          </p:cNvSpPr>
          <p:nvPr>
            <p:ph type="pic" sz="quarter" idx="14"/>
          </p:nvPr>
        </p:nvSpPr>
        <p:spPr>
          <a:xfrm>
            <a:off x="6887911" y="727784"/>
            <a:ext cx="4885869" cy="3943234"/>
          </a:xfrm>
          <a:prstGeom prst="rect">
            <a:avLst/>
          </a:prstGeom>
          <a:noFill/>
        </p:spPr>
        <p:txBody>
          <a:bodyPr/>
          <a:lstStyle>
            <a:lvl1pPr marL="0" indent="0">
              <a:buNone/>
              <a:defRPr lang="en-US" sz="1700" kern="1200" baseline="0">
                <a:solidFill>
                  <a:schemeClr val="accent1"/>
                </a:solidFill>
                <a:latin typeface="+mn-lt"/>
                <a:ea typeface="+mn-ea"/>
                <a:cs typeface="+mn-cs"/>
              </a:defRPr>
            </a:lvl1pPr>
          </a:lstStyle>
          <a:p>
            <a:pPr lvl="0"/>
            <a:r>
              <a:rPr lang="tr-TR" noProof="0" smtClean="0"/>
              <a:t>Resim eklemek için simgeyi tıklatın</a:t>
            </a:r>
            <a:endParaRPr lang="en-US" noProof="0" dirty="0"/>
          </a:p>
        </p:txBody>
      </p:sp>
    </p:spTree>
    <p:extLst>
      <p:ext uri="{BB962C8B-B14F-4D97-AF65-F5344CB8AC3E}">
        <p14:creationId xmlns:p14="http://schemas.microsoft.com/office/powerpoint/2010/main" val="3097718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Column-1-Dark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2"/>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35" name="Content Placeholder 34"/>
          <p:cNvSpPr>
            <a:spLocks noGrp="1"/>
          </p:cNvSpPr>
          <p:nvPr>
            <p:ph sz="quarter" idx="13"/>
          </p:nvPr>
        </p:nvSpPr>
        <p:spPr>
          <a:xfrm>
            <a:off x="332439" y="1602378"/>
            <a:ext cx="11441338" cy="4232366"/>
          </a:xfrm>
          <a:prstGeom prst="rect">
            <a:avLst/>
          </a:prstGeom>
        </p:spPr>
        <p:txBody>
          <a:bodyPr/>
          <a:lstStyle>
            <a:lvl1pPr marL="180975" indent="-180975">
              <a:lnSpc>
                <a:spcPct val="100000"/>
              </a:lnSpc>
              <a:buClr>
                <a:schemeClr val="accent1"/>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tr-TR" smtClean="0"/>
              <a:t>Asıl metin stillerini düzenlemek için tıklatın</a:t>
            </a:r>
          </a:p>
        </p:txBody>
      </p:sp>
      <p:sp>
        <p:nvSpPr>
          <p:cNvPr id="5" name="Slide Number Placeholder 47"/>
          <p:cNvSpPr>
            <a:spLocks noGrp="1"/>
          </p:cNvSpPr>
          <p:nvPr userDrawn="1">
            <p:ph type="sldNum" sz="quarter" idx="14"/>
          </p:nvPr>
        </p:nvSpPr>
        <p:spPr/>
        <p:txBody>
          <a:bodyPr/>
          <a:lstStyle>
            <a:lvl1pPr>
              <a:defRPr/>
            </a:lvl1pPr>
          </a:lstStyle>
          <a:p>
            <a:pPr>
              <a:defRPr/>
            </a:pPr>
            <a:fld id="{66FBB89C-55A5-4BCD-A97B-56F7BD03F2BD}"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1322613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Column-2-Dark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2"/>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19" name="Content Placeholder 34"/>
          <p:cNvSpPr>
            <a:spLocks noGrp="1"/>
          </p:cNvSpPr>
          <p:nvPr>
            <p:ph sz="quarter" idx="15"/>
          </p:nvPr>
        </p:nvSpPr>
        <p:spPr>
          <a:xfrm>
            <a:off x="332440" y="1602378"/>
            <a:ext cx="5512982" cy="4232366"/>
          </a:xfrm>
          <a:prstGeom prst="rect">
            <a:avLst/>
          </a:prstGeom>
        </p:spPr>
        <p:txBody>
          <a:bodyPr/>
          <a:lstStyle>
            <a:lvl1pPr marL="180975" indent="-180975">
              <a:lnSpc>
                <a:spcPct val="100000"/>
              </a:lnSpc>
              <a:buClr>
                <a:schemeClr val="accent1"/>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tr-TR" smtClean="0"/>
              <a:t>Asıl metin stillerini düzenlemek için tıklatın</a:t>
            </a:r>
          </a:p>
        </p:txBody>
      </p:sp>
      <p:sp>
        <p:nvSpPr>
          <p:cNvPr id="32" name="Content Placeholder 34"/>
          <p:cNvSpPr>
            <a:spLocks noGrp="1"/>
          </p:cNvSpPr>
          <p:nvPr>
            <p:ph sz="quarter" idx="17"/>
          </p:nvPr>
        </p:nvSpPr>
        <p:spPr>
          <a:xfrm>
            <a:off x="6260797" y="1602378"/>
            <a:ext cx="5512982" cy="4232366"/>
          </a:xfrm>
          <a:prstGeom prst="rect">
            <a:avLst/>
          </a:prstGeom>
        </p:spPr>
        <p:txBody>
          <a:bodyPr/>
          <a:lstStyle>
            <a:lvl1pPr marL="228600" indent="-228600">
              <a:buClr>
                <a:schemeClr val="accent1"/>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7" name="Slide Number Placeholder 47"/>
          <p:cNvSpPr>
            <a:spLocks noGrp="1"/>
          </p:cNvSpPr>
          <p:nvPr userDrawn="1">
            <p:ph type="sldNum" sz="quarter" idx="18"/>
          </p:nvPr>
        </p:nvSpPr>
        <p:spPr/>
        <p:txBody>
          <a:bodyPr/>
          <a:lstStyle>
            <a:lvl1pPr>
              <a:defRPr/>
            </a:lvl1pPr>
          </a:lstStyle>
          <a:p>
            <a:pPr>
              <a:defRPr/>
            </a:pPr>
            <a:fld id="{AB7B3542-1354-4E4F-8C71-9FBD5F3FF73E}"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393341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Column-3-Dark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2"/>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19" name="Content Placeholder 34"/>
          <p:cNvSpPr>
            <a:spLocks noGrp="1"/>
          </p:cNvSpPr>
          <p:nvPr>
            <p:ph sz="quarter" idx="15"/>
          </p:nvPr>
        </p:nvSpPr>
        <p:spPr>
          <a:xfrm>
            <a:off x="332439" y="1602378"/>
            <a:ext cx="3769298" cy="4232366"/>
          </a:xfrm>
          <a:prstGeom prst="rect">
            <a:avLst/>
          </a:prstGeom>
        </p:spPr>
        <p:txBody>
          <a:bodyPr/>
          <a:lstStyle>
            <a:lvl1pPr marL="180975" indent="-180975">
              <a:lnSpc>
                <a:spcPct val="100000"/>
              </a:lnSpc>
              <a:buClr>
                <a:schemeClr val="accent1"/>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8" name="Content Placeholder 34"/>
          <p:cNvSpPr>
            <a:spLocks noGrp="1"/>
          </p:cNvSpPr>
          <p:nvPr>
            <p:ph sz="quarter" idx="16"/>
          </p:nvPr>
        </p:nvSpPr>
        <p:spPr>
          <a:xfrm>
            <a:off x="4260003" y="1602378"/>
            <a:ext cx="3673506" cy="4232366"/>
          </a:xfrm>
          <a:prstGeom prst="rect">
            <a:avLst/>
          </a:prstGeom>
        </p:spPr>
        <p:txBody>
          <a:bodyPr/>
          <a:lstStyle>
            <a:lvl1pPr marL="228600" indent="-228600">
              <a:lnSpc>
                <a:spcPct val="100000"/>
              </a:lnSpc>
              <a:buClr>
                <a:schemeClr val="accent1"/>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9" name="Content Placeholder 34"/>
          <p:cNvSpPr>
            <a:spLocks noGrp="1"/>
          </p:cNvSpPr>
          <p:nvPr>
            <p:ph sz="quarter" idx="17"/>
          </p:nvPr>
        </p:nvSpPr>
        <p:spPr>
          <a:xfrm>
            <a:off x="8100273" y="1602378"/>
            <a:ext cx="3673506" cy="4232366"/>
          </a:xfrm>
          <a:prstGeom prst="rect">
            <a:avLst/>
          </a:prstGeom>
        </p:spPr>
        <p:txBody>
          <a:bodyPr/>
          <a:lstStyle>
            <a:lvl1pPr marL="228600" indent="-228600">
              <a:lnSpc>
                <a:spcPct val="100000"/>
              </a:lnSpc>
              <a:buClr>
                <a:schemeClr val="accent1"/>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7" name="Slide Number Placeholder 47"/>
          <p:cNvSpPr>
            <a:spLocks noGrp="1"/>
          </p:cNvSpPr>
          <p:nvPr userDrawn="1">
            <p:ph type="sldNum" sz="quarter" idx="18"/>
          </p:nvPr>
        </p:nvSpPr>
        <p:spPr/>
        <p:txBody>
          <a:bodyPr/>
          <a:lstStyle>
            <a:lvl1pPr>
              <a:defRPr/>
            </a:lvl1pPr>
          </a:lstStyle>
          <a:p>
            <a:pPr>
              <a:defRPr/>
            </a:pPr>
            <a:fld id="{DD6B36CF-624A-4B4F-BA59-489A5D98EE71}"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66253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Column-1-Dark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2"/>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35" name="Content Placeholder 34"/>
          <p:cNvSpPr>
            <a:spLocks noGrp="1"/>
          </p:cNvSpPr>
          <p:nvPr>
            <p:ph sz="quarter" idx="13"/>
          </p:nvPr>
        </p:nvSpPr>
        <p:spPr>
          <a:xfrm>
            <a:off x="332439" y="1602378"/>
            <a:ext cx="11441338" cy="4232366"/>
          </a:xfrm>
          <a:prstGeom prst="rect">
            <a:avLst/>
          </a:prstGeom>
        </p:spPr>
        <p:txBody>
          <a:bodyPr/>
          <a:lstStyle>
            <a:lvl1pPr marL="180975" indent="-180975">
              <a:lnSpc>
                <a:spcPct val="100000"/>
              </a:lnSpc>
              <a:buClr>
                <a:schemeClr val="accent1"/>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smtClean="0"/>
              <a:t>Click to edit Master text styles</a:t>
            </a:r>
          </a:p>
        </p:txBody>
      </p:sp>
      <p:sp>
        <p:nvSpPr>
          <p:cNvPr id="5" name="Slide Number Placeholder 47"/>
          <p:cNvSpPr>
            <a:spLocks noGrp="1"/>
          </p:cNvSpPr>
          <p:nvPr>
            <p:ph type="sldNum" sz="quarter" idx="14"/>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4158421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Column-4-Dark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2"/>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19" name="Content Placeholder 34"/>
          <p:cNvSpPr>
            <a:spLocks noGrp="1"/>
          </p:cNvSpPr>
          <p:nvPr>
            <p:ph sz="quarter" idx="15"/>
          </p:nvPr>
        </p:nvSpPr>
        <p:spPr>
          <a:xfrm>
            <a:off x="332439" y="1602378"/>
            <a:ext cx="2924672" cy="4232366"/>
          </a:xfrm>
          <a:prstGeom prst="rect">
            <a:avLst/>
          </a:prstGeom>
        </p:spPr>
        <p:txBody>
          <a:bodyPr/>
          <a:lstStyle>
            <a:lvl1pPr marL="180975" indent="-180975">
              <a:lnSpc>
                <a:spcPct val="100000"/>
              </a:lnSpc>
              <a:buClr>
                <a:schemeClr val="accent1"/>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16" name="Content Placeholder 34"/>
          <p:cNvSpPr>
            <a:spLocks noGrp="1"/>
          </p:cNvSpPr>
          <p:nvPr>
            <p:ph sz="quarter" idx="16"/>
          </p:nvPr>
        </p:nvSpPr>
        <p:spPr>
          <a:xfrm>
            <a:off x="3257112" y="1602378"/>
            <a:ext cx="2838887" cy="4232366"/>
          </a:xfrm>
          <a:prstGeom prst="rect">
            <a:avLst/>
          </a:prstGeom>
        </p:spPr>
        <p:txBody>
          <a:bodyPr/>
          <a:lstStyle>
            <a:lvl1pPr marL="180975" indent="-180975">
              <a:lnSpc>
                <a:spcPct val="100000"/>
              </a:lnSpc>
              <a:buClr>
                <a:schemeClr val="accent1"/>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17" name="Content Placeholder 34"/>
          <p:cNvSpPr>
            <a:spLocks noGrp="1"/>
          </p:cNvSpPr>
          <p:nvPr>
            <p:ph sz="quarter" idx="17"/>
          </p:nvPr>
        </p:nvSpPr>
        <p:spPr>
          <a:xfrm>
            <a:off x="6096003" y="1602378"/>
            <a:ext cx="2838887" cy="4232366"/>
          </a:xfrm>
          <a:prstGeom prst="rect">
            <a:avLst/>
          </a:prstGeom>
        </p:spPr>
        <p:txBody>
          <a:bodyPr/>
          <a:lstStyle>
            <a:lvl1pPr marL="180975" indent="-180975">
              <a:lnSpc>
                <a:spcPct val="100000"/>
              </a:lnSpc>
              <a:buClr>
                <a:schemeClr val="accent1"/>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18" name="Content Placeholder 34"/>
          <p:cNvSpPr>
            <a:spLocks noGrp="1"/>
          </p:cNvSpPr>
          <p:nvPr>
            <p:ph sz="quarter" idx="18"/>
          </p:nvPr>
        </p:nvSpPr>
        <p:spPr>
          <a:xfrm>
            <a:off x="8934886" y="1602378"/>
            <a:ext cx="2838887" cy="4232366"/>
          </a:xfrm>
          <a:prstGeom prst="rect">
            <a:avLst/>
          </a:prstGeom>
        </p:spPr>
        <p:txBody>
          <a:bodyPr/>
          <a:lstStyle>
            <a:lvl1pPr marL="180975" indent="-180975">
              <a:lnSpc>
                <a:spcPct val="100000"/>
              </a:lnSpc>
              <a:buClr>
                <a:schemeClr val="accent1"/>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8" name="Slide Number Placeholder 47"/>
          <p:cNvSpPr>
            <a:spLocks noGrp="1"/>
          </p:cNvSpPr>
          <p:nvPr userDrawn="1">
            <p:ph type="sldNum" sz="quarter" idx="19"/>
          </p:nvPr>
        </p:nvSpPr>
        <p:spPr/>
        <p:txBody>
          <a:bodyPr/>
          <a:lstStyle>
            <a:lvl1pPr>
              <a:defRPr/>
            </a:lvl1pPr>
          </a:lstStyle>
          <a:p>
            <a:pPr>
              <a:defRPr/>
            </a:pPr>
            <a:fld id="{D4294572-ADA1-4AEB-965F-ABDC148B57E9}"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956230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Column-1-Yellow">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3"/>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35" name="Content Placeholder 34"/>
          <p:cNvSpPr>
            <a:spLocks noGrp="1"/>
          </p:cNvSpPr>
          <p:nvPr>
            <p:ph sz="quarter" idx="13"/>
          </p:nvPr>
        </p:nvSpPr>
        <p:spPr>
          <a:xfrm>
            <a:off x="332439" y="1602378"/>
            <a:ext cx="11441338" cy="4232366"/>
          </a:xfrm>
          <a:prstGeom prst="rect">
            <a:avLst/>
          </a:prstGeom>
        </p:spPr>
        <p:txBody>
          <a:bodyPr/>
          <a:lstStyle>
            <a:lvl1pPr marL="180975" indent="-180975">
              <a:lnSpc>
                <a:spcPct val="100000"/>
              </a:lnSpc>
              <a:buClr>
                <a:schemeClr val="accent3"/>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tr-TR" smtClean="0"/>
              <a:t>Asıl metin stillerini düzenlemek için tıklatın</a:t>
            </a:r>
          </a:p>
        </p:txBody>
      </p:sp>
      <p:sp>
        <p:nvSpPr>
          <p:cNvPr id="5" name="Slide Number Placeholder 47"/>
          <p:cNvSpPr>
            <a:spLocks noGrp="1"/>
          </p:cNvSpPr>
          <p:nvPr userDrawn="1">
            <p:ph type="sldNum" sz="quarter" idx="14"/>
          </p:nvPr>
        </p:nvSpPr>
        <p:spPr/>
        <p:txBody>
          <a:bodyPr/>
          <a:lstStyle>
            <a:lvl1pPr>
              <a:defRPr/>
            </a:lvl1pPr>
          </a:lstStyle>
          <a:p>
            <a:pPr>
              <a:defRPr/>
            </a:pPr>
            <a:fld id="{F17D9949-B5C8-4BCC-9073-0C964C40E448}"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2611395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Column-2-Yellow">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3"/>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19" name="Content Placeholder 34"/>
          <p:cNvSpPr>
            <a:spLocks noGrp="1"/>
          </p:cNvSpPr>
          <p:nvPr>
            <p:ph sz="quarter" idx="15"/>
          </p:nvPr>
        </p:nvSpPr>
        <p:spPr>
          <a:xfrm>
            <a:off x="332440" y="1602378"/>
            <a:ext cx="5512982" cy="4232366"/>
          </a:xfrm>
          <a:prstGeom prst="rect">
            <a:avLst/>
          </a:prstGeom>
        </p:spPr>
        <p:txBody>
          <a:bodyPr/>
          <a:lstStyle>
            <a:lvl1pPr marL="180975" indent="-180975">
              <a:lnSpc>
                <a:spcPct val="100000"/>
              </a:lnSpc>
              <a:buClr>
                <a:schemeClr val="accent3"/>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tr-TR" smtClean="0"/>
              <a:t>Asıl metin stillerini düzenlemek için tıklatın</a:t>
            </a:r>
          </a:p>
        </p:txBody>
      </p:sp>
      <p:sp>
        <p:nvSpPr>
          <p:cNvPr id="32" name="Content Placeholder 34"/>
          <p:cNvSpPr>
            <a:spLocks noGrp="1"/>
          </p:cNvSpPr>
          <p:nvPr>
            <p:ph sz="quarter" idx="17"/>
          </p:nvPr>
        </p:nvSpPr>
        <p:spPr>
          <a:xfrm>
            <a:off x="6260797" y="1602378"/>
            <a:ext cx="5512982" cy="4232366"/>
          </a:xfrm>
          <a:prstGeom prst="rect">
            <a:avLst/>
          </a:prstGeom>
        </p:spPr>
        <p:txBody>
          <a:bodyPr/>
          <a:lstStyle>
            <a:lvl1pPr marL="228600" indent="-228600">
              <a:buClr>
                <a:schemeClr val="accent3"/>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7" name="Slide Number Placeholder 47"/>
          <p:cNvSpPr>
            <a:spLocks noGrp="1"/>
          </p:cNvSpPr>
          <p:nvPr userDrawn="1">
            <p:ph type="sldNum" sz="quarter" idx="18"/>
          </p:nvPr>
        </p:nvSpPr>
        <p:spPr/>
        <p:txBody>
          <a:bodyPr/>
          <a:lstStyle>
            <a:lvl1pPr>
              <a:defRPr/>
            </a:lvl1pPr>
          </a:lstStyle>
          <a:p>
            <a:pPr>
              <a:defRPr/>
            </a:pPr>
            <a:fld id="{EDE57449-1BD3-409A-BAE1-825A309667BA}"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3137180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Column-3-Yellow">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3"/>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19" name="Content Placeholder 34"/>
          <p:cNvSpPr>
            <a:spLocks noGrp="1"/>
          </p:cNvSpPr>
          <p:nvPr>
            <p:ph sz="quarter" idx="15"/>
          </p:nvPr>
        </p:nvSpPr>
        <p:spPr>
          <a:xfrm>
            <a:off x="332439" y="1602378"/>
            <a:ext cx="3769298" cy="4232366"/>
          </a:xfrm>
          <a:prstGeom prst="rect">
            <a:avLst/>
          </a:prstGeom>
        </p:spPr>
        <p:txBody>
          <a:bodyPr/>
          <a:lstStyle>
            <a:lvl1pPr marL="180975" indent="-180975">
              <a:lnSpc>
                <a:spcPct val="100000"/>
              </a:lnSpc>
              <a:buClr>
                <a:schemeClr val="accent3"/>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8" name="Content Placeholder 34"/>
          <p:cNvSpPr>
            <a:spLocks noGrp="1"/>
          </p:cNvSpPr>
          <p:nvPr>
            <p:ph sz="quarter" idx="16"/>
          </p:nvPr>
        </p:nvSpPr>
        <p:spPr>
          <a:xfrm>
            <a:off x="4260003" y="1602378"/>
            <a:ext cx="3673506" cy="4232366"/>
          </a:xfrm>
          <a:prstGeom prst="rect">
            <a:avLst/>
          </a:prstGeom>
        </p:spPr>
        <p:txBody>
          <a:bodyPr/>
          <a:lstStyle>
            <a:lvl1pPr marL="228600" indent="-228600">
              <a:lnSpc>
                <a:spcPct val="100000"/>
              </a:lnSpc>
              <a:buClr>
                <a:schemeClr val="accent3"/>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9" name="Content Placeholder 34"/>
          <p:cNvSpPr>
            <a:spLocks noGrp="1"/>
          </p:cNvSpPr>
          <p:nvPr>
            <p:ph sz="quarter" idx="17"/>
          </p:nvPr>
        </p:nvSpPr>
        <p:spPr>
          <a:xfrm>
            <a:off x="8100273" y="1602378"/>
            <a:ext cx="3673506" cy="4232366"/>
          </a:xfrm>
          <a:prstGeom prst="rect">
            <a:avLst/>
          </a:prstGeom>
        </p:spPr>
        <p:txBody>
          <a:bodyPr/>
          <a:lstStyle>
            <a:lvl1pPr marL="228600" indent="-228600">
              <a:lnSpc>
                <a:spcPct val="100000"/>
              </a:lnSpc>
              <a:buClr>
                <a:schemeClr val="accent3"/>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7" name="Slide Number Placeholder 47"/>
          <p:cNvSpPr>
            <a:spLocks noGrp="1"/>
          </p:cNvSpPr>
          <p:nvPr userDrawn="1">
            <p:ph type="sldNum" sz="quarter" idx="18"/>
          </p:nvPr>
        </p:nvSpPr>
        <p:spPr/>
        <p:txBody>
          <a:bodyPr/>
          <a:lstStyle>
            <a:lvl1pPr>
              <a:defRPr/>
            </a:lvl1pPr>
          </a:lstStyle>
          <a:p>
            <a:pPr>
              <a:defRPr/>
            </a:pPr>
            <a:fld id="{7020E5E5-4F94-4FA1-99E8-386B8DE655A1}"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3860396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Column-4-Yellow">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3"/>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19" name="Content Placeholder 34"/>
          <p:cNvSpPr>
            <a:spLocks noGrp="1"/>
          </p:cNvSpPr>
          <p:nvPr>
            <p:ph sz="quarter" idx="15"/>
          </p:nvPr>
        </p:nvSpPr>
        <p:spPr>
          <a:xfrm>
            <a:off x="332439" y="1602378"/>
            <a:ext cx="2924672" cy="4232366"/>
          </a:xfrm>
          <a:prstGeom prst="rect">
            <a:avLst/>
          </a:prstGeom>
        </p:spPr>
        <p:txBody>
          <a:bodyPr/>
          <a:lstStyle>
            <a:lvl1pPr marL="180975" indent="-180975">
              <a:lnSpc>
                <a:spcPct val="100000"/>
              </a:lnSpc>
              <a:buClr>
                <a:schemeClr val="accent3"/>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16" name="Content Placeholder 34"/>
          <p:cNvSpPr>
            <a:spLocks noGrp="1"/>
          </p:cNvSpPr>
          <p:nvPr>
            <p:ph sz="quarter" idx="16"/>
          </p:nvPr>
        </p:nvSpPr>
        <p:spPr>
          <a:xfrm>
            <a:off x="3257112" y="1602378"/>
            <a:ext cx="2838887" cy="4232366"/>
          </a:xfrm>
          <a:prstGeom prst="rect">
            <a:avLst/>
          </a:prstGeom>
        </p:spPr>
        <p:txBody>
          <a:bodyPr/>
          <a:lstStyle>
            <a:lvl1pPr marL="180975" indent="-180975">
              <a:lnSpc>
                <a:spcPct val="100000"/>
              </a:lnSpc>
              <a:buClr>
                <a:schemeClr val="accent3"/>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17" name="Content Placeholder 34"/>
          <p:cNvSpPr>
            <a:spLocks noGrp="1"/>
          </p:cNvSpPr>
          <p:nvPr>
            <p:ph sz="quarter" idx="17"/>
          </p:nvPr>
        </p:nvSpPr>
        <p:spPr>
          <a:xfrm>
            <a:off x="6096003" y="1602378"/>
            <a:ext cx="2838887" cy="4232366"/>
          </a:xfrm>
          <a:prstGeom prst="rect">
            <a:avLst/>
          </a:prstGeom>
        </p:spPr>
        <p:txBody>
          <a:bodyPr/>
          <a:lstStyle>
            <a:lvl1pPr marL="180975" indent="-180975">
              <a:lnSpc>
                <a:spcPct val="100000"/>
              </a:lnSpc>
              <a:buClr>
                <a:schemeClr val="accent3"/>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18" name="Content Placeholder 34"/>
          <p:cNvSpPr>
            <a:spLocks noGrp="1"/>
          </p:cNvSpPr>
          <p:nvPr>
            <p:ph sz="quarter" idx="18"/>
          </p:nvPr>
        </p:nvSpPr>
        <p:spPr>
          <a:xfrm>
            <a:off x="8934886" y="1602378"/>
            <a:ext cx="2838887" cy="4232366"/>
          </a:xfrm>
          <a:prstGeom prst="rect">
            <a:avLst/>
          </a:prstGeom>
        </p:spPr>
        <p:txBody>
          <a:bodyPr/>
          <a:lstStyle>
            <a:lvl1pPr marL="180975" indent="-180975">
              <a:lnSpc>
                <a:spcPct val="100000"/>
              </a:lnSpc>
              <a:buClr>
                <a:schemeClr val="accent3"/>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8" name="Slide Number Placeholder 47"/>
          <p:cNvSpPr>
            <a:spLocks noGrp="1"/>
          </p:cNvSpPr>
          <p:nvPr userDrawn="1">
            <p:ph type="sldNum" sz="quarter" idx="19"/>
          </p:nvPr>
        </p:nvSpPr>
        <p:spPr/>
        <p:txBody>
          <a:bodyPr/>
          <a:lstStyle>
            <a:lvl1pPr>
              <a:defRPr/>
            </a:lvl1pPr>
          </a:lstStyle>
          <a:p>
            <a:pPr>
              <a:defRPr/>
            </a:pPr>
            <a:fld id="{3EBD905B-5182-498B-8E2E-1019818CC2F3}"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603070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Column-1-Green">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4"/>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35" name="Content Placeholder 34"/>
          <p:cNvSpPr>
            <a:spLocks noGrp="1"/>
          </p:cNvSpPr>
          <p:nvPr>
            <p:ph sz="quarter" idx="13"/>
          </p:nvPr>
        </p:nvSpPr>
        <p:spPr>
          <a:xfrm>
            <a:off x="332439" y="1602378"/>
            <a:ext cx="11441338" cy="4232366"/>
          </a:xfrm>
          <a:prstGeom prst="rect">
            <a:avLst/>
          </a:prstGeom>
        </p:spPr>
        <p:txBody>
          <a:bodyPr/>
          <a:lstStyle>
            <a:lvl1pPr marL="180975" indent="-180975">
              <a:lnSpc>
                <a:spcPct val="100000"/>
              </a:lnSpc>
              <a:buClr>
                <a:schemeClr val="accent4"/>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tr-TR" smtClean="0"/>
              <a:t>Asıl metin stillerini düzenlemek için tıklatın</a:t>
            </a:r>
          </a:p>
        </p:txBody>
      </p:sp>
      <p:sp>
        <p:nvSpPr>
          <p:cNvPr id="5" name="Slide Number Placeholder 47"/>
          <p:cNvSpPr>
            <a:spLocks noGrp="1"/>
          </p:cNvSpPr>
          <p:nvPr userDrawn="1">
            <p:ph type="sldNum" sz="quarter" idx="14"/>
          </p:nvPr>
        </p:nvSpPr>
        <p:spPr/>
        <p:txBody>
          <a:bodyPr/>
          <a:lstStyle>
            <a:lvl1pPr>
              <a:defRPr/>
            </a:lvl1pPr>
          </a:lstStyle>
          <a:p>
            <a:pPr>
              <a:defRPr/>
            </a:pPr>
            <a:fld id="{F47D1529-3520-4A6E-AF62-A2EB8BC63736}"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122718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Column-2-Green">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4"/>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19" name="Content Placeholder 34"/>
          <p:cNvSpPr>
            <a:spLocks noGrp="1"/>
          </p:cNvSpPr>
          <p:nvPr>
            <p:ph sz="quarter" idx="15"/>
          </p:nvPr>
        </p:nvSpPr>
        <p:spPr>
          <a:xfrm>
            <a:off x="332440" y="1602378"/>
            <a:ext cx="5512982" cy="4232366"/>
          </a:xfrm>
          <a:prstGeom prst="rect">
            <a:avLst/>
          </a:prstGeom>
        </p:spPr>
        <p:txBody>
          <a:bodyPr/>
          <a:lstStyle>
            <a:lvl1pPr marL="180975" indent="-180975">
              <a:lnSpc>
                <a:spcPct val="100000"/>
              </a:lnSpc>
              <a:buClr>
                <a:schemeClr val="accent4"/>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tr-TR" smtClean="0"/>
              <a:t>Asıl metin stillerini düzenlemek için tıklatın</a:t>
            </a:r>
          </a:p>
        </p:txBody>
      </p:sp>
      <p:sp>
        <p:nvSpPr>
          <p:cNvPr id="32" name="Content Placeholder 34"/>
          <p:cNvSpPr>
            <a:spLocks noGrp="1"/>
          </p:cNvSpPr>
          <p:nvPr>
            <p:ph sz="quarter" idx="17"/>
          </p:nvPr>
        </p:nvSpPr>
        <p:spPr>
          <a:xfrm>
            <a:off x="6260797" y="1602378"/>
            <a:ext cx="5512982" cy="4232366"/>
          </a:xfrm>
          <a:prstGeom prst="rect">
            <a:avLst/>
          </a:prstGeom>
        </p:spPr>
        <p:txBody>
          <a:bodyPr/>
          <a:lstStyle>
            <a:lvl1pPr marL="228600" indent="-228600">
              <a:buClr>
                <a:schemeClr val="accent4"/>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7" name="Slide Number Placeholder 47"/>
          <p:cNvSpPr>
            <a:spLocks noGrp="1"/>
          </p:cNvSpPr>
          <p:nvPr userDrawn="1">
            <p:ph type="sldNum" sz="quarter" idx="18"/>
          </p:nvPr>
        </p:nvSpPr>
        <p:spPr/>
        <p:txBody>
          <a:bodyPr/>
          <a:lstStyle>
            <a:lvl1pPr>
              <a:defRPr/>
            </a:lvl1pPr>
          </a:lstStyle>
          <a:p>
            <a:pPr>
              <a:defRPr/>
            </a:pPr>
            <a:fld id="{5FAAAC4C-849B-4511-B846-64D7AF6176B1}"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2748511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Column-3-Green">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4"/>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19" name="Content Placeholder 34"/>
          <p:cNvSpPr>
            <a:spLocks noGrp="1"/>
          </p:cNvSpPr>
          <p:nvPr>
            <p:ph sz="quarter" idx="15"/>
          </p:nvPr>
        </p:nvSpPr>
        <p:spPr>
          <a:xfrm>
            <a:off x="332439" y="1602378"/>
            <a:ext cx="3769298" cy="4232366"/>
          </a:xfrm>
          <a:prstGeom prst="rect">
            <a:avLst/>
          </a:prstGeom>
        </p:spPr>
        <p:txBody>
          <a:bodyPr/>
          <a:lstStyle>
            <a:lvl1pPr marL="180975" indent="-180975">
              <a:lnSpc>
                <a:spcPct val="100000"/>
              </a:lnSpc>
              <a:buClr>
                <a:schemeClr val="accent4"/>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8" name="Content Placeholder 34"/>
          <p:cNvSpPr>
            <a:spLocks noGrp="1"/>
          </p:cNvSpPr>
          <p:nvPr>
            <p:ph sz="quarter" idx="16"/>
          </p:nvPr>
        </p:nvSpPr>
        <p:spPr>
          <a:xfrm>
            <a:off x="4260003" y="1602378"/>
            <a:ext cx="3673506" cy="4232366"/>
          </a:xfrm>
          <a:prstGeom prst="rect">
            <a:avLst/>
          </a:prstGeom>
        </p:spPr>
        <p:txBody>
          <a:bodyPr/>
          <a:lstStyle>
            <a:lvl1pPr marL="228600" indent="-228600">
              <a:lnSpc>
                <a:spcPct val="100000"/>
              </a:lnSpc>
              <a:buClr>
                <a:schemeClr val="accent4"/>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9" name="Content Placeholder 34"/>
          <p:cNvSpPr>
            <a:spLocks noGrp="1"/>
          </p:cNvSpPr>
          <p:nvPr>
            <p:ph sz="quarter" idx="17"/>
          </p:nvPr>
        </p:nvSpPr>
        <p:spPr>
          <a:xfrm>
            <a:off x="8100273" y="1602378"/>
            <a:ext cx="3673506" cy="4232366"/>
          </a:xfrm>
          <a:prstGeom prst="rect">
            <a:avLst/>
          </a:prstGeom>
        </p:spPr>
        <p:txBody>
          <a:bodyPr/>
          <a:lstStyle>
            <a:lvl1pPr marL="228600" indent="-228600">
              <a:lnSpc>
                <a:spcPct val="100000"/>
              </a:lnSpc>
              <a:buClr>
                <a:schemeClr val="accent4"/>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7" name="Slide Number Placeholder 47"/>
          <p:cNvSpPr>
            <a:spLocks noGrp="1"/>
          </p:cNvSpPr>
          <p:nvPr userDrawn="1">
            <p:ph type="sldNum" sz="quarter" idx="18"/>
          </p:nvPr>
        </p:nvSpPr>
        <p:spPr/>
        <p:txBody>
          <a:bodyPr/>
          <a:lstStyle>
            <a:lvl1pPr>
              <a:defRPr/>
            </a:lvl1pPr>
          </a:lstStyle>
          <a:p>
            <a:pPr>
              <a:defRPr/>
            </a:pPr>
            <a:fld id="{E22E57BB-7298-4CF5-B408-9C6AD4B07C34}"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1318274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Column-4-Green">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4"/>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19" name="Content Placeholder 34"/>
          <p:cNvSpPr>
            <a:spLocks noGrp="1"/>
          </p:cNvSpPr>
          <p:nvPr>
            <p:ph sz="quarter" idx="15"/>
          </p:nvPr>
        </p:nvSpPr>
        <p:spPr>
          <a:xfrm>
            <a:off x="332439" y="1602378"/>
            <a:ext cx="2924672" cy="4232366"/>
          </a:xfrm>
          <a:prstGeom prst="rect">
            <a:avLst/>
          </a:prstGeom>
        </p:spPr>
        <p:txBody>
          <a:bodyPr/>
          <a:lstStyle>
            <a:lvl1pPr marL="180975" indent="-180975">
              <a:lnSpc>
                <a:spcPct val="100000"/>
              </a:lnSpc>
              <a:buClr>
                <a:schemeClr val="accent4"/>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16" name="Content Placeholder 34"/>
          <p:cNvSpPr>
            <a:spLocks noGrp="1"/>
          </p:cNvSpPr>
          <p:nvPr>
            <p:ph sz="quarter" idx="16"/>
          </p:nvPr>
        </p:nvSpPr>
        <p:spPr>
          <a:xfrm>
            <a:off x="3257112" y="1602378"/>
            <a:ext cx="2838887" cy="4232366"/>
          </a:xfrm>
          <a:prstGeom prst="rect">
            <a:avLst/>
          </a:prstGeom>
        </p:spPr>
        <p:txBody>
          <a:bodyPr/>
          <a:lstStyle>
            <a:lvl1pPr marL="180975" indent="-180975">
              <a:lnSpc>
                <a:spcPct val="100000"/>
              </a:lnSpc>
              <a:buClr>
                <a:schemeClr val="accent4"/>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17" name="Content Placeholder 34"/>
          <p:cNvSpPr>
            <a:spLocks noGrp="1"/>
          </p:cNvSpPr>
          <p:nvPr>
            <p:ph sz="quarter" idx="17"/>
          </p:nvPr>
        </p:nvSpPr>
        <p:spPr>
          <a:xfrm>
            <a:off x="6096003" y="1602378"/>
            <a:ext cx="2838887" cy="4232366"/>
          </a:xfrm>
          <a:prstGeom prst="rect">
            <a:avLst/>
          </a:prstGeom>
        </p:spPr>
        <p:txBody>
          <a:bodyPr/>
          <a:lstStyle>
            <a:lvl1pPr marL="180975" indent="-180975">
              <a:lnSpc>
                <a:spcPct val="100000"/>
              </a:lnSpc>
              <a:buClr>
                <a:schemeClr val="accent4"/>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18" name="Content Placeholder 34"/>
          <p:cNvSpPr>
            <a:spLocks noGrp="1"/>
          </p:cNvSpPr>
          <p:nvPr>
            <p:ph sz="quarter" idx="18"/>
          </p:nvPr>
        </p:nvSpPr>
        <p:spPr>
          <a:xfrm>
            <a:off x="8934886" y="1602378"/>
            <a:ext cx="2838887" cy="4232366"/>
          </a:xfrm>
          <a:prstGeom prst="rect">
            <a:avLst/>
          </a:prstGeom>
        </p:spPr>
        <p:txBody>
          <a:bodyPr/>
          <a:lstStyle>
            <a:lvl1pPr marL="180975" indent="-180975">
              <a:lnSpc>
                <a:spcPct val="100000"/>
              </a:lnSpc>
              <a:buClr>
                <a:schemeClr val="accent4"/>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8" name="Slide Number Placeholder 47"/>
          <p:cNvSpPr>
            <a:spLocks noGrp="1"/>
          </p:cNvSpPr>
          <p:nvPr userDrawn="1">
            <p:ph type="sldNum" sz="quarter" idx="19"/>
          </p:nvPr>
        </p:nvSpPr>
        <p:spPr/>
        <p:txBody>
          <a:bodyPr/>
          <a:lstStyle>
            <a:lvl1pPr>
              <a:defRPr/>
            </a:lvl1pPr>
          </a:lstStyle>
          <a:p>
            <a:pPr>
              <a:defRPr/>
            </a:pPr>
            <a:fld id="{52F79128-0DA3-4687-B5FC-FC158D4A2BE3}"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3497452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Column-1-Light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5"/>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35" name="Content Placeholder 34"/>
          <p:cNvSpPr>
            <a:spLocks noGrp="1"/>
          </p:cNvSpPr>
          <p:nvPr>
            <p:ph sz="quarter" idx="13"/>
          </p:nvPr>
        </p:nvSpPr>
        <p:spPr>
          <a:xfrm>
            <a:off x="332439" y="1602378"/>
            <a:ext cx="11441338" cy="4232366"/>
          </a:xfrm>
          <a:prstGeom prst="rect">
            <a:avLst/>
          </a:prstGeom>
        </p:spPr>
        <p:txBody>
          <a:bodyPr/>
          <a:lstStyle>
            <a:lvl1pPr marL="180975" indent="-180975">
              <a:lnSpc>
                <a:spcPct val="100000"/>
              </a:lnSpc>
              <a:buClr>
                <a:schemeClr val="accent5"/>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tr-TR" smtClean="0"/>
              <a:t>Asıl metin stillerini düzenlemek için tıklatın</a:t>
            </a:r>
          </a:p>
        </p:txBody>
      </p:sp>
      <p:sp>
        <p:nvSpPr>
          <p:cNvPr id="5" name="Slide Number Placeholder 47"/>
          <p:cNvSpPr>
            <a:spLocks noGrp="1"/>
          </p:cNvSpPr>
          <p:nvPr userDrawn="1">
            <p:ph type="sldNum" sz="quarter" idx="14"/>
          </p:nvPr>
        </p:nvSpPr>
        <p:spPr/>
        <p:txBody>
          <a:bodyPr/>
          <a:lstStyle>
            <a:lvl1pPr>
              <a:defRPr/>
            </a:lvl1pPr>
          </a:lstStyle>
          <a:p>
            <a:pPr>
              <a:defRPr/>
            </a:pPr>
            <a:fld id="{35899A0F-DC0C-49DC-987E-450F89D0EF64}"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362478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Column-2-Dark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2"/>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19" name="Content Placeholder 34"/>
          <p:cNvSpPr>
            <a:spLocks noGrp="1"/>
          </p:cNvSpPr>
          <p:nvPr>
            <p:ph sz="quarter" idx="15"/>
          </p:nvPr>
        </p:nvSpPr>
        <p:spPr>
          <a:xfrm>
            <a:off x="332440" y="1602378"/>
            <a:ext cx="5512982" cy="4232366"/>
          </a:xfrm>
          <a:prstGeom prst="rect">
            <a:avLst/>
          </a:prstGeom>
        </p:spPr>
        <p:txBody>
          <a:bodyPr/>
          <a:lstStyle>
            <a:lvl1pPr marL="180975" indent="-180975">
              <a:lnSpc>
                <a:spcPct val="100000"/>
              </a:lnSpc>
              <a:buClr>
                <a:schemeClr val="accent1"/>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smtClean="0"/>
              <a:t>Click to edit Master text styles</a:t>
            </a:r>
          </a:p>
        </p:txBody>
      </p:sp>
      <p:sp>
        <p:nvSpPr>
          <p:cNvPr id="32" name="Content Placeholder 34"/>
          <p:cNvSpPr>
            <a:spLocks noGrp="1"/>
          </p:cNvSpPr>
          <p:nvPr>
            <p:ph sz="quarter" idx="17"/>
          </p:nvPr>
        </p:nvSpPr>
        <p:spPr>
          <a:xfrm>
            <a:off x="6260797" y="1602378"/>
            <a:ext cx="5512982" cy="4232366"/>
          </a:xfrm>
          <a:prstGeom prst="rect">
            <a:avLst/>
          </a:prstGeom>
        </p:spPr>
        <p:txBody>
          <a:bodyPr/>
          <a:lstStyle>
            <a:lvl1pPr marL="228600" indent="-228600">
              <a:buClr>
                <a:schemeClr val="accent1"/>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7" name="Slide Number Placeholder 47"/>
          <p:cNvSpPr>
            <a:spLocks noGrp="1"/>
          </p:cNvSpPr>
          <p:nvPr>
            <p:ph type="sldNum" sz="quarter" idx="18"/>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20957112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Column-2-Light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5"/>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19" name="Content Placeholder 34"/>
          <p:cNvSpPr>
            <a:spLocks noGrp="1"/>
          </p:cNvSpPr>
          <p:nvPr>
            <p:ph sz="quarter" idx="15"/>
          </p:nvPr>
        </p:nvSpPr>
        <p:spPr>
          <a:xfrm>
            <a:off x="332440" y="1602378"/>
            <a:ext cx="5512982" cy="4232366"/>
          </a:xfrm>
          <a:prstGeom prst="rect">
            <a:avLst/>
          </a:prstGeom>
        </p:spPr>
        <p:txBody>
          <a:bodyPr/>
          <a:lstStyle>
            <a:lvl1pPr marL="180975" indent="-180975">
              <a:lnSpc>
                <a:spcPct val="100000"/>
              </a:lnSpc>
              <a:buClr>
                <a:schemeClr val="accent5"/>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tr-TR" smtClean="0"/>
              <a:t>Asıl metin stillerini düzenlemek için tıklatın</a:t>
            </a:r>
          </a:p>
        </p:txBody>
      </p:sp>
      <p:sp>
        <p:nvSpPr>
          <p:cNvPr id="32" name="Content Placeholder 34"/>
          <p:cNvSpPr>
            <a:spLocks noGrp="1"/>
          </p:cNvSpPr>
          <p:nvPr>
            <p:ph sz="quarter" idx="17"/>
          </p:nvPr>
        </p:nvSpPr>
        <p:spPr>
          <a:xfrm>
            <a:off x="6260797" y="1602378"/>
            <a:ext cx="5512982" cy="4232366"/>
          </a:xfrm>
          <a:prstGeom prst="rect">
            <a:avLst/>
          </a:prstGeom>
        </p:spPr>
        <p:txBody>
          <a:bodyPr/>
          <a:lstStyle>
            <a:lvl1pPr marL="228600" indent="-228600">
              <a:buClr>
                <a:schemeClr val="accent5"/>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7" name="Slide Number Placeholder 47"/>
          <p:cNvSpPr>
            <a:spLocks noGrp="1"/>
          </p:cNvSpPr>
          <p:nvPr userDrawn="1">
            <p:ph type="sldNum" sz="quarter" idx="18"/>
          </p:nvPr>
        </p:nvSpPr>
        <p:spPr/>
        <p:txBody>
          <a:bodyPr/>
          <a:lstStyle>
            <a:lvl1pPr>
              <a:defRPr/>
            </a:lvl1pPr>
          </a:lstStyle>
          <a:p>
            <a:pPr>
              <a:defRPr/>
            </a:pPr>
            <a:fld id="{A096EA50-CFFF-4011-BE97-6047A00AEDBC}"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3660753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Column-3-Light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5"/>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19" name="Content Placeholder 34"/>
          <p:cNvSpPr>
            <a:spLocks noGrp="1"/>
          </p:cNvSpPr>
          <p:nvPr>
            <p:ph sz="quarter" idx="15"/>
          </p:nvPr>
        </p:nvSpPr>
        <p:spPr>
          <a:xfrm>
            <a:off x="332439" y="1602378"/>
            <a:ext cx="3769298" cy="4232366"/>
          </a:xfrm>
          <a:prstGeom prst="rect">
            <a:avLst/>
          </a:prstGeom>
        </p:spPr>
        <p:txBody>
          <a:bodyPr/>
          <a:lstStyle>
            <a:lvl1pPr marL="180975" indent="-180975">
              <a:lnSpc>
                <a:spcPct val="100000"/>
              </a:lnSpc>
              <a:buClr>
                <a:schemeClr val="accent5"/>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8" name="Content Placeholder 34"/>
          <p:cNvSpPr>
            <a:spLocks noGrp="1"/>
          </p:cNvSpPr>
          <p:nvPr>
            <p:ph sz="quarter" idx="16"/>
          </p:nvPr>
        </p:nvSpPr>
        <p:spPr>
          <a:xfrm>
            <a:off x="4260003" y="1602378"/>
            <a:ext cx="3673506" cy="4232366"/>
          </a:xfrm>
          <a:prstGeom prst="rect">
            <a:avLst/>
          </a:prstGeom>
        </p:spPr>
        <p:txBody>
          <a:bodyPr/>
          <a:lstStyle>
            <a:lvl1pPr marL="228600" indent="-228600">
              <a:lnSpc>
                <a:spcPct val="100000"/>
              </a:lnSpc>
              <a:buClr>
                <a:schemeClr val="accent5"/>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9" name="Content Placeholder 34"/>
          <p:cNvSpPr>
            <a:spLocks noGrp="1"/>
          </p:cNvSpPr>
          <p:nvPr>
            <p:ph sz="quarter" idx="17"/>
          </p:nvPr>
        </p:nvSpPr>
        <p:spPr>
          <a:xfrm>
            <a:off x="8100273" y="1602378"/>
            <a:ext cx="3673506" cy="4232366"/>
          </a:xfrm>
          <a:prstGeom prst="rect">
            <a:avLst/>
          </a:prstGeom>
        </p:spPr>
        <p:txBody>
          <a:bodyPr/>
          <a:lstStyle>
            <a:lvl1pPr marL="228600" indent="-228600">
              <a:lnSpc>
                <a:spcPct val="100000"/>
              </a:lnSpc>
              <a:buClr>
                <a:schemeClr val="accent5"/>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7" name="Slide Number Placeholder 47"/>
          <p:cNvSpPr>
            <a:spLocks noGrp="1"/>
          </p:cNvSpPr>
          <p:nvPr userDrawn="1">
            <p:ph type="sldNum" sz="quarter" idx="18"/>
          </p:nvPr>
        </p:nvSpPr>
        <p:spPr/>
        <p:txBody>
          <a:bodyPr/>
          <a:lstStyle>
            <a:lvl1pPr>
              <a:defRPr/>
            </a:lvl1pPr>
          </a:lstStyle>
          <a:p>
            <a:pPr>
              <a:defRPr/>
            </a:pPr>
            <a:fld id="{F493F01E-CFD9-4429-926D-93ACB734FC3A}"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1021760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Column-4-Light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5"/>
                </a:solidFill>
                <a:latin typeface="+mn-lt"/>
                <a:ea typeface="+mn-ea"/>
                <a:cs typeface="+mn-cs"/>
              </a:defRPr>
            </a:lvl1pPr>
          </a:lstStyle>
          <a:p>
            <a:pPr lvl="0"/>
            <a:r>
              <a:rPr lang="tr-TR" smtClean="0"/>
              <a:t>Asıl metin stillerini düzenlemek için tıklatın</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tr-TR" smtClean="0"/>
              <a:t>Asıl metin stillerini düzenlemek için tıklatın</a:t>
            </a:r>
          </a:p>
        </p:txBody>
      </p:sp>
      <p:sp>
        <p:nvSpPr>
          <p:cNvPr id="19" name="Content Placeholder 34"/>
          <p:cNvSpPr>
            <a:spLocks noGrp="1"/>
          </p:cNvSpPr>
          <p:nvPr>
            <p:ph sz="quarter" idx="15"/>
          </p:nvPr>
        </p:nvSpPr>
        <p:spPr>
          <a:xfrm>
            <a:off x="332439" y="1602378"/>
            <a:ext cx="2924672" cy="4232366"/>
          </a:xfrm>
          <a:prstGeom prst="rect">
            <a:avLst/>
          </a:prstGeom>
        </p:spPr>
        <p:txBody>
          <a:bodyPr/>
          <a:lstStyle>
            <a:lvl1pPr marL="180975" indent="-180975">
              <a:lnSpc>
                <a:spcPct val="100000"/>
              </a:lnSpc>
              <a:buClr>
                <a:schemeClr val="accent5"/>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16" name="Content Placeholder 34"/>
          <p:cNvSpPr>
            <a:spLocks noGrp="1"/>
          </p:cNvSpPr>
          <p:nvPr>
            <p:ph sz="quarter" idx="16"/>
          </p:nvPr>
        </p:nvSpPr>
        <p:spPr>
          <a:xfrm>
            <a:off x="3257112" y="1602378"/>
            <a:ext cx="2838887" cy="4232366"/>
          </a:xfrm>
          <a:prstGeom prst="rect">
            <a:avLst/>
          </a:prstGeom>
        </p:spPr>
        <p:txBody>
          <a:bodyPr/>
          <a:lstStyle>
            <a:lvl1pPr marL="180975" indent="-180975">
              <a:lnSpc>
                <a:spcPct val="100000"/>
              </a:lnSpc>
              <a:buClr>
                <a:schemeClr val="accent5"/>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17" name="Content Placeholder 34"/>
          <p:cNvSpPr>
            <a:spLocks noGrp="1"/>
          </p:cNvSpPr>
          <p:nvPr>
            <p:ph sz="quarter" idx="17"/>
          </p:nvPr>
        </p:nvSpPr>
        <p:spPr>
          <a:xfrm>
            <a:off x="6096003" y="1602378"/>
            <a:ext cx="2838887" cy="4232366"/>
          </a:xfrm>
          <a:prstGeom prst="rect">
            <a:avLst/>
          </a:prstGeom>
        </p:spPr>
        <p:txBody>
          <a:bodyPr/>
          <a:lstStyle>
            <a:lvl1pPr marL="180975" indent="-180975">
              <a:lnSpc>
                <a:spcPct val="100000"/>
              </a:lnSpc>
              <a:buClr>
                <a:schemeClr val="accent5"/>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18" name="Content Placeholder 34"/>
          <p:cNvSpPr>
            <a:spLocks noGrp="1"/>
          </p:cNvSpPr>
          <p:nvPr>
            <p:ph sz="quarter" idx="18"/>
          </p:nvPr>
        </p:nvSpPr>
        <p:spPr>
          <a:xfrm>
            <a:off x="8934886" y="1602378"/>
            <a:ext cx="2838887" cy="4232366"/>
          </a:xfrm>
          <a:prstGeom prst="rect">
            <a:avLst/>
          </a:prstGeom>
        </p:spPr>
        <p:txBody>
          <a:bodyPr/>
          <a:lstStyle>
            <a:lvl1pPr marL="180975" indent="-180975">
              <a:lnSpc>
                <a:spcPct val="100000"/>
              </a:lnSpc>
              <a:buClr>
                <a:schemeClr val="accent5"/>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tr-TR" smtClean="0"/>
              <a:t>Asıl metin stillerini düzenlemek için tıklatın</a:t>
            </a:r>
          </a:p>
        </p:txBody>
      </p:sp>
      <p:sp>
        <p:nvSpPr>
          <p:cNvPr id="8" name="Slide Number Placeholder 47"/>
          <p:cNvSpPr>
            <a:spLocks noGrp="1"/>
          </p:cNvSpPr>
          <p:nvPr userDrawn="1">
            <p:ph type="sldNum" sz="quarter" idx="19"/>
          </p:nvPr>
        </p:nvSpPr>
        <p:spPr/>
        <p:txBody>
          <a:bodyPr/>
          <a:lstStyle>
            <a:lvl1pPr>
              <a:defRPr/>
            </a:lvl1pPr>
          </a:lstStyle>
          <a:p>
            <a:pPr>
              <a:defRPr/>
            </a:pPr>
            <a:fld id="{D453A5B6-EA21-400C-A6C4-535AF625C69E}"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1538038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perator-Dark Blue">
    <p:spTree>
      <p:nvGrpSpPr>
        <p:cNvPr id="1" name=""/>
        <p:cNvGrpSpPr/>
        <p:nvPr/>
      </p:nvGrpSpPr>
      <p:grpSpPr>
        <a:xfrm>
          <a:off x="0" y="0"/>
          <a:ext cx="0" cy="0"/>
          <a:chOff x="0" y="0"/>
          <a:chExt cx="0" cy="0"/>
        </a:xfrm>
      </p:grpSpPr>
      <p:sp>
        <p:nvSpPr>
          <p:cNvPr id="5" name="Rectangle 3"/>
          <p:cNvSpPr/>
          <p:nvPr userDrawn="1"/>
        </p:nvSpPr>
        <p:spPr>
          <a:xfrm>
            <a:off x="0" y="0"/>
            <a:ext cx="12192000" cy="6858000"/>
          </a:xfrm>
          <a:prstGeom prst="rect">
            <a:avLst/>
          </a:prstGeom>
          <a:gradFill>
            <a:gsLst>
              <a:gs pos="100000">
                <a:schemeClr val="accent1">
                  <a:lumMod val="60000"/>
                  <a:lumOff val="40000"/>
                </a:schemeClr>
              </a:gs>
              <a:gs pos="0">
                <a:schemeClr val="accent2"/>
              </a:gs>
              <a:gs pos="55000">
                <a:schemeClr val="accent1"/>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grpSp>
        <p:nvGrpSpPr>
          <p:cNvPr id="6" name="Group 288"/>
          <p:cNvGrpSpPr>
            <a:grpSpLocks/>
          </p:cNvGrpSpPr>
          <p:nvPr userDrawn="1"/>
        </p:nvGrpSpPr>
        <p:grpSpPr bwMode="auto">
          <a:xfrm>
            <a:off x="0" y="6111877"/>
            <a:ext cx="12192000" cy="746125"/>
            <a:chOff x="0" y="6111166"/>
            <a:chExt cx="12192000" cy="746834"/>
          </a:xfrm>
        </p:grpSpPr>
        <p:sp>
          <p:nvSpPr>
            <p:cNvPr id="7" name="Freeform 48"/>
            <p:cNvSpPr>
              <a:spLocks noChangeArrowheads="1"/>
            </p:cNvSpPr>
            <p:nvPr userDrawn="1"/>
          </p:nvSpPr>
          <p:spPr bwMode="auto">
            <a:xfrm>
              <a:off x="9705975" y="6353449"/>
              <a:ext cx="2263775" cy="470573"/>
            </a:xfrm>
            <a:custGeom>
              <a:avLst/>
              <a:gdLst>
                <a:gd name="T0" fmla="*/ 0 w 6578"/>
                <a:gd name="T1" fmla="*/ 0 h 1336"/>
                <a:gd name="T2" fmla="*/ 2147483646 w 6578"/>
                <a:gd name="T3" fmla="*/ 2147483646 h 1336"/>
                <a:gd name="T4" fmla="*/ 2147483646 w 6578"/>
                <a:gd name="T5" fmla="*/ 2147483646 h 1336"/>
                <a:gd name="T6" fmla="*/ 2147483646 w 6578"/>
                <a:gd name="T7" fmla="*/ 2147483646 h 1336"/>
                <a:gd name="T8" fmla="*/ 2147483646 w 6578"/>
                <a:gd name="T9" fmla="*/ 2147483646 h 1336"/>
                <a:gd name="T10" fmla="*/ 2147483646 w 6578"/>
                <a:gd name="T11" fmla="*/ 2147483646 h 1336"/>
                <a:gd name="T12" fmla="*/ 2147483646 w 6578"/>
                <a:gd name="T13" fmla="*/ 2147483646 h 1336"/>
                <a:gd name="T14" fmla="*/ 0 w 6578"/>
                <a:gd name="T15" fmla="*/ 2147483646 h 1336"/>
                <a:gd name="T16" fmla="*/ 0 w 6578"/>
                <a:gd name="T17" fmla="*/ 0 h 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8" h="1336">
                  <a:moveTo>
                    <a:pt x="0" y="0"/>
                  </a:moveTo>
                  <a:cubicBezTo>
                    <a:pt x="0" y="0"/>
                    <a:pt x="254" y="136"/>
                    <a:pt x="390" y="294"/>
                  </a:cubicBezTo>
                  <a:cubicBezTo>
                    <a:pt x="519" y="446"/>
                    <a:pt x="1050" y="458"/>
                    <a:pt x="1324" y="458"/>
                  </a:cubicBezTo>
                  <a:lnTo>
                    <a:pt x="5240" y="458"/>
                  </a:lnTo>
                  <a:cubicBezTo>
                    <a:pt x="5513" y="458"/>
                    <a:pt x="6035" y="469"/>
                    <a:pt x="6168" y="314"/>
                  </a:cubicBezTo>
                  <a:cubicBezTo>
                    <a:pt x="6309" y="150"/>
                    <a:pt x="6577" y="6"/>
                    <a:pt x="6577" y="6"/>
                  </a:cubicBezTo>
                  <a:lnTo>
                    <a:pt x="6563" y="1335"/>
                  </a:lnTo>
                  <a:lnTo>
                    <a:pt x="0" y="1335"/>
                  </a:lnTo>
                  <a:lnTo>
                    <a:pt x="0"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grpSp>
          <p:nvGrpSpPr>
            <p:cNvPr id="8" name="Group 73"/>
            <p:cNvGrpSpPr>
              <a:grpSpLocks/>
            </p:cNvGrpSpPr>
            <p:nvPr userDrawn="1"/>
          </p:nvGrpSpPr>
          <p:grpSpPr bwMode="auto">
            <a:xfrm>
              <a:off x="10053249" y="6111166"/>
              <a:ext cx="1602719" cy="347393"/>
              <a:chOff x="2117544" y="2639015"/>
              <a:chExt cx="5837238" cy="1265237"/>
            </a:xfrm>
          </p:grpSpPr>
          <p:sp>
            <p:nvSpPr>
              <p:cNvPr id="34" name="Freeform 74"/>
              <p:cNvSpPr>
                <a:spLocks noChangeArrowheads="1"/>
              </p:cNvSpPr>
              <p:nvPr/>
            </p:nvSpPr>
            <p:spPr bwMode="auto">
              <a:xfrm>
                <a:off x="5492569" y="2639015"/>
                <a:ext cx="2462213" cy="1265237"/>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5" name="Freeform 75"/>
              <p:cNvSpPr>
                <a:spLocks noChangeArrowheads="1"/>
              </p:cNvSpPr>
              <p:nvPr/>
            </p:nvSpPr>
            <p:spPr bwMode="auto">
              <a:xfrm>
                <a:off x="5738373" y="2957319"/>
                <a:ext cx="763199" cy="636605"/>
              </a:xfrm>
              <a:custGeom>
                <a:avLst/>
                <a:gdLst>
                  <a:gd name="T0" fmla="*/ 13 w 2122"/>
                  <a:gd name="T1" fmla="*/ 1192 h 1763"/>
                  <a:gd name="T2" fmla="*/ 13 w 2122"/>
                  <a:gd name="T3" fmla="*/ 1295 h 1763"/>
                  <a:gd name="T4" fmla="*/ 546 w 2122"/>
                  <a:gd name="T5" fmla="*/ 1751 h 1763"/>
                  <a:gd name="T6" fmla="*/ 891 w 2122"/>
                  <a:gd name="T7" fmla="*/ 1762 h 1763"/>
                  <a:gd name="T8" fmla="*/ 1550 w 2122"/>
                  <a:gd name="T9" fmla="*/ 1742 h 1763"/>
                  <a:gd name="T10" fmla="*/ 2121 w 2122"/>
                  <a:gd name="T11" fmla="*/ 1209 h 1763"/>
                  <a:gd name="T12" fmla="*/ 1496 w 2122"/>
                  <a:gd name="T13" fmla="*/ 685 h 1763"/>
                  <a:gd name="T14" fmla="*/ 1156 w 2122"/>
                  <a:gd name="T15" fmla="*/ 685 h 1763"/>
                  <a:gd name="T16" fmla="*/ 809 w 2122"/>
                  <a:gd name="T17" fmla="*/ 680 h 1763"/>
                  <a:gd name="T18" fmla="*/ 518 w 2122"/>
                  <a:gd name="T19" fmla="*/ 524 h 1763"/>
                  <a:gd name="T20" fmla="*/ 706 w 2122"/>
                  <a:gd name="T21" fmla="*/ 396 h 1763"/>
                  <a:gd name="T22" fmla="*/ 1100 w 2122"/>
                  <a:gd name="T23" fmla="*/ 381 h 1763"/>
                  <a:gd name="T24" fmla="*/ 1353 w 2122"/>
                  <a:gd name="T25" fmla="*/ 385 h 1763"/>
                  <a:gd name="T26" fmla="*/ 1550 w 2122"/>
                  <a:gd name="T27" fmla="*/ 548 h 1763"/>
                  <a:gd name="T28" fmla="*/ 2051 w 2122"/>
                  <a:gd name="T29" fmla="*/ 548 h 1763"/>
                  <a:gd name="T30" fmla="*/ 1997 w 2122"/>
                  <a:gd name="T31" fmla="*/ 216 h 1763"/>
                  <a:gd name="T32" fmla="*/ 1432 w 2122"/>
                  <a:gd name="T33" fmla="*/ 6 h 1763"/>
                  <a:gd name="T34" fmla="*/ 1070 w 2122"/>
                  <a:gd name="T35" fmla="*/ 0 h 1763"/>
                  <a:gd name="T36" fmla="*/ 313 w 2122"/>
                  <a:gd name="T37" fmla="*/ 55 h 1763"/>
                  <a:gd name="T38" fmla="*/ 0 w 2122"/>
                  <a:gd name="T39" fmla="*/ 556 h 1763"/>
                  <a:gd name="T40" fmla="*/ 435 w 2122"/>
                  <a:gd name="T41" fmla="*/ 1053 h 1763"/>
                  <a:gd name="T42" fmla="*/ 1280 w 2122"/>
                  <a:gd name="T43" fmla="*/ 1070 h 1763"/>
                  <a:gd name="T44" fmla="*/ 1366 w 2122"/>
                  <a:gd name="T45" fmla="*/ 1070 h 1763"/>
                  <a:gd name="T46" fmla="*/ 1603 w 2122"/>
                  <a:gd name="T47" fmla="*/ 1224 h 1763"/>
                  <a:gd name="T48" fmla="*/ 1374 w 2122"/>
                  <a:gd name="T49" fmla="*/ 1372 h 1763"/>
                  <a:gd name="T50" fmla="*/ 1030 w 2122"/>
                  <a:gd name="T51" fmla="*/ 1380 h 1763"/>
                  <a:gd name="T52" fmla="*/ 788 w 2122"/>
                  <a:gd name="T53" fmla="*/ 1380 h 1763"/>
                  <a:gd name="T54" fmla="*/ 524 w 2122"/>
                  <a:gd name="T55" fmla="*/ 1218 h 1763"/>
                  <a:gd name="T56" fmla="*/ 524 w 2122"/>
                  <a:gd name="T57" fmla="*/ 1188 h 1763"/>
                  <a:gd name="T58" fmla="*/ 13 w 2122"/>
                  <a:gd name="T59" fmla="*/ 1188 h 1763"/>
                  <a:gd name="T60" fmla="*/ 13 w 2122"/>
                  <a:gd name="T61" fmla="*/ 119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solidFill>
                    <a:srgbClr val="000000"/>
                  </a:solidFill>
                </a:endParaRPr>
              </a:p>
            </p:txBody>
          </p:sp>
          <p:sp>
            <p:nvSpPr>
              <p:cNvPr id="36" name="Freeform 76"/>
              <p:cNvSpPr>
                <a:spLocks noChangeArrowheads="1"/>
              </p:cNvSpPr>
              <p:nvPr/>
            </p:nvSpPr>
            <p:spPr bwMode="auto">
              <a:xfrm>
                <a:off x="6871608" y="2957319"/>
                <a:ext cx="896179" cy="630816"/>
              </a:xfrm>
              <a:custGeom>
                <a:avLst/>
                <a:gdLst>
                  <a:gd name="T0" fmla="*/ 1603 w 2491"/>
                  <a:gd name="T1" fmla="*/ 1070 h 1756"/>
                  <a:gd name="T2" fmla="*/ 895 w 2491"/>
                  <a:gd name="T3" fmla="*/ 1070 h 1756"/>
                  <a:gd name="T4" fmla="*/ 1248 w 2491"/>
                  <a:gd name="T5" fmla="*/ 377 h 1756"/>
                  <a:gd name="T6" fmla="*/ 1603 w 2491"/>
                  <a:gd name="T7" fmla="*/ 1070 h 1756"/>
                  <a:gd name="T8" fmla="*/ 1937 w 2491"/>
                  <a:gd name="T9" fmla="*/ 1755 h 1756"/>
                  <a:gd name="T10" fmla="*/ 2490 w 2491"/>
                  <a:gd name="T11" fmla="*/ 1755 h 1756"/>
                  <a:gd name="T12" fmla="*/ 1593 w 2491"/>
                  <a:gd name="T13" fmla="*/ 0 h 1756"/>
                  <a:gd name="T14" fmla="*/ 916 w 2491"/>
                  <a:gd name="T15" fmla="*/ 0 h 1756"/>
                  <a:gd name="T16" fmla="*/ 0 w 2491"/>
                  <a:gd name="T17" fmla="*/ 1755 h 1756"/>
                  <a:gd name="T18" fmla="*/ 554 w 2491"/>
                  <a:gd name="T19" fmla="*/ 1755 h 1756"/>
                  <a:gd name="T20" fmla="*/ 719 w 2491"/>
                  <a:gd name="T21" fmla="*/ 1438 h 1756"/>
                  <a:gd name="T22" fmla="*/ 1781 w 2491"/>
                  <a:gd name="T23" fmla="*/ 1438 h 1756"/>
                  <a:gd name="T24" fmla="*/ 1937 w 2491"/>
                  <a:gd name="T25" fmla="*/ 175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solidFill>
                    <a:srgbClr val="000000"/>
                  </a:solidFill>
                </a:endParaRPr>
              </a:p>
            </p:txBody>
          </p:sp>
          <p:sp>
            <p:nvSpPr>
              <p:cNvPr id="37" name="Freeform 77"/>
              <p:cNvSpPr>
                <a:spLocks noChangeArrowheads="1"/>
              </p:cNvSpPr>
              <p:nvPr/>
            </p:nvSpPr>
            <p:spPr bwMode="auto">
              <a:xfrm>
                <a:off x="3616144" y="2954927"/>
                <a:ext cx="228600" cy="63500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8" name="Freeform 78"/>
              <p:cNvSpPr>
                <a:spLocks noChangeArrowheads="1"/>
              </p:cNvSpPr>
              <p:nvPr/>
            </p:nvSpPr>
            <p:spPr bwMode="auto">
              <a:xfrm>
                <a:off x="2117544" y="2954927"/>
                <a:ext cx="719138" cy="631825"/>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9" name="Freeform 79"/>
              <p:cNvSpPr>
                <a:spLocks noChangeArrowheads="1"/>
              </p:cNvSpPr>
              <p:nvPr/>
            </p:nvSpPr>
            <p:spPr bwMode="auto">
              <a:xfrm>
                <a:off x="4613094" y="2954927"/>
                <a:ext cx="717550" cy="631825"/>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40" name="Freeform 80"/>
              <p:cNvSpPr>
                <a:spLocks noChangeArrowheads="1"/>
              </p:cNvSpPr>
              <p:nvPr/>
            </p:nvSpPr>
            <p:spPr bwMode="auto">
              <a:xfrm>
                <a:off x="3936819" y="2954927"/>
                <a:ext cx="728663" cy="631825"/>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41" name="Freeform 81"/>
              <p:cNvSpPr>
                <a:spLocks noChangeArrowheads="1"/>
              </p:cNvSpPr>
              <p:nvPr/>
            </p:nvSpPr>
            <p:spPr bwMode="auto">
              <a:xfrm>
                <a:off x="2777944" y="2954927"/>
                <a:ext cx="730250" cy="631825"/>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grpSp>
        <p:sp>
          <p:nvSpPr>
            <p:cNvPr id="9" name="Freeform 82"/>
            <p:cNvSpPr/>
            <p:nvPr userDrawn="1"/>
          </p:nvSpPr>
          <p:spPr>
            <a:xfrm>
              <a:off x="0" y="6262643"/>
              <a:ext cx="12192000" cy="595357"/>
            </a:xfrm>
            <a:custGeom>
              <a:avLst/>
              <a:gdLst>
                <a:gd name="connsiteX0" fmla="*/ 0 w 12192000"/>
                <a:gd name="connsiteY0" fmla="*/ 0 h 595357"/>
                <a:gd name="connsiteX1" fmla="*/ 9243391 w 12192000"/>
                <a:gd name="connsiteY1" fmla="*/ 0 h 595357"/>
                <a:gd name="connsiteX2" fmla="*/ 9273305 w 12192000"/>
                <a:gd name="connsiteY2" fmla="*/ 0 h 595357"/>
                <a:gd name="connsiteX3" fmla="*/ 9460810 w 12192000"/>
                <a:gd name="connsiteY3" fmla="*/ 0 h 595357"/>
                <a:gd name="connsiteX4" fmla="*/ 9829743 w 12192000"/>
                <a:gd name="connsiteY4" fmla="*/ 189280 h 595357"/>
                <a:gd name="connsiteX5" fmla="*/ 9928959 w 12192000"/>
                <a:gd name="connsiteY5" fmla="*/ 331586 h 595357"/>
                <a:gd name="connsiteX6" fmla="*/ 10183629 w 12192000"/>
                <a:gd name="connsiteY6" fmla="*/ 462147 h 595357"/>
                <a:gd name="connsiteX7" fmla="*/ 11489219 w 12192000"/>
                <a:gd name="connsiteY7" fmla="*/ 462147 h 595357"/>
                <a:gd name="connsiteX8" fmla="*/ 11743889 w 12192000"/>
                <a:gd name="connsiteY8" fmla="*/ 331586 h 595357"/>
                <a:gd name="connsiteX9" fmla="*/ 11842749 w 12192000"/>
                <a:gd name="connsiteY9" fmla="*/ 189280 h 595357"/>
                <a:gd name="connsiteX10" fmla="*/ 12103464 w 12192000"/>
                <a:gd name="connsiteY10" fmla="*/ 12964 h 595357"/>
                <a:gd name="connsiteX11" fmla="*/ 12192000 w 12192000"/>
                <a:gd name="connsiteY11" fmla="*/ 2358 h 595357"/>
                <a:gd name="connsiteX12" fmla="*/ 12192000 w 12192000"/>
                <a:gd name="connsiteY12" fmla="*/ 595357 h 595357"/>
                <a:gd name="connsiteX13" fmla="*/ 9243391 w 12192000"/>
                <a:gd name="connsiteY13" fmla="*/ 595357 h 595357"/>
                <a:gd name="connsiteX14" fmla="*/ 9243391 w 12192000"/>
                <a:gd name="connsiteY14" fmla="*/ 595356 h 595357"/>
                <a:gd name="connsiteX15" fmla="*/ 0 w 12192000"/>
                <a:gd name="connsiteY15" fmla="*/ 595356 h 5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595357">
                  <a:moveTo>
                    <a:pt x="0" y="0"/>
                  </a:moveTo>
                  <a:lnTo>
                    <a:pt x="9243391" y="0"/>
                  </a:lnTo>
                  <a:lnTo>
                    <a:pt x="9273305" y="0"/>
                  </a:lnTo>
                  <a:lnTo>
                    <a:pt x="9460810" y="0"/>
                  </a:lnTo>
                  <a:cubicBezTo>
                    <a:pt x="9608382" y="0"/>
                    <a:pt x="9747000" y="71153"/>
                    <a:pt x="9829743" y="189280"/>
                  </a:cubicBezTo>
                  <a:lnTo>
                    <a:pt x="9928959" y="331586"/>
                  </a:lnTo>
                  <a:cubicBezTo>
                    <a:pt x="9986269" y="413446"/>
                    <a:pt x="10081547" y="462147"/>
                    <a:pt x="10183629" y="462147"/>
                  </a:cubicBezTo>
                  <a:lnTo>
                    <a:pt x="11489219" y="462147"/>
                  </a:lnTo>
                  <a:cubicBezTo>
                    <a:pt x="11591302" y="462147"/>
                    <a:pt x="11687295" y="413446"/>
                    <a:pt x="11743889" y="331586"/>
                  </a:cubicBezTo>
                  <a:lnTo>
                    <a:pt x="11842749" y="189280"/>
                  </a:lnTo>
                  <a:cubicBezTo>
                    <a:pt x="11905072" y="100685"/>
                    <a:pt x="11998426" y="38513"/>
                    <a:pt x="12103464" y="12964"/>
                  </a:cubicBezTo>
                  <a:lnTo>
                    <a:pt x="12192000" y="2358"/>
                  </a:lnTo>
                  <a:lnTo>
                    <a:pt x="12192000" y="595357"/>
                  </a:lnTo>
                  <a:lnTo>
                    <a:pt x="9243391" y="595357"/>
                  </a:lnTo>
                  <a:lnTo>
                    <a:pt x="9243391" y="595356"/>
                  </a:lnTo>
                  <a:lnTo>
                    <a:pt x="0" y="595356"/>
                  </a:lnTo>
                  <a:close/>
                </a:path>
              </a:pathLst>
            </a:custGeom>
            <a:solidFill>
              <a:schemeClr val="bg1"/>
            </a:solidFill>
            <a:ln>
              <a:noFill/>
            </a:ln>
            <a:effectLst>
              <a:innerShdw blurRad="63500" dist="50800" dir="16200000">
                <a:schemeClr val="tx2">
                  <a:alpha val="4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grpSp>
          <p:nvGrpSpPr>
            <p:cNvPr id="10" name="Group 264"/>
            <p:cNvGrpSpPr/>
            <p:nvPr userDrawn="1"/>
          </p:nvGrpSpPr>
          <p:grpSpPr>
            <a:xfrm>
              <a:off x="10201828" y="6560784"/>
              <a:ext cx="1295239" cy="97842"/>
              <a:chOff x="4138772" y="2431190"/>
              <a:chExt cx="2732447" cy="206409"/>
            </a:xfrm>
            <a:solidFill>
              <a:schemeClr val="bg1"/>
            </a:solidFill>
          </p:grpSpPr>
          <p:sp>
            <p:nvSpPr>
              <p:cNvPr id="11" name="Freeform 265"/>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a:defRPr/>
                </a:pPr>
                <a:endParaRPr lang="en-US" sz="1800" dirty="0">
                  <a:solidFill>
                    <a:srgbClr val="000000"/>
                  </a:solidFill>
                </a:endParaRPr>
              </a:p>
            </p:txBody>
          </p:sp>
          <p:sp>
            <p:nvSpPr>
              <p:cNvPr id="12" name="Freeform 266"/>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a:defRPr/>
                </a:pPr>
                <a:endParaRPr lang="en-US" sz="1800" dirty="0">
                  <a:solidFill>
                    <a:srgbClr val="000000"/>
                  </a:solidFill>
                </a:endParaRPr>
              </a:p>
            </p:txBody>
          </p:sp>
          <p:sp>
            <p:nvSpPr>
              <p:cNvPr id="13" name="Freeform 267"/>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14" name="Freeform 268"/>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15" name="Freeform 269"/>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a:defRPr/>
                </a:pPr>
                <a:endParaRPr lang="en-US" sz="1800" dirty="0">
                  <a:solidFill>
                    <a:srgbClr val="000000"/>
                  </a:solidFill>
                </a:endParaRPr>
              </a:p>
            </p:txBody>
          </p:sp>
          <p:sp>
            <p:nvSpPr>
              <p:cNvPr id="16" name="Freeform 270"/>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a:defRPr/>
                </a:pPr>
                <a:endParaRPr lang="en-US" sz="1800" dirty="0">
                  <a:solidFill>
                    <a:srgbClr val="000000"/>
                  </a:solidFill>
                </a:endParaRPr>
              </a:p>
            </p:txBody>
          </p:sp>
          <p:sp>
            <p:nvSpPr>
              <p:cNvPr id="17" name="Freeform 271"/>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18" name="Freeform 272"/>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19" name="Freeform 273"/>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20" name="Freeform 274"/>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21" name="Freeform 275"/>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22" name="Freeform 276"/>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a:defRPr/>
                </a:pPr>
                <a:endParaRPr lang="en-US" sz="1800" dirty="0">
                  <a:solidFill>
                    <a:srgbClr val="000000"/>
                  </a:solidFill>
                </a:endParaRPr>
              </a:p>
            </p:txBody>
          </p:sp>
          <p:sp>
            <p:nvSpPr>
              <p:cNvPr id="23" name="Freeform 277"/>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4" name="Freeform 278"/>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5" name="Freeform 279"/>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6" name="Freeform 280"/>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7" name="Freeform 281"/>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8" name="Freeform 282"/>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a:defRPr/>
                </a:pPr>
                <a:endParaRPr lang="en-US" sz="1800" dirty="0">
                  <a:solidFill>
                    <a:srgbClr val="000000"/>
                  </a:solidFill>
                </a:endParaRPr>
              </a:p>
            </p:txBody>
          </p:sp>
          <p:sp>
            <p:nvSpPr>
              <p:cNvPr id="29" name="Freeform 283"/>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30" name="Freeform 284"/>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a:defRPr/>
                </a:pPr>
                <a:endParaRPr lang="en-US" sz="1800" dirty="0">
                  <a:solidFill>
                    <a:srgbClr val="000000"/>
                  </a:solidFill>
                </a:endParaRPr>
              </a:p>
            </p:txBody>
          </p:sp>
          <p:sp>
            <p:nvSpPr>
              <p:cNvPr id="31" name="Freeform 285"/>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a:defRPr/>
                </a:pPr>
                <a:endParaRPr lang="en-US" sz="1800" dirty="0">
                  <a:solidFill>
                    <a:srgbClr val="000000"/>
                  </a:solidFill>
                </a:endParaRPr>
              </a:p>
            </p:txBody>
          </p:sp>
          <p:sp>
            <p:nvSpPr>
              <p:cNvPr id="32" name="Freeform 286"/>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a:defRPr/>
                </a:pPr>
                <a:endParaRPr lang="en-US" sz="1800" dirty="0">
                  <a:solidFill>
                    <a:srgbClr val="000000"/>
                  </a:solidFill>
                </a:endParaRPr>
              </a:p>
            </p:txBody>
          </p:sp>
          <p:sp>
            <p:nvSpPr>
              <p:cNvPr id="33" name="Freeform 287"/>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a:defRPr/>
                </a:pPr>
                <a:endParaRPr lang="en-US" sz="1800" dirty="0">
                  <a:solidFill>
                    <a:srgbClr val="000000"/>
                  </a:solidFill>
                </a:endParaRPr>
              </a:p>
            </p:txBody>
          </p:sp>
        </p:grpSp>
      </p:grpSp>
      <p:sp>
        <p:nvSpPr>
          <p:cNvPr id="42" name="Oval 41"/>
          <p:cNvSpPr/>
          <p:nvPr userDrawn="1"/>
        </p:nvSpPr>
        <p:spPr>
          <a:xfrm>
            <a:off x="354013" y="6429375"/>
            <a:ext cx="261937" cy="26193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sp>
        <p:nvSpPr>
          <p:cNvPr id="291" name="Title 136"/>
          <p:cNvSpPr>
            <a:spLocks noGrp="1"/>
          </p:cNvSpPr>
          <p:nvPr>
            <p:ph type="title"/>
          </p:nvPr>
        </p:nvSpPr>
        <p:spPr>
          <a:xfrm>
            <a:off x="421962" y="710242"/>
            <a:ext cx="6178871" cy="630942"/>
          </a:xfrm>
          <a:prstGeom prst="rect">
            <a:avLst/>
          </a:prstGeom>
        </p:spPr>
        <p:txBody>
          <a:bodyPr wrap="square">
            <a:spAutoFit/>
          </a:bodyPr>
          <a:lstStyle>
            <a:lvl1pPr marL="0" algn="l" defTabSz="914400" rtl="0" eaLnBrk="1" latinLnBrk="0" hangingPunct="1">
              <a:defRPr lang="en-US" sz="3500" b="1" kern="1200" dirty="0">
                <a:solidFill>
                  <a:schemeClr val="bg1"/>
                </a:solidFill>
                <a:latin typeface="+mn-lt"/>
                <a:ea typeface="+mn-ea"/>
                <a:cs typeface="+mn-cs"/>
              </a:defRPr>
            </a:lvl1pPr>
          </a:lstStyle>
          <a:p>
            <a:r>
              <a:rPr lang="tr-TR" smtClean="0"/>
              <a:t>Asıl başlık stili için tıklatın</a:t>
            </a:r>
            <a:endParaRPr lang="en-US" dirty="0"/>
          </a:p>
        </p:txBody>
      </p:sp>
      <p:sp>
        <p:nvSpPr>
          <p:cNvPr id="292" name="Text Placeholder 148"/>
          <p:cNvSpPr>
            <a:spLocks noGrp="1"/>
          </p:cNvSpPr>
          <p:nvPr>
            <p:ph type="body" sz="quarter" idx="11"/>
          </p:nvPr>
        </p:nvSpPr>
        <p:spPr>
          <a:xfrm>
            <a:off x="417512" y="1879794"/>
            <a:ext cx="6183319" cy="840230"/>
          </a:xfrm>
          <a:prstGeom prst="rect">
            <a:avLst/>
          </a:prstGeom>
        </p:spPr>
        <p:txBody>
          <a:bodyPr wrap="square">
            <a:spAutoFit/>
          </a:bodyPr>
          <a:lstStyle>
            <a:lvl1pPr marL="0" indent="0" algn="l" defTabSz="914400" rtl="0" eaLnBrk="1" latinLnBrk="0" hangingPunct="1">
              <a:buFontTx/>
              <a:buNone/>
              <a:defRPr lang="en-US" sz="2700" b="1" kern="1200" dirty="0">
                <a:solidFill>
                  <a:schemeClr val="bg1"/>
                </a:solidFill>
                <a:latin typeface="+mn-lt"/>
                <a:ea typeface="+mn-ea"/>
                <a:cs typeface="+mn-cs"/>
              </a:defRPr>
            </a:lvl1pPr>
            <a:lvl2pPr marL="0" indent="0" algn="l" defTabSz="914400" rtl="0" eaLnBrk="1" latinLnBrk="0" hangingPunct="1">
              <a:buFontTx/>
              <a:buNone/>
              <a:defRPr lang="en-US" sz="1700" b="1" kern="1200" dirty="0" smtClean="0">
                <a:solidFill>
                  <a:schemeClr val="accent1"/>
                </a:solidFill>
                <a:latin typeface="+mn-lt"/>
                <a:ea typeface="+mn-ea"/>
                <a:cs typeface="+mn-cs"/>
              </a:defRPr>
            </a:lvl2pPr>
            <a:lvl3pPr marL="0" indent="0" algn="l" defTabSz="914400" rtl="0" eaLnBrk="1" latinLnBrk="0" hangingPunct="1">
              <a:buFontTx/>
              <a:buNone/>
              <a:defRPr lang="en-US" sz="1700" b="1" kern="1200" dirty="0" smtClean="0">
                <a:solidFill>
                  <a:schemeClr val="accent1"/>
                </a:solidFill>
                <a:latin typeface="+mn-lt"/>
                <a:ea typeface="+mn-ea"/>
                <a:cs typeface="+mn-cs"/>
              </a:defRPr>
            </a:lvl3pPr>
            <a:lvl4pPr marL="0" indent="0" algn="l" defTabSz="914400" rtl="0" eaLnBrk="1" latinLnBrk="0" hangingPunct="1">
              <a:buFontTx/>
              <a:buNone/>
              <a:defRPr lang="en-US" sz="1700" b="1" kern="1200" dirty="0" smtClean="0">
                <a:solidFill>
                  <a:schemeClr val="accent1"/>
                </a:solidFill>
                <a:latin typeface="+mn-lt"/>
                <a:ea typeface="+mn-ea"/>
                <a:cs typeface="+mn-cs"/>
              </a:defRPr>
            </a:lvl4pPr>
            <a:lvl5pPr marL="0" indent="0" algn="l" defTabSz="914400" rtl="0" eaLnBrk="1" latinLnBrk="0" hangingPunct="1">
              <a:buFontTx/>
              <a:buNone/>
              <a:defRPr lang="en-US" sz="1700" b="1" kern="1200" dirty="0">
                <a:solidFill>
                  <a:schemeClr val="accent1"/>
                </a:solidFill>
                <a:latin typeface="+mn-lt"/>
                <a:ea typeface="+mn-ea"/>
                <a:cs typeface="+mn-cs"/>
              </a:defRPr>
            </a:lvl5pPr>
          </a:lstStyle>
          <a:p>
            <a:pPr lvl="0"/>
            <a:r>
              <a:rPr lang="tr-TR" smtClean="0"/>
              <a:t>Asıl metin stillerini düzenlemek için tıklatın</a:t>
            </a:r>
          </a:p>
        </p:txBody>
      </p:sp>
      <p:sp>
        <p:nvSpPr>
          <p:cNvPr id="293" name="Picture Placeholder 160"/>
          <p:cNvSpPr>
            <a:spLocks noGrp="1"/>
          </p:cNvSpPr>
          <p:nvPr>
            <p:ph type="pic" sz="quarter" idx="14"/>
          </p:nvPr>
        </p:nvSpPr>
        <p:spPr>
          <a:xfrm>
            <a:off x="6726123" y="710242"/>
            <a:ext cx="5047656" cy="4690701"/>
          </a:xfrm>
          <a:prstGeom prst="rect">
            <a:avLst/>
          </a:prstGeom>
          <a:solidFill>
            <a:schemeClr val="tx1">
              <a:alpha val="10000"/>
            </a:schemeClr>
          </a:solidFill>
        </p:spPr>
        <p:txBody>
          <a:bodyPr/>
          <a:lstStyle>
            <a:lvl1pPr marL="0" indent="0">
              <a:buNone/>
              <a:defRPr lang="en-US" sz="1700" kern="1200" baseline="0">
                <a:solidFill>
                  <a:schemeClr val="bg1"/>
                </a:solidFill>
                <a:latin typeface="+mn-lt"/>
                <a:ea typeface="+mn-ea"/>
                <a:cs typeface="+mn-cs"/>
              </a:defRPr>
            </a:lvl1pPr>
          </a:lstStyle>
          <a:p>
            <a:pPr lvl="0"/>
            <a:r>
              <a:rPr lang="tr-TR" noProof="0" smtClean="0"/>
              <a:t>Resim eklemek için simgeyi tıklatın</a:t>
            </a:r>
            <a:endParaRPr lang="en-US" noProof="0" dirty="0"/>
          </a:p>
        </p:txBody>
      </p:sp>
      <p:sp>
        <p:nvSpPr>
          <p:cNvPr id="43" name="Slide Number Placeholder 2"/>
          <p:cNvSpPr>
            <a:spLocks noGrp="1"/>
          </p:cNvSpPr>
          <p:nvPr userDrawn="1">
            <p:ph type="sldNum" sz="quarter" idx="15"/>
          </p:nvPr>
        </p:nvSpPr>
        <p:spPr/>
        <p:txBody>
          <a:bodyPr/>
          <a:lstStyle>
            <a:lvl1pPr>
              <a:defRPr/>
            </a:lvl1pPr>
          </a:lstStyle>
          <a:p>
            <a:pPr>
              <a:defRPr/>
            </a:pPr>
            <a:fld id="{EC9D70A0-90C2-4CEC-B796-FE67CF21F36C}"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96515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perator-Yellow">
    <p:spTree>
      <p:nvGrpSpPr>
        <p:cNvPr id="1" name=""/>
        <p:cNvGrpSpPr/>
        <p:nvPr/>
      </p:nvGrpSpPr>
      <p:grpSpPr>
        <a:xfrm>
          <a:off x="0" y="0"/>
          <a:ext cx="0" cy="0"/>
          <a:chOff x="0" y="0"/>
          <a:chExt cx="0" cy="0"/>
        </a:xfrm>
      </p:grpSpPr>
      <p:sp>
        <p:nvSpPr>
          <p:cNvPr id="5" name="Rectangle 3"/>
          <p:cNvSpPr/>
          <p:nvPr userDrawn="1"/>
        </p:nvSpPr>
        <p:spPr>
          <a:xfrm>
            <a:off x="0" y="0"/>
            <a:ext cx="12192000" cy="6858000"/>
          </a:xfrm>
          <a:prstGeom prst="rect">
            <a:avLst/>
          </a:prstGeom>
          <a:gradFill>
            <a:gsLst>
              <a:gs pos="100000">
                <a:schemeClr val="accent3">
                  <a:lumMod val="60000"/>
                  <a:lumOff val="40000"/>
                </a:schemeClr>
              </a:gs>
              <a:gs pos="0">
                <a:schemeClr val="accent3">
                  <a:lumMod val="75000"/>
                </a:schemeClr>
              </a:gs>
              <a:gs pos="55000">
                <a:schemeClr val="accent3"/>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grpSp>
        <p:nvGrpSpPr>
          <p:cNvPr id="6" name="Group 288"/>
          <p:cNvGrpSpPr>
            <a:grpSpLocks/>
          </p:cNvGrpSpPr>
          <p:nvPr userDrawn="1"/>
        </p:nvGrpSpPr>
        <p:grpSpPr bwMode="auto">
          <a:xfrm>
            <a:off x="0" y="6111877"/>
            <a:ext cx="12192000" cy="746125"/>
            <a:chOff x="0" y="6111166"/>
            <a:chExt cx="12192000" cy="746834"/>
          </a:xfrm>
        </p:grpSpPr>
        <p:sp>
          <p:nvSpPr>
            <p:cNvPr id="7" name="Freeform 48"/>
            <p:cNvSpPr>
              <a:spLocks noChangeArrowheads="1"/>
            </p:cNvSpPr>
            <p:nvPr userDrawn="1"/>
          </p:nvSpPr>
          <p:spPr bwMode="auto">
            <a:xfrm>
              <a:off x="9705975" y="6353449"/>
              <a:ext cx="2263775" cy="470573"/>
            </a:xfrm>
            <a:custGeom>
              <a:avLst/>
              <a:gdLst>
                <a:gd name="T0" fmla="*/ 0 w 6578"/>
                <a:gd name="T1" fmla="*/ 0 h 1336"/>
                <a:gd name="T2" fmla="*/ 2147483646 w 6578"/>
                <a:gd name="T3" fmla="*/ 2147483646 h 1336"/>
                <a:gd name="T4" fmla="*/ 2147483646 w 6578"/>
                <a:gd name="T5" fmla="*/ 2147483646 h 1336"/>
                <a:gd name="T6" fmla="*/ 2147483646 w 6578"/>
                <a:gd name="T7" fmla="*/ 2147483646 h 1336"/>
                <a:gd name="T8" fmla="*/ 2147483646 w 6578"/>
                <a:gd name="T9" fmla="*/ 2147483646 h 1336"/>
                <a:gd name="T10" fmla="*/ 2147483646 w 6578"/>
                <a:gd name="T11" fmla="*/ 2147483646 h 1336"/>
                <a:gd name="T12" fmla="*/ 2147483646 w 6578"/>
                <a:gd name="T13" fmla="*/ 2147483646 h 1336"/>
                <a:gd name="T14" fmla="*/ 0 w 6578"/>
                <a:gd name="T15" fmla="*/ 2147483646 h 1336"/>
                <a:gd name="T16" fmla="*/ 0 w 6578"/>
                <a:gd name="T17" fmla="*/ 0 h 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8" h="1336">
                  <a:moveTo>
                    <a:pt x="0" y="0"/>
                  </a:moveTo>
                  <a:cubicBezTo>
                    <a:pt x="0" y="0"/>
                    <a:pt x="254" y="136"/>
                    <a:pt x="390" y="294"/>
                  </a:cubicBezTo>
                  <a:cubicBezTo>
                    <a:pt x="519" y="446"/>
                    <a:pt x="1050" y="458"/>
                    <a:pt x="1324" y="458"/>
                  </a:cubicBezTo>
                  <a:lnTo>
                    <a:pt x="5240" y="458"/>
                  </a:lnTo>
                  <a:cubicBezTo>
                    <a:pt x="5513" y="458"/>
                    <a:pt x="6035" y="469"/>
                    <a:pt x="6168" y="314"/>
                  </a:cubicBezTo>
                  <a:cubicBezTo>
                    <a:pt x="6309" y="150"/>
                    <a:pt x="6577" y="6"/>
                    <a:pt x="6577" y="6"/>
                  </a:cubicBezTo>
                  <a:lnTo>
                    <a:pt x="6563" y="1335"/>
                  </a:lnTo>
                  <a:lnTo>
                    <a:pt x="0" y="1335"/>
                  </a:lnTo>
                  <a:lnTo>
                    <a:pt x="0"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grpSp>
          <p:nvGrpSpPr>
            <p:cNvPr id="8" name="Group 73"/>
            <p:cNvGrpSpPr>
              <a:grpSpLocks/>
            </p:cNvGrpSpPr>
            <p:nvPr userDrawn="1"/>
          </p:nvGrpSpPr>
          <p:grpSpPr bwMode="auto">
            <a:xfrm>
              <a:off x="10053249" y="6111166"/>
              <a:ext cx="1602719" cy="347393"/>
              <a:chOff x="2117544" y="2639015"/>
              <a:chExt cx="5837238" cy="1265237"/>
            </a:xfrm>
          </p:grpSpPr>
          <p:sp>
            <p:nvSpPr>
              <p:cNvPr id="34" name="Freeform 74"/>
              <p:cNvSpPr>
                <a:spLocks noChangeArrowheads="1"/>
              </p:cNvSpPr>
              <p:nvPr/>
            </p:nvSpPr>
            <p:spPr bwMode="auto">
              <a:xfrm>
                <a:off x="5492569" y="2639015"/>
                <a:ext cx="2462213" cy="1265237"/>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5" name="Freeform 75"/>
              <p:cNvSpPr>
                <a:spLocks noChangeArrowheads="1"/>
              </p:cNvSpPr>
              <p:nvPr/>
            </p:nvSpPr>
            <p:spPr bwMode="auto">
              <a:xfrm>
                <a:off x="5738373" y="2957319"/>
                <a:ext cx="763199" cy="636605"/>
              </a:xfrm>
              <a:custGeom>
                <a:avLst/>
                <a:gdLst>
                  <a:gd name="T0" fmla="*/ 13 w 2122"/>
                  <a:gd name="T1" fmla="*/ 1192 h 1763"/>
                  <a:gd name="T2" fmla="*/ 13 w 2122"/>
                  <a:gd name="T3" fmla="*/ 1295 h 1763"/>
                  <a:gd name="T4" fmla="*/ 546 w 2122"/>
                  <a:gd name="T5" fmla="*/ 1751 h 1763"/>
                  <a:gd name="T6" fmla="*/ 891 w 2122"/>
                  <a:gd name="T7" fmla="*/ 1762 h 1763"/>
                  <a:gd name="T8" fmla="*/ 1550 w 2122"/>
                  <a:gd name="T9" fmla="*/ 1742 h 1763"/>
                  <a:gd name="T10" fmla="*/ 2121 w 2122"/>
                  <a:gd name="T11" fmla="*/ 1209 h 1763"/>
                  <a:gd name="T12" fmla="*/ 1496 w 2122"/>
                  <a:gd name="T13" fmla="*/ 685 h 1763"/>
                  <a:gd name="T14" fmla="*/ 1156 w 2122"/>
                  <a:gd name="T15" fmla="*/ 685 h 1763"/>
                  <a:gd name="T16" fmla="*/ 809 w 2122"/>
                  <a:gd name="T17" fmla="*/ 680 h 1763"/>
                  <a:gd name="T18" fmla="*/ 518 w 2122"/>
                  <a:gd name="T19" fmla="*/ 524 h 1763"/>
                  <a:gd name="T20" fmla="*/ 706 w 2122"/>
                  <a:gd name="T21" fmla="*/ 396 h 1763"/>
                  <a:gd name="T22" fmla="*/ 1100 w 2122"/>
                  <a:gd name="T23" fmla="*/ 381 h 1763"/>
                  <a:gd name="T24" fmla="*/ 1353 w 2122"/>
                  <a:gd name="T25" fmla="*/ 385 h 1763"/>
                  <a:gd name="T26" fmla="*/ 1550 w 2122"/>
                  <a:gd name="T27" fmla="*/ 548 h 1763"/>
                  <a:gd name="T28" fmla="*/ 2051 w 2122"/>
                  <a:gd name="T29" fmla="*/ 548 h 1763"/>
                  <a:gd name="T30" fmla="*/ 1997 w 2122"/>
                  <a:gd name="T31" fmla="*/ 216 h 1763"/>
                  <a:gd name="T32" fmla="*/ 1432 w 2122"/>
                  <a:gd name="T33" fmla="*/ 6 h 1763"/>
                  <a:gd name="T34" fmla="*/ 1070 w 2122"/>
                  <a:gd name="T35" fmla="*/ 0 h 1763"/>
                  <a:gd name="T36" fmla="*/ 313 w 2122"/>
                  <a:gd name="T37" fmla="*/ 55 h 1763"/>
                  <a:gd name="T38" fmla="*/ 0 w 2122"/>
                  <a:gd name="T39" fmla="*/ 556 h 1763"/>
                  <a:gd name="T40" fmla="*/ 435 w 2122"/>
                  <a:gd name="T41" fmla="*/ 1053 h 1763"/>
                  <a:gd name="T42" fmla="*/ 1280 w 2122"/>
                  <a:gd name="T43" fmla="*/ 1070 h 1763"/>
                  <a:gd name="T44" fmla="*/ 1366 w 2122"/>
                  <a:gd name="T45" fmla="*/ 1070 h 1763"/>
                  <a:gd name="T46" fmla="*/ 1603 w 2122"/>
                  <a:gd name="T47" fmla="*/ 1224 h 1763"/>
                  <a:gd name="T48" fmla="*/ 1374 w 2122"/>
                  <a:gd name="T49" fmla="*/ 1372 h 1763"/>
                  <a:gd name="T50" fmla="*/ 1030 w 2122"/>
                  <a:gd name="T51" fmla="*/ 1380 h 1763"/>
                  <a:gd name="T52" fmla="*/ 788 w 2122"/>
                  <a:gd name="T53" fmla="*/ 1380 h 1763"/>
                  <a:gd name="T54" fmla="*/ 524 w 2122"/>
                  <a:gd name="T55" fmla="*/ 1218 h 1763"/>
                  <a:gd name="T56" fmla="*/ 524 w 2122"/>
                  <a:gd name="T57" fmla="*/ 1188 h 1763"/>
                  <a:gd name="T58" fmla="*/ 13 w 2122"/>
                  <a:gd name="T59" fmla="*/ 1188 h 1763"/>
                  <a:gd name="T60" fmla="*/ 13 w 2122"/>
                  <a:gd name="T61" fmla="*/ 119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solidFill>
                    <a:srgbClr val="000000"/>
                  </a:solidFill>
                </a:endParaRPr>
              </a:p>
            </p:txBody>
          </p:sp>
          <p:sp>
            <p:nvSpPr>
              <p:cNvPr id="36" name="Freeform 76"/>
              <p:cNvSpPr>
                <a:spLocks noChangeArrowheads="1"/>
              </p:cNvSpPr>
              <p:nvPr/>
            </p:nvSpPr>
            <p:spPr bwMode="auto">
              <a:xfrm>
                <a:off x="6871608" y="2957319"/>
                <a:ext cx="896179" cy="630816"/>
              </a:xfrm>
              <a:custGeom>
                <a:avLst/>
                <a:gdLst>
                  <a:gd name="T0" fmla="*/ 1603 w 2491"/>
                  <a:gd name="T1" fmla="*/ 1070 h 1756"/>
                  <a:gd name="T2" fmla="*/ 895 w 2491"/>
                  <a:gd name="T3" fmla="*/ 1070 h 1756"/>
                  <a:gd name="T4" fmla="*/ 1248 w 2491"/>
                  <a:gd name="T5" fmla="*/ 377 h 1756"/>
                  <a:gd name="T6" fmla="*/ 1603 w 2491"/>
                  <a:gd name="T7" fmla="*/ 1070 h 1756"/>
                  <a:gd name="T8" fmla="*/ 1937 w 2491"/>
                  <a:gd name="T9" fmla="*/ 1755 h 1756"/>
                  <a:gd name="T10" fmla="*/ 2490 w 2491"/>
                  <a:gd name="T11" fmla="*/ 1755 h 1756"/>
                  <a:gd name="T12" fmla="*/ 1593 w 2491"/>
                  <a:gd name="T13" fmla="*/ 0 h 1756"/>
                  <a:gd name="T14" fmla="*/ 916 w 2491"/>
                  <a:gd name="T15" fmla="*/ 0 h 1756"/>
                  <a:gd name="T16" fmla="*/ 0 w 2491"/>
                  <a:gd name="T17" fmla="*/ 1755 h 1756"/>
                  <a:gd name="T18" fmla="*/ 554 w 2491"/>
                  <a:gd name="T19" fmla="*/ 1755 h 1756"/>
                  <a:gd name="T20" fmla="*/ 719 w 2491"/>
                  <a:gd name="T21" fmla="*/ 1438 h 1756"/>
                  <a:gd name="T22" fmla="*/ 1781 w 2491"/>
                  <a:gd name="T23" fmla="*/ 1438 h 1756"/>
                  <a:gd name="T24" fmla="*/ 1937 w 2491"/>
                  <a:gd name="T25" fmla="*/ 175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solidFill>
                    <a:srgbClr val="000000"/>
                  </a:solidFill>
                </a:endParaRPr>
              </a:p>
            </p:txBody>
          </p:sp>
          <p:sp>
            <p:nvSpPr>
              <p:cNvPr id="37" name="Freeform 77"/>
              <p:cNvSpPr>
                <a:spLocks noChangeArrowheads="1"/>
              </p:cNvSpPr>
              <p:nvPr/>
            </p:nvSpPr>
            <p:spPr bwMode="auto">
              <a:xfrm>
                <a:off x="3616144" y="2954927"/>
                <a:ext cx="228600" cy="63500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8" name="Freeform 78"/>
              <p:cNvSpPr>
                <a:spLocks noChangeArrowheads="1"/>
              </p:cNvSpPr>
              <p:nvPr/>
            </p:nvSpPr>
            <p:spPr bwMode="auto">
              <a:xfrm>
                <a:off x="2117544" y="2954927"/>
                <a:ext cx="719138" cy="631825"/>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9" name="Freeform 79"/>
              <p:cNvSpPr>
                <a:spLocks noChangeArrowheads="1"/>
              </p:cNvSpPr>
              <p:nvPr/>
            </p:nvSpPr>
            <p:spPr bwMode="auto">
              <a:xfrm>
                <a:off x="4613094" y="2954927"/>
                <a:ext cx="717550" cy="631825"/>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40" name="Freeform 80"/>
              <p:cNvSpPr>
                <a:spLocks noChangeArrowheads="1"/>
              </p:cNvSpPr>
              <p:nvPr/>
            </p:nvSpPr>
            <p:spPr bwMode="auto">
              <a:xfrm>
                <a:off x="3936819" y="2954927"/>
                <a:ext cx="728663" cy="631825"/>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41" name="Freeform 81"/>
              <p:cNvSpPr>
                <a:spLocks noChangeArrowheads="1"/>
              </p:cNvSpPr>
              <p:nvPr/>
            </p:nvSpPr>
            <p:spPr bwMode="auto">
              <a:xfrm>
                <a:off x="2777944" y="2954927"/>
                <a:ext cx="730250" cy="631825"/>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grpSp>
        <p:sp>
          <p:nvSpPr>
            <p:cNvPr id="9" name="Freeform 82"/>
            <p:cNvSpPr/>
            <p:nvPr userDrawn="1"/>
          </p:nvSpPr>
          <p:spPr>
            <a:xfrm>
              <a:off x="0" y="6262643"/>
              <a:ext cx="12192000" cy="595357"/>
            </a:xfrm>
            <a:custGeom>
              <a:avLst/>
              <a:gdLst>
                <a:gd name="connsiteX0" fmla="*/ 0 w 12192000"/>
                <a:gd name="connsiteY0" fmla="*/ 0 h 595357"/>
                <a:gd name="connsiteX1" fmla="*/ 9243391 w 12192000"/>
                <a:gd name="connsiteY1" fmla="*/ 0 h 595357"/>
                <a:gd name="connsiteX2" fmla="*/ 9273305 w 12192000"/>
                <a:gd name="connsiteY2" fmla="*/ 0 h 595357"/>
                <a:gd name="connsiteX3" fmla="*/ 9460810 w 12192000"/>
                <a:gd name="connsiteY3" fmla="*/ 0 h 595357"/>
                <a:gd name="connsiteX4" fmla="*/ 9829743 w 12192000"/>
                <a:gd name="connsiteY4" fmla="*/ 189280 h 595357"/>
                <a:gd name="connsiteX5" fmla="*/ 9928959 w 12192000"/>
                <a:gd name="connsiteY5" fmla="*/ 331586 h 595357"/>
                <a:gd name="connsiteX6" fmla="*/ 10183629 w 12192000"/>
                <a:gd name="connsiteY6" fmla="*/ 462147 h 595357"/>
                <a:gd name="connsiteX7" fmla="*/ 11489219 w 12192000"/>
                <a:gd name="connsiteY7" fmla="*/ 462147 h 595357"/>
                <a:gd name="connsiteX8" fmla="*/ 11743889 w 12192000"/>
                <a:gd name="connsiteY8" fmla="*/ 331586 h 595357"/>
                <a:gd name="connsiteX9" fmla="*/ 11842749 w 12192000"/>
                <a:gd name="connsiteY9" fmla="*/ 189280 h 595357"/>
                <a:gd name="connsiteX10" fmla="*/ 12103464 w 12192000"/>
                <a:gd name="connsiteY10" fmla="*/ 12964 h 595357"/>
                <a:gd name="connsiteX11" fmla="*/ 12192000 w 12192000"/>
                <a:gd name="connsiteY11" fmla="*/ 2358 h 595357"/>
                <a:gd name="connsiteX12" fmla="*/ 12192000 w 12192000"/>
                <a:gd name="connsiteY12" fmla="*/ 595357 h 595357"/>
                <a:gd name="connsiteX13" fmla="*/ 9243391 w 12192000"/>
                <a:gd name="connsiteY13" fmla="*/ 595357 h 595357"/>
                <a:gd name="connsiteX14" fmla="*/ 9243391 w 12192000"/>
                <a:gd name="connsiteY14" fmla="*/ 595356 h 595357"/>
                <a:gd name="connsiteX15" fmla="*/ 0 w 12192000"/>
                <a:gd name="connsiteY15" fmla="*/ 595356 h 5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595357">
                  <a:moveTo>
                    <a:pt x="0" y="0"/>
                  </a:moveTo>
                  <a:lnTo>
                    <a:pt x="9243391" y="0"/>
                  </a:lnTo>
                  <a:lnTo>
                    <a:pt x="9273305" y="0"/>
                  </a:lnTo>
                  <a:lnTo>
                    <a:pt x="9460810" y="0"/>
                  </a:lnTo>
                  <a:cubicBezTo>
                    <a:pt x="9608382" y="0"/>
                    <a:pt x="9747000" y="71153"/>
                    <a:pt x="9829743" y="189280"/>
                  </a:cubicBezTo>
                  <a:lnTo>
                    <a:pt x="9928959" y="331586"/>
                  </a:lnTo>
                  <a:cubicBezTo>
                    <a:pt x="9986269" y="413446"/>
                    <a:pt x="10081547" y="462147"/>
                    <a:pt x="10183629" y="462147"/>
                  </a:cubicBezTo>
                  <a:lnTo>
                    <a:pt x="11489219" y="462147"/>
                  </a:lnTo>
                  <a:cubicBezTo>
                    <a:pt x="11591302" y="462147"/>
                    <a:pt x="11687295" y="413446"/>
                    <a:pt x="11743889" y="331586"/>
                  </a:cubicBezTo>
                  <a:lnTo>
                    <a:pt x="11842749" y="189280"/>
                  </a:lnTo>
                  <a:cubicBezTo>
                    <a:pt x="11905072" y="100685"/>
                    <a:pt x="11998426" y="38513"/>
                    <a:pt x="12103464" y="12964"/>
                  </a:cubicBezTo>
                  <a:lnTo>
                    <a:pt x="12192000" y="2358"/>
                  </a:lnTo>
                  <a:lnTo>
                    <a:pt x="12192000" y="595357"/>
                  </a:lnTo>
                  <a:lnTo>
                    <a:pt x="9243391" y="595357"/>
                  </a:lnTo>
                  <a:lnTo>
                    <a:pt x="9243391" y="595356"/>
                  </a:lnTo>
                  <a:lnTo>
                    <a:pt x="0" y="595356"/>
                  </a:lnTo>
                  <a:close/>
                </a:path>
              </a:pathLst>
            </a:custGeom>
            <a:solidFill>
              <a:schemeClr val="bg1"/>
            </a:solidFill>
            <a:ln>
              <a:noFill/>
            </a:ln>
            <a:effectLst>
              <a:innerShdw blurRad="63500" dist="50800" dir="16200000">
                <a:schemeClr val="tx2">
                  <a:alpha val="4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grpSp>
          <p:nvGrpSpPr>
            <p:cNvPr id="10" name="Group 264"/>
            <p:cNvGrpSpPr/>
            <p:nvPr userDrawn="1"/>
          </p:nvGrpSpPr>
          <p:grpSpPr>
            <a:xfrm>
              <a:off x="10201828" y="6560784"/>
              <a:ext cx="1295239" cy="97842"/>
              <a:chOff x="4138772" y="2431190"/>
              <a:chExt cx="2732447" cy="206409"/>
            </a:xfrm>
            <a:solidFill>
              <a:schemeClr val="bg1"/>
            </a:solidFill>
          </p:grpSpPr>
          <p:sp>
            <p:nvSpPr>
              <p:cNvPr id="11" name="Freeform 265"/>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a:defRPr/>
                </a:pPr>
                <a:endParaRPr lang="en-US" sz="1800" dirty="0">
                  <a:solidFill>
                    <a:srgbClr val="000000"/>
                  </a:solidFill>
                </a:endParaRPr>
              </a:p>
            </p:txBody>
          </p:sp>
          <p:sp>
            <p:nvSpPr>
              <p:cNvPr id="12" name="Freeform 266"/>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a:defRPr/>
                </a:pPr>
                <a:endParaRPr lang="en-US" sz="1800" dirty="0">
                  <a:solidFill>
                    <a:srgbClr val="000000"/>
                  </a:solidFill>
                </a:endParaRPr>
              </a:p>
            </p:txBody>
          </p:sp>
          <p:sp>
            <p:nvSpPr>
              <p:cNvPr id="13" name="Freeform 267"/>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14" name="Freeform 268"/>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15" name="Freeform 269"/>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a:defRPr/>
                </a:pPr>
                <a:endParaRPr lang="en-US" sz="1800" dirty="0">
                  <a:solidFill>
                    <a:srgbClr val="000000"/>
                  </a:solidFill>
                </a:endParaRPr>
              </a:p>
            </p:txBody>
          </p:sp>
          <p:sp>
            <p:nvSpPr>
              <p:cNvPr id="16" name="Freeform 270"/>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a:defRPr/>
                </a:pPr>
                <a:endParaRPr lang="en-US" sz="1800" dirty="0">
                  <a:solidFill>
                    <a:srgbClr val="000000"/>
                  </a:solidFill>
                </a:endParaRPr>
              </a:p>
            </p:txBody>
          </p:sp>
          <p:sp>
            <p:nvSpPr>
              <p:cNvPr id="17" name="Freeform 271"/>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18" name="Freeform 272"/>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19" name="Freeform 273"/>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20" name="Freeform 274"/>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21" name="Freeform 275"/>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22" name="Freeform 276"/>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a:defRPr/>
                </a:pPr>
                <a:endParaRPr lang="en-US" sz="1800" dirty="0">
                  <a:solidFill>
                    <a:srgbClr val="000000"/>
                  </a:solidFill>
                </a:endParaRPr>
              </a:p>
            </p:txBody>
          </p:sp>
          <p:sp>
            <p:nvSpPr>
              <p:cNvPr id="23" name="Freeform 277"/>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4" name="Freeform 278"/>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5" name="Freeform 279"/>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6" name="Freeform 280"/>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7" name="Freeform 281"/>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8" name="Freeform 282"/>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a:defRPr/>
                </a:pPr>
                <a:endParaRPr lang="en-US" sz="1800" dirty="0">
                  <a:solidFill>
                    <a:srgbClr val="000000"/>
                  </a:solidFill>
                </a:endParaRPr>
              </a:p>
            </p:txBody>
          </p:sp>
          <p:sp>
            <p:nvSpPr>
              <p:cNvPr id="29" name="Freeform 283"/>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30" name="Freeform 284"/>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a:defRPr/>
                </a:pPr>
                <a:endParaRPr lang="en-US" sz="1800" dirty="0">
                  <a:solidFill>
                    <a:srgbClr val="000000"/>
                  </a:solidFill>
                </a:endParaRPr>
              </a:p>
            </p:txBody>
          </p:sp>
          <p:sp>
            <p:nvSpPr>
              <p:cNvPr id="31" name="Freeform 285"/>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a:defRPr/>
                </a:pPr>
                <a:endParaRPr lang="en-US" sz="1800" dirty="0">
                  <a:solidFill>
                    <a:srgbClr val="000000"/>
                  </a:solidFill>
                </a:endParaRPr>
              </a:p>
            </p:txBody>
          </p:sp>
          <p:sp>
            <p:nvSpPr>
              <p:cNvPr id="32" name="Freeform 286"/>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a:defRPr/>
                </a:pPr>
                <a:endParaRPr lang="en-US" sz="1800" dirty="0">
                  <a:solidFill>
                    <a:srgbClr val="000000"/>
                  </a:solidFill>
                </a:endParaRPr>
              </a:p>
            </p:txBody>
          </p:sp>
          <p:sp>
            <p:nvSpPr>
              <p:cNvPr id="33" name="Freeform 287"/>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a:defRPr/>
                </a:pPr>
                <a:endParaRPr lang="en-US" sz="1800" dirty="0">
                  <a:solidFill>
                    <a:srgbClr val="000000"/>
                  </a:solidFill>
                </a:endParaRPr>
              </a:p>
            </p:txBody>
          </p:sp>
        </p:grpSp>
      </p:grpSp>
      <p:sp>
        <p:nvSpPr>
          <p:cNvPr id="42" name="Oval 41"/>
          <p:cNvSpPr/>
          <p:nvPr userDrawn="1"/>
        </p:nvSpPr>
        <p:spPr>
          <a:xfrm>
            <a:off x="354013" y="6429375"/>
            <a:ext cx="261937" cy="26193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sp>
        <p:nvSpPr>
          <p:cNvPr id="291" name="Title 136"/>
          <p:cNvSpPr>
            <a:spLocks noGrp="1"/>
          </p:cNvSpPr>
          <p:nvPr>
            <p:ph type="title"/>
          </p:nvPr>
        </p:nvSpPr>
        <p:spPr>
          <a:xfrm>
            <a:off x="421962" y="710242"/>
            <a:ext cx="6178871" cy="630942"/>
          </a:xfrm>
          <a:prstGeom prst="rect">
            <a:avLst/>
          </a:prstGeom>
        </p:spPr>
        <p:txBody>
          <a:bodyPr wrap="square">
            <a:spAutoFit/>
          </a:bodyPr>
          <a:lstStyle>
            <a:lvl1pPr marL="0" algn="l" defTabSz="914400" rtl="0" eaLnBrk="1" latinLnBrk="0" hangingPunct="1">
              <a:defRPr lang="en-US" sz="3500" b="1" kern="1200" dirty="0">
                <a:solidFill>
                  <a:schemeClr val="bg1"/>
                </a:solidFill>
                <a:latin typeface="+mn-lt"/>
                <a:ea typeface="+mn-ea"/>
                <a:cs typeface="+mn-cs"/>
              </a:defRPr>
            </a:lvl1pPr>
          </a:lstStyle>
          <a:p>
            <a:r>
              <a:rPr lang="tr-TR" smtClean="0"/>
              <a:t>Asıl başlık stili için tıklatın</a:t>
            </a:r>
            <a:endParaRPr lang="en-US" dirty="0"/>
          </a:p>
        </p:txBody>
      </p:sp>
      <p:sp>
        <p:nvSpPr>
          <p:cNvPr id="292" name="Text Placeholder 148"/>
          <p:cNvSpPr>
            <a:spLocks noGrp="1"/>
          </p:cNvSpPr>
          <p:nvPr>
            <p:ph type="body" sz="quarter" idx="11"/>
          </p:nvPr>
        </p:nvSpPr>
        <p:spPr>
          <a:xfrm>
            <a:off x="417512" y="1879794"/>
            <a:ext cx="6183319" cy="840230"/>
          </a:xfrm>
          <a:prstGeom prst="rect">
            <a:avLst/>
          </a:prstGeom>
        </p:spPr>
        <p:txBody>
          <a:bodyPr wrap="square">
            <a:spAutoFit/>
          </a:bodyPr>
          <a:lstStyle>
            <a:lvl1pPr marL="0" indent="0" algn="l" defTabSz="914400" rtl="0" eaLnBrk="1" latinLnBrk="0" hangingPunct="1">
              <a:buFontTx/>
              <a:buNone/>
              <a:defRPr lang="en-US" sz="2700" b="1" kern="1200" dirty="0">
                <a:solidFill>
                  <a:schemeClr val="bg1"/>
                </a:solidFill>
                <a:latin typeface="+mn-lt"/>
                <a:ea typeface="+mn-ea"/>
                <a:cs typeface="+mn-cs"/>
              </a:defRPr>
            </a:lvl1pPr>
            <a:lvl2pPr marL="0" indent="0" algn="l" defTabSz="914400" rtl="0" eaLnBrk="1" latinLnBrk="0" hangingPunct="1">
              <a:buFontTx/>
              <a:buNone/>
              <a:defRPr lang="en-US" sz="1700" b="1" kern="1200" dirty="0" smtClean="0">
                <a:solidFill>
                  <a:schemeClr val="accent1"/>
                </a:solidFill>
                <a:latin typeface="+mn-lt"/>
                <a:ea typeface="+mn-ea"/>
                <a:cs typeface="+mn-cs"/>
              </a:defRPr>
            </a:lvl2pPr>
            <a:lvl3pPr marL="0" indent="0" algn="l" defTabSz="914400" rtl="0" eaLnBrk="1" latinLnBrk="0" hangingPunct="1">
              <a:buFontTx/>
              <a:buNone/>
              <a:defRPr lang="en-US" sz="1700" b="1" kern="1200" dirty="0" smtClean="0">
                <a:solidFill>
                  <a:schemeClr val="accent1"/>
                </a:solidFill>
                <a:latin typeface="+mn-lt"/>
                <a:ea typeface="+mn-ea"/>
                <a:cs typeface="+mn-cs"/>
              </a:defRPr>
            </a:lvl3pPr>
            <a:lvl4pPr marL="0" indent="0" algn="l" defTabSz="914400" rtl="0" eaLnBrk="1" latinLnBrk="0" hangingPunct="1">
              <a:buFontTx/>
              <a:buNone/>
              <a:defRPr lang="en-US" sz="1700" b="1" kern="1200" dirty="0" smtClean="0">
                <a:solidFill>
                  <a:schemeClr val="accent1"/>
                </a:solidFill>
                <a:latin typeface="+mn-lt"/>
                <a:ea typeface="+mn-ea"/>
                <a:cs typeface="+mn-cs"/>
              </a:defRPr>
            </a:lvl4pPr>
            <a:lvl5pPr marL="0" indent="0" algn="l" defTabSz="914400" rtl="0" eaLnBrk="1" latinLnBrk="0" hangingPunct="1">
              <a:buFontTx/>
              <a:buNone/>
              <a:defRPr lang="en-US" sz="1700" b="1" kern="1200" dirty="0">
                <a:solidFill>
                  <a:schemeClr val="accent1"/>
                </a:solidFill>
                <a:latin typeface="+mn-lt"/>
                <a:ea typeface="+mn-ea"/>
                <a:cs typeface="+mn-cs"/>
              </a:defRPr>
            </a:lvl5pPr>
          </a:lstStyle>
          <a:p>
            <a:pPr lvl="0"/>
            <a:r>
              <a:rPr lang="tr-TR" smtClean="0"/>
              <a:t>Asıl metin stillerini düzenlemek için tıklatın</a:t>
            </a:r>
          </a:p>
        </p:txBody>
      </p:sp>
      <p:sp>
        <p:nvSpPr>
          <p:cNvPr id="293" name="Picture Placeholder 160"/>
          <p:cNvSpPr>
            <a:spLocks noGrp="1"/>
          </p:cNvSpPr>
          <p:nvPr>
            <p:ph type="pic" sz="quarter" idx="14"/>
          </p:nvPr>
        </p:nvSpPr>
        <p:spPr>
          <a:xfrm>
            <a:off x="6726123" y="710242"/>
            <a:ext cx="5047656" cy="4690701"/>
          </a:xfrm>
          <a:prstGeom prst="rect">
            <a:avLst/>
          </a:prstGeom>
          <a:solidFill>
            <a:schemeClr val="tx1">
              <a:alpha val="10000"/>
            </a:schemeClr>
          </a:solidFill>
        </p:spPr>
        <p:txBody>
          <a:bodyPr/>
          <a:lstStyle>
            <a:lvl1pPr marL="0" indent="0">
              <a:buNone/>
              <a:defRPr lang="en-US" sz="1700" kern="1200" baseline="0">
                <a:solidFill>
                  <a:schemeClr val="bg1"/>
                </a:solidFill>
                <a:latin typeface="+mn-lt"/>
                <a:ea typeface="+mn-ea"/>
                <a:cs typeface="+mn-cs"/>
              </a:defRPr>
            </a:lvl1pPr>
          </a:lstStyle>
          <a:p>
            <a:pPr lvl="0"/>
            <a:r>
              <a:rPr lang="tr-TR" noProof="0" smtClean="0"/>
              <a:t>Resim eklemek için simgeyi tıklatın</a:t>
            </a:r>
            <a:endParaRPr lang="en-US" noProof="0" dirty="0"/>
          </a:p>
        </p:txBody>
      </p:sp>
      <p:sp>
        <p:nvSpPr>
          <p:cNvPr id="43" name="Slide Number Placeholder 2"/>
          <p:cNvSpPr>
            <a:spLocks noGrp="1"/>
          </p:cNvSpPr>
          <p:nvPr userDrawn="1">
            <p:ph type="sldNum" sz="quarter" idx="15"/>
          </p:nvPr>
        </p:nvSpPr>
        <p:spPr/>
        <p:txBody>
          <a:bodyPr/>
          <a:lstStyle>
            <a:lvl1pPr>
              <a:defRPr/>
            </a:lvl1pPr>
          </a:lstStyle>
          <a:p>
            <a:pPr>
              <a:defRPr/>
            </a:pPr>
            <a:fld id="{2B9E55C1-13DB-4235-9B29-166FD6D5CB17}"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4803213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perator-Green">
    <p:spTree>
      <p:nvGrpSpPr>
        <p:cNvPr id="1" name=""/>
        <p:cNvGrpSpPr/>
        <p:nvPr/>
      </p:nvGrpSpPr>
      <p:grpSpPr>
        <a:xfrm>
          <a:off x="0" y="0"/>
          <a:ext cx="0" cy="0"/>
          <a:chOff x="0" y="0"/>
          <a:chExt cx="0" cy="0"/>
        </a:xfrm>
      </p:grpSpPr>
      <p:sp>
        <p:nvSpPr>
          <p:cNvPr id="5" name="Rectangle 3"/>
          <p:cNvSpPr/>
          <p:nvPr userDrawn="1"/>
        </p:nvSpPr>
        <p:spPr>
          <a:xfrm>
            <a:off x="0" y="0"/>
            <a:ext cx="12192000" cy="6858000"/>
          </a:xfrm>
          <a:prstGeom prst="rect">
            <a:avLst/>
          </a:prstGeom>
          <a:gradFill>
            <a:gsLst>
              <a:gs pos="100000">
                <a:srgbClr val="20DFD4"/>
              </a:gs>
              <a:gs pos="3000">
                <a:schemeClr val="accent4">
                  <a:lumMod val="75000"/>
                </a:schemeClr>
              </a:gs>
              <a:gs pos="55000">
                <a:schemeClr val="accent4"/>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grpSp>
        <p:nvGrpSpPr>
          <p:cNvPr id="6" name="Group 288"/>
          <p:cNvGrpSpPr>
            <a:grpSpLocks/>
          </p:cNvGrpSpPr>
          <p:nvPr userDrawn="1"/>
        </p:nvGrpSpPr>
        <p:grpSpPr bwMode="auto">
          <a:xfrm>
            <a:off x="0" y="6111877"/>
            <a:ext cx="12192000" cy="746125"/>
            <a:chOff x="0" y="6111166"/>
            <a:chExt cx="12192000" cy="746834"/>
          </a:xfrm>
        </p:grpSpPr>
        <p:sp>
          <p:nvSpPr>
            <p:cNvPr id="7" name="Freeform 48"/>
            <p:cNvSpPr>
              <a:spLocks noChangeArrowheads="1"/>
            </p:cNvSpPr>
            <p:nvPr userDrawn="1"/>
          </p:nvSpPr>
          <p:spPr bwMode="auto">
            <a:xfrm>
              <a:off x="9705975" y="6353449"/>
              <a:ext cx="2263775" cy="470573"/>
            </a:xfrm>
            <a:custGeom>
              <a:avLst/>
              <a:gdLst>
                <a:gd name="T0" fmla="*/ 0 w 6578"/>
                <a:gd name="T1" fmla="*/ 0 h 1336"/>
                <a:gd name="T2" fmla="*/ 2147483646 w 6578"/>
                <a:gd name="T3" fmla="*/ 2147483646 h 1336"/>
                <a:gd name="T4" fmla="*/ 2147483646 w 6578"/>
                <a:gd name="T5" fmla="*/ 2147483646 h 1336"/>
                <a:gd name="T6" fmla="*/ 2147483646 w 6578"/>
                <a:gd name="T7" fmla="*/ 2147483646 h 1336"/>
                <a:gd name="T8" fmla="*/ 2147483646 w 6578"/>
                <a:gd name="T9" fmla="*/ 2147483646 h 1336"/>
                <a:gd name="T10" fmla="*/ 2147483646 w 6578"/>
                <a:gd name="T11" fmla="*/ 2147483646 h 1336"/>
                <a:gd name="T12" fmla="*/ 2147483646 w 6578"/>
                <a:gd name="T13" fmla="*/ 2147483646 h 1336"/>
                <a:gd name="T14" fmla="*/ 0 w 6578"/>
                <a:gd name="T15" fmla="*/ 2147483646 h 1336"/>
                <a:gd name="T16" fmla="*/ 0 w 6578"/>
                <a:gd name="T17" fmla="*/ 0 h 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8" h="1336">
                  <a:moveTo>
                    <a:pt x="0" y="0"/>
                  </a:moveTo>
                  <a:cubicBezTo>
                    <a:pt x="0" y="0"/>
                    <a:pt x="254" y="136"/>
                    <a:pt x="390" y="294"/>
                  </a:cubicBezTo>
                  <a:cubicBezTo>
                    <a:pt x="519" y="446"/>
                    <a:pt x="1050" y="458"/>
                    <a:pt x="1324" y="458"/>
                  </a:cubicBezTo>
                  <a:lnTo>
                    <a:pt x="5240" y="458"/>
                  </a:lnTo>
                  <a:cubicBezTo>
                    <a:pt x="5513" y="458"/>
                    <a:pt x="6035" y="469"/>
                    <a:pt x="6168" y="314"/>
                  </a:cubicBezTo>
                  <a:cubicBezTo>
                    <a:pt x="6309" y="150"/>
                    <a:pt x="6577" y="6"/>
                    <a:pt x="6577" y="6"/>
                  </a:cubicBezTo>
                  <a:lnTo>
                    <a:pt x="6563" y="1335"/>
                  </a:lnTo>
                  <a:lnTo>
                    <a:pt x="0" y="1335"/>
                  </a:lnTo>
                  <a:lnTo>
                    <a:pt x="0"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grpSp>
          <p:nvGrpSpPr>
            <p:cNvPr id="8" name="Group 73"/>
            <p:cNvGrpSpPr>
              <a:grpSpLocks/>
            </p:cNvGrpSpPr>
            <p:nvPr userDrawn="1"/>
          </p:nvGrpSpPr>
          <p:grpSpPr bwMode="auto">
            <a:xfrm>
              <a:off x="10053249" y="6111166"/>
              <a:ext cx="1602719" cy="347393"/>
              <a:chOff x="2117544" y="2639015"/>
              <a:chExt cx="5837238" cy="1265237"/>
            </a:xfrm>
          </p:grpSpPr>
          <p:sp>
            <p:nvSpPr>
              <p:cNvPr id="34" name="Freeform 74"/>
              <p:cNvSpPr>
                <a:spLocks noChangeArrowheads="1"/>
              </p:cNvSpPr>
              <p:nvPr/>
            </p:nvSpPr>
            <p:spPr bwMode="auto">
              <a:xfrm>
                <a:off x="5492569" y="2639015"/>
                <a:ext cx="2462213" cy="1265237"/>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5" name="Freeform 75"/>
              <p:cNvSpPr>
                <a:spLocks noChangeArrowheads="1"/>
              </p:cNvSpPr>
              <p:nvPr/>
            </p:nvSpPr>
            <p:spPr bwMode="auto">
              <a:xfrm>
                <a:off x="5738373" y="2957319"/>
                <a:ext cx="763199" cy="636605"/>
              </a:xfrm>
              <a:custGeom>
                <a:avLst/>
                <a:gdLst>
                  <a:gd name="T0" fmla="*/ 13 w 2122"/>
                  <a:gd name="T1" fmla="*/ 1192 h 1763"/>
                  <a:gd name="T2" fmla="*/ 13 w 2122"/>
                  <a:gd name="T3" fmla="*/ 1295 h 1763"/>
                  <a:gd name="T4" fmla="*/ 546 w 2122"/>
                  <a:gd name="T5" fmla="*/ 1751 h 1763"/>
                  <a:gd name="T6" fmla="*/ 891 w 2122"/>
                  <a:gd name="T7" fmla="*/ 1762 h 1763"/>
                  <a:gd name="T8" fmla="*/ 1550 w 2122"/>
                  <a:gd name="T9" fmla="*/ 1742 h 1763"/>
                  <a:gd name="T10" fmla="*/ 2121 w 2122"/>
                  <a:gd name="T11" fmla="*/ 1209 h 1763"/>
                  <a:gd name="T12" fmla="*/ 1496 w 2122"/>
                  <a:gd name="T13" fmla="*/ 685 h 1763"/>
                  <a:gd name="T14" fmla="*/ 1156 w 2122"/>
                  <a:gd name="T15" fmla="*/ 685 h 1763"/>
                  <a:gd name="T16" fmla="*/ 809 w 2122"/>
                  <a:gd name="T17" fmla="*/ 680 h 1763"/>
                  <a:gd name="T18" fmla="*/ 518 w 2122"/>
                  <a:gd name="T19" fmla="*/ 524 h 1763"/>
                  <a:gd name="T20" fmla="*/ 706 w 2122"/>
                  <a:gd name="T21" fmla="*/ 396 h 1763"/>
                  <a:gd name="T22" fmla="*/ 1100 w 2122"/>
                  <a:gd name="T23" fmla="*/ 381 h 1763"/>
                  <a:gd name="T24" fmla="*/ 1353 w 2122"/>
                  <a:gd name="T25" fmla="*/ 385 h 1763"/>
                  <a:gd name="T26" fmla="*/ 1550 w 2122"/>
                  <a:gd name="T27" fmla="*/ 548 h 1763"/>
                  <a:gd name="T28" fmla="*/ 2051 w 2122"/>
                  <a:gd name="T29" fmla="*/ 548 h 1763"/>
                  <a:gd name="T30" fmla="*/ 1997 w 2122"/>
                  <a:gd name="T31" fmla="*/ 216 h 1763"/>
                  <a:gd name="T32" fmla="*/ 1432 w 2122"/>
                  <a:gd name="T33" fmla="*/ 6 h 1763"/>
                  <a:gd name="T34" fmla="*/ 1070 w 2122"/>
                  <a:gd name="T35" fmla="*/ 0 h 1763"/>
                  <a:gd name="T36" fmla="*/ 313 w 2122"/>
                  <a:gd name="T37" fmla="*/ 55 h 1763"/>
                  <a:gd name="T38" fmla="*/ 0 w 2122"/>
                  <a:gd name="T39" fmla="*/ 556 h 1763"/>
                  <a:gd name="T40" fmla="*/ 435 w 2122"/>
                  <a:gd name="T41" fmla="*/ 1053 h 1763"/>
                  <a:gd name="T42" fmla="*/ 1280 w 2122"/>
                  <a:gd name="T43" fmla="*/ 1070 h 1763"/>
                  <a:gd name="T44" fmla="*/ 1366 w 2122"/>
                  <a:gd name="T45" fmla="*/ 1070 h 1763"/>
                  <a:gd name="T46" fmla="*/ 1603 w 2122"/>
                  <a:gd name="T47" fmla="*/ 1224 h 1763"/>
                  <a:gd name="T48" fmla="*/ 1374 w 2122"/>
                  <a:gd name="T49" fmla="*/ 1372 h 1763"/>
                  <a:gd name="T50" fmla="*/ 1030 w 2122"/>
                  <a:gd name="T51" fmla="*/ 1380 h 1763"/>
                  <a:gd name="T52" fmla="*/ 788 w 2122"/>
                  <a:gd name="T53" fmla="*/ 1380 h 1763"/>
                  <a:gd name="T54" fmla="*/ 524 w 2122"/>
                  <a:gd name="T55" fmla="*/ 1218 h 1763"/>
                  <a:gd name="T56" fmla="*/ 524 w 2122"/>
                  <a:gd name="T57" fmla="*/ 1188 h 1763"/>
                  <a:gd name="T58" fmla="*/ 13 w 2122"/>
                  <a:gd name="T59" fmla="*/ 1188 h 1763"/>
                  <a:gd name="T60" fmla="*/ 13 w 2122"/>
                  <a:gd name="T61" fmla="*/ 119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solidFill>
                    <a:srgbClr val="000000"/>
                  </a:solidFill>
                </a:endParaRPr>
              </a:p>
            </p:txBody>
          </p:sp>
          <p:sp>
            <p:nvSpPr>
              <p:cNvPr id="36" name="Freeform 76"/>
              <p:cNvSpPr>
                <a:spLocks noChangeArrowheads="1"/>
              </p:cNvSpPr>
              <p:nvPr/>
            </p:nvSpPr>
            <p:spPr bwMode="auto">
              <a:xfrm>
                <a:off x="6871608" y="2957319"/>
                <a:ext cx="896179" cy="630816"/>
              </a:xfrm>
              <a:custGeom>
                <a:avLst/>
                <a:gdLst>
                  <a:gd name="T0" fmla="*/ 1603 w 2491"/>
                  <a:gd name="T1" fmla="*/ 1070 h 1756"/>
                  <a:gd name="T2" fmla="*/ 895 w 2491"/>
                  <a:gd name="T3" fmla="*/ 1070 h 1756"/>
                  <a:gd name="T4" fmla="*/ 1248 w 2491"/>
                  <a:gd name="T5" fmla="*/ 377 h 1756"/>
                  <a:gd name="T6" fmla="*/ 1603 w 2491"/>
                  <a:gd name="T7" fmla="*/ 1070 h 1756"/>
                  <a:gd name="T8" fmla="*/ 1937 w 2491"/>
                  <a:gd name="T9" fmla="*/ 1755 h 1756"/>
                  <a:gd name="T10" fmla="*/ 2490 w 2491"/>
                  <a:gd name="T11" fmla="*/ 1755 h 1756"/>
                  <a:gd name="T12" fmla="*/ 1593 w 2491"/>
                  <a:gd name="T13" fmla="*/ 0 h 1756"/>
                  <a:gd name="T14" fmla="*/ 916 w 2491"/>
                  <a:gd name="T15" fmla="*/ 0 h 1756"/>
                  <a:gd name="T16" fmla="*/ 0 w 2491"/>
                  <a:gd name="T17" fmla="*/ 1755 h 1756"/>
                  <a:gd name="T18" fmla="*/ 554 w 2491"/>
                  <a:gd name="T19" fmla="*/ 1755 h 1756"/>
                  <a:gd name="T20" fmla="*/ 719 w 2491"/>
                  <a:gd name="T21" fmla="*/ 1438 h 1756"/>
                  <a:gd name="T22" fmla="*/ 1781 w 2491"/>
                  <a:gd name="T23" fmla="*/ 1438 h 1756"/>
                  <a:gd name="T24" fmla="*/ 1937 w 2491"/>
                  <a:gd name="T25" fmla="*/ 175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solidFill>
                    <a:srgbClr val="000000"/>
                  </a:solidFill>
                </a:endParaRPr>
              </a:p>
            </p:txBody>
          </p:sp>
          <p:sp>
            <p:nvSpPr>
              <p:cNvPr id="37" name="Freeform 77"/>
              <p:cNvSpPr>
                <a:spLocks noChangeArrowheads="1"/>
              </p:cNvSpPr>
              <p:nvPr/>
            </p:nvSpPr>
            <p:spPr bwMode="auto">
              <a:xfrm>
                <a:off x="3616144" y="2954927"/>
                <a:ext cx="228600" cy="63500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8" name="Freeform 78"/>
              <p:cNvSpPr>
                <a:spLocks noChangeArrowheads="1"/>
              </p:cNvSpPr>
              <p:nvPr/>
            </p:nvSpPr>
            <p:spPr bwMode="auto">
              <a:xfrm>
                <a:off x="2117544" y="2954927"/>
                <a:ext cx="719138" cy="631825"/>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9" name="Freeform 79"/>
              <p:cNvSpPr>
                <a:spLocks noChangeArrowheads="1"/>
              </p:cNvSpPr>
              <p:nvPr/>
            </p:nvSpPr>
            <p:spPr bwMode="auto">
              <a:xfrm>
                <a:off x="4613094" y="2954927"/>
                <a:ext cx="717550" cy="631825"/>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40" name="Freeform 80"/>
              <p:cNvSpPr>
                <a:spLocks noChangeArrowheads="1"/>
              </p:cNvSpPr>
              <p:nvPr/>
            </p:nvSpPr>
            <p:spPr bwMode="auto">
              <a:xfrm>
                <a:off x="3936819" y="2954927"/>
                <a:ext cx="728663" cy="631825"/>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41" name="Freeform 81"/>
              <p:cNvSpPr>
                <a:spLocks noChangeArrowheads="1"/>
              </p:cNvSpPr>
              <p:nvPr/>
            </p:nvSpPr>
            <p:spPr bwMode="auto">
              <a:xfrm>
                <a:off x="2777944" y="2954927"/>
                <a:ext cx="730250" cy="631825"/>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grpSp>
        <p:sp>
          <p:nvSpPr>
            <p:cNvPr id="9" name="Freeform 82"/>
            <p:cNvSpPr/>
            <p:nvPr userDrawn="1"/>
          </p:nvSpPr>
          <p:spPr>
            <a:xfrm>
              <a:off x="0" y="6262643"/>
              <a:ext cx="12192000" cy="595357"/>
            </a:xfrm>
            <a:custGeom>
              <a:avLst/>
              <a:gdLst>
                <a:gd name="connsiteX0" fmla="*/ 0 w 12192000"/>
                <a:gd name="connsiteY0" fmla="*/ 0 h 595357"/>
                <a:gd name="connsiteX1" fmla="*/ 9243391 w 12192000"/>
                <a:gd name="connsiteY1" fmla="*/ 0 h 595357"/>
                <a:gd name="connsiteX2" fmla="*/ 9273305 w 12192000"/>
                <a:gd name="connsiteY2" fmla="*/ 0 h 595357"/>
                <a:gd name="connsiteX3" fmla="*/ 9460810 w 12192000"/>
                <a:gd name="connsiteY3" fmla="*/ 0 h 595357"/>
                <a:gd name="connsiteX4" fmla="*/ 9829743 w 12192000"/>
                <a:gd name="connsiteY4" fmla="*/ 189280 h 595357"/>
                <a:gd name="connsiteX5" fmla="*/ 9928959 w 12192000"/>
                <a:gd name="connsiteY5" fmla="*/ 331586 h 595357"/>
                <a:gd name="connsiteX6" fmla="*/ 10183629 w 12192000"/>
                <a:gd name="connsiteY6" fmla="*/ 462147 h 595357"/>
                <a:gd name="connsiteX7" fmla="*/ 11489219 w 12192000"/>
                <a:gd name="connsiteY7" fmla="*/ 462147 h 595357"/>
                <a:gd name="connsiteX8" fmla="*/ 11743889 w 12192000"/>
                <a:gd name="connsiteY8" fmla="*/ 331586 h 595357"/>
                <a:gd name="connsiteX9" fmla="*/ 11842749 w 12192000"/>
                <a:gd name="connsiteY9" fmla="*/ 189280 h 595357"/>
                <a:gd name="connsiteX10" fmla="*/ 12103464 w 12192000"/>
                <a:gd name="connsiteY10" fmla="*/ 12964 h 595357"/>
                <a:gd name="connsiteX11" fmla="*/ 12192000 w 12192000"/>
                <a:gd name="connsiteY11" fmla="*/ 2358 h 595357"/>
                <a:gd name="connsiteX12" fmla="*/ 12192000 w 12192000"/>
                <a:gd name="connsiteY12" fmla="*/ 595357 h 595357"/>
                <a:gd name="connsiteX13" fmla="*/ 9243391 w 12192000"/>
                <a:gd name="connsiteY13" fmla="*/ 595357 h 595357"/>
                <a:gd name="connsiteX14" fmla="*/ 9243391 w 12192000"/>
                <a:gd name="connsiteY14" fmla="*/ 595356 h 595357"/>
                <a:gd name="connsiteX15" fmla="*/ 0 w 12192000"/>
                <a:gd name="connsiteY15" fmla="*/ 595356 h 5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595357">
                  <a:moveTo>
                    <a:pt x="0" y="0"/>
                  </a:moveTo>
                  <a:lnTo>
                    <a:pt x="9243391" y="0"/>
                  </a:lnTo>
                  <a:lnTo>
                    <a:pt x="9273305" y="0"/>
                  </a:lnTo>
                  <a:lnTo>
                    <a:pt x="9460810" y="0"/>
                  </a:lnTo>
                  <a:cubicBezTo>
                    <a:pt x="9608382" y="0"/>
                    <a:pt x="9747000" y="71153"/>
                    <a:pt x="9829743" y="189280"/>
                  </a:cubicBezTo>
                  <a:lnTo>
                    <a:pt x="9928959" y="331586"/>
                  </a:lnTo>
                  <a:cubicBezTo>
                    <a:pt x="9986269" y="413446"/>
                    <a:pt x="10081547" y="462147"/>
                    <a:pt x="10183629" y="462147"/>
                  </a:cubicBezTo>
                  <a:lnTo>
                    <a:pt x="11489219" y="462147"/>
                  </a:lnTo>
                  <a:cubicBezTo>
                    <a:pt x="11591302" y="462147"/>
                    <a:pt x="11687295" y="413446"/>
                    <a:pt x="11743889" y="331586"/>
                  </a:cubicBezTo>
                  <a:lnTo>
                    <a:pt x="11842749" y="189280"/>
                  </a:lnTo>
                  <a:cubicBezTo>
                    <a:pt x="11905072" y="100685"/>
                    <a:pt x="11998426" y="38513"/>
                    <a:pt x="12103464" y="12964"/>
                  </a:cubicBezTo>
                  <a:lnTo>
                    <a:pt x="12192000" y="2358"/>
                  </a:lnTo>
                  <a:lnTo>
                    <a:pt x="12192000" y="595357"/>
                  </a:lnTo>
                  <a:lnTo>
                    <a:pt x="9243391" y="595357"/>
                  </a:lnTo>
                  <a:lnTo>
                    <a:pt x="9243391" y="595356"/>
                  </a:lnTo>
                  <a:lnTo>
                    <a:pt x="0" y="595356"/>
                  </a:lnTo>
                  <a:close/>
                </a:path>
              </a:pathLst>
            </a:custGeom>
            <a:solidFill>
              <a:schemeClr val="bg1"/>
            </a:solidFill>
            <a:ln>
              <a:noFill/>
            </a:ln>
            <a:effectLst>
              <a:innerShdw blurRad="63500" dist="50800" dir="16200000">
                <a:schemeClr val="tx2">
                  <a:alpha val="4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grpSp>
          <p:nvGrpSpPr>
            <p:cNvPr id="10" name="Group 264"/>
            <p:cNvGrpSpPr/>
            <p:nvPr userDrawn="1"/>
          </p:nvGrpSpPr>
          <p:grpSpPr>
            <a:xfrm>
              <a:off x="10201828" y="6560784"/>
              <a:ext cx="1295239" cy="97842"/>
              <a:chOff x="4138772" y="2431190"/>
              <a:chExt cx="2732447" cy="206409"/>
            </a:xfrm>
            <a:solidFill>
              <a:schemeClr val="bg1"/>
            </a:solidFill>
          </p:grpSpPr>
          <p:sp>
            <p:nvSpPr>
              <p:cNvPr id="11" name="Freeform 265"/>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a:defRPr/>
                </a:pPr>
                <a:endParaRPr lang="en-US" sz="1800" dirty="0">
                  <a:solidFill>
                    <a:srgbClr val="000000"/>
                  </a:solidFill>
                </a:endParaRPr>
              </a:p>
            </p:txBody>
          </p:sp>
          <p:sp>
            <p:nvSpPr>
              <p:cNvPr id="12" name="Freeform 266"/>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a:defRPr/>
                </a:pPr>
                <a:endParaRPr lang="en-US" sz="1800" dirty="0">
                  <a:solidFill>
                    <a:srgbClr val="000000"/>
                  </a:solidFill>
                </a:endParaRPr>
              </a:p>
            </p:txBody>
          </p:sp>
          <p:sp>
            <p:nvSpPr>
              <p:cNvPr id="13" name="Freeform 267"/>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14" name="Freeform 268"/>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15" name="Freeform 269"/>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a:defRPr/>
                </a:pPr>
                <a:endParaRPr lang="en-US" sz="1800" dirty="0">
                  <a:solidFill>
                    <a:srgbClr val="000000"/>
                  </a:solidFill>
                </a:endParaRPr>
              </a:p>
            </p:txBody>
          </p:sp>
          <p:sp>
            <p:nvSpPr>
              <p:cNvPr id="16" name="Freeform 270"/>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a:defRPr/>
                </a:pPr>
                <a:endParaRPr lang="en-US" sz="1800" dirty="0">
                  <a:solidFill>
                    <a:srgbClr val="000000"/>
                  </a:solidFill>
                </a:endParaRPr>
              </a:p>
            </p:txBody>
          </p:sp>
          <p:sp>
            <p:nvSpPr>
              <p:cNvPr id="17" name="Freeform 271"/>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18" name="Freeform 272"/>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19" name="Freeform 273"/>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20" name="Freeform 274"/>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21" name="Freeform 275"/>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22" name="Freeform 276"/>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a:defRPr/>
                </a:pPr>
                <a:endParaRPr lang="en-US" sz="1800" dirty="0">
                  <a:solidFill>
                    <a:srgbClr val="000000"/>
                  </a:solidFill>
                </a:endParaRPr>
              </a:p>
            </p:txBody>
          </p:sp>
          <p:sp>
            <p:nvSpPr>
              <p:cNvPr id="23" name="Freeform 277"/>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4" name="Freeform 278"/>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5" name="Freeform 279"/>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6" name="Freeform 280"/>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7" name="Freeform 281"/>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8" name="Freeform 282"/>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a:defRPr/>
                </a:pPr>
                <a:endParaRPr lang="en-US" sz="1800" dirty="0">
                  <a:solidFill>
                    <a:srgbClr val="000000"/>
                  </a:solidFill>
                </a:endParaRPr>
              </a:p>
            </p:txBody>
          </p:sp>
          <p:sp>
            <p:nvSpPr>
              <p:cNvPr id="29" name="Freeform 283"/>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30" name="Freeform 284"/>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a:defRPr/>
                </a:pPr>
                <a:endParaRPr lang="en-US" sz="1800" dirty="0">
                  <a:solidFill>
                    <a:srgbClr val="000000"/>
                  </a:solidFill>
                </a:endParaRPr>
              </a:p>
            </p:txBody>
          </p:sp>
          <p:sp>
            <p:nvSpPr>
              <p:cNvPr id="31" name="Freeform 285"/>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a:defRPr/>
                </a:pPr>
                <a:endParaRPr lang="en-US" sz="1800" dirty="0">
                  <a:solidFill>
                    <a:srgbClr val="000000"/>
                  </a:solidFill>
                </a:endParaRPr>
              </a:p>
            </p:txBody>
          </p:sp>
          <p:sp>
            <p:nvSpPr>
              <p:cNvPr id="32" name="Freeform 286"/>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a:defRPr/>
                </a:pPr>
                <a:endParaRPr lang="en-US" sz="1800" dirty="0">
                  <a:solidFill>
                    <a:srgbClr val="000000"/>
                  </a:solidFill>
                </a:endParaRPr>
              </a:p>
            </p:txBody>
          </p:sp>
          <p:sp>
            <p:nvSpPr>
              <p:cNvPr id="33" name="Freeform 287"/>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a:defRPr/>
                </a:pPr>
                <a:endParaRPr lang="en-US" sz="1800" dirty="0">
                  <a:solidFill>
                    <a:srgbClr val="000000"/>
                  </a:solidFill>
                </a:endParaRPr>
              </a:p>
            </p:txBody>
          </p:sp>
        </p:grpSp>
      </p:grpSp>
      <p:sp>
        <p:nvSpPr>
          <p:cNvPr id="42" name="Oval 41"/>
          <p:cNvSpPr/>
          <p:nvPr userDrawn="1"/>
        </p:nvSpPr>
        <p:spPr>
          <a:xfrm>
            <a:off x="354013" y="6429375"/>
            <a:ext cx="261937" cy="26193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sp>
        <p:nvSpPr>
          <p:cNvPr id="291" name="Title 136"/>
          <p:cNvSpPr>
            <a:spLocks noGrp="1"/>
          </p:cNvSpPr>
          <p:nvPr>
            <p:ph type="title"/>
          </p:nvPr>
        </p:nvSpPr>
        <p:spPr>
          <a:xfrm>
            <a:off x="421962" y="710242"/>
            <a:ext cx="6178871" cy="630942"/>
          </a:xfrm>
          <a:prstGeom prst="rect">
            <a:avLst/>
          </a:prstGeom>
        </p:spPr>
        <p:txBody>
          <a:bodyPr wrap="square">
            <a:spAutoFit/>
          </a:bodyPr>
          <a:lstStyle>
            <a:lvl1pPr marL="0" algn="l" defTabSz="914400" rtl="0" eaLnBrk="1" latinLnBrk="0" hangingPunct="1">
              <a:defRPr lang="en-US" sz="3500" b="1" kern="1200" dirty="0">
                <a:solidFill>
                  <a:schemeClr val="bg1"/>
                </a:solidFill>
                <a:latin typeface="+mn-lt"/>
                <a:ea typeface="+mn-ea"/>
                <a:cs typeface="+mn-cs"/>
              </a:defRPr>
            </a:lvl1pPr>
          </a:lstStyle>
          <a:p>
            <a:r>
              <a:rPr lang="tr-TR" smtClean="0"/>
              <a:t>Asıl başlık stili için tıklatın</a:t>
            </a:r>
            <a:endParaRPr lang="en-US" dirty="0"/>
          </a:p>
        </p:txBody>
      </p:sp>
      <p:sp>
        <p:nvSpPr>
          <p:cNvPr id="292" name="Text Placeholder 148"/>
          <p:cNvSpPr>
            <a:spLocks noGrp="1"/>
          </p:cNvSpPr>
          <p:nvPr>
            <p:ph type="body" sz="quarter" idx="11"/>
          </p:nvPr>
        </p:nvSpPr>
        <p:spPr>
          <a:xfrm>
            <a:off x="417512" y="1879794"/>
            <a:ext cx="6183319" cy="840230"/>
          </a:xfrm>
          <a:prstGeom prst="rect">
            <a:avLst/>
          </a:prstGeom>
        </p:spPr>
        <p:txBody>
          <a:bodyPr wrap="square">
            <a:spAutoFit/>
          </a:bodyPr>
          <a:lstStyle>
            <a:lvl1pPr marL="0" indent="0" algn="l" defTabSz="914400" rtl="0" eaLnBrk="1" latinLnBrk="0" hangingPunct="1">
              <a:buFontTx/>
              <a:buNone/>
              <a:defRPr lang="en-US" sz="2700" b="1" kern="1200" dirty="0">
                <a:solidFill>
                  <a:schemeClr val="bg1"/>
                </a:solidFill>
                <a:latin typeface="+mn-lt"/>
                <a:ea typeface="+mn-ea"/>
                <a:cs typeface="+mn-cs"/>
              </a:defRPr>
            </a:lvl1pPr>
            <a:lvl2pPr marL="0" indent="0" algn="l" defTabSz="914400" rtl="0" eaLnBrk="1" latinLnBrk="0" hangingPunct="1">
              <a:buFontTx/>
              <a:buNone/>
              <a:defRPr lang="en-US" sz="1700" b="1" kern="1200" dirty="0" smtClean="0">
                <a:solidFill>
                  <a:schemeClr val="accent1"/>
                </a:solidFill>
                <a:latin typeface="+mn-lt"/>
                <a:ea typeface="+mn-ea"/>
                <a:cs typeface="+mn-cs"/>
              </a:defRPr>
            </a:lvl2pPr>
            <a:lvl3pPr marL="0" indent="0" algn="l" defTabSz="914400" rtl="0" eaLnBrk="1" latinLnBrk="0" hangingPunct="1">
              <a:buFontTx/>
              <a:buNone/>
              <a:defRPr lang="en-US" sz="1700" b="1" kern="1200" dirty="0" smtClean="0">
                <a:solidFill>
                  <a:schemeClr val="accent1"/>
                </a:solidFill>
                <a:latin typeface="+mn-lt"/>
                <a:ea typeface="+mn-ea"/>
                <a:cs typeface="+mn-cs"/>
              </a:defRPr>
            </a:lvl3pPr>
            <a:lvl4pPr marL="0" indent="0" algn="l" defTabSz="914400" rtl="0" eaLnBrk="1" latinLnBrk="0" hangingPunct="1">
              <a:buFontTx/>
              <a:buNone/>
              <a:defRPr lang="en-US" sz="1700" b="1" kern="1200" dirty="0" smtClean="0">
                <a:solidFill>
                  <a:schemeClr val="accent1"/>
                </a:solidFill>
                <a:latin typeface="+mn-lt"/>
                <a:ea typeface="+mn-ea"/>
                <a:cs typeface="+mn-cs"/>
              </a:defRPr>
            </a:lvl4pPr>
            <a:lvl5pPr marL="0" indent="0" algn="l" defTabSz="914400" rtl="0" eaLnBrk="1" latinLnBrk="0" hangingPunct="1">
              <a:buFontTx/>
              <a:buNone/>
              <a:defRPr lang="en-US" sz="1700" b="1" kern="1200" dirty="0">
                <a:solidFill>
                  <a:schemeClr val="accent1"/>
                </a:solidFill>
                <a:latin typeface="+mn-lt"/>
                <a:ea typeface="+mn-ea"/>
                <a:cs typeface="+mn-cs"/>
              </a:defRPr>
            </a:lvl5pPr>
          </a:lstStyle>
          <a:p>
            <a:pPr lvl="0"/>
            <a:r>
              <a:rPr lang="tr-TR" smtClean="0"/>
              <a:t>Asıl metin stillerini düzenlemek için tıklatın</a:t>
            </a:r>
          </a:p>
        </p:txBody>
      </p:sp>
      <p:sp>
        <p:nvSpPr>
          <p:cNvPr id="293" name="Picture Placeholder 160"/>
          <p:cNvSpPr>
            <a:spLocks noGrp="1"/>
          </p:cNvSpPr>
          <p:nvPr>
            <p:ph type="pic" sz="quarter" idx="14"/>
          </p:nvPr>
        </p:nvSpPr>
        <p:spPr>
          <a:xfrm>
            <a:off x="6726123" y="710242"/>
            <a:ext cx="5047656" cy="4690701"/>
          </a:xfrm>
          <a:prstGeom prst="rect">
            <a:avLst/>
          </a:prstGeom>
          <a:solidFill>
            <a:schemeClr val="tx1">
              <a:alpha val="10000"/>
            </a:schemeClr>
          </a:solidFill>
        </p:spPr>
        <p:txBody>
          <a:bodyPr/>
          <a:lstStyle>
            <a:lvl1pPr marL="0" indent="0">
              <a:buNone/>
              <a:defRPr lang="en-US" sz="1700" kern="1200" baseline="0">
                <a:solidFill>
                  <a:schemeClr val="bg1"/>
                </a:solidFill>
                <a:latin typeface="+mn-lt"/>
                <a:ea typeface="+mn-ea"/>
                <a:cs typeface="+mn-cs"/>
              </a:defRPr>
            </a:lvl1pPr>
          </a:lstStyle>
          <a:p>
            <a:pPr lvl="0"/>
            <a:r>
              <a:rPr lang="tr-TR" noProof="0" smtClean="0"/>
              <a:t>Resim eklemek için simgeyi tıklatın</a:t>
            </a:r>
            <a:endParaRPr lang="en-US" noProof="0" dirty="0"/>
          </a:p>
        </p:txBody>
      </p:sp>
      <p:sp>
        <p:nvSpPr>
          <p:cNvPr id="43" name="Slide Number Placeholder 2"/>
          <p:cNvSpPr>
            <a:spLocks noGrp="1"/>
          </p:cNvSpPr>
          <p:nvPr userDrawn="1">
            <p:ph type="sldNum" sz="quarter" idx="15"/>
          </p:nvPr>
        </p:nvSpPr>
        <p:spPr/>
        <p:txBody>
          <a:bodyPr/>
          <a:lstStyle>
            <a:lvl1pPr>
              <a:defRPr/>
            </a:lvl1pPr>
          </a:lstStyle>
          <a:p>
            <a:pPr>
              <a:defRPr/>
            </a:pPr>
            <a:fld id="{DDA71C4A-97D1-41F0-8E68-347D79CAE606}"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2557805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perator-Light Blue">
    <p:spTree>
      <p:nvGrpSpPr>
        <p:cNvPr id="1" name=""/>
        <p:cNvGrpSpPr/>
        <p:nvPr/>
      </p:nvGrpSpPr>
      <p:grpSpPr>
        <a:xfrm>
          <a:off x="0" y="0"/>
          <a:ext cx="0" cy="0"/>
          <a:chOff x="0" y="0"/>
          <a:chExt cx="0" cy="0"/>
        </a:xfrm>
      </p:grpSpPr>
      <p:sp>
        <p:nvSpPr>
          <p:cNvPr id="5" name="Rectangle 3"/>
          <p:cNvSpPr/>
          <p:nvPr userDrawn="1"/>
        </p:nvSpPr>
        <p:spPr>
          <a:xfrm>
            <a:off x="0" y="0"/>
            <a:ext cx="12192000" cy="6858000"/>
          </a:xfrm>
          <a:prstGeom prst="rect">
            <a:avLst/>
          </a:prstGeom>
          <a:gradFill>
            <a:gsLst>
              <a:gs pos="100000">
                <a:schemeClr val="accent5">
                  <a:lumMod val="60000"/>
                  <a:lumOff val="40000"/>
                </a:schemeClr>
              </a:gs>
              <a:gs pos="0">
                <a:schemeClr val="accent5">
                  <a:lumMod val="75000"/>
                </a:schemeClr>
              </a:gs>
              <a:gs pos="55000">
                <a:schemeClr val="accent5"/>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grpSp>
        <p:nvGrpSpPr>
          <p:cNvPr id="6" name="Group 288"/>
          <p:cNvGrpSpPr>
            <a:grpSpLocks/>
          </p:cNvGrpSpPr>
          <p:nvPr userDrawn="1"/>
        </p:nvGrpSpPr>
        <p:grpSpPr bwMode="auto">
          <a:xfrm>
            <a:off x="0" y="6111877"/>
            <a:ext cx="12192000" cy="746125"/>
            <a:chOff x="0" y="6111166"/>
            <a:chExt cx="12192000" cy="746834"/>
          </a:xfrm>
        </p:grpSpPr>
        <p:sp>
          <p:nvSpPr>
            <p:cNvPr id="7" name="Freeform 48"/>
            <p:cNvSpPr>
              <a:spLocks noChangeArrowheads="1"/>
            </p:cNvSpPr>
            <p:nvPr userDrawn="1"/>
          </p:nvSpPr>
          <p:spPr bwMode="auto">
            <a:xfrm>
              <a:off x="9705975" y="6353449"/>
              <a:ext cx="2263775" cy="470573"/>
            </a:xfrm>
            <a:custGeom>
              <a:avLst/>
              <a:gdLst>
                <a:gd name="T0" fmla="*/ 0 w 6578"/>
                <a:gd name="T1" fmla="*/ 0 h 1336"/>
                <a:gd name="T2" fmla="*/ 2147483646 w 6578"/>
                <a:gd name="T3" fmla="*/ 2147483646 h 1336"/>
                <a:gd name="T4" fmla="*/ 2147483646 w 6578"/>
                <a:gd name="T5" fmla="*/ 2147483646 h 1336"/>
                <a:gd name="T6" fmla="*/ 2147483646 w 6578"/>
                <a:gd name="T7" fmla="*/ 2147483646 h 1336"/>
                <a:gd name="T8" fmla="*/ 2147483646 w 6578"/>
                <a:gd name="T9" fmla="*/ 2147483646 h 1336"/>
                <a:gd name="T10" fmla="*/ 2147483646 w 6578"/>
                <a:gd name="T11" fmla="*/ 2147483646 h 1336"/>
                <a:gd name="T12" fmla="*/ 2147483646 w 6578"/>
                <a:gd name="T13" fmla="*/ 2147483646 h 1336"/>
                <a:gd name="T14" fmla="*/ 0 w 6578"/>
                <a:gd name="T15" fmla="*/ 2147483646 h 1336"/>
                <a:gd name="T16" fmla="*/ 0 w 6578"/>
                <a:gd name="T17" fmla="*/ 0 h 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8" h="1336">
                  <a:moveTo>
                    <a:pt x="0" y="0"/>
                  </a:moveTo>
                  <a:cubicBezTo>
                    <a:pt x="0" y="0"/>
                    <a:pt x="254" y="136"/>
                    <a:pt x="390" y="294"/>
                  </a:cubicBezTo>
                  <a:cubicBezTo>
                    <a:pt x="519" y="446"/>
                    <a:pt x="1050" y="458"/>
                    <a:pt x="1324" y="458"/>
                  </a:cubicBezTo>
                  <a:lnTo>
                    <a:pt x="5240" y="458"/>
                  </a:lnTo>
                  <a:cubicBezTo>
                    <a:pt x="5513" y="458"/>
                    <a:pt x="6035" y="469"/>
                    <a:pt x="6168" y="314"/>
                  </a:cubicBezTo>
                  <a:cubicBezTo>
                    <a:pt x="6309" y="150"/>
                    <a:pt x="6577" y="6"/>
                    <a:pt x="6577" y="6"/>
                  </a:cubicBezTo>
                  <a:lnTo>
                    <a:pt x="6563" y="1335"/>
                  </a:lnTo>
                  <a:lnTo>
                    <a:pt x="0" y="1335"/>
                  </a:lnTo>
                  <a:lnTo>
                    <a:pt x="0"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grpSp>
          <p:nvGrpSpPr>
            <p:cNvPr id="8" name="Group 73"/>
            <p:cNvGrpSpPr>
              <a:grpSpLocks/>
            </p:cNvGrpSpPr>
            <p:nvPr userDrawn="1"/>
          </p:nvGrpSpPr>
          <p:grpSpPr bwMode="auto">
            <a:xfrm>
              <a:off x="10053249" y="6111166"/>
              <a:ext cx="1602719" cy="347393"/>
              <a:chOff x="2117544" y="2639015"/>
              <a:chExt cx="5837238" cy="1265237"/>
            </a:xfrm>
          </p:grpSpPr>
          <p:sp>
            <p:nvSpPr>
              <p:cNvPr id="34" name="Freeform 74"/>
              <p:cNvSpPr>
                <a:spLocks noChangeArrowheads="1"/>
              </p:cNvSpPr>
              <p:nvPr/>
            </p:nvSpPr>
            <p:spPr bwMode="auto">
              <a:xfrm>
                <a:off x="5492569" y="2639015"/>
                <a:ext cx="2462213" cy="1265237"/>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5" name="Freeform 75"/>
              <p:cNvSpPr>
                <a:spLocks noChangeArrowheads="1"/>
              </p:cNvSpPr>
              <p:nvPr/>
            </p:nvSpPr>
            <p:spPr bwMode="auto">
              <a:xfrm>
                <a:off x="5738373" y="2957319"/>
                <a:ext cx="763199" cy="636605"/>
              </a:xfrm>
              <a:custGeom>
                <a:avLst/>
                <a:gdLst>
                  <a:gd name="T0" fmla="*/ 13 w 2122"/>
                  <a:gd name="T1" fmla="*/ 1192 h 1763"/>
                  <a:gd name="T2" fmla="*/ 13 w 2122"/>
                  <a:gd name="T3" fmla="*/ 1295 h 1763"/>
                  <a:gd name="T4" fmla="*/ 546 w 2122"/>
                  <a:gd name="T5" fmla="*/ 1751 h 1763"/>
                  <a:gd name="T6" fmla="*/ 891 w 2122"/>
                  <a:gd name="T7" fmla="*/ 1762 h 1763"/>
                  <a:gd name="T8" fmla="*/ 1550 w 2122"/>
                  <a:gd name="T9" fmla="*/ 1742 h 1763"/>
                  <a:gd name="T10" fmla="*/ 2121 w 2122"/>
                  <a:gd name="T11" fmla="*/ 1209 h 1763"/>
                  <a:gd name="T12" fmla="*/ 1496 w 2122"/>
                  <a:gd name="T13" fmla="*/ 685 h 1763"/>
                  <a:gd name="T14" fmla="*/ 1156 w 2122"/>
                  <a:gd name="T15" fmla="*/ 685 h 1763"/>
                  <a:gd name="T16" fmla="*/ 809 w 2122"/>
                  <a:gd name="T17" fmla="*/ 680 h 1763"/>
                  <a:gd name="T18" fmla="*/ 518 w 2122"/>
                  <a:gd name="T19" fmla="*/ 524 h 1763"/>
                  <a:gd name="T20" fmla="*/ 706 w 2122"/>
                  <a:gd name="T21" fmla="*/ 396 h 1763"/>
                  <a:gd name="T22" fmla="*/ 1100 w 2122"/>
                  <a:gd name="T23" fmla="*/ 381 h 1763"/>
                  <a:gd name="T24" fmla="*/ 1353 w 2122"/>
                  <a:gd name="T25" fmla="*/ 385 h 1763"/>
                  <a:gd name="T26" fmla="*/ 1550 w 2122"/>
                  <a:gd name="T27" fmla="*/ 548 h 1763"/>
                  <a:gd name="T28" fmla="*/ 2051 w 2122"/>
                  <a:gd name="T29" fmla="*/ 548 h 1763"/>
                  <a:gd name="T30" fmla="*/ 1997 w 2122"/>
                  <a:gd name="T31" fmla="*/ 216 h 1763"/>
                  <a:gd name="T32" fmla="*/ 1432 w 2122"/>
                  <a:gd name="T33" fmla="*/ 6 h 1763"/>
                  <a:gd name="T34" fmla="*/ 1070 w 2122"/>
                  <a:gd name="T35" fmla="*/ 0 h 1763"/>
                  <a:gd name="T36" fmla="*/ 313 w 2122"/>
                  <a:gd name="T37" fmla="*/ 55 h 1763"/>
                  <a:gd name="T38" fmla="*/ 0 w 2122"/>
                  <a:gd name="T39" fmla="*/ 556 h 1763"/>
                  <a:gd name="T40" fmla="*/ 435 w 2122"/>
                  <a:gd name="T41" fmla="*/ 1053 h 1763"/>
                  <a:gd name="T42" fmla="*/ 1280 w 2122"/>
                  <a:gd name="T43" fmla="*/ 1070 h 1763"/>
                  <a:gd name="T44" fmla="*/ 1366 w 2122"/>
                  <a:gd name="T45" fmla="*/ 1070 h 1763"/>
                  <a:gd name="T46" fmla="*/ 1603 w 2122"/>
                  <a:gd name="T47" fmla="*/ 1224 h 1763"/>
                  <a:gd name="T48" fmla="*/ 1374 w 2122"/>
                  <a:gd name="T49" fmla="*/ 1372 h 1763"/>
                  <a:gd name="T50" fmla="*/ 1030 w 2122"/>
                  <a:gd name="T51" fmla="*/ 1380 h 1763"/>
                  <a:gd name="T52" fmla="*/ 788 w 2122"/>
                  <a:gd name="T53" fmla="*/ 1380 h 1763"/>
                  <a:gd name="T54" fmla="*/ 524 w 2122"/>
                  <a:gd name="T55" fmla="*/ 1218 h 1763"/>
                  <a:gd name="T56" fmla="*/ 524 w 2122"/>
                  <a:gd name="T57" fmla="*/ 1188 h 1763"/>
                  <a:gd name="T58" fmla="*/ 13 w 2122"/>
                  <a:gd name="T59" fmla="*/ 1188 h 1763"/>
                  <a:gd name="T60" fmla="*/ 13 w 2122"/>
                  <a:gd name="T61" fmla="*/ 119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solidFill>
                    <a:srgbClr val="000000"/>
                  </a:solidFill>
                </a:endParaRPr>
              </a:p>
            </p:txBody>
          </p:sp>
          <p:sp>
            <p:nvSpPr>
              <p:cNvPr id="36" name="Freeform 76"/>
              <p:cNvSpPr>
                <a:spLocks noChangeArrowheads="1"/>
              </p:cNvSpPr>
              <p:nvPr/>
            </p:nvSpPr>
            <p:spPr bwMode="auto">
              <a:xfrm>
                <a:off x="6871608" y="2957319"/>
                <a:ext cx="896179" cy="630816"/>
              </a:xfrm>
              <a:custGeom>
                <a:avLst/>
                <a:gdLst>
                  <a:gd name="T0" fmla="*/ 1603 w 2491"/>
                  <a:gd name="T1" fmla="*/ 1070 h 1756"/>
                  <a:gd name="T2" fmla="*/ 895 w 2491"/>
                  <a:gd name="T3" fmla="*/ 1070 h 1756"/>
                  <a:gd name="T4" fmla="*/ 1248 w 2491"/>
                  <a:gd name="T5" fmla="*/ 377 h 1756"/>
                  <a:gd name="T6" fmla="*/ 1603 w 2491"/>
                  <a:gd name="T7" fmla="*/ 1070 h 1756"/>
                  <a:gd name="T8" fmla="*/ 1937 w 2491"/>
                  <a:gd name="T9" fmla="*/ 1755 h 1756"/>
                  <a:gd name="T10" fmla="*/ 2490 w 2491"/>
                  <a:gd name="T11" fmla="*/ 1755 h 1756"/>
                  <a:gd name="T12" fmla="*/ 1593 w 2491"/>
                  <a:gd name="T13" fmla="*/ 0 h 1756"/>
                  <a:gd name="T14" fmla="*/ 916 w 2491"/>
                  <a:gd name="T15" fmla="*/ 0 h 1756"/>
                  <a:gd name="T16" fmla="*/ 0 w 2491"/>
                  <a:gd name="T17" fmla="*/ 1755 h 1756"/>
                  <a:gd name="T18" fmla="*/ 554 w 2491"/>
                  <a:gd name="T19" fmla="*/ 1755 h 1756"/>
                  <a:gd name="T20" fmla="*/ 719 w 2491"/>
                  <a:gd name="T21" fmla="*/ 1438 h 1756"/>
                  <a:gd name="T22" fmla="*/ 1781 w 2491"/>
                  <a:gd name="T23" fmla="*/ 1438 h 1756"/>
                  <a:gd name="T24" fmla="*/ 1937 w 2491"/>
                  <a:gd name="T25" fmla="*/ 175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solidFill>
                    <a:srgbClr val="000000"/>
                  </a:solidFill>
                </a:endParaRPr>
              </a:p>
            </p:txBody>
          </p:sp>
          <p:sp>
            <p:nvSpPr>
              <p:cNvPr id="37" name="Freeform 77"/>
              <p:cNvSpPr>
                <a:spLocks noChangeArrowheads="1"/>
              </p:cNvSpPr>
              <p:nvPr/>
            </p:nvSpPr>
            <p:spPr bwMode="auto">
              <a:xfrm>
                <a:off x="3616144" y="2954927"/>
                <a:ext cx="228600" cy="63500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8" name="Freeform 78"/>
              <p:cNvSpPr>
                <a:spLocks noChangeArrowheads="1"/>
              </p:cNvSpPr>
              <p:nvPr/>
            </p:nvSpPr>
            <p:spPr bwMode="auto">
              <a:xfrm>
                <a:off x="2117544" y="2954927"/>
                <a:ext cx="719138" cy="631825"/>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9" name="Freeform 79"/>
              <p:cNvSpPr>
                <a:spLocks noChangeArrowheads="1"/>
              </p:cNvSpPr>
              <p:nvPr/>
            </p:nvSpPr>
            <p:spPr bwMode="auto">
              <a:xfrm>
                <a:off x="4613094" y="2954927"/>
                <a:ext cx="717550" cy="631825"/>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40" name="Freeform 80"/>
              <p:cNvSpPr>
                <a:spLocks noChangeArrowheads="1"/>
              </p:cNvSpPr>
              <p:nvPr/>
            </p:nvSpPr>
            <p:spPr bwMode="auto">
              <a:xfrm>
                <a:off x="3936819" y="2954927"/>
                <a:ext cx="728663" cy="631825"/>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41" name="Freeform 81"/>
              <p:cNvSpPr>
                <a:spLocks noChangeArrowheads="1"/>
              </p:cNvSpPr>
              <p:nvPr/>
            </p:nvSpPr>
            <p:spPr bwMode="auto">
              <a:xfrm>
                <a:off x="2777944" y="2954927"/>
                <a:ext cx="730250" cy="631825"/>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grpSp>
        <p:sp>
          <p:nvSpPr>
            <p:cNvPr id="9" name="Freeform 82"/>
            <p:cNvSpPr/>
            <p:nvPr userDrawn="1"/>
          </p:nvSpPr>
          <p:spPr>
            <a:xfrm>
              <a:off x="0" y="6262643"/>
              <a:ext cx="12192000" cy="595357"/>
            </a:xfrm>
            <a:custGeom>
              <a:avLst/>
              <a:gdLst>
                <a:gd name="connsiteX0" fmla="*/ 0 w 12192000"/>
                <a:gd name="connsiteY0" fmla="*/ 0 h 595357"/>
                <a:gd name="connsiteX1" fmla="*/ 9243391 w 12192000"/>
                <a:gd name="connsiteY1" fmla="*/ 0 h 595357"/>
                <a:gd name="connsiteX2" fmla="*/ 9273305 w 12192000"/>
                <a:gd name="connsiteY2" fmla="*/ 0 h 595357"/>
                <a:gd name="connsiteX3" fmla="*/ 9460810 w 12192000"/>
                <a:gd name="connsiteY3" fmla="*/ 0 h 595357"/>
                <a:gd name="connsiteX4" fmla="*/ 9829743 w 12192000"/>
                <a:gd name="connsiteY4" fmla="*/ 189280 h 595357"/>
                <a:gd name="connsiteX5" fmla="*/ 9928959 w 12192000"/>
                <a:gd name="connsiteY5" fmla="*/ 331586 h 595357"/>
                <a:gd name="connsiteX6" fmla="*/ 10183629 w 12192000"/>
                <a:gd name="connsiteY6" fmla="*/ 462147 h 595357"/>
                <a:gd name="connsiteX7" fmla="*/ 11489219 w 12192000"/>
                <a:gd name="connsiteY7" fmla="*/ 462147 h 595357"/>
                <a:gd name="connsiteX8" fmla="*/ 11743889 w 12192000"/>
                <a:gd name="connsiteY8" fmla="*/ 331586 h 595357"/>
                <a:gd name="connsiteX9" fmla="*/ 11842749 w 12192000"/>
                <a:gd name="connsiteY9" fmla="*/ 189280 h 595357"/>
                <a:gd name="connsiteX10" fmla="*/ 12103464 w 12192000"/>
                <a:gd name="connsiteY10" fmla="*/ 12964 h 595357"/>
                <a:gd name="connsiteX11" fmla="*/ 12192000 w 12192000"/>
                <a:gd name="connsiteY11" fmla="*/ 2358 h 595357"/>
                <a:gd name="connsiteX12" fmla="*/ 12192000 w 12192000"/>
                <a:gd name="connsiteY12" fmla="*/ 595357 h 595357"/>
                <a:gd name="connsiteX13" fmla="*/ 9243391 w 12192000"/>
                <a:gd name="connsiteY13" fmla="*/ 595357 h 595357"/>
                <a:gd name="connsiteX14" fmla="*/ 9243391 w 12192000"/>
                <a:gd name="connsiteY14" fmla="*/ 595356 h 595357"/>
                <a:gd name="connsiteX15" fmla="*/ 0 w 12192000"/>
                <a:gd name="connsiteY15" fmla="*/ 595356 h 5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595357">
                  <a:moveTo>
                    <a:pt x="0" y="0"/>
                  </a:moveTo>
                  <a:lnTo>
                    <a:pt x="9243391" y="0"/>
                  </a:lnTo>
                  <a:lnTo>
                    <a:pt x="9273305" y="0"/>
                  </a:lnTo>
                  <a:lnTo>
                    <a:pt x="9460810" y="0"/>
                  </a:lnTo>
                  <a:cubicBezTo>
                    <a:pt x="9608382" y="0"/>
                    <a:pt x="9747000" y="71153"/>
                    <a:pt x="9829743" y="189280"/>
                  </a:cubicBezTo>
                  <a:lnTo>
                    <a:pt x="9928959" y="331586"/>
                  </a:lnTo>
                  <a:cubicBezTo>
                    <a:pt x="9986269" y="413446"/>
                    <a:pt x="10081547" y="462147"/>
                    <a:pt x="10183629" y="462147"/>
                  </a:cubicBezTo>
                  <a:lnTo>
                    <a:pt x="11489219" y="462147"/>
                  </a:lnTo>
                  <a:cubicBezTo>
                    <a:pt x="11591302" y="462147"/>
                    <a:pt x="11687295" y="413446"/>
                    <a:pt x="11743889" y="331586"/>
                  </a:cubicBezTo>
                  <a:lnTo>
                    <a:pt x="11842749" y="189280"/>
                  </a:lnTo>
                  <a:cubicBezTo>
                    <a:pt x="11905072" y="100685"/>
                    <a:pt x="11998426" y="38513"/>
                    <a:pt x="12103464" y="12964"/>
                  </a:cubicBezTo>
                  <a:lnTo>
                    <a:pt x="12192000" y="2358"/>
                  </a:lnTo>
                  <a:lnTo>
                    <a:pt x="12192000" y="595357"/>
                  </a:lnTo>
                  <a:lnTo>
                    <a:pt x="9243391" y="595357"/>
                  </a:lnTo>
                  <a:lnTo>
                    <a:pt x="9243391" y="595356"/>
                  </a:lnTo>
                  <a:lnTo>
                    <a:pt x="0" y="595356"/>
                  </a:lnTo>
                  <a:close/>
                </a:path>
              </a:pathLst>
            </a:custGeom>
            <a:solidFill>
              <a:schemeClr val="bg1"/>
            </a:solidFill>
            <a:ln>
              <a:noFill/>
            </a:ln>
            <a:effectLst>
              <a:innerShdw blurRad="63500" dist="50800" dir="16200000">
                <a:schemeClr val="tx2">
                  <a:alpha val="4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grpSp>
          <p:nvGrpSpPr>
            <p:cNvPr id="10" name="Group 264"/>
            <p:cNvGrpSpPr/>
            <p:nvPr userDrawn="1"/>
          </p:nvGrpSpPr>
          <p:grpSpPr>
            <a:xfrm>
              <a:off x="10201828" y="6560784"/>
              <a:ext cx="1295239" cy="97842"/>
              <a:chOff x="4138772" y="2431190"/>
              <a:chExt cx="2732447" cy="206409"/>
            </a:xfrm>
            <a:solidFill>
              <a:schemeClr val="bg1"/>
            </a:solidFill>
          </p:grpSpPr>
          <p:sp>
            <p:nvSpPr>
              <p:cNvPr id="11" name="Freeform 265"/>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a:defRPr/>
                </a:pPr>
                <a:endParaRPr lang="en-US" sz="1800" dirty="0">
                  <a:solidFill>
                    <a:srgbClr val="000000"/>
                  </a:solidFill>
                </a:endParaRPr>
              </a:p>
            </p:txBody>
          </p:sp>
          <p:sp>
            <p:nvSpPr>
              <p:cNvPr id="12" name="Freeform 266"/>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a:defRPr/>
                </a:pPr>
                <a:endParaRPr lang="en-US" sz="1800" dirty="0">
                  <a:solidFill>
                    <a:srgbClr val="000000"/>
                  </a:solidFill>
                </a:endParaRPr>
              </a:p>
            </p:txBody>
          </p:sp>
          <p:sp>
            <p:nvSpPr>
              <p:cNvPr id="13" name="Freeform 267"/>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14" name="Freeform 268"/>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15" name="Freeform 269"/>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a:defRPr/>
                </a:pPr>
                <a:endParaRPr lang="en-US" sz="1800" dirty="0">
                  <a:solidFill>
                    <a:srgbClr val="000000"/>
                  </a:solidFill>
                </a:endParaRPr>
              </a:p>
            </p:txBody>
          </p:sp>
          <p:sp>
            <p:nvSpPr>
              <p:cNvPr id="16" name="Freeform 270"/>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a:defRPr/>
                </a:pPr>
                <a:endParaRPr lang="en-US" sz="1800" dirty="0">
                  <a:solidFill>
                    <a:srgbClr val="000000"/>
                  </a:solidFill>
                </a:endParaRPr>
              </a:p>
            </p:txBody>
          </p:sp>
          <p:sp>
            <p:nvSpPr>
              <p:cNvPr id="17" name="Freeform 271"/>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18" name="Freeform 272"/>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19" name="Freeform 273"/>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20" name="Freeform 274"/>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21" name="Freeform 275"/>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22" name="Freeform 276"/>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a:defRPr/>
                </a:pPr>
                <a:endParaRPr lang="en-US" sz="1800" dirty="0">
                  <a:solidFill>
                    <a:srgbClr val="000000"/>
                  </a:solidFill>
                </a:endParaRPr>
              </a:p>
            </p:txBody>
          </p:sp>
          <p:sp>
            <p:nvSpPr>
              <p:cNvPr id="23" name="Freeform 277"/>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4" name="Freeform 278"/>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5" name="Freeform 279"/>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6" name="Freeform 280"/>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7" name="Freeform 281"/>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8" name="Freeform 282"/>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a:defRPr/>
                </a:pPr>
                <a:endParaRPr lang="en-US" sz="1800" dirty="0">
                  <a:solidFill>
                    <a:srgbClr val="000000"/>
                  </a:solidFill>
                </a:endParaRPr>
              </a:p>
            </p:txBody>
          </p:sp>
          <p:sp>
            <p:nvSpPr>
              <p:cNvPr id="29" name="Freeform 283"/>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30" name="Freeform 284"/>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a:defRPr/>
                </a:pPr>
                <a:endParaRPr lang="en-US" sz="1800" dirty="0">
                  <a:solidFill>
                    <a:srgbClr val="000000"/>
                  </a:solidFill>
                </a:endParaRPr>
              </a:p>
            </p:txBody>
          </p:sp>
          <p:sp>
            <p:nvSpPr>
              <p:cNvPr id="31" name="Freeform 285"/>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a:defRPr/>
                </a:pPr>
                <a:endParaRPr lang="en-US" sz="1800" dirty="0">
                  <a:solidFill>
                    <a:srgbClr val="000000"/>
                  </a:solidFill>
                </a:endParaRPr>
              </a:p>
            </p:txBody>
          </p:sp>
          <p:sp>
            <p:nvSpPr>
              <p:cNvPr id="32" name="Freeform 286"/>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a:defRPr/>
                </a:pPr>
                <a:endParaRPr lang="en-US" sz="1800" dirty="0">
                  <a:solidFill>
                    <a:srgbClr val="000000"/>
                  </a:solidFill>
                </a:endParaRPr>
              </a:p>
            </p:txBody>
          </p:sp>
          <p:sp>
            <p:nvSpPr>
              <p:cNvPr id="33" name="Freeform 287"/>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a:defRPr/>
                </a:pPr>
                <a:endParaRPr lang="en-US" sz="1800" dirty="0">
                  <a:solidFill>
                    <a:srgbClr val="000000"/>
                  </a:solidFill>
                </a:endParaRPr>
              </a:p>
            </p:txBody>
          </p:sp>
        </p:grpSp>
      </p:grpSp>
      <p:sp>
        <p:nvSpPr>
          <p:cNvPr id="42" name="Oval 41"/>
          <p:cNvSpPr/>
          <p:nvPr userDrawn="1"/>
        </p:nvSpPr>
        <p:spPr>
          <a:xfrm>
            <a:off x="354013" y="6429375"/>
            <a:ext cx="261937" cy="26193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sp>
        <p:nvSpPr>
          <p:cNvPr id="291" name="Title 136"/>
          <p:cNvSpPr>
            <a:spLocks noGrp="1"/>
          </p:cNvSpPr>
          <p:nvPr>
            <p:ph type="title"/>
          </p:nvPr>
        </p:nvSpPr>
        <p:spPr>
          <a:xfrm>
            <a:off x="421962" y="710242"/>
            <a:ext cx="6178871" cy="630942"/>
          </a:xfrm>
          <a:prstGeom prst="rect">
            <a:avLst/>
          </a:prstGeom>
        </p:spPr>
        <p:txBody>
          <a:bodyPr wrap="square">
            <a:spAutoFit/>
          </a:bodyPr>
          <a:lstStyle>
            <a:lvl1pPr marL="0" algn="l" defTabSz="914400" rtl="0" eaLnBrk="1" latinLnBrk="0" hangingPunct="1">
              <a:defRPr lang="en-US" sz="3500" b="1" kern="1200" dirty="0">
                <a:solidFill>
                  <a:schemeClr val="bg1"/>
                </a:solidFill>
                <a:latin typeface="+mn-lt"/>
                <a:ea typeface="+mn-ea"/>
                <a:cs typeface="+mn-cs"/>
              </a:defRPr>
            </a:lvl1pPr>
          </a:lstStyle>
          <a:p>
            <a:r>
              <a:rPr lang="tr-TR" smtClean="0"/>
              <a:t>Asıl başlık stili için tıklatın</a:t>
            </a:r>
            <a:endParaRPr lang="en-US" dirty="0"/>
          </a:p>
        </p:txBody>
      </p:sp>
      <p:sp>
        <p:nvSpPr>
          <p:cNvPr id="292" name="Text Placeholder 148"/>
          <p:cNvSpPr>
            <a:spLocks noGrp="1"/>
          </p:cNvSpPr>
          <p:nvPr>
            <p:ph type="body" sz="quarter" idx="11"/>
          </p:nvPr>
        </p:nvSpPr>
        <p:spPr>
          <a:xfrm>
            <a:off x="417512" y="1879794"/>
            <a:ext cx="6183319" cy="840230"/>
          </a:xfrm>
          <a:prstGeom prst="rect">
            <a:avLst/>
          </a:prstGeom>
        </p:spPr>
        <p:txBody>
          <a:bodyPr wrap="square">
            <a:spAutoFit/>
          </a:bodyPr>
          <a:lstStyle>
            <a:lvl1pPr marL="0" indent="0" algn="l" defTabSz="914400" rtl="0" eaLnBrk="1" latinLnBrk="0" hangingPunct="1">
              <a:buFontTx/>
              <a:buNone/>
              <a:defRPr lang="en-US" sz="2700" b="1" kern="1200" dirty="0">
                <a:solidFill>
                  <a:schemeClr val="bg1"/>
                </a:solidFill>
                <a:latin typeface="+mn-lt"/>
                <a:ea typeface="+mn-ea"/>
                <a:cs typeface="+mn-cs"/>
              </a:defRPr>
            </a:lvl1pPr>
            <a:lvl2pPr marL="0" indent="0" algn="l" defTabSz="914400" rtl="0" eaLnBrk="1" latinLnBrk="0" hangingPunct="1">
              <a:buFontTx/>
              <a:buNone/>
              <a:defRPr lang="en-US" sz="1700" b="1" kern="1200" dirty="0" smtClean="0">
                <a:solidFill>
                  <a:schemeClr val="accent1"/>
                </a:solidFill>
                <a:latin typeface="+mn-lt"/>
                <a:ea typeface="+mn-ea"/>
                <a:cs typeface="+mn-cs"/>
              </a:defRPr>
            </a:lvl2pPr>
            <a:lvl3pPr marL="0" indent="0" algn="l" defTabSz="914400" rtl="0" eaLnBrk="1" latinLnBrk="0" hangingPunct="1">
              <a:buFontTx/>
              <a:buNone/>
              <a:defRPr lang="en-US" sz="1700" b="1" kern="1200" dirty="0" smtClean="0">
                <a:solidFill>
                  <a:schemeClr val="accent1"/>
                </a:solidFill>
                <a:latin typeface="+mn-lt"/>
                <a:ea typeface="+mn-ea"/>
                <a:cs typeface="+mn-cs"/>
              </a:defRPr>
            </a:lvl3pPr>
            <a:lvl4pPr marL="0" indent="0" algn="l" defTabSz="914400" rtl="0" eaLnBrk="1" latinLnBrk="0" hangingPunct="1">
              <a:buFontTx/>
              <a:buNone/>
              <a:defRPr lang="en-US" sz="1700" b="1" kern="1200" dirty="0" smtClean="0">
                <a:solidFill>
                  <a:schemeClr val="accent1"/>
                </a:solidFill>
                <a:latin typeface="+mn-lt"/>
                <a:ea typeface="+mn-ea"/>
                <a:cs typeface="+mn-cs"/>
              </a:defRPr>
            </a:lvl4pPr>
            <a:lvl5pPr marL="0" indent="0" algn="l" defTabSz="914400" rtl="0" eaLnBrk="1" latinLnBrk="0" hangingPunct="1">
              <a:buFontTx/>
              <a:buNone/>
              <a:defRPr lang="en-US" sz="1700" b="1" kern="1200" dirty="0">
                <a:solidFill>
                  <a:schemeClr val="accent1"/>
                </a:solidFill>
                <a:latin typeface="+mn-lt"/>
                <a:ea typeface="+mn-ea"/>
                <a:cs typeface="+mn-cs"/>
              </a:defRPr>
            </a:lvl5pPr>
          </a:lstStyle>
          <a:p>
            <a:pPr lvl="0"/>
            <a:r>
              <a:rPr lang="tr-TR" smtClean="0"/>
              <a:t>Asıl metin stillerini düzenlemek için tıklatın</a:t>
            </a:r>
          </a:p>
        </p:txBody>
      </p:sp>
      <p:sp>
        <p:nvSpPr>
          <p:cNvPr id="293" name="Picture Placeholder 160"/>
          <p:cNvSpPr>
            <a:spLocks noGrp="1"/>
          </p:cNvSpPr>
          <p:nvPr>
            <p:ph type="pic" sz="quarter" idx="14"/>
          </p:nvPr>
        </p:nvSpPr>
        <p:spPr>
          <a:xfrm>
            <a:off x="6726123" y="710242"/>
            <a:ext cx="5047656" cy="4690701"/>
          </a:xfrm>
          <a:prstGeom prst="rect">
            <a:avLst/>
          </a:prstGeom>
          <a:solidFill>
            <a:schemeClr val="tx1">
              <a:alpha val="10000"/>
            </a:schemeClr>
          </a:solidFill>
        </p:spPr>
        <p:txBody>
          <a:bodyPr/>
          <a:lstStyle>
            <a:lvl1pPr marL="0" indent="0">
              <a:buNone/>
              <a:defRPr lang="en-US" sz="1700" kern="1200" baseline="0">
                <a:solidFill>
                  <a:schemeClr val="bg1"/>
                </a:solidFill>
                <a:latin typeface="+mn-lt"/>
                <a:ea typeface="+mn-ea"/>
                <a:cs typeface="+mn-cs"/>
              </a:defRPr>
            </a:lvl1pPr>
          </a:lstStyle>
          <a:p>
            <a:pPr lvl="0"/>
            <a:r>
              <a:rPr lang="tr-TR" noProof="0" smtClean="0"/>
              <a:t>Resim eklemek için simgeyi tıklatın</a:t>
            </a:r>
            <a:endParaRPr lang="en-US" noProof="0" dirty="0"/>
          </a:p>
        </p:txBody>
      </p:sp>
      <p:sp>
        <p:nvSpPr>
          <p:cNvPr id="43" name="Slide Number Placeholder 2"/>
          <p:cNvSpPr>
            <a:spLocks noGrp="1"/>
          </p:cNvSpPr>
          <p:nvPr userDrawn="1">
            <p:ph type="sldNum" sz="quarter" idx="15"/>
          </p:nvPr>
        </p:nvSpPr>
        <p:spPr/>
        <p:txBody>
          <a:bodyPr/>
          <a:lstStyle>
            <a:lvl1pPr>
              <a:defRPr/>
            </a:lvl1pPr>
          </a:lstStyle>
          <a:p>
            <a:pPr>
              <a:defRPr/>
            </a:pPr>
            <a:fld id="{EFD67F74-18CF-47AD-9ED9-6E34B04A7C77}"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37016171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sp>
        <p:nvSpPr>
          <p:cNvPr id="3" name="Freeform 4"/>
          <p:cNvSpPr>
            <a:spLocks noChangeArrowheads="1"/>
          </p:cNvSpPr>
          <p:nvPr userDrawn="1"/>
        </p:nvSpPr>
        <p:spPr bwMode="auto">
          <a:xfrm>
            <a:off x="3314701" y="5708650"/>
            <a:ext cx="5470525" cy="1049338"/>
          </a:xfrm>
          <a:custGeom>
            <a:avLst/>
            <a:gdLst>
              <a:gd name="T0" fmla="*/ 0 w 6578"/>
              <a:gd name="T1" fmla="*/ 0 h 1336"/>
              <a:gd name="T2" fmla="*/ 2147483646 w 6578"/>
              <a:gd name="T3" fmla="*/ 2147483646 h 1336"/>
              <a:gd name="T4" fmla="*/ 2147483646 w 6578"/>
              <a:gd name="T5" fmla="*/ 2147483646 h 1336"/>
              <a:gd name="T6" fmla="*/ 2147483646 w 6578"/>
              <a:gd name="T7" fmla="*/ 2147483646 h 1336"/>
              <a:gd name="T8" fmla="*/ 2147483646 w 6578"/>
              <a:gd name="T9" fmla="*/ 2147483646 h 1336"/>
              <a:gd name="T10" fmla="*/ 2147483646 w 6578"/>
              <a:gd name="T11" fmla="*/ 2147483646 h 1336"/>
              <a:gd name="T12" fmla="*/ 2147483646 w 6578"/>
              <a:gd name="T13" fmla="*/ 2147483646 h 1336"/>
              <a:gd name="T14" fmla="*/ 0 w 6578"/>
              <a:gd name="T15" fmla="*/ 2147483646 h 1336"/>
              <a:gd name="T16" fmla="*/ 0 w 6578"/>
              <a:gd name="T17" fmla="*/ 0 h 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8" h="1336">
                <a:moveTo>
                  <a:pt x="0" y="0"/>
                </a:moveTo>
                <a:cubicBezTo>
                  <a:pt x="0" y="0"/>
                  <a:pt x="254" y="136"/>
                  <a:pt x="390" y="294"/>
                </a:cubicBezTo>
                <a:cubicBezTo>
                  <a:pt x="519" y="446"/>
                  <a:pt x="1050" y="458"/>
                  <a:pt x="1324" y="458"/>
                </a:cubicBezTo>
                <a:lnTo>
                  <a:pt x="5240" y="458"/>
                </a:lnTo>
                <a:cubicBezTo>
                  <a:pt x="5513" y="458"/>
                  <a:pt x="6035" y="469"/>
                  <a:pt x="6168" y="314"/>
                </a:cubicBezTo>
                <a:cubicBezTo>
                  <a:pt x="6309" y="150"/>
                  <a:pt x="6577" y="6"/>
                  <a:pt x="6577" y="6"/>
                </a:cubicBezTo>
                <a:lnTo>
                  <a:pt x="6563" y="1335"/>
                </a:lnTo>
                <a:lnTo>
                  <a:pt x="0" y="1335"/>
                </a:lnTo>
                <a:lnTo>
                  <a:pt x="0" y="0"/>
                </a:lnTo>
              </a:path>
            </a:pathLst>
          </a:custGeom>
          <a:solidFill>
            <a:srgbClr val="D2D7D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grpSp>
        <p:nvGrpSpPr>
          <p:cNvPr id="4" name="Group 5"/>
          <p:cNvGrpSpPr/>
          <p:nvPr userDrawn="1"/>
        </p:nvGrpSpPr>
        <p:grpSpPr>
          <a:xfrm>
            <a:off x="4650940" y="6160623"/>
            <a:ext cx="2887522" cy="218123"/>
            <a:chOff x="4138772" y="2431190"/>
            <a:chExt cx="2732447" cy="206409"/>
          </a:xfrm>
          <a:solidFill>
            <a:schemeClr val="accent1"/>
          </a:solidFill>
        </p:grpSpPr>
        <p:sp>
          <p:nvSpPr>
            <p:cNvPr id="5" name="Freeform 16"/>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a:defRPr/>
              </a:pPr>
              <a:endParaRPr lang="en-US" sz="1800" dirty="0">
                <a:solidFill>
                  <a:srgbClr val="000000"/>
                </a:solidFill>
              </a:endParaRPr>
            </a:p>
          </p:txBody>
        </p:sp>
        <p:sp>
          <p:nvSpPr>
            <p:cNvPr id="6" name="Freeform 17"/>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a:defRPr/>
              </a:pPr>
              <a:endParaRPr lang="en-US" sz="1800" dirty="0">
                <a:solidFill>
                  <a:srgbClr val="000000"/>
                </a:solidFill>
              </a:endParaRPr>
            </a:p>
          </p:txBody>
        </p:sp>
        <p:sp>
          <p:nvSpPr>
            <p:cNvPr id="7" name="Freeform 18"/>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8" name="Freeform 19"/>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9" name="Freeform 20"/>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a:defRPr/>
              </a:pPr>
              <a:endParaRPr lang="en-US" sz="1800" dirty="0">
                <a:solidFill>
                  <a:srgbClr val="000000"/>
                </a:solidFill>
              </a:endParaRPr>
            </a:p>
          </p:txBody>
        </p:sp>
        <p:sp>
          <p:nvSpPr>
            <p:cNvPr id="10" name="Freeform 21"/>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a:defRPr/>
              </a:pPr>
              <a:endParaRPr lang="en-US" sz="1800" dirty="0">
                <a:solidFill>
                  <a:srgbClr val="000000"/>
                </a:solidFill>
              </a:endParaRPr>
            </a:p>
          </p:txBody>
        </p:sp>
        <p:sp>
          <p:nvSpPr>
            <p:cNvPr id="11" name="Freeform 22"/>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12" name="Freeform 23"/>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13" name="Freeform 24"/>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14" name="Freeform 25"/>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15" name="Freeform 26"/>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16" name="Freeform 27"/>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a:defRPr/>
              </a:pPr>
              <a:endParaRPr lang="en-US" sz="1800" dirty="0">
                <a:solidFill>
                  <a:srgbClr val="000000"/>
                </a:solidFill>
              </a:endParaRPr>
            </a:p>
          </p:txBody>
        </p:sp>
        <p:sp>
          <p:nvSpPr>
            <p:cNvPr id="17" name="Freeform 28"/>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18" name="Freeform 29"/>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19" name="Freeform 30"/>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0" name="Freeform 31"/>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1" name="Freeform 32"/>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2" name="Freeform 33"/>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a:defRPr/>
              </a:pPr>
              <a:endParaRPr lang="en-US" sz="1800" dirty="0">
                <a:solidFill>
                  <a:srgbClr val="000000"/>
                </a:solidFill>
              </a:endParaRPr>
            </a:p>
          </p:txBody>
        </p:sp>
        <p:sp>
          <p:nvSpPr>
            <p:cNvPr id="23" name="Freeform 34"/>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24" name="Freeform 35"/>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a:defRPr/>
              </a:pPr>
              <a:endParaRPr lang="en-US" sz="1800" dirty="0">
                <a:solidFill>
                  <a:srgbClr val="000000"/>
                </a:solidFill>
              </a:endParaRPr>
            </a:p>
          </p:txBody>
        </p:sp>
        <p:sp>
          <p:nvSpPr>
            <p:cNvPr id="25" name="Freeform 36"/>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a:defRPr/>
              </a:pPr>
              <a:endParaRPr lang="en-US" sz="1800" dirty="0">
                <a:solidFill>
                  <a:srgbClr val="000000"/>
                </a:solidFill>
              </a:endParaRPr>
            </a:p>
          </p:txBody>
        </p:sp>
        <p:sp>
          <p:nvSpPr>
            <p:cNvPr id="26" name="Freeform 37"/>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a:defRPr/>
              </a:pPr>
              <a:endParaRPr lang="en-US" sz="1800" dirty="0">
                <a:solidFill>
                  <a:srgbClr val="000000"/>
                </a:solidFill>
              </a:endParaRPr>
            </a:p>
          </p:txBody>
        </p:sp>
        <p:sp>
          <p:nvSpPr>
            <p:cNvPr id="27" name="Freeform 38"/>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a:defRPr/>
              </a:pPr>
              <a:endParaRPr lang="en-US" sz="1800" dirty="0">
                <a:solidFill>
                  <a:srgbClr val="000000"/>
                </a:solidFill>
              </a:endParaRPr>
            </a:p>
          </p:txBody>
        </p:sp>
      </p:grpSp>
      <p:grpSp>
        <p:nvGrpSpPr>
          <p:cNvPr id="28" name="Group 7"/>
          <p:cNvGrpSpPr>
            <a:grpSpLocks/>
          </p:cNvGrpSpPr>
          <p:nvPr userDrawn="1"/>
        </p:nvGrpSpPr>
        <p:grpSpPr bwMode="auto">
          <a:xfrm>
            <a:off x="4308476" y="5168900"/>
            <a:ext cx="3573463" cy="774700"/>
            <a:chOff x="2117544" y="2639015"/>
            <a:chExt cx="5837238" cy="1265237"/>
          </a:xfrm>
        </p:grpSpPr>
        <p:sp>
          <p:nvSpPr>
            <p:cNvPr id="29" name="Freeform 8"/>
            <p:cNvSpPr>
              <a:spLocks noChangeArrowheads="1"/>
            </p:cNvSpPr>
            <p:nvPr/>
          </p:nvSpPr>
          <p:spPr bwMode="auto">
            <a:xfrm>
              <a:off x="5492569" y="2639015"/>
              <a:ext cx="2462213" cy="1265237"/>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0" name="Freeform 9"/>
            <p:cNvSpPr>
              <a:spLocks noChangeArrowheads="1"/>
            </p:cNvSpPr>
            <p:nvPr/>
          </p:nvSpPr>
          <p:spPr bwMode="auto">
            <a:xfrm>
              <a:off x="5740210" y="2955324"/>
              <a:ext cx="762393" cy="635212"/>
            </a:xfrm>
            <a:custGeom>
              <a:avLst/>
              <a:gdLst>
                <a:gd name="T0" fmla="*/ 13 w 2122"/>
                <a:gd name="T1" fmla="*/ 1192 h 1763"/>
                <a:gd name="T2" fmla="*/ 13 w 2122"/>
                <a:gd name="T3" fmla="*/ 1295 h 1763"/>
                <a:gd name="T4" fmla="*/ 546 w 2122"/>
                <a:gd name="T5" fmla="*/ 1751 h 1763"/>
                <a:gd name="T6" fmla="*/ 891 w 2122"/>
                <a:gd name="T7" fmla="*/ 1762 h 1763"/>
                <a:gd name="T8" fmla="*/ 1550 w 2122"/>
                <a:gd name="T9" fmla="*/ 1742 h 1763"/>
                <a:gd name="T10" fmla="*/ 2121 w 2122"/>
                <a:gd name="T11" fmla="*/ 1209 h 1763"/>
                <a:gd name="T12" fmla="*/ 1496 w 2122"/>
                <a:gd name="T13" fmla="*/ 685 h 1763"/>
                <a:gd name="T14" fmla="*/ 1156 w 2122"/>
                <a:gd name="T15" fmla="*/ 685 h 1763"/>
                <a:gd name="T16" fmla="*/ 809 w 2122"/>
                <a:gd name="T17" fmla="*/ 680 h 1763"/>
                <a:gd name="T18" fmla="*/ 518 w 2122"/>
                <a:gd name="T19" fmla="*/ 524 h 1763"/>
                <a:gd name="T20" fmla="*/ 706 w 2122"/>
                <a:gd name="T21" fmla="*/ 396 h 1763"/>
                <a:gd name="T22" fmla="*/ 1100 w 2122"/>
                <a:gd name="T23" fmla="*/ 381 h 1763"/>
                <a:gd name="T24" fmla="*/ 1353 w 2122"/>
                <a:gd name="T25" fmla="*/ 385 h 1763"/>
                <a:gd name="T26" fmla="*/ 1550 w 2122"/>
                <a:gd name="T27" fmla="*/ 548 h 1763"/>
                <a:gd name="T28" fmla="*/ 2051 w 2122"/>
                <a:gd name="T29" fmla="*/ 548 h 1763"/>
                <a:gd name="T30" fmla="*/ 1997 w 2122"/>
                <a:gd name="T31" fmla="*/ 216 h 1763"/>
                <a:gd name="T32" fmla="*/ 1432 w 2122"/>
                <a:gd name="T33" fmla="*/ 6 h 1763"/>
                <a:gd name="T34" fmla="*/ 1070 w 2122"/>
                <a:gd name="T35" fmla="*/ 0 h 1763"/>
                <a:gd name="T36" fmla="*/ 313 w 2122"/>
                <a:gd name="T37" fmla="*/ 55 h 1763"/>
                <a:gd name="T38" fmla="*/ 0 w 2122"/>
                <a:gd name="T39" fmla="*/ 556 h 1763"/>
                <a:gd name="T40" fmla="*/ 435 w 2122"/>
                <a:gd name="T41" fmla="*/ 1053 h 1763"/>
                <a:gd name="T42" fmla="*/ 1280 w 2122"/>
                <a:gd name="T43" fmla="*/ 1070 h 1763"/>
                <a:gd name="T44" fmla="*/ 1366 w 2122"/>
                <a:gd name="T45" fmla="*/ 1070 h 1763"/>
                <a:gd name="T46" fmla="*/ 1603 w 2122"/>
                <a:gd name="T47" fmla="*/ 1224 h 1763"/>
                <a:gd name="T48" fmla="*/ 1374 w 2122"/>
                <a:gd name="T49" fmla="*/ 1372 h 1763"/>
                <a:gd name="T50" fmla="*/ 1030 w 2122"/>
                <a:gd name="T51" fmla="*/ 1380 h 1763"/>
                <a:gd name="T52" fmla="*/ 788 w 2122"/>
                <a:gd name="T53" fmla="*/ 1380 h 1763"/>
                <a:gd name="T54" fmla="*/ 524 w 2122"/>
                <a:gd name="T55" fmla="*/ 1218 h 1763"/>
                <a:gd name="T56" fmla="*/ 524 w 2122"/>
                <a:gd name="T57" fmla="*/ 1188 h 1763"/>
                <a:gd name="T58" fmla="*/ 13 w 2122"/>
                <a:gd name="T59" fmla="*/ 1188 h 1763"/>
                <a:gd name="T60" fmla="*/ 13 w 2122"/>
                <a:gd name="T61" fmla="*/ 119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solidFill>
                  <a:srgbClr val="000000"/>
                </a:solidFill>
              </a:endParaRPr>
            </a:p>
          </p:txBody>
        </p:sp>
        <p:sp>
          <p:nvSpPr>
            <p:cNvPr id="31" name="Freeform 10"/>
            <p:cNvSpPr>
              <a:spLocks noChangeArrowheads="1"/>
            </p:cNvSpPr>
            <p:nvPr/>
          </p:nvSpPr>
          <p:spPr bwMode="auto">
            <a:xfrm>
              <a:off x="6873427" y="2955324"/>
              <a:ext cx="897239" cy="632619"/>
            </a:xfrm>
            <a:custGeom>
              <a:avLst/>
              <a:gdLst>
                <a:gd name="T0" fmla="*/ 1603 w 2491"/>
                <a:gd name="T1" fmla="*/ 1070 h 1756"/>
                <a:gd name="T2" fmla="*/ 895 w 2491"/>
                <a:gd name="T3" fmla="*/ 1070 h 1756"/>
                <a:gd name="T4" fmla="*/ 1248 w 2491"/>
                <a:gd name="T5" fmla="*/ 377 h 1756"/>
                <a:gd name="T6" fmla="*/ 1603 w 2491"/>
                <a:gd name="T7" fmla="*/ 1070 h 1756"/>
                <a:gd name="T8" fmla="*/ 1937 w 2491"/>
                <a:gd name="T9" fmla="*/ 1755 h 1756"/>
                <a:gd name="T10" fmla="*/ 2490 w 2491"/>
                <a:gd name="T11" fmla="*/ 1755 h 1756"/>
                <a:gd name="T12" fmla="*/ 1593 w 2491"/>
                <a:gd name="T13" fmla="*/ 0 h 1756"/>
                <a:gd name="T14" fmla="*/ 916 w 2491"/>
                <a:gd name="T15" fmla="*/ 0 h 1756"/>
                <a:gd name="T16" fmla="*/ 0 w 2491"/>
                <a:gd name="T17" fmla="*/ 1755 h 1756"/>
                <a:gd name="T18" fmla="*/ 554 w 2491"/>
                <a:gd name="T19" fmla="*/ 1755 h 1756"/>
                <a:gd name="T20" fmla="*/ 719 w 2491"/>
                <a:gd name="T21" fmla="*/ 1438 h 1756"/>
                <a:gd name="T22" fmla="*/ 1781 w 2491"/>
                <a:gd name="T23" fmla="*/ 1438 h 1756"/>
                <a:gd name="T24" fmla="*/ 1937 w 2491"/>
                <a:gd name="T25" fmla="*/ 175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solidFill>
                  <a:srgbClr val="000000"/>
                </a:solidFill>
              </a:endParaRPr>
            </a:p>
          </p:txBody>
        </p:sp>
        <p:sp>
          <p:nvSpPr>
            <p:cNvPr id="32" name="Freeform 11"/>
            <p:cNvSpPr>
              <a:spLocks noChangeArrowheads="1"/>
            </p:cNvSpPr>
            <p:nvPr/>
          </p:nvSpPr>
          <p:spPr bwMode="auto">
            <a:xfrm>
              <a:off x="3616144" y="2954927"/>
              <a:ext cx="228600" cy="63500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3" name="Freeform 12"/>
            <p:cNvSpPr>
              <a:spLocks noChangeArrowheads="1"/>
            </p:cNvSpPr>
            <p:nvPr/>
          </p:nvSpPr>
          <p:spPr bwMode="auto">
            <a:xfrm>
              <a:off x="2117544" y="2954927"/>
              <a:ext cx="719138" cy="631825"/>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4" name="Freeform 13"/>
            <p:cNvSpPr>
              <a:spLocks noChangeArrowheads="1"/>
            </p:cNvSpPr>
            <p:nvPr/>
          </p:nvSpPr>
          <p:spPr bwMode="auto">
            <a:xfrm>
              <a:off x="4613094" y="2954927"/>
              <a:ext cx="717550" cy="631825"/>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5" name="Freeform 14"/>
            <p:cNvSpPr>
              <a:spLocks noChangeArrowheads="1"/>
            </p:cNvSpPr>
            <p:nvPr/>
          </p:nvSpPr>
          <p:spPr bwMode="auto">
            <a:xfrm>
              <a:off x="3936819" y="2954927"/>
              <a:ext cx="728663" cy="631825"/>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36" name="Freeform 15"/>
            <p:cNvSpPr>
              <a:spLocks noChangeArrowheads="1"/>
            </p:cNvSpPr>
            <p:nvPr/>
          </p:nvSpPr>
          <p:spPr bwMode="auto">
            <a:xfrm>
              <a:off x="2777944" y="2954927"/>
              <a:ext cx="730250" cy="631825"/>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grpSp>
      <p:sp>
        <p:nvSpPr>
          <p:cNvPr id="37" name="Freeform 80"/>
          <p:cNvSpPr/>
          <p:nvPr userDrawn="1"/>
        </p:nvSpPr>
        <p:spPr>
          <a:xfrm>
            <a:off x="0" y="5400502"/>
            <a:ext cx="12192000" cy="1457501"/>
          </a:xfrm>
          <a:custGeom>
            <a:avLst/>
            <a:gdLst>
              <a:gd name="connsiteX0" fmla="*/ 1281345 w 12192000"/>
              <a:gd name="connsiteY0" fmla="*/ 0 h 1457501"/>
              <a:gd name="connsiteX1" fmla="*/ 2142635 w 12192000"/>
              <a:gd name="connsiteY1" fmla="*/ 0 h 1457501"/>
              <a:gd name="connsiteX2" fmla="*/ 2216011 w 12192000"/>
              <a:gd name="connsiteY2" fmla="*/ 0 h 1457501"/>
              <a:gd name="connsiteX3" fmla="*/ 2675932 w 12192000"/>
              <a:gd name="connsiteY3" fmla="*/ 0 h 1457501"/>
              <a:gd name="connsiteX4" fmla="*/ 3580866 w 12192000"/>
              <a:gd name="connsiteY4" fmla="*/ 464276 h 1457501"/>
              <a:gd name="connsiteX5" fmla="*/ 3824229 w 12192000"/>
              <a:gd name="connsiteY5" fmla="*/ 813331 h 1457501"/>
              <a:gd name="connsiteX6" fmla="*/ 4448895 w 12192000"/>
              <a:gd name="connsiteY6" fmla="*/ 1133576 h 1457501"/>
              <a:gd name="connsiteX7" fmla="*/ 7651303 w 12192000"/>
              <a:gd name="connsiteY7" fmla="*/ 1133576 h 1457501"/>
              <a:gd name="connsiteX8" fmla="*/ 8275969 w 12192000"/>
              <a:gd name="connsiteY8" fmla="*/ 813331 h 1457501"/>
              <a:gd name="connsiteX9" fmla="*/ 8518457 w 12192000"/>
              <a:gd name="connsiteY9" fmla="*/ 464276 h 1457501"/>
              <a:gd name="connsiteX10" fmla="*/ 9288938 w 12192000"/>
              <a:gd name="connsiteY10" fmla="*/ 8066 h 1457501"/>
              <a:gd name="connsiteX11" fmla="*/ 9338502 w 12192000"/>
              <a:gd name="connsiteY11" fmla="*/ 5093 h 1457501"/>
              <a:gd name="connsiteX12" fmla="*/ 9338502 w 12192000"/>
              <a:gd name="connsiteY12" fmla="*/ 3723 h 1457501"/>
              <a:gd name="connsiteX13" fmla="*/ 10199792 w 12192000"/>
              <a:gd name="connsiteY13" fmla="*/ 3723 h 1457501"/>
              <a:gd name="connsiteX14" fmla="*/ 10273168 w 12192000"/>
              <a:gd name="connsiteY14" fmla="*/ 3723 h 1457501"/>
              <a:gd name="connsiteX15" fmla="*/ 10700551 w 12192000"/>
              <a:gd name="connsiteY15" fmla="*/ 3723 h 1457501"/>
              <a:gd name="connsiteX16" fmla="*/ 10700551 w 12192000"/>
              <a:gd name="connsiteY16" fmla="*/ 1 h 1457501"/>
              <a:gd name="connsiteX17" fmla="*/ 12192000 w 12192000"/>
              <a:gd name="connsiteY17" fmla="*/ 1 h 1457501"/>
              <a:gd name="connsiteX18" fmla="*/ 12192000 w 12192000"/>
              <a:gd name="connsiteY18" fmla="*/ 1457501 h 1457501"/>
              <a:gd name="connsiteX19" fmla="*/ 10700551 w 12192000"/>
              <a:gd name="connsiteY19" fmla="*/ 1457501 h 1457501"/>
              <a:gd name="connsiteX20" fmla="*/ 10700551 w 12192000"/>
              <a:gd name="connsiteY20" fmla="*/ 1457500 h 1457501"/>
              <a:gd name="connsiteX21" fmla="*/ 1491449 w 12192000"/>
              <a:gd name="connsiteY21" fmla="*/ 1457500 h 1457501"/>
              <a:gd name="connsiteX22" fmla="*/ 1491449 w 12192000"/>
              <a:gd name="connsiteY22" fmla="*/ 1457501 h 1457501"/>
              <a:gd name="connsiteX23" fmla="*/ 0 w 12192000"/>
              <a:gd name="connsiteY23" fmla="*/ 1457501 h 1457501"/>
              <a:gd name="connsiteX24" fmla="*/ 0 w 12192000"/>
              <a:gd name="connsiteY24" fmla="*/ 1 h 1457501"/>
              <a:gd name="connsiteX25" fmla="*/ 1281345 w 12192000"/>
              <a:gd name="connsiteY25" fmla="*/ 1 h 145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1457501">
                <a:moveTo>
                  <a:pt x="1281345" y="0"/>
                </a:moveTo>
                <a:lnTo>
                  <a:pt x="2142635" y="0"/>
                </a:lnTo>
                <a:lnTo>
                  <a:pt x="2216011" y="0"/>
                </a:lnTo>
                <a:lnTo>
                  <a:pt x="2675932" y="0"/>
                </a:lnTo>
                <a:cubicBezTo>
                  <a:pt x="3037901" y="0"/>
                  <a:pt x="3377911" y="174528"/>
                  <a:pt x="3580866" y="464276"/>
                </a:cubicBezTo>
                <a:lnTo>
                  <a:pt x="3824229" y="813331"/>
                </a:lnTo>
                <a:cubicBezTo>
                  <a:pt x="3964801" y="1014120"/>
                  <a:pt x="4198502" y="1133576"/>
                  <a:pt x="4448895" y="1133576"/>
                </a:cubicBezTo>
                <a:lnTo>
                  <a:pt x="7651303" y="1133576"/>
                </a:lnTo>
                <a:cubicBezTo>
                  <a:pt x="7901698" y="1133576"/>
                  <a:pt x="8137152" y="1014120"/>
                  <a:pt x="8275969" y="813331"/>
                </a:cubicBezTo>
                <a:lnTo>
                  <a:pt x="8518457" y="464276"/>
                </a:lnTo>
                <a:cubicBezTo>
                  <a:pt x="8696806" y="210747"/>
                  <a:pt x="8978750" y="45432"/>
                  <a:pt x="9288938" y="8066"/>
                </a:cubicBezTo>
                <a:lnTo>
                  <a:pt x="9338502" y="5093"/>
                </a:lnTo>
                <a:lnTo>
                  <a:pt x="9338502" y="3723"/>
                </a:lnTo>
                <a:lnTo>
                  <a:pt x="10199792" y="3723"/>
                </a:lnTo>
                <a:lnTo>
                  <a:pt x="10273168" y="3723"/>
                </a:lnTo>
                <a:lnTo>
                  <a:pt x="10700551" y="3723"/>
                </a:lnTo>
                <a:lnTo>
                  <a:pt x="10700551" y="1"/>
                </a:lnTo>
                <a:lnTo>
                  <a:pt x="12192000" y="1"/>
                </a:lnTo>
                <a:lnTo>
                  <a:pt x="12192000" y="1457501"/>
                </a:lnTo>
                <a:lnTo>
                  <a:pt x="10700551" y="1457501"/>
                </a:lnTo>
                <a:lnTo>
                  <a:pt x="10700551" y="1457500"/>
                </a:lnTo>
                <a:lnTo>
                  <a:pt x="1491449" y="1457500"/>
                </a:lnTo>
                <a:lnTo>
                  <a:pt x="1491449" y="1457501"/>
                </a:lnTo>
                <a:lnTo>
                  <a:pt x="0" y="1457501"/>
                </a:lnTo>
                <a:lnTo>
                  <a:pt x="0" y="1"/>
                </a:lnTo>
                <a:lnTo>
                  <a:pt x="1281345" y="1"/>
                </a:lnTo>
                <a:close/>
              </a:path>
            </a:pathLst>
          </a:custGeom>
          <a:solidFill>
            <a:schemeClr val="accent1"/>
          </a:solidFill>
          <a:ln>
            <a:noFill/>
          </a:ln>
          <a:effectLst>
            <a:innerShdw blurRad="63500" dist="50800" dir="1620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sp>
        <p:nvSpPr>
          <p:cNvPr id="76" name="Title 136"/>
          <p:cNvSpPr>
            <a:spLocks noGrp="1"/>
          </p:cNvSpPr>
          <p:nvPr>
            <p:ph type="title"/>
          </p:nvPr>
        </p:nvSpPr>
        <p:spPr>
          <a:xfrm>
            <a:off x="701337" y="2230893"/>
            <a:ext cx="10789328" cy="938719"/>
          </a:xfrm>
          <a:prstGeom prst="rect">
            <a:avLst/>
          </a:prstGeom>
        </p:spPr>
        <p:txBody>
          <a:bodyPr wrap="square">
            <a:spAutoFit/>
          </a:bodyPr>
          <a:lstStyle>
            <a:lvl1pPr marL="0" algn="ctr" defTabSz="914400" rtl="0" eaLnBrk="1" latinLnBrk="0" hangingPunct="1">
              <a:defRPr lang="en-US" sz="5500" b="1" kern="1200" baseline="0">
                <a:solidFill>
                  <a:schemeClr val="accent1"/>
                </a:solidFill>
                <a:latin typeface="+mn-lt"/>
                <a:ea typeface="+mn-ea"/>
                <a:cs typeface="+mn-cs"/>
              </a:defRPr>
            </a:lvl1pPr>
          </a:lstStyle>
          <a:p>
            <a:r>
              <a:rPr lang="tr-TR" smtClean="0"/>
              <a:t>Asıl başlık stili için tıklatın</a:t>
            </a:r>
            <a:endParaRPr lang="en-US" dirty="0"/>
          </a:p>
        </p:txBody>
      </p:sp>
    </p:spTree>
    <p:extLst>
      <p:ext uri="{BB962C8B-B14F-4D97-AF65-F5344CB8AC3E}">
        <p14:creationId xmlns:p14="http://schemas.microsoft.com/office/powerpoint/2010/main" val="18613176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7FA9385A-5096-4169-8DFD-64613B2151AE}"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15180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Column-3-Dark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2"/>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19" name="Content Placeholder 34"/>
          <p:cNvSpPr>
            <a:spLocks noGrp="1"/>
          </p:cNvSpPr>
          <p:nvPr>
            <p:ph sz="quarter" idx="15"/>
          </p:nvPr>
        </p:nvSpPr>
        <p:spPr>
          <a:xfrm>
            <a:off x="332439" y="1602378"/>
            <a:ext cx="3769298" cy="4232366"/>
          </a:xfrm>
          <a:prstGeom prst="rect">
            <a:avLst/>
          </a:prstGeom>
        </p:spPr>
        <p:txBody>
          <a:bodyPr/>
          <a:lstStyle>
            <a:lvl1pPr marL="180975" indent="-180975">
              <a:lnSpc>
                <a:spcPct val="100000"/>
              </a:lnSpc>
              <a:buClr>
                <a:schemeClr val="accent1"/>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8" name="Content Placeholder 34"/>
          <p:cNvSpPr>
            <a:spLocks noGrp="1"/>
          </p:cNvSpPr>
          <p:nvPr>
            <p:ph sz="quarter" idx="16"/>
          </p:nvPr>
        </p:nvSpPr>
        <p:spPr>
          <a:xfrm>
            <a:off x="4260003" y="1602378"/>
            <a:ext cx="3673506" cy="4232366"/>
          </a:xfrm>
          <a:prstGeom prst="rect">
            <a:avLst/>
          </a:prstGeom>
        </p:spPr>
        <p:txBody>
          <a:bodyPr/>
          <a:lstStyle>
            <a:lvl1pPr marL="228600" indent="-228600">
              <a:lnSpc>
                <a:spcPct val="100000"/>
              </a:lnSpc>
              <a:buClr>
                <a:schemeClr val="accent1"/>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9" name="Content Placeholder 34"/>
          <p:cNvSpPr>
            <a:spLocks noGrp="1"/>
          </p:cNvSpPr>
          <p:nvPr>
            <p:ph sz="quarter" idx="17"/>
          </p:nvPr>
        </p:nvSpPr>
        <p:spPr>
          <a:xfrm>
            <a:off x="8100273" y="1602378"/>
            <a:ext cx="3673506" cy="4232366"/>
          </a:xfrm>
          <a:prstGeom prst="rect">
            <a:avLst/>
          </a:prstGeom>
        </p:spPr>
        <p:txBody>
          <a:bodyPr/>
          <a:lstStyle>
            <a:lvl1pPr marL="228600" indent="-228600">
              <a:lnSpc>
                <a:spcPct val="100000"/>
              </a:lnSpc>
              <a:buClr>
                <a:schemeClr val="accent1"/>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7" name="Slide Number Placeholder 47"/>
          <p:cNvSpPr>
            <a:spLocks noGrp="1"/>
          </p:cNvSpPr>
          <p:nvPr>
            <p:ph type="sldNum" sz="quarter" idx="18"/>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140618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Column-4-Dark Blu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2"/>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19" name="Content Placeholder 34"/>
          <p:cNvSpPr>
            <a:spLocks noGrp="1"/>
          </p:cNvSpPr>
          <p:nvPr>
            <p:ph sz="quarter" idx="15"/>
          </p:nvPr>
        </p:nvSpPr>
        <p:spPr>
          <a:xfrm>
            <a:off x="332439" y="1602378"/>
            <a:ext cx="2924672" cy="4232366"/>
          </a:xfrm>
          <a:prstGeom prst="rect">
            <a:avLst/>
          </a:prstGeom>
        </p:spPr>
        <p:txBody>
          <a:bodyPr/>
          <a:lstStyle>
            <a:lvl1pPr marL="180975" indent="-180975">
              <a:lnSpc>
                <a:spcPct val="100000"/>
              </a:lnSpc>
              <a:buClr>
                <a:schemeClr val="accent1"/>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16" name="Content Placeholder 34"/>
          <p:cNvSpPr>
            <a:spLocks noGrp="1"/>
          </p:cNvSpPr>
          <p:nvPr>
            <p:ph sz="quarter" idx="16"/>
          </p:nvPr>
        </p:nvSpPr>
        <p:spPr>
          <a:xfrm>
            <a:off x="3257112" y="1602378"/>
            <a:ext cx="2838887" cy="4232366"/>
          </a:xfrm>
          <a:prstGeom prst="rect">
            <a:avLst/>
          </a:prstGeom>
        </p:spPr>
        <p:txBody>
          <a:bodyPr/>
          <a:lstStyle>
            <a:lvl1pPr marL="180975" indent="-180975">
              <a:lnSpc>
                <a:spcPct val="100000"/>
              </a:lnSpc>
              <a:buClr>
                <a:schemeClr val="accent1"/>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17" name="Content Placeholder 34"/>
          <p:cNvSpPr>
            <a:spLocks noGrp="1"/>
          </p:cNvSpPr>
          <p:nvPr>
            <p:ph sz="quarter" idx="17"/>
          </p:nvPr>
        </p:nvSpPr>
        <p:spPr>
          <a:xfrm>
            <a:off x="6096003" y="1602378"/>
            <a:ext cx="2838887" cy="4232366"/>
          </a:xfrm>
          <a:prstGeom prst="rect">
            <a:avLst/>
          </a:prstGeom>
        </p:spPr>
        <p:txBody>
          <a:bodyPr/>
          <a:lstStyle>
            <a:lvl1pPr marL="180975" indent="-180975">
              <a:lnSpc>
                <a:spcPct val="100000"/>
              </a:lnSpc>
              <a:buClr>
                <a:schemeClr val="accent1"/>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18" name="Content Placeholder 34"/>
          <p:cNvSpPr>
            <a:spLocks noGrp="1"/>
          </p:cNvSpPr>
          <p:nvPr>
            <p:ph sz="quarter" idx="18"/>
          </p:nvPr>
        </p:nvSpPr>
        <p:spPr>
          <a:xfrm>
            <a:off x="8934886" y="1602378"/>
            <a:ext cx="2838887" cy="4232366"/>
          </a:xfrm>
          <a:prstGeom prst="rect">
            <a:avLst/>
          </a:prstGeom>
        </p:spPr>
        <p:txBody>
          <a:bodyPr/>
          <a:lstStyle>
            <a:lvl1pPr marL="180975" indent="-180975">
              <a:lnSpc>
                <a:spcPct val="100000"/>
              </a:lnSpc>
              <a:buClr>
                <a:schemeClr val="accent1"/>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8" name="Slide Number Placeholder 47"/>
          <p:cNvSpPr>
            <a:spLocks noGrp="1"/>
          </p:cNvSpPr>
          <p:nvPr>
            <p:ph type="sldNum" sz="quarter" idx="19"/>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285163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Column-1-Yellow">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3"/>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35" name="Content Placeholder 34"/>
          <p:cNvSpPr>
            <a:spLocks noGrp="1"/>
          </p:cNvSpPr>
          <p:nvPr>
            <p:ph sz="quarter" idx="13"/>
          </p:nvPr>
        </p:nvSpPr>
        <p:spPr>
          <a:xfrm>
            <a:off x="332439" y="1602378"/>
            <a:ext cx="11441338" cy="4232366"/>
          </a:xfrm>
          <a:prstGeom prst="rect">
            <a:avLst/>
          </a:prstGeom>
        </p:spPr>
        <p:txBody>
          <a:bodyPr/>
          <a:lstStyle>
            <a:lvl1pPr marL="180975" indent="-180975">
              <a:lnSpc>
                <a:spcPct val="100000"/>
              </a:lnSpc>
              <a:buClr>
                <a:schemeClr val="accent3"/>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smtClean="0"/>
              <a:t>Click to edit Master text styles</a:t>
            </a:r>
          </a:p>
        </p:txBody>
      </p:sp>
      <p:sp>
        <p:nvSpPr>
          <p:cNvPr id="5" name="Slide Number Placeholder 47"/>
          <p:cNvSpPr>
            <a:spLocks noGrp="1"/>
          </p:cNvSpPr>
          <p:nvPr>
            <p:ph type="sldNum" sz="quarter" idx="14"/>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4213481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Column-2-Yellow">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3"/>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19" name="Content Placeholder 34"/>
          <p:cNvSpPr>
            <a:spLocks noGrp="1"/>
          </p:cNvSpPr>
          <p:nvPr>
            <p:ph sz="quarter" idx="15"/>
          </p:nvPr>
        </p:nvSpPr>
        <p:spPr>
          <a:xfrm>
            <a:off x="332440" y="1602378"/>
            <a:ext cx="5512982" cy="4232366"/>
          </a:xfrm>
          <a:prstGeom prst="rect">
            <a:avLst/>
          </a:prstGeom>
        </p:spPr>
        <p:txBody>
          <a:bodyPr/>
          <a:lstStyle>
            <a:lvl1pPr marL="180975" indent="-180975">
              <a:lnSpc>
                <a:spcPct val="100000"/>
              </a:lnSpc>
              <a:buClr>
                <a:schemeClr val="accent3"/>
              </a:buClr>
              <a:tabLst/>
              <a:defRPr sz="20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smtClean="0"/>
              <a:t>Click to edit Master text styles</a:t>
            </a:r>
          </a:p>
        </p:txBody>
      </p:sp>
      <p:sp>
        <p:nvSpPr>
          <p:cNvPr id="32" name="Content Placeholder 34"/>
          <p:cNvSpPr>
            <a:spLocks noGrp="1"/>
          </p:cNvSpPr>
          <p:nvPr>
            <p:ph sz="quarter" idx="17"/>
          </p:nvPr>
        </p:nvSpPr>
        <p:spPr>
          <a:xfrm>
            <a:off x="6260797" y="1602378"/>
            <a:ext cx="5512982" cy="4232366"/>
          </a:xfrm>
          <a:prstGeom prst="rect">
            <a:avLst/>
          </a:prstGeom>
        </p:spPr>
        <p:txBody>
          <a:bodyPr/>
          <a:lstStyle>
            <a:lvl1pPr marL="228600" indent="-228600">
              <a:buClr>
                <a:schemeClr val="accent3"/>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7" name="Slide Number Placeholder 47"/>
          <p:cNvSpPr>
            <a:spLocks noGrp="1"/>
          </p:cNvSpPr>
          <p:nvPr>
            <p:ph type="sldNum" sz="quarter" idx="18"/>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294890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Column-3-Yellow">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2440" y="302937"/>
            <a:ext cx="11441339" cy="630942"/>
          </a:xfrm>
          <a:prstGeom prst="rect">
            <a:avLst/>
          </a:prstGeom>
        </p:spPr>
        <p:txBody>
          <a:bodyPr wrap="square">
            <a:spAutoFit/>
          </a:bodyPr>
          <a:lstStyle>
            <a:lvl1pPr marL="0" indent="0" algn="l" defTabSz="914400" rtl="0" eaLnBrk="1" latinLnBrk="0" hangingPunct="1">
              <a:lnSpc>
                <a:spcPct val="100000"/>
              </a:lnSpc>
              <a:spcBef>
                <a:spcPct val="0"/>
              </a:spcBef>
              <a:buNone/>
              <a:defRPr lang="en-US" sz="3500" b="1" kern="1200" baseline="0" dirty="0">
                <a:solidFill>
                  <a:schemeClr val="accent3"/>
                </a:solidFill>
                <a:latin typeface="+mn-lt"/>
                <a:ea typeface="+mn-ea"/>
                <a:cs typeface="+mn-cs"/>
              </a:defRPr>
            </a:lvl1pPr>
          </a:lstStyle>
          <a:p>
            <a:pPr lvl="0"/>
            <a:r>
              <a:rPr lang="en-US" smtClean="0"/>
              <a:t>Click to edit Master text styles</a:t>
            </a:r>
          </a:p>
        </p:txBody>
      </p:sp>
      <p:sp>
        <p:nvSpPr>
          <p:cNvPr id="20" name="Text Placeholder 19"/>
          <p:cNvSpPr>
            <a:spLocks noGrp="1"/>
          </p:cNvSpPr>
          <p:nvPr>
            <p:ph type="body" sz="quarter" idx="12"/>
          </p:nvPr>
        </p:nvSpPr>
        <p:spPr>
          <a:xfrm>
            <a:off x="332440" y="933880"/>
            <a:ext cx="11441338" cy="480131"/>
          </a:xfrm>
          <a:prstGeom prst="rect">
            <a:avLst/>
          </a:prstGeom>
        </p:spPr>
        <p:txBody>
          <a:bodyPr wrap="square">
            <a:spAutoFit/>
          </a:bodyPr>
          <a:lstStyle>
            <a:lvl1pPr marL="0" indent="0">
              <a:buNone/>
              <a:defRPr sz="2800" b="1" i="0">
                <a:solidFill>
                  <a:schemeClr val="accent1"/>
                </a:solidFill>
                <a:latin typeface="Calibri" charset="0"/>
                <a:ea typeface="Calibri" charset="0"/>
                <a:cs typeface="Calibri" charset="0"/>
              </a:defRPr>
            </a:lvl1pPr>
          </a:lstStyle>
          <a:p>
            <a:pPr lvl="0"/>
            <a:r>
              <a:rPr lang="en-US" smtClean="0"/>
              <a:t>Click to edit Master text styles</a:t>
            </a:r>
          </a:p>
        </p:txBody>
      </p:sp>
      <p:sp>
        <p:nvSpPr>
          <p:cNvPr id="19" name="Content Placeholder 34"/>
          <p:cNvSpPr>
            <a:spLocks noGrp="1"/>
          </p:cNvSpPr>
          <p:nvPr>
            <p:ph sz="quarter" idx="15"/>
          </p:nvPr>
        </p:nvSpPr>
        <p:spPr>
          <a:xfrm>
            <a:off x="332439" y="1602378"/>
            <a:ext cx="3769298" cy="4232366"/>
          </a:xfrm>
          <a:prstGeom prst="rect">
            <a:avLst/>
          </a:prstGeom>
        </p:spPr>
        <p:txBody>
          <a:bodyPr/>
          <a:lstStyle>
            <a:lvl1pPr marL="180975" indent="-180975">
              <a:lnSpc>
                <a:spcPct val="100000"/>
              </a:lnSpc>
              <a:buClr>
                <a:schemeClr val="accent3"/>
              </a:buClr>
              <a:tabLst/>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8" name="Content Placeholder 34"/>
          <p:cNvSpPr>
            <a:spLocks noGrp="1"/>
          </p:cNvSpPr>
          <p:nvPr>
            <p:ph sz="quarter" idx="16"/>
          </p:nvPr>
        </p:nvSpPr>
        <p:spPr>
          <a:xfrm>
            <a:off x="4260003" y="1602378"/>
            <a:ext cx="3673506" cy="4232366"/>
          </a:xfrm>
          <a:prstGeom prst="rect">
            <a:avLst/>
          </a:prstGeom>
        </p:spPr>
        <p:txBody>
          <a:bodyPr/>
          <a:lstStyle>
            <a:lvl1pPr marL="228600" indent="-228600">
              <a:lnSpc>
                <a:spcPct val="100000"/>
              </a:lnSpc>
              <a:buClr>
                <a:schemeClr val="accent3"/>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9" name="Content Placeholder 34"/>
          <p:cNvSpPr>
            <a:spLocks noGrp="1"/>
          </p:cNvSpPr>
          <p:nvPr>
            <p:ph sz="quarter" idx="17"/>
          </p:nvPr>
        </p:nvSpPr>
        <p:spPr>
          <a:xfrm>
            <a:off x="8100273" y="1602378"/>
            <a:ext cx="3673506" cy="4232366"/>
          </a:xfrm>
          <a:prstGeom prst="rect">
            <a:avLst/>
          </a:prstGeom>
        </p:spPr>
        <p:txBody>
          <a:bodyPr/>
          <a:lstStyle>
            <a:lvl1pPr marL="228600" indent="-228600">
              <a:lnSpc>
                <a:spcPct val="100000"/>
              </a:lnSpc>
              <a:buClr>
                <a:schemeClr val="accent3"/>
              </a:buClr>
              <a:defRPr lang="en-US" sz="2000" kern="1200" dirty="0">
                <a:solidFill>
                  <a:schemeClr val="tx1"/>
                </a:solidFill>
                <a:latin typeface="+mn-lt"/>
                <a:ea typeface="+mn-ea"/>
                <a:cs typeface="+mn-cs"/>
              </a:defRPr>
            </a:lvl1pPr>
            <a:lvl2pPr marL="228600" indent="-228600">
              <a:buClr>
                <a:schemeClr val="accent1"/>
              </a:buClr>
              <a:defRPr sz="2000"/>
            </a:lvl2pPr>
            <a:lvl3pPr marL="228600" indent="-228600">
              <a:buClr>
                <a:schemeClr val="accent1"/>
              </a:buClr>
              <a:defRPr sz="1800"/>
            </a:lvl3pPr>
            <a:lvl4pPr marL="228600" indent="-228600">
              <a:buClr>
                <a:schemeClr val="accent1"/>
              </a:buClr>
              <a:defRPr sz="1600"/>
            </a:lvl4pPr>
            <a:lvl5pPr marL="228600" indent="-228600">
              <a:buClr>
                <a:schemeClr val="accent1"/>
              </a:buClr>
              <a:defRPr sz="1600"/>
            </a:lvl5pPr>
          </a:lstStyle>
          <a:p>
            <a:pPr lvl="0"/>
            <a:r>
              <a:rPr lang="en-US" smtClean="0"/>
              <a:t>Click to edit Master text styles</a:t>
            </a:r>
          </a:p>
        </p:txBody>
      </p:sp>
      <p:sp>
        <p:nvSpPr>
          <p:cNvPr id="7" name="Slide Number Placeholder 47"/>
          <p:cNvSpPr>
            <a:spLocks noGrp="1"/>
          </p:cNvSpPr>
          <p:nvPr>
            <p:ph type="sldNum" sz="quarter" idx="18"/>
          </p:nvPr>
        </p:nvSpPr>
        <p:spPr/>
        <p:txBody>
          <a:bodyPr/>
          <a:lstStyle>
            <a:lvl1pPr>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167388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84"/>
          <p:cNvGrpSpPr>
            <a:grpSpLocks/>
          </p:cNvGrpSpPr>
          <p:nvPr/>
        </p:nvGrpSpPr>
        <p:grpSpPr bwMode="auto">
          <a:xfrm>
            <a:off x="0" y="6111877"/>
            <a:ext cx="12192000" cy="746125"/>
            <a:chOff x="0" y="6111166"/>
            <a:chExt cx="12192000" cy="746834"/>
          </a:xfrm>
        </p:grpSpPr>
        <p:sp>
          <p:nvSpPr>
            <p:cNvPr id="1029" name="Freeform 3"/>
            <p:cNvSpPr>
              <a:spLocks noChangeArrowheads="1"/>
            </p:cNvSpPr>
            <p:nvPr userDrawn="1"/>
          </p:nvSpPr>
          <p:spPr bwMode="auto">
            <a:xfrm>
              <a:off x="9705975" y="6353449"/>
              <a:ext cx="2263775" cy="470573"/>
            </a:xfrm>
            <a:custGeom>
              <a:avLst/>
              <a:gdLst>
                <a:gd name="T0" fmla="*/ 0 w 6578"/>
                <a:gd name="T1" fmla="*/ 0 h 1336"/>
                <a:gd name="T2" fmla="*/ 2147483646 w 6578"/>
                <a:gd name="T3" fmla="*/ 2147483646 h 1336"/>
                <a:gd name="T4" fmla="*/ 2147483646 w 6578"/>
                <a:gd name="T5" fmla="*/ 2147483646 h 1336"/>
                <a:gd name="T6" fmla="*/ 2147483646 w 6578"/>
                <a:gd name="T7" fmla="*/ 2147483646 h 1336"/>
                <a:gd name="T8" fmla="*/ 2147483646 w 6578"/>
                <a:gd name="T9" fmla="*/ 2147483646 h 1336"/>
                <a:gd name="T10" fmla="*/ 2147483646 w 6578"/>
                <a:gd name="T11" fmla="*/ 2147483646 h 1336"/>
                <a:gd name="T12" fmla="*/ 2147483646 w 6578"/>
                <a:gd name="T13" fmla="*/ 2147483646 h 1336"/>
                <a:gd name="T14" fmla="*/ 0 w 6578"/>
                <a:gd name="T15" fmla="*/ 2147483646 h 1336"/>
                <a:gd name="T16" fmla="*/ 0 w 6578"/>
                <a:gd name="T17" fmla="*/ 0 h 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8" h="1336">
                  <a:moveTo>
                    <a:pt x="0" y="0"/>
                  </a:moveTo>
                  <a:cubicBezTo>
                    <a:pt x="0" y="0"/>
                    <a:pt x="254" y="136"/>
                    <a:pt x="390" y="294"/>
                  </a:cubicBezTo>
                  <a:cubicBezTo>
                    <a:pt x="519" y="446"/>
                    <a:pt x="1050" y="458"/>
                    <a:pt x="1324" y="458"/>
                  </a:cubicBezTo>
                  <a:lnTo>
                    <a:pt x="5240" y="458"/>
                  </a:lnTo>
                  <a:cubicBezTo>
                    <a:pt x="5513" y="458"/>
                    <a:pt x="6035" y="469"/>
                    <a:pt x="6168" y="314"/>
                  </a:cubicBezTo>
                  <a:cubicBezTo>
                    <a:pt x="6309" y="150"/>
                    <a:pt x="6577" y="6"/>
                    <a:pt x="6577" y="6"/>
                  </a:cubicBezTo>
                  <a:lnTo>
                    <a:pt x="6563" y="1335"/>
                  </a:lnTo>
                  <a:lnTo>
                    <a:pt x="0" y="1335"/>
                  </a:lnTo>
                  <a:lnTo>
                    <a:pt x="0" y="0"/>
                  </a:lnTo>
                </a:path>
              </a:pathLst>
            </a:custGeom>
            <a:solidFill>
              <a:srgbClr val="D2D7D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nvGrpSpPr>
            <p:cNvPr id="5" name="Group 4"/>
            <p:cNvGrpSpPr/>
            <p:nvPr userDrawn="1"/>
          </p:nvGrpSpPr>
          <p:grpSpPr>
            <a:xfrm>
              <a:off x="10201828" y="6560784"/>
              <a:ext cx="1295239" cy="97842"/>
              <a:chOff x="4138772" y="2431190"/>
              <a:chExt cx="2732447" cy="206409"/>
            </a:xfrm>
            <a:solidFill>
              <a:schemeClr val="accent1"/>
            </a:solidFill>
          </p:grpSpPr>
          <p:sp>
            <p:nvSpPr>
              <p:cNvPr id="6" name="Freeform 5"/>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7" name="Freeform 6"/>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8" name="Freeform 7"/>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9" name="Freeform 8"/>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0" name="Freeform 9"/>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1" name="Freeform 10"/>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2" name="Freeform 11"/>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3" name="Freeform 12"/>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4" name="Freeform 13"/>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5" name="Freeform 14"/>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6" name="Freeform 15"/>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7" name="Freeform 16"/>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8" name="Freeform 17"/>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19" name="Freeform 18"/>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0" name="Freeform 19"/>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1" name="Freeform 20"/>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2" name="Freeform 21"/>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3" name="Freeform 22"/>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4" name="Freeform 23"/>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5" name="Freeform 24"/>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6" name="Freeform 25"/>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7" name="Freeform 26"/>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eaLnBrk="1" fontAlgn="auto" hangingPunct="1">
                  <a:spcBef>
                    <a:spcPts val="0"/>
                  </a:spcBef>
                  <a:spcAft>
                    <a:spcPts val="0"/>
                  </a:spcAft>
                  <a:defRPr/>
                </a:pPr>
                <a:endParaRPr lang="en-US" sz="1800" dirty="0">
                  <a:latin typeface="+mn-lt"/>
                </a:endParaRPr>
              </a:p>
            </p:txBody>
          </p:sp>
          <p:sp>
            <p:nvSpPr>
              <p:cNvPr id="28" name="Freeform 27"/>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eaLnBrk="1" fontAlgn="auto" hangingPunct="1">
                  <a:spcBef>
                    <a:spcPts val="0"/>
                  </a:spcBef>
                  <a:spcAft>
                    <a:spcPts val="0"/>
                  </a:spcAft>
                  <a:defRPr/>
                </a:pPr>
                <a:endParaRPr lang="en-US" sz="1800" dirty="0">
                  <a:latin typeface="+mn-lt"/>
                </a:endParaRPr>
              </a:p>
            </p:txBody>
          </p:sp>
        </p:grpSp>
        <p:grpSp>
          <p:nvGrpSpPr>
            <p:cNvPr id="1031" name="Group 28"/>
            <p:cNvGrpSpPr>
              <a:grpSpLocks/>
            </p:cNvGrpSpPr>
            <p:nvPr userDrawn="1"/>
          </p:nvGrpSpPr>
          <p:grpSpPr bwMode="auto">
            <a:xfrm>
              <a:off x="10053249" y="6111166"/>
              <a:ext cx="1602719" cy="347393"/>
              <a:chOff x="10053249" y="6128258"/>
              <a:chExt cx="1602719" cy="347393"/>
            </a:xfrm>
          </p:grpSpPr>
          <p:sp>
            <p:nvSpPr>
              <p:cNvPr id="1035" name="Freeform 29"/>
              <p:cNvSpPr>
                <a:spLocks noChangeArrowheads="1"/>
              </p:cNvSpPr>
              <p:nvPr/>
            </p:nvSpPr>
            <p:spPr bwMode="auto">
              <a:xfrm>
                <a:off x="10979923" y="6128258"/>
                <a:ext cx="676045" cy="347393"/>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36" name="Freeform 30"/>
              <p:cNvSpPr>
                <a:spLocks noChangeArrowheads="1"/>
              </p:cNvSpPr>
              <p:nvPr/>
            </p:nvSpPr>
            <p:spPr bwMode="auto">
              <a:xfrm>
                <a:off x="11047920" y="6214997"/>
                <a:ext cx="209657" cy="174350"/>
              </a:xfrm>
              <a:custGeom>
                <a:avLst/>
                <a:gdLst>
                  <a:gd name="T0" fmla="*/ 2147483646 w 2122"/>
                  <a:gd name="T1" fmla="*/ 2147483646 h 1763"/>
                  <a:gd name="T2" fmla="*/ 2147483646 w 2122"/>
                  <a:gd name="T3" fmla="*/ 2147483646 h 1763"/>
                  <a:gd name="T4" fmla="*/ 2147483646 w 2122"/>
                  <a:gd name="T5" fmla="*/ 2147483646 h 1763"/>
                  <a:gd name="T6" fmla="*/ 2147483646 w 2122"/>
                  <a:gd name="T7" fmla="*/ 2147483646 h 1763"/>
                  <a:gd name="T8" fmla="*/ 2147483646 w 2122"/>
                  <a:gd name="T9" fmla="*/ 2147483646 h 1763"/>
                  <a:gd name="T10" fmla="*/ 2147483646 w 2122"/>
                  <a:gd name="T11" fmla="*/ 2147483646 h 1763"/>
                  <a:gd name="T12" fmla="*/ 2147483646 w 2122"/>
                  <a:gd name="T13" fmla="*/ 2147483646 h 1763"/>
                  <a:gd name="T14" fmla="*/ 2147483646 w 2122"/>
                  <a:gd name="T15" fmla="*/ 2147483646 h 1763"/>
                  <a:gd name="T16" fmla="*/ 2147483646 w 2122"/>
                  <a:gd name="T17" fmla="*/ 2147483646 h 1763"/>
                  <a:gd name="T18" fmla="*/ 2147483646 w 2122"/>
                  <a:gd name="T19" fmla="*/ 2147483646 h 1763"/>
                  <a:gd name="T20" fmla="*/ 2147483646 w 2122"/>
                  <a:gd name="T21" fmla="*/ 2147483646 h 1763"/>
                  <a:gd name="T22" fmla="*/ 2147483646 w 2122"/>
                  <a:gd name="T23" fmla="*/ 2147483646 h 1763"/>
                  <a:gd name="T24" fmla="*/ 2147483646 w 2122"/>
                  <a:gd name="T25" fmla="*/ 2147483646 h 1763"/>
                  <a:gd name="T26" fmla="*/ 2147483646 w 2122"/>
                  <a:gd name="T27" fmla="*/ 2147483646 h 1763"/>
                  <a:gd name="T28" fmla="*/ 2147483646 w 2122"/>
                  <a:gd name="T29" fmla="*/ 2147483646 h 1763"/>
                  <a:gd name="T30" fmla="*/ 2147483646 w 2122"/>
                  <a:gd name="T31" fmla="*/ 2147483646 h 1763"/>
                  <a:gd name="T32" fmla="*/ 2147483646 w 2122"/>
                  <a:gd name="T33" fmla="*/ 2147483646 h 1763"/>
                  <a:gd name="T34" fmla="*/ 2147483646 w 2122"/>
                  <a:gd name="T35" fmla="*/ 0 h 1763"/>
                  <a:gd name="T36" fmla="*/ 2147483646 w 2122"/>
                  <a:gd name="T37" fmla="*/ 2147483646 h 1763"/>
                  <a:gd name="T38" fmla="*/ 0 w 2122"/>
                  <a:gd name="T39" fmla="*/ 2147483646 h 1763"/>
                  <a:gd name="T40" fmla="*/ 2147483646 w 2122"/>
                  <a:gd name="T41" fmla="*/ 2147483646 h 1763"/>
                  <a:gd name="T42" fmla="*/ 2147483646 w 2122"/>
                  <a:gd name="T43" fmla="*/ 2147483646 h 1763"/>
                  <a:gd name="T44" fmla="*/ 2147483646 w 2122"/>
                  <a:gd name="T45" fmla="*/ 2147483646 h 1763"/>
                  <a:gd name="T46" fmla="*/ 2147483646 w 2122"/>
                  <a:gd name="T47" fmla="*/ 2147483646 h 1763"/>
                  <a:gd name="T48" fmla="*/ 2147483646 w 2122"/>
                  <a:gd name="T49" fmla="*/ 2147483646 h 1763"/>
                  <a:gd name="T50" fmla="*/ 2147483646 w 2122"/>
                  <a:gd name="T51" fmla="*/ 2147483646 h 1763"/>
                  <a:gd name="T52" fmla="*/ 2147483646 w 2122"/>
                  <a:gd name="T53" fmla="*/ 2147483646 h 1763"/>
                  <a:gd name="T54" fmla="*/ 2147483646 w 2122"/>
                  <a:gd name="T55" fmla="*/ 2147483646 h 1763"/>
                  <a:gd name="T56" fmla="*/ 2147483646 w 2122"/>
                  <a:gd name="T57" fmla="*/ 2147483646 h 1763"/>
                  <a:gd name="T58" fmla="*/ 2147483646 w 2122"/>
                  <a:gd name="T59" fmla="*/ 2147483646 h 1763"/>
                  <a:gd name="T60" fmla="*/ 2147483646 w 2122"/>
                  <a:gd name="T61" fmla="*/ 2147483646 h 17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37" name="Freeform 31"/>
              <p:cNvSpPr>
                <a:spLocks noChangeArrowheads="1"/>
              </p:cNvSpPr>
              <p:nvPr/>
            </p:nvSpPr>
            <p:spPr bwMode="auto">
              <a:xfrm>
                <a:off x="11359136" y="6214997"/>
                <a:ext cx="246271" cy="173479"/>
              </a:xfrm>
              <a:custGeom>
                <a:avLst/>
                <a:gdLst>
                  <a:gd name="T0" fmla="*/ 2147483646 w 2491"/>
                  <a:gd name="T1" fmla="*/ 2147483646 h 1756"/>
                  <a:gd name="T2" fmla="*/ 2147483646 w 2491"/>
                  <a:gd name="T3" fmla="*/ 2147483646 h 1756"/>
                  <a:gd name="T4" fmla="*/ 2147483646 w 2491"/>
                  <a:gd name="T5" fmla="*/ 2147483646 h 1756"/>
                  <a:gd name="T6" fmla="*/ 2147483646 w 2491"/>
                  <a:gd name="T7" fmla="*/ 2147483646 h 1756"/>
                  <a:gd name="T8" fmla="*/ 2147483646 w 2491"/>
                  <a:gd name="T9" fmla="*/ 2147483646 h 1756"/>
                  <a:gd name="T10" fmla="*/ 2147483646 w 2491"/>
                  <a:gd name="T11" fmla="*/ 2147483646 h 1756"/>
                  <a:gd name="T12" fmla="*/ 2147483646 w 2491"/>
                  <a:gd name="T13" fmla="*/ 0 h 1756"/>
                  <a:gd name="T14" fmla="*/ 2147483646 w 2491"/>
                  <a:gd name="T15" fmla="*/ 0 h 1756"/>
                  <a:gd name="T16" fmla="*/ 0 w 2491"/>
                  <a:gd name="T17" fmla="*/ 2147483646 h 1756"/>
                  <a:gd name="T18" fmla="*/ 2147483646 w 2491"/>
                  <a:gd name="T19" fmla="*/ 2147483646 h 1756"/>
                  <a:gd name="T20" fmla="*/ 2147483646 w 2491"/>
                  <a:gd name="T21" fmla="*/ 2147483646 h 1756"/>
                  <a:gd name="T22" fmla="*/ 2147483646 w 2491"/>
                  <a:gd name="T23" fmla="*/ 2147483646 h 1756"/>
                  <a:gd name="T24" fmla="*/ 2147483646 w 2491"/>
                  <a:gd name="T25" fmla="*/ 2147483646 h 17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38" name="Freeform 32"/>
              <p:cNvSpPr>
                <a:spLocks noChangeArrowheads="1"/>
              </p:cNvSpPr>
              <p:nvPr/>
            </p:nvSpPr>
            <p:spPr bwMode="auto">
              <a:xfrm>
                <a:off x="10464717" y="6214997"/>
                <a:ext cx="62766" cy="17435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39" name="Freeform 33"/>
              <p:cNvSpPr>
                <a:spLocks noChangeArrowheads="1"/>
              </p:cNvSpPr>
              <p:nvPr/>
            </p:nvSpPr>
            <p:spPr bwMode="auto">
              <a:xfrm>
                <a:off x="10053249" y="6214997"/>
                <a:ext cx="197452" cy="173479"/>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40" name="Freeform 34"/>
              <p:cNvSpPr>
                <a:spLocks noChangeArrowheads="1"/>
              </p:cNvSpPr>
              <p:nvPr/>
            </p:nvSpPr>
            <p:spPr bwMode="auto">
              <a:xfrm>
                <a:off x="10738447" y="6214997"/>
                <a:ext cx="197016" cy="173479"/>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41" name="Freeform 35"/>
              <p:cNvSpPr>
                <a:spLocks noChangeArrowheads="1"/>
              </p:cNvSpPr>
              <p:nvPr/>
            </p:nvSpPr>
            <p:spPr bwMode="auto">
              <a:xfrm>
                <a:off x="10552764" y="6214997"/>
                <a:ext cx="200068" cy="173479"/>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42" name="Freeform 36"/>
              <p:cNvSpPr>
                <a:spLocks noChangeArrowheads="1"/>
              </p:cNvSpPr>
              <p:nvPr/>
            </p:nvSpPr>
            <p:spPr bwMode="auto">
              <a:xfrm>
                <a:off x="10234574" y="6214997"/>
                <a:ext cx="200503" cy="173479"/>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sp>
          <p:nvSpPr>
            <p:cNvPr id="38" name="Freeform 37"/>
            <p:cNvSpPr/>
            <p:nvPr userDrawn="1"/>
          </p:nvSpPr>
          <p:spPr>
            <a:xfrm>
              <a:off x="0" y="6262643"/>
              <a:ext cx="12192000" cy="595357"/>
            </a:xfrm>
            <a:custGeom>
              <a:avLst/>
              <a:gdLst>
                <a:gd name="connsiteX0" fmla="*/ 0 w 12192000"/>
                <a:gd name="connsiteY0" fmla="*/ 0 h 595357"/>
                <a:gd name="connsiteX1" fmla="*/ 9243391 w 12192000"/>
                <a:gd name="connsiteY1" fmla="*/ 0 h 595357"/>
                <a:gd name="connsiteX2" fmla="*/ 9273305 w 12192000"/>
                <a:gd name="connsiteY2" fmla="*/ 0 h 595357"/>
                <a:gd name="connsiteX3" fmla="*/ 9460810 w 12192000"/>
                <a:gd name="connsiteY3" fmla="*/ 0 h 595357"/>
                <a:gd name="connsiteX4" fmla="*/ 9829743 w 12192000"/>
                <a:gd name="connsiteY4" fmla="*/ 189280 h 595357"/>
                <a:gd name="connsiteX5" fmla="*/ 9928959 w 12192000"/>
                <a:gd name="connsiteY5" fmla="*/ 331586 h 595357"/>
                <a:gd name="connsiteX6" fmla="*/ 10183629 w 12192000"/>
                <a:gd name="connsiteY6" fmla="*/ 462147 h 595357"/>
                <a:gd name="connsiteX7" fmla="*/ 11489219 w 12192000"/>
                <a:gd name="connsiteY7" fmla="*/ 462147 h 595357"/>
                <a:gd name="connsiteX8" fmla="*/ 11743889 w 12192000"/>
                <a:gd name="connsiteY8" fmla="*/ 331586 h 595357"/>
                <a:gd name="connsiteX9" fmla="*/ 11842749 w 12192000"/>
                <a:gd name="connsiteY9" fmla="*/ 189280 h 595357"/>
                <a:gd name="connsiteX10" fmla="*/ 12103464 w 12192000"/>
                <a:gd name="connsiteY10" fmla="*/ 12964 h 595357"/>
                <a:gd name="connsiteX11" fmla="*/ 12192000 w 12192000"/>
                <a:gd name="connsiteY11" fmla="*/ 2358 h 595357"/>
                <a:gd name="connsiteX12" fmla="*/ 12192000 w 12192000"/>
                <a:gd name="connsiteY12" fmla="*/ 595357 h 595357"/>
                <a:gd name="connsiteX13" fmla="*/ 9243391 w 12192000"/>
                <a:gd name="connsiteY13" fmla="*/ 595357 h 595357"/>
                <a:gd name="connsiteX14" fmla="*/ 9243391 w 12192000"/>
                <a:gd name="connsiteY14" fmla="*/ 595356 h 595357"/>
                <a:gd name="connsiteX15" fmla="*/ 0 w 12192000"/>
                <a:gd name="connsiteY15" fmla="*/ 595356 h 5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595357">
                  <a:moveTo>
                    <a:pt x="0" y="0"/>
                  </a:moveTo>
                  <a:lnTo>
                    <a:pt x="9243391" y="0"/>
                  </a:lnTo>
                  <a:lnTo>
                    <a:pt x="9273305" y="0"/>
                  </a:lnTo>
                  <a:lnTo>
                    <a:pt x="9460810" y="0"/>
                  </a:lnTo>
                  <a:cubicBezTo>
                    <a:pt x="9608382" y="0"/>
                    <a:pt x="9747000" y="71153"/>
                    <a:pt x="9829743" y="189280"/>
                  </a:cubicBezTo>
                  <a:lnTo>
                    <a:pt x="9928959" y="331586"/>
                  </a:lnTo>
                  <a:cubicBezTo>
                    <a:pt x="9986269" y="413446"/>
                    <a:pt x="10081547" y="462147"/>
                    <a:pt x="10183629" y="462147"/>
                  </a:cubicBezTo>
                  <a:lnTo>
                    <a:pt x="11489219" y="462147"/>
                  </a:lnTo>
                  <a:cubicBezTo>
                    <a:pt x="11591302" y="462147"/>
                    <a:pt x="11687295" y="413446"/>
                    <a:pt x="11743889" y="331586"/>
                  </a:cubicBezTo>
                  <a:lnTo>
                    <a:pt x="11842749" y="189280"/>
                  </a:lnTo>
                  <a:cubicBezTo>
                    <a:pt x="11905072" y="100685"/>
                    <a:pt x="11998426" y="38513"/>
                    <a:pt x="12103464" y="12964"/>
                  </a:cubicBezTo>
                  <a:lnTo>
                    <a:pt x="12192000" y="2358"/>
                  </a:lnTo>
                  <a:lnTo>
                    <a:pt x="12192000" y="595357"/>
                  </a:lnTo>
                  <a:lnTo>
                    <a:pt x="9243391" y="595357"/>
                  </a:lnTo>
                  <a:lnTo>
                    <a:pt x="9243391" y="595356"/>
                  </a:lnTo>
                  <a:lnTo>
                    <a:pt x="0" y="595356"/>
                  </a:lnTo>
                  <a:close/>
                </a:path>
              </a:pathLst>
            </a:custGeom>
            <a:solidFill>
              <a:schemeClr val="accent1"/>
            </a:solidFill>
            <a:ln>
              <a:noFill/>
            </a:ln>
            <a:effectLst>
              <a:innerShdw blurRad="63500" dist="50800" dir="1620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sp>
        <p:nvSpPr>
          <p:cNvPr id="40" name="Oval 39"/>
          <p:cNvSpPr/>
          <p:nvPr/>
        </p:nvSpPr>
        <p:spPr>
          <a:xfrm>
            <a:off x="354013" y="6429375"/>
            <a:ext cx="261937" cy="26193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48" name="Slide Number Placeholder 47"/>
          <p:cNvSpPr>
            <a:spLocks noGrp="1"/>
          </p:cNvSpPr>
          <p:nvPr>
            <p:ph type="sldNum" sz="quarter" idx="4"/>
          </p:nvPr>
        </p:nvSpPr>
        <p:spPr>
          <a:xfrm>
            <a:off x="339311" y="6403003"/>
            <a:ext cx="297692" cy="314683"/>
          </a:xfrm>
          <a:prstGeom prst="rect">
            <a:avLst/>
          </a:prstGeom>
        </p:spPr>
        <p:txBody>
          <a:bodyPr vert="horz" wrap="none" lIns="72000" tIns="72000" rIns="72000" bIns="72000" rtlCol="0" anchor="ctr">
            <a:spAutoFit/>
          </a:bodyPr>
          <a:lstStyle>
            <a:lvl1pPr marL="0" algn="ctr" defTabSz="914400" rtl="0" eaLnBrk="1" fontAlgn="auto" latinLnBrk="0" hangingPunct="1">
              <a:spcBef>
                <a:spcPts val="0"/>
              </a:spcBef>
              <a:spcAft>
                <a:spcPts val="0"/>
              </a:spcAft>
              <a:defRPr lang="en-US" sz="1100" b="1" kern="1200">
                <a:solidFill>
                  <a:schemeClr val="accent1"/>
                </a:solidFill>
                <a:latin typeface="+mn-lt"/>
                <a:ea typeface="+mn-ea"/>
                <a:cs typeface="+mn-cs"/>
              </a:defRPr>
            </a:lvl1pPr>
          </a:lstStyle>
          <a:p>
            <a:fld id="{AAD11468-3FF5-4B94-B918-B9A7C28982BC}" type="slidenum">
              <a:rPr lang="en-US" smtClean="0"/>
              <a:t>‹#›</a:t>
            </a:fld>
            <a:endParaRPr lang="en-US"/>
          </a:p>
        </p:txBody>
      </p:sp>
    </p:spTree>
    <p:extLst>
      <p:ext uri="{BB962C8B-B14F-4D97-AF65-F5344CB8AC3E}">
        <p14:creationId xmlns:p14="http://schemas.microsoft.com/office/powerpoint/2010/main" val="361562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rtl="0" eaLnBrk="1" fontAlgn="base" hangingPunct="1">
        <a:spcBef>
          <a:spcPct val="0"/>
        </a:spcBef>
        <a:spcAft>
          <a:spcPct val="0"/>
        </a:spcAft>
        <a:defRPr lang="en-US" sz="4400" b="1" kern="1200" dirty="0">
          <a:solidFill>
            <a:schemeClr val="accent2"/>
          </a:solidFill>
          <a:latin typeface="+mj-lt"/>
          <a:ea typeface="+mj-ea"/>
          <a:cs typeface="+mj-cs"/>
        </a:defRPr>
      </a:lvl1pPr>
      <a:lvl2pPr algn="l" rtl="0" eaLnBrk="1" fontAlgn="base" hangingPunct="1">
        <a:spcBef>
          <a:spcPct val="0"/>
        </a:spcBef>
        <a:spcAft>
          <a:spcPct val="0"/>
        </a:spcAft>
        <a:defRPr sz="4400" b="1">
          <a:solidFill>
            <a:schemeClr val="accent2"/>
          </a:solidFill>
          <a:latin typeface="Century Gothic" panose="020B0502020202020204" pitchFamily="34" charset="0"/>
        </a:defRPr>
      </a:lvl2pPr>
      <a:lvl3pPr algn="l" rtl="0" eaLnBrk="1" fontAlgn="base" hangingPunct="1">
        <a:spcBef>
          <a:spcPct val="0"/>
        </a:spcBef>
        <a:spcAft>
          <a:spcPct val="0"/>
        </a:spcAft>
        <a:defRPr sz="4400" b="1">
          <a:solidFill>
            <a:schemeClr val="accent2"/>
          </a:solidFill>
          <a:latin typeface="Century Gothic" panose="020B0502020202020204" pitchFamily="34" charset="0"/>
        </a:defRPr>
      </a:lvl3pPr>
      <a:lvl4pPr algn="l" rtl="0" eaLnBrk="1" fontAlgn="base" hangingPunct="1">
        <a:spcBef>
          <a:spcPct val="0"/>
        </a:spcBef>
        <a:spcAft>
          <a:spcPct val="0"/>
        </a:spcAft>
        <a:defRPr sz="4400" b="1">
          <a:solidFill>
            <a:schemeClr val="accent2"/>
          </a:solidFill>
          <a:latin typeface="Century Gothic" panose="020B0502020202020204" pitchFamily="34" charset="0"/>
        </a:defRPr>
      </a:lvl4pPr>
      <a:lvl5pPr algn="l" rtl="0" eaLnBrk="1" fontAlgn="base" hangingPunct="1">
        <a:spcBef>
          <a:spcPct val="0"/>
        </a:spcBef>
        <a:spcAft>
          <a:spcPct val="0"/>
        </a:spcAft>
        <a:defRPr sz="4400" b="1">
          <a:solidFill>
            <a:schemeClr val="accent2"/>
          </a:solidFill>
          <a:latin typeface="Century Gothic" panose="020B0502020202020204" pitchFamily="34" charset="0"/>
        </a:defRPr>
      </a:lvl5pPr>
      <a:lvl6pPr marL="457200" algn="l" rtl="0" eaLnBrk="1" fontAlgn="base" hangingPunct="1">
        <a:spcBef>
          <a:spcPct val="0"/>
        </a:spcBef>
        <a:spcAft>
          <a:spcPct val="0"/>
        </a:spcAft>
        <a:defRPr sz="4400" b="1">
          <a:solidFill>
            <a:schemeClr val="accent2"/>
          </a:solidFill>
          <a:latin typeface="Century Gothic" panose="020B0502020202020204" pitchFamily="34" charset="0"/>
        </a:defRPr>
      </a:lvl6pPr>
      <a:lvl7pPr marL="914400" algn="l" rtl="0" eaLnBrk="1" fontAlgn="base" hangingPunct="1">
        <a:spcBef>
          <a:spcPct val="0"/>
        </a:spcBef>
        <a:spcAft>
          <a:spcPct val="0"/>
        </a:spcAft>
        <a:defRPr sz="4400" b="1">
          <a:solidFill>
            <a:schemeClr val="accent2"/>
          </a:solidFill>
          <a:latin typeface="Century Gothic" panose="020B0502020202020204" pitchFamily="34" charset="0"/>
        </a:defRPr>
      </a:lvl7pPr>
      <a:lvl8pPr marL="1371600" algn="l" rtl="0" eaLnBrk="1" fontAlgn="base" hangingPunct="1">
        <a:spcBef>
          <a:spcPct val="0"/>
        </a:spcBef>
        <a:spcAft>
          <a:spcPct val="0"/>
        </a:spcAft>
        <a:defRPr sz="4400" b="1">
          <a:solidFill>
            <a:schemeClr val="accent2"/>
          </a:solidFill>
          <a:latin typeface="Century Gothic" panose="020B0502020202020204" pitchFamily="34" charset="0"/>
        </a:defRPr>
      </a:lvl8pPr>
      <a:lvl9pPr marL="1828800" algn="l" rtl="0" eaLnBrk="1" fontAlgn="base" hangingPunct="1">
        <a:spcBef>
          <a:spcPct val="0"/>
        </a:spcBef>
        <a:spcAft>
          <a:spcPct val="0"/>
        </a:spcAft>
        <a:defRPr sz="4400" b="1">
          <a:solidFill>
            <a:schemeClr val="accent2"/>
          </a:solidFill>
          <a:latin typeface="Century Gothic" panose="020B0502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84"/>
          <p:cNvGrpSpPr>
            <a:grpSpLocks/>
          </p:cNvGrpSpPr>
          <p:nvPr userDrawn="1"/>
        </p:nvGrpSpPr>
        <p:grpSpPr bwMode="auto">
          <a:xfrm>
            <a:off x="0" y="6111877"/>
            <a:ext cx="12192000" cy="746125"/>
            <a:chOff x="0" y="6111166"/>
            <a:chExt cx="12192000" cy="746834"/>
          </a:xfrm>
        </p:grpSpPr>
        <p:sp>
          <p:nvSpPr>
            <p:cNvPr id="1029" name="Freeform 3"/>
            <p:cNvSpPr>
              <a:spLocks noChangeArrowheads="1"/>
            </p:cNvSpPr>
            <p:nvPr userDrawn="1"/>
          </p:nvSpPr>
          <p:spPr bwMode="auto">
            <a:xfrm>
              <a:off x="9705975" y="6353449"/>
              <a:ext cx="2263775" cy="470573"/>
            </a:xfrm>
            <a:custGeom>
              <a:avLst/>
              <a:gdLst>
                <a:gd name="T0" fmla="*/ 0 w 6578"/>
                <a:gd name="T1" fmla="*/ 0 h 1336"/>
                <a:gd name="T2" fmla="*/ 2147483646 w 6578"/>
                <a:gd name="T3" fmla="*/ 2147483646 h 1336"/>
                <a:gd name="T4" fmla="*/ 2147483646 w 6578"/>
                <a:gd name="T5" fmla="*/ 2147483646 h 1336"/>
                <a:gd name="T6" fmla="*/ 2147483646 w 6578"/>
                <a:gd name="T7" fmla="*/ 2147483646 h 1336"/>
                <a:gd name="T8" fmla="*/ 2147483646 w 6578"/>
                <a:gd name="T9" fmla="*/ 2147483646 h 1336"/>
                <a:gd name="T10" fmla="*/ 2147483646 w 6578"/>
                <a:gd name="T11" fmla="*/ 2147483646 h 1336"/>
                <a:gd name="T12" fmla="*/ 2147483646 w 6578"/>
                <a:gd name="T13" fmla="*/ 2147483646 h 1336"/>
                <a:gd name="T14" fmla="*/ 0 w 6578"/>
                <a:gd name="T15" fmla="*/ 2147483646 h 1336"/>
                <a:gd name="T16" fmla="*/ 0 w 6578"/>
                <a:gd name="T17" fmla="*/ 0 h 13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78" h="1336">
                  <a:moveTo>
                    <a:pt x="0" y="0"/>
                  </a:moveTo>
                  <a:cubicBezTo>
                    <a:pt x="0" y="0"/>
                    <a:pt x="254" y="136"/>
                    <a:pt x="390" y="294"/>
                  </a:cubicBezTo>
                  <a:cubicBezTo>
                    <a:pt x="519" y="446"/>
                    <a:pt x="1050" y="458"/>
                    <a:pt x="1324" y="458"/>
                  </a:cubicBezTo>
                  <a:lnTo>
                    <a:pt x="5240" y="458"/>
                  </a:lnTo>
                  <a:cubicBezTo>
                    <a:pt x="5513" y="458"/>
                    <a:pt x="6035" y="469"/>
                    <a:pt x="6168" y="314"/>
                  </a:cubicBezTo>
                  <a:cubicBezTo>
                    <a:pt x="6309" y="150"/>
                    <a:pt x="6577" y="6"/>
                    <a:pt x="6577" y="6"/>
                  </a:cubicBezTo>
                  <a:lnTo>
                    <a:pt x="6563" y="1335"/>
                  </a:lnTo>
                  <a:lnTo>
                    <a:pt x="0" y="1335"/>
                  </a:lnTo>
                  <a:lnTo>
                    <a:pt x="0" y="0"/>
                  </a:lnTo>
                </a:path>
              </a:pathLst>
            </a:custGeom>
            <a:solidFill>
              <a:srgbClr val="D2D7D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grpSp>
          <p:nvGrpSpPr>
            <p:cNvPr id="5" name="Group 4"/>
            <p:cNvGrpSpPr/>
            <p:nvPr userDrawn="1"/>
          </p:nvGrpSpPr>
          <p:grpSpPr>
            <a:xfrm>
              <a:off x="10201828" y="6560784"/>
              <a:ext cx="1295239" cy="97842"/>
              <a:chOff x="4138772" y="2431190"/>
              <a:chExt cx="2732447" cy="206409"/>
            </a:xfrm>
            <a:solidFill>
              <a:schemeClr val="accent1"/>
            </a:solidFill>
          </p:grpSpPr>
          <p:sp>
            <p:nvSpPr>
              <p:cNvPr id="6" name="Freeform 5"/>
              <p:cNvSpPr>
                <a:spLocks noChangeArrowheads="1"/>
              </p:cNvSpPr>
              <p:nvPr/>
            </p:nvSpPr>
            <p:spPr bwMode="auto">
              <a:xfrm>
                <a:off x="4138772" y="2473783"/>
                <a:ext cx="124500" cy="124500"/>
              </a:xfrm>
              <a:custGeom>
                <a:avLst/>
                <a:gdLst>
                  <a:gd name="T0" fmla="*/ 167 w 168"/>
                  <a:gd name="T1" fmla="*/ 3 h 168"/>
                  <a:gd name="T2" fmla="*/ 105 w 168"/>
                  <a:gd name="T3" fmla="*/ 99 h 168"/>
                  <a:gd name="T4" fmla="*/ 105 w 168"/>
                  <a:gd name="T5" fmla="*/ 167 h 168"/>
                  <a:gd name="T6" fmla="*/ 65 w 168"/>
                  <a:gd name="T7" fmla="*/ 167 h 168"/>
                  <a:gd name="T8" fmla="*/ 65 w 168"/>
                  <a:gd name="T9" fmla="*/ 99 h 168"/>
                  <a:gd name="T10" fmla="*/ 0 w 168"/>
                  <a:gd name="T11" fmla="*/ 3 h 168"/>
                  <a:gd name="T12" fmla="*/ 0 w 168"/>
                  <a:gd name="T13" fmla="*/ 0 h 168"/>
                  <a:gd name="T14" fmla="*/ 43 w 168"/>
                  <a:gd name="T15" fmla="*/ 0 h 168"/>
                  <a:gd name="T16" fmla="*/ 85 w 168"/>
                  <a:gd name="T17" fmla="*/ 65 h 168"/>
                  <a:gd name="T18" fmla="*/ 127 w 168"/>
                  <a:gd name="T19" fmla="*/ 0 h 168"/>
                  <a:gd name="T20" fmla="*/ 167 w 168"/>
                  <a:gd name="T21" fmla="*/ 0 h 168"/>
                  <a:gd name="T22" fmla="*/ 167 w 168"/>
                  <a:gd name="T2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167" y="3"/>
                    </a:moveTo>
                    <a:lnTo>
                      <a:pt x="105" y="99"/>
                    </a:lnTo>
                    <a:lnTo>
                      <a:pt x="105" y="167"/>
                    </a:lnTo>
                    <a:lnTo>
                      <a:pt x="65" y="167"/>
                    </a:lnTo>
                    <a:lnTo>
                      <a:pt x="65" y="99"/>
                    </a:lnTo>
                    <a:lnTo>
                      <a:pt x="0" y="3"/>
                    </a:lnTo>
                    <a:lnTo>
                      <a:pt x="0" y="0"/>
                    </a:lnTo>
                    <a:lnTo>
                      <a:pt x="43" y="0"/>
                    </a:lnTo>
                    <a:lnTo>
                      <a:pt x="85" y="65"/>
                    </a:lnTo>
                    <a:lnTo>
                      <a:pt x="127" y="0"/>
                    </a:lnTo>
                    <a:lnTo>
                      <a:pt x="167" y="0"/>
                    </a:lnTo>
                    <a:lnTo>
                      <a:pt x="167" y="3"/>
                    </a:lnTo>
                  </a:path>
                </a:pathLst>
              </a:custGeom>
              <a:grpFill/>
              <a:ln>
                <a:noFill/>
              </a:ln>
              <a:effectLst/>
            </p:spPr>
            <p:txBody>
              <a:bodyPr wrap="none" anchor="ctr"/>
              <a:lstStyle/>
              <a:p>
                <a:pPr>
                  <a:defRPr/>
                </a:pPr>
                <a:endParaRPr lang="en-US" sz="1800" dirty="0">
                  <a:solidFill>
                    <a:srgbClr val="000000"/>
                  </a:solidFill>
                </a:endParaRPr>
              </a:p>
            </p:txBody>
          </p:sp>
          <p:sp>
            <p:nvSpPr>
              <p:cNvPr id="7" name="Freeform 6"/>
              <p:cNvSpPr>
                <a:spLocks noChangeArrowheads="1"/>
              </p:cNvSpPr>
              <p:nvPr/>
            </p:nvSpPr>
            <p:spPr bwMode="auto">
              <a:xfrm>
                <a:off x="4456576" y="2473783"/>
                <a:ext cx="114670" cy="124500"/>
              </a:xfrm>
              <a:custGeom>
                <a:avLst/>
                <a:gdLst>
                  <a:gd name="T0" fmla="*/ 37 w 156"/>
                  <a:gd name="T1" fmla="*/ 77 h 168"/>
                  <a:gd name="T2" fmla="*/ 82 w 156"/>
                  <a:gd name="T3" fmla="*/ 77 h 168"/>
                  <a:gd name="T4" fmla="*/ 108 w 156"/>
                  <a:gd name="T5" fmla="*/ 54 h 168"/>
                  <a:gd name="T6" fmla="*/ 82 w 156"/>
                  <a:gd name="T7" fmla="*/ 32 h 168"/>
                  <a:gd name="T8" fmla="*/ 37 w 156"/>
                  <a:gd name="T9" fmla="*/ 32 h 168"/>
                  <a:gd name="T10" fmla="*/ 37 w 156"/>
                  <a:gd name="T11" fmla="*/ 77 h 168"/>
                  <a:gd name="T12" fmla="*/ 155 w 156"/>
                  <a:gd name="T13" fmla="*/ 164 h 168"/>
                  <a:gd name="T14" fmla="*/ 155 w 156"/>
                  <a:gd name="T15" fmla="*/ 164 h 168"/>
                  <a:gd name="T16" fmla="*/ 116 w 156"/>
                  <a:gd name="T17" fmla="*/ 167 h 168"/>
                  <a:gd name="T18" fmla="*/ 79 w 156"/>
                  <a:gd name="T19" fmla="*/ 111 h 168"/>
                  <a:gd name="T20" fmla="*/ 37 w 156"/>
                  <a:gd name="T21" fmla="*/ 111 h 168"/>
                  <a:gd name="T22" fmla="*/ 37 w 156"/>
                  <a:gd name="T23" fmla="*/ 167 h 168"/>
                  <a:gd name="T24" fmla="*/ 0 w 156"/>
                  <a:gd name="T25" fmla="*/ 167 h 168"/>
                  <a:gd name="T26" fmla="*/ 0 w 156"/>
                  <a:gd name="T27" fmla="*/ 0 h 168"/>
                  <a:gd name="T28" fmla="*/ 37 w 156"/>
                  <a:gd name="T29" fmla="*/ 0 h 168"/>
                  <a:gd name="T30" fmla="*/ 88 w 156"/>
                  <a:gd name="T31" fmla="*/ 0 h 168"/>
                  <a:gd name="T32" fmla="*/ 147 w 156"/>
                  <a:gd name="T33" fmla="*/ 54 h 168"/>
                  <a:gd name="T34" fmla="*/ 116 w 156"/>
                  <a:gd name="T35" fmla="*/ 102 h 168"/>
                  <a:gd name="T36" fmla="*/ 155 w 156"/>
                  <a:gd name="T37"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68">
                    <a:moveTo>
                      <a:pt x="37" y="77"/>
                    </a:moveTo>
                    <a:lnTo>
                      <a:pt x="82" y="77"/>
                    </a:lnTo>
                    <a:cubicBezTo>
                      <a:pt x="96" y="77"/>
                      <a:pt x="108" y="68"/>
                      <a:pt x="108" y="54"/>
                    </a:cubicBezTo>
                    <a:cubicBezTo>
                      <a:pt x="108" y="40"/>
                      <a:pt x="96" y="32"/>
                      <a:pt x="82" y="32"/>
                    </a:cubicBezTo>
                    <a:lnTo>
                      <a:pt x="37" y="32"/>
                    </a:lnTo>
                    <a:lnTo>
                      <a:pt x="37" y="77"/>
                    </a:lnTo>
                    <a:close/>
                    <a:moveTo>
                      <a:pt x="155" y="164"/>
                    </a:moveTo>
                    <a:lnTo>
                      <a:pt x="155" y="164"/>
                    </a:lnTo>
                    <a:lnTo>
                      <a:pt x="116" y="167"/>
                    </a:lnTo>
                    <a:lnTo>
                      <a:pt x="79" y="111"/>
                    </a:lnTo>
                    <a:lnTo>
                      <a:pt x="37" y="111"/>
                    </a:lnTo>
                    <a:lnTo>
                      <a:pt x="37" y="167"/>
                    </a:lnTo>
                    <a:lnTo>
                      <a:pt x="0" y="167"/>
                    </a:lnTo>
                    <a:lnTo>
                      <a:pt x="0" y="0"/>
                    </a:lnTo>
                    <a:lnTo>
                      <a:pt x="37" y="0"/>
                    </a:lnTo>
                    <a:lnTo>
                      <a:pt x="88" y="0"/>
                    </a:lnTo>
                    <a:cubicBezTo>
                      <a:pt x="122" y="0"/>
                      <a:pt x="147" y="23"/>
                      <a:pt x="147" y="54"/>
                    </a:cubicBezTo>
                    <a:cubicBezTo>
                      <a:pt x="147" y="77"/>
                      <a:pt x="136" y="94"/>
                      <a:pt x="116" y="102"/>
                    </a:cubicBezTo>
                    <a:lnTo>
                      <a:pt x="155" y="164"/>
                    </a:lnTo>
                    <a:close/>
                  </a:path>
                </a:pathLst>
              </a:custGeom>
              <a:grpFill/>
              <a:ln>
                <a:noFill/>
              </a:ln>
              <a:effectLst/>
            </p:spPr>
            <p:txBody>
              <a:bodyPr wrap="none" anchor="ctr"/>
              <a:lstStyle/>
              <a:p>
                <a:pPr>
                  <a:defRPr/>
                </a:pPr>
                <a:endParaRPr lang="en-US" sz="1800" dirty="0">
                  <a:solidFill>
                    <a:srgbClr val="000000"/>
                  </a:solidFill>
                </a:endParaRPr>
              </a:p>
            </p:txBody>
          </p:sp>
          <p:sp>
            <p:nvSpPr>
              <p:cNvPr id="8" name="Freeform 7"/>
              <p:cNvSpPr>
                <a:spLocks noChangeArrowheads="1"/>
              </p:cNvSpPr>
              <p:nvPr/>
            </p:nvSpPr>
            <p:spPr bwMode="auto">
              <a:xfrm>
                <a:off x="4613839" y="2473783"/>
                <a:ext cx="29486"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9" name="Freeform 8"/>
              <p:cNvSpPr>
                <a:spLocks noChangeArrowheads="1"/>
              </p:cNvSpPr>
              <p:nvPr/>
            </p:nvSpPr>
            <p:spPr bwMode="auto">
              <a:xfrm>
                <a:off x="4695746"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4 w 156"/>
                  <a:gd name="T15" fmla="*/ 0 h 168"/>
                  <a:gd name="T16" fmla="*/ 116 w 156"/>
                  <a:gd name="T17" fmla="*/ 102 h 168"/>
                  <a:gd name="T18" fmla="*/ 116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4" y="0"/>
                    </a:lnTo>
                    <a:lnTo>
                      <a:pt x="116" y="102"/>
                    </a:lnTo>
                    <a:lnTo>
                      <a:pt x="116"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10" name="Freeform 9"/>
              <p:cNvSpPr>
                <a:spLocks noChangeArrowheads="1"/>
              </p:cNvSpPr>
              <p:nvPr/>
            </p:nvSpPr>
            <p:spPr bwMode="auto">
              <a:xfrm>
                <a:off x="5092181" y="2473783"/>
                <a:ext cx="29486" cy="124500"/>
              </a:xfrm>
              <a:custGeom>
                <a:avLst/>
                <a:gdLst>
                  <a:gd name="T0" fmla="*/ 19 w 38"/>
                  <a:gd name="T1" fmla="*/ 167 h 168"/>
                  <a:gd name="T2" fmla="*/ 0 w 38"/>
                  <a:gd name="T3" fmla="*/ 167 h 168"/>
                  <a:gd name="T4" fmla="*/ 0 w 38"/>
                  <a:gd name="T5" fmla="*/ 0 h 168"/>
                  <a:gd name="T6" fmla="*/ 37 w 38"/>
                  <a:gd name="T7" fmla="*/ 0 h 168"/>
                  <a:gd name="T8" fmla="*/ 37 w 38"/>
                  <a:gd name="T9" fmla="*/ 167 h 168"/>
                  <a:gd name="T10" fmla="*/ 19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9" y="167"/>
                    </a:moveTo>
                    <a:lnTo>
                      <a:pt x="0" y="167"/>
                    </a:lnTo>
                    <a:lnTo>
                      <a:pt x="0" y="0"/>
                    </a:lnTo>
                    <a:lnTo>
                      <a:pt x="37" y="0"/>
                    </a:lnTo>
                    <a:lnTo>
                      <a:pt x="37" y="167"/>
                    </a:lnTo>
                    <a:lnTo>
                      <a:pt x="19" y="167"/>
                    </a:lnTo>
                  </a:path>
                </a:pathLst>
              </a:custGeom>
              <a:grpFill/>
              <a:ln>
                <a:noFill/>
              </a:ln>
              <a:effectLst/>
            </p:spPr>
            <p:txBody>
              <a:bodyPr wrap="none" anchor="ctr"/>
              <a:lstStyle/>
              <a:p>
                <a:pPr>
                  <a:defRPr/>
                </a:pPr>
                <a:endParaRPr lang="en-US" sz="1800" dirty="0">
                  <a:solidFill>
                    <a:srgbClr val="000000"/>
                  </a:solidFill>
                </a:endParaRPr>
              </a:p>
            </p:txBody>
          </p:sp>
          <p:sp>
            <p:nvSpPr>
              <p:cNvPr id="11" name="Freeform 10"/>
              <p:cNvSpPr>
                <a:spLocks noChangeArrowheads="1"/>
              </p:cNvSpPr>
              <p:nvPr/>
            </p:nvSpPr>
            <p:spPr bwMode="auto">
              <a:xfrm>
                <a:off x="5174088" y="2473783"/>
                <a:ext cx="131053" cy="124500"/>
              </a:xfrm>
              <a:custGeom>
                <a:avLst/>
                <a:gdLst>
                  <a:gd name="T0" fmla="*/ 175 w 176"/>
                  <a:gd name="T1" fmla="*/ 0 h 168"/>
                  <a:gd name="T2" fmla="*/ 175 w 176"/>
                  <a:gd name="T3" fmla="*/ 167 h 168"/>
                  <a:gd name="T4" fmla="*/ 136 w 176"/>
                  <a:gd name="T5" fmla="*/ 167 h 168"/>
                  <a:gd name="T6" fmla="*/ 136 w 176"/>
                  <a:gd name="T7" fmla="*/ 63 h 168"/>
                  <a:gd name="T8" fmla="*/ 88 w 176"/>
                  <a:gd name="T9" fmla="*/ 127 h 168"/>
                  <a:gd name="T10" fmla="*/ 85 w 176"/>
                  <a:gd name="T11" fmla="*/ 127 h 168"/>
                  <a:gd name="T12" fmla="*/ 37 w 176"/>
                  <a:gd name="T13" fmla="*/ 63 h 168"/>
                  <a:gd name="T14" fmla="*/ 37 w 176"/>
                  <a:gd name="T15" fmla="*/ 167 h 168"/>
                  <a:gd name="T16" fmla="*/ 0 w 176"/>
                  <a:gd name="T17" fmla="*/ 167 h 168"/>
                  <a:gd name="T18" fmla="*/ 0 w 176"/>
                  <a:gd name="T19" fmla="*/ 0 h 168"/>
                  <a:gd name="T20" fmla="*/ 31 w 176"/>
                  <a:gd name="T21" fmla="*/ 0 h 168"/>
                  <a:gd name="T22" fmla="*/ 88 w 176"/>
                  <a:gd name="T23" fmla="*/ 74 h 168"/>
                  <a:gd name="T24" fmla="*/ 144 w 176"/>
                  <a:gd name="T25" fmla="*/ 0 h 168"/>
                  <a:gd name="T26" fmla="*/ 175 w 176"/>
                  <a:gd name="T2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68">
                    <a:moveTo>
                      <a:pt x="175" y="0"/>
                    </a:moveTo>
                    <a:lnTo>
                      <a:pt x="175" y="167"/>
                    </a:lnTo>
                    <a:lnTo>
                      <a:pt x="136" y="167"/>
                    </a:lnTo>
                    <a:lnTo>
                      <a:pt x="136" y="63"/>
                    </a:lnTo>
                    <a:lnTo>
                      <a:pt x="88" y="127"/>
                    </a:lnTo>
                    <a:lnTo>
                      <a:pt x="85" y="127"/>
                    </a:lnTo>
                    <a:lnTo>
                      <a:pt x="37" y="63"/>
                    </a:lnTo>
                    <a:lnTo>
                      <a:pt x="37" y="167"/>
                    </a:lnTo>
                    <a:lnTo>
                      <a:pt x="0" y="167"/>
                    </a:lnTo>
                    <a:lnTo>
                      <a:pt x="0" y="0"/>
                    </a:lnTo>
                    <a:lnTo>
                      <a:pt x="31" y="0"/>
                    </a:lnTo>
                    <a:lnTo>
                      <a:pt x="88" y="74"/>
                    </a:lnTo>
                    <a:lnTo>
                      <a:pt x="144" y="0"/>
                    </a:lnTo>
                    <a:lnTo>
                      <a:pt x="175" y="0"/>
                    </a:lnTo>
                  </a:path>
                </a:pathLst>
              </a:custGeom>
              <a:grpFill/>
              <a:ln>
                <a:noFill/>
              </a:ln>
              <a:effectLst/>
            </p:spPr>
            <p:txBody>
              <a:bodyPr wrap="none" anchor="ctr"/>
              <a:lstStyle/>
              <a:p>
                <a:pPr>
                  <a:defRPr/>
                </a:pPr>
                <a:endParaRPr lang="en-US" sz="1800" dirty="0">
                  <a:solidFill>
                    <a:srgbClr val="000000"/>
                  </a:solidFill>
                </a:endParaRPr>
              </a:p>
            </p:txBody>
          </p:sp>
          <p:sp>
            <p:nvSpPr>
              <p:cNvPr id="12" name="Freeform 11"/>
              <p:cNvSpPr>
                <a:spLocks noChangeArrowheads="1"/>
              </p:cNvSpPr>
              <p:nvPr/>
            </p:nvSpPr>
            <p:spPr bwMode="auto">
              <a:xfrm>
                <a:off x="5354286" y="2473783"/>
                <a:ext cx="117947" cy="124500"/>
              </a:xfrm>
              <a:custGeom>
                <a:avLst/>
                <a:gdLst>
                  <a:gd name="T0" fmla="*/ 70 w 159"/>
                  <a:gd name="T1" fmla="*/ 36 h 167"/>
                  <a:gd name="T2" fmla="*/ 39 w 159"/>
                  <a:gd name="T3" fmla="*/ 36 h 167"/>
                  <a:gd name="T4" fmla="*/ 39 w 159"/>
                  <a:gd name="T5" fmla="*/ 132 h 167"/>
                  <a:gd name="T6" fmla="*/ 70 w 159"/>
                  <a:gd name="T7" fmla="*/ 132 h 167"/>
                  <a:gd name="T8" fmla="*/ 118 w 159"/>
                  <a:gd name="T9" fmla="*/ 84 h 167"/>
                  <a:gd name="T10" fmla="*/ 70 w 159"/>
                  <a:gd name="T11" fmla="*/ 36 h 167"/>
                  <a:gd name="T12" fmla="*/ 70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0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0" y="36"/>
                    </a:moveTo>
                    <a:lnTo>
                      <a:pt x="39" y="36"/>
                    </a:lnTo>
                    <a:lnTo>
                      <a:pt x="39" y="132"/>
                    </a:lnTo>
                    <a:lnTo>
                      <a:pt x="70" y="132"/>
                    </a:lnTo>
                    <a:cubicBezTo>
                      <a:pt x="99" y="132"/>
                      <a:pt x="118" y="112"/>
                      <a:pt x="118" y="84"/>
                    </a:cubicBezTo>
                    <a:cubicBezTo>
                      <a:pt x="118" y="55"/>
                      <a:pt x="99" y="36"/>
                      <a:pt x="70" y="36"/>
                    </a:cubicBezTo>
                    <a:close/>
                    <a:moveTo>
                      <a:pt x="70" y="166"/>
                    </a:moveTo>
                    <a:lnTo>
                      <a:pt x="3" y="166"/>
                    </a:lnTo>
                    <a:lnTo>
                      <a:pt x="0" y="166"/>
                    </a:lnTo>
                    <a:lnTo>
                      <a:pt x="0" y="0"/>
                    </a:lnTo>
                    <a:lnTo>
                      <a:pt x="37" y="0"/>
                    </a:lnTo>
                    <a:lnTo>
                      <a:pt x="68" y="0"/>
                    </a:lnTo>
                    <a:cubicBezTo>
                      <a:pt x="121" y="2"/>
                      <a:pt x="158" y="39"/>
                      <a:pt x="158" y="84"/>
                    </a:cubicBezTo>
                    <a:cubicBezTo>
                      <a:pt x="158" y="132"/>
                      <a:pt x="121" y="166"/>
                      <a:pt x="70"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13" name="Freeform 12"/>
              <p:cNvSpPr>
                <a:spLocks noChangeArrowheads="1"/>
              </p:cNvSpPr>
              <p:nvPr/>
            </p:nvSpPr>
            <p:spPr bwMode="auto">
              <a:xfrm>
                <a:off x="5521377" y="2473783"/>
                <a:ext cx="29488" cy="124500"/>
              </a:xfrm>
              <a:custGeom>
                <a:avLst/>
                <a:gdLst>
                  <a:gd name="T0" fmla="*/ 18 w 38"/>
                  <a:gd name="T1" fmla="*/ 167 h 168"/>
                  <a:gd name="T2" fmla="*/ 0 w 38"/>
                  <a:gd name="T3" fmla="*/ 167 h 168"/>
                  <a:gd name="T4" fmla="*/ 0 w 38"/>
                  <a:gd name="T5" fmla="*/ 0 h 168"/>
                  <a:gd name="T6" fmla="*/ 37 w 38"/>
                  <a:gd name="T7" fmla="*/ 0 h 168"/>
                  <a:gd name="T8" fmla="*/ 37 w 38"/>
                  <a:gd name="T9" fmla="*/ 167 h 168"/>
                  <a:gd name="T10" fmla="*/ 18 w 38"/>
                  <a:gd name="T11" fmla="*/ 167 h 168"/>
                </a:gdLst>
                <a:ahLst/>
                <a:cxnLst>
                  <a:cxn ang="0">
                    <a:pos x="T0" y="T1"/>
                  </a:cxn>
                  <a:cxn ang="0">
                    <a:pos x="T2" y="T3"/>
                  </a:cxn>
                  <a:cxn ang="0">
                    <a:pos x="T4" y="T5"/>
                  </a:cxn>
                  <a:cxn ang="0">
                    <a:pos x="T6" y="T7"/>
                  </a:cxn>
                  <a:cxn ang="0">
                    <a:pos x="T8" y="T9"/>
                  </a:cxn>
                  <a:cxn ang="0">
                    <a:pos x="T10" y="T11"/>
                  </a:cxn>
                </a:cxnLst>
                <a:rect l="0" t="0" r="r" b="b"/>
                <a:pathLst>
                  <a:path w="38" h="168">
                    <a:moveTo>
                      <a:pt x="18" y="167"/>
                    </a:moveTo>
                    <a:lnTo>
                      <a:pt x="0" y="167"/>
                    </a:lnTo>
                    <a:lnTo>
                      <a:pt x="0" y="0"/>
                    </a:lnTo>
                    <a:lnTo>
                      <a:pt x="37" y="0"/>
                    </a:lnTo>
                    <a:lnTo>
                      <a:pt x="37" y="167"/>
                    </a:lnTo>
                    <a:lnTo>
                      <a:pt x="18" y="167"/>
                    </a:lnTo>
                  </a:path>
                </a:pathLst>
              </a:custGeom>
              <a:grpFill/>
              <a:ln>
                <a:noFill/>
              </a:ln>
              <a:effectLst/>
            </p:spPr>
            <p:txBody>
              <a:bodyPr wrap="none" anchor="ctr"/>
              <a:lstStyle/>
              <a:p>
                <a:pPr>
                  <a:defRPr/>
                </a:pPr>
                <a:endParaRPr lang="en-US" sz="1800" dirty="0">
                  <a:solidFill>
                    <a:srgbClr val="000000"/>
                  </a:solidFill>
                </a:endParaRPr>
              </a:p>
            </p:txBody>
          </p:sp>
          <p:sp>
            <p:nvSpPr>
              <p:cNvPr id="14" name="Freeform 13"/>
              <p:cNvSpPr>
                <a:spLocks noChangeArrowheads="1"/>
              </p:cNvSpPr>
              <p:nvPr/>
            </p:nvSpPr>
            <p:spPr bwMode="auto">
              <a:xfrm>
                <a:off x="5600009" y="2473783"/>
                <a:ext cx="117947" cy="124500"/>
              </a:xfrm>
              <a:custGeom>
                <a:avLst/>
                <a:gdLst>
                  <a:gd name="T0" fmla="*/ 73 w 159"/>
                  <a:gd name="T1" fmla="*/ 36 h 167"/>
                  <a:gd name="T2" fmla="*/ 42 w 159"/>
                  <a:gd name="T3" fmla="*/ 36 h 167"/>
                  <a:gd name="T4" fmla="*/ 42 w 159"/>
                  <a:gd name="T5" fmla="*/ 132 h 167"/>
                  <a:gd name="T6" fmla="*/ 73 w 159"/>
                  <a:gd name="T7" fmla="*/ 132 h 167"/>
                  <a:gd name="T8" fmla="*/ 121 w 159"/>
                  <a:gd name="T9" fmla="*/ 84 h 167"/>
                  <a:gd name="T10" fmla="*/ 73 w 159"/>
                  <a:gd name="T11" fmla="*/ 36 h 167"/>
                  <a:gd name="T12" fmla="*/ 71 w 159"/>
                  <a:gd name="T13" fmla="*/ 166 h 167"/>
                  <a:gd name="T14" fmla="*/ 3 w 159"/>
                  <a:gd name="T15" fmla="*/ 166 h 167"/>
                  <a:gd name="T16" fmla="*/ 0 w 159"/>
                  <a:gd name="T17" fmla="*/ 166 h 167"/>
                  <a:gd name="T18" fmla="*/ 0 w 159"/>
                  <a:gd name="T19" fmla="*/ 0 h 167"/>
                  <a:gd name="T20" fmla="*/ 37 w 159"/>
                  <a:gd name="T21" fmla="*/ 0 h 167"/>
                  <a:gd name="T22" fmla="*/ 68 w 159"/>
                  <a:gd name="T23" fmla="*/ 0 h 167"/>
                  <a:gd name="T24" fmla="*/ 158 w 159"/>
                  <a:gd name="T25" fmla="*/ 84 h 167"/>
                  <a:gd name="T26" fmla="*/ 71 w 159"/>
                  <a:gd name="T27"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67">
                    <a:moveTo>
                      <a:pt x="73" y="36"/>
                    </a:moveTo>
                    <a:lnTo>
                      <a:pt x="42" y="36"/>
                    </a:lnTo>
                    <a:lnTo>
                      <a:pt x="42" y="132"/>
                    </a:lnTo>
                    <a:lnTo>
                      <a:pt x="73" y="132"/>
                    </a:lnTo>
                    <a:cubicBezTo>
                      <a:pt x="99" y="132"/>
                      <a:pt x="121" y="112"/>
                      <a:pt x="121" y="84"/>
                    </a:cubicBezTo>
                    <a:cubicBezTo>
                      <a:pt x="121" y="55"/>
                      <a:pt x="102" y="36"/>
                      <a:pt x="73" y="36"/>
                    </a:cubicBezTo>
                    <a:close/>
                    <a:moveTo>
                      <a:pt x="71" y="166"/>
                    </a:moveTo>
                    <a:lnTo>
                      <a:pt x="3" y="166"/>
                    </a:lnTo>
                    <a:lnTo>
                      <a:pt x="0" y="166"/>
                    </a:lnTo>
                    <a:lnTo>
                      <a:pt x="0" y="0"/>
                    </a:lnTo>
                    <a:lnTo>
                      <a:pt x="37" y="0"/>
                    </a:lnTo>
                    <a:lnTo>
                      <a:pt x="68" y="0"/>
                    </a:lnTo>
                    <a:cubicBezTo>
                      <a:pt x="121" y="2"/>
                      <a:pt x="158" y="39"/>
                      <a:pt x="158" y="84"/>
                    </a:cubicBezTo>
                    <a:cubicBezTo>
                      <a:pt x="158" y="132"/>
                      <a:pt x="121" y="166"/>
                      <a:pt x="71" y="166"/>
                    </a:cubicBezTo>
                    <a:close/>
                  </a:path>
                </a:pathLst>
              </a:custGeom>
              <a:grpFill/>
              <a:ln>
                <a:noFill/>
              </a:ln>
              <a:effectLst/>
            </p:spPr>
            <p:txBody>
              <a:bodyPr wrap="none" anchor="ctr"/>
              <a:lstStyle/>
              <a:p>
                <a:pPr>
                  <a:defRPr/>
                </a:pPr>
                <a:endParaRPr lang="en-US" sz="1800" dirty="0">
                  <a:solidFill>
                    <a:srgbClr val="000000"/>
                  </a:solidFill>
                </a:endParaRPr>
              </a:p>
            </p:txBody>
          </p:sp>
          <p:sp>
            <p:nvSpPr>
              <p:cNvPr id="15" name="Freeform 14"/>
              <p:cNvSpPr>
                <a:spLocks noChangeArrowheads="1"/>
              </p:cNvSpPr>
              <p:nvPr/>
            </p:nvSpPr>
            <p:spPr bwMode="auto">
              <a:xfrm>
                <a:off x="5767102"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16" name="Freeform 15"/>
              <p:cNvSpPr>
                <a:spLocks noChangeArrowheads="1"/>
              </p:cNvSpPr>
              <p:nvPr/>
            </p:nvSpPr>
            <p:spPr bwMode="auto">
              <a:xfrm>
                <a:off x="5914535" y="2473783"/>
                <a:ext cx="114672" cy="124500"/>
              </a:xfrm>
              <a:custGeom>
                <a:avLst/>
                <a:gdLst>
                  <a:gd name="T0" fmla="*/ 155 w 156"/>
                  <a:gd name="T1" fmla="*/ 0 h 168"/>
                  <a:gd name="T2" fmla="*/ 155 w 156"/>
                  <a:gd name="T3" fmla="*/ 167 h 168"/>
                  <a:gd name="T4" fmla="*/ 121 w 156"/>
                  <a:gd name="T5" fmla="*/ 167 h 168"/>
                  <a:gd name="T6" fmla="*/ 39 w 156"/>
                  <a:gd name="T7" fmla="*/ 63 h 168"/>
                  <a:gd name="T8" fmla="*/ 39 w 156"/>
                  <a:gd name="T9" fmla="*/ 167 h 168"/>
                  <a:gd name="T10" fmla="*/ 0 w 156"/>
                  <a:gd name="T11" fmla="*/ 167 h 168"/>
                  <a:gd name="T12" fmla="*/ 0 w 156"/>
                  <a:gd name="T13" fmla="*/ 0 h 168"/>
                  <a:gd name="T14" fmla="*/ 33 w 156"/>
                  <a:gd name="T15" fmla="*/ 0 h 168"/>
                  <a:gd name="T16" fmla="*/ 115 w 156"/>
                  <a:gd name="T17" fmla="*/ 102 h 168"/>
                  <a:gd name="T18" fmla="*/ 115 w 156"/>
                  <a:gd name="T19" fmla="*/ 0 h 168"/>
                  <a:gd name="T20" fmla="*/ 155 w 15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68">
                    <a:moveTo>
                      <a:pt x="155" y="0"/>
                    </a:moveTo>
                    <a:lnTo>
                      <a:pt x="155" y="167"/>
                    </a:lnTo>
                    <a:lnTo>
                      <a:pt x="121" y="167"/>
                    </a:lnTo>
                    <a:lnTo>
                      <a:pt x="39" y="63"/>
                    </a:lnTo>
                    <a:lnTo>
                      <a:pt x="39" y="167"/>
                    </a:lnTo>
                    <a:lnTo>
                      <a:pt x="0" y="167"/>
                    </a:lnTo>
                    <a:lnTo>
                      <a:pt x="0" y="0"/>
                    </a:lnTo>
                    <a:lnTo>
                      <a:pt x="33" y="0"/>
                    </a:lnTo>
                    <a:lnTo>
                      <a:pt x="115" y="102"/>
                    </a:lnTo>
                    <a:lnTo>
                      <a:pt x="115" y="0"/>
                    </a:lnTo>
                    <a:lnTo>
                      <a:pt x="155" y="0"/>
                    </a:lnTo>
                  </a:path>
                </a:pathLst>
              </a:custGeom>
              <a:grpFill/>
              <a:ln>
                <a:noFill/>
              </a:ln>
              <a:effectLst/>
            </p:spPr>
            <p:txBody>
              <a:bodyPr wrap="none" anchor="ctr"/>
              <a:lstStyle/>
              <a:p>
                <a:pPr>
                  <a:defRPr/>
                </a:pPr>
                <a:endParaRPr lang="en-US" sz="1800" dirty="0">
                  <a:solidFill>
                    <a:srgbClr val="000000"/>
                  </a:solidFill>
                </a:endParaRPr>
              </a:p>
            </p:txBody>
          </p:sp>
          <p:sp>
            <p:nvSpPr>
              <p:cNvPr id="17" name="Freeform 16"/>
              <p:cNvSpPr>
                <a:spLocks noChangeArrowheads="1"/>
              </p:cNvSpPr>
              <p:nvPr/>
            </p:nvSpPr>
            <p:spPr bwMode="auto">
              <a:xfrm>
                <a:off x="6320798" y="2470506"/>
                <a:ext cx="111395" cy="127777"/>
              </a:xfrm>
              <a:custGeom>
                <a:avLst/>
                <a:gdLst>
                  <a:gd name="T0" fmla="*/ 0 w 150"/>
                  <a:gd name="T1" fmla="*/ 0 h 171"/>
                  <a:gd name="T2" fmla="*/ 37 w 150"/>
                  <a:gd name="T3" fmla="*/ 0 h 171"/>
                  <a:gd name="T4" fmla="*/ 37 w 150"/>
                  <a:gd name="T5" fmla="*/ 99 h 171"/>
                  <a:gd name="T6" fmla="*/ 76 w 150"/>
                  <a:gd name="T7" fmla="*/ 133 h 171"/>
                  <a:gd name="T8" fmla="*/ 113 w 150"/>
                  <a:gd name="T9" fmla="*/ 99 h 171"/>
                  <a:gd name="T10" fmla="*/ 113 w 150"/>
                  <a:gd name="T11" fmla="*/ 0 h 171"/>
                  <a:gd name="T12" fmla="*/ 149 w 150"/>
                  <a:gd name="T13" fmla="*/ 0 h 171"/>
                  <a:gd name="T14" fmla="*/ 149 w 150"/>
                  <a:gd name="T15" fmla="*/ 99 h 171"/>
                  <a:gd name="T16" fmla="*/ 73 w 150"/>
                  <a:gd name="T17" fmla="*/ 170 h 171"/>
                  <a:gd name="T18" fmla="*/ 0 w 150"/>
                  <a:gd name="T19" fmla="*/ 99 h 171"/>
                  <a:gd name="T20" fmla="*/ 0 w 150"/>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71">
                    <a:moveTo>
                      <a:pt x="0" y="0"/>
                    </a:moveTo>
                    <a:lnTo>
                      <a:pt x="37" y="0"/>
                    </a:lnTo>
                    <a:lnTo>
                      <a:pt x="37" y="99"/>
                    </a:lnTo>
                    <a:cubicBezTo>
                      <a:pt x="37" y="122"/>
                      <a:pt x="51" y="133"/>
                      <a:pt x="76" y="133"/>
                    </a:cubicBezTo>
                    <a:cubicBezTo>
                      <a:pt x="99" y="133"/>
                      <a:pt x="113" y="122"/>
                      <a:pt x="113" y="99"/>
                    </a:cubicBezTo>
                    <a:lnTo>
                      <a:pt x="113" y="0"/>
                    </a:lnTo>
                    <a:lnTo>
                      <a:pt x="149" y="0"/>
                    </a:lnTo>
                    <a:lnTo>
                      <a:pt x="149" y="99"/>
                    </a:lnTo>
                    <a:cubicBezTo>
                      <a:pt x="149" y="147"/>
                      <a:pt x="118" y="170"/>
                      <a:pt x="73" y="170"/>
                    </a:cubicBezTo>
                    <a:cubicBezTo>
                      <a:pt x="31" y="170"/>
                      <a:pt x="0" y="147"/>
                      <a:pt x="0" y="99"/>
                    </a:cubicBezTo>
                    <a:lnTo>
                      <a:pt x="0" y="0"/>
                    </a:lnTo>
                  </a:path>
                </a:pathLst>
              </a:custGeom>
              <a:grpFill/>
              <a:ln>
                <a:noFill/>
              </a:ln>
              <a:effectLst/>
            </p:spPr>
            <p:txBody>
              <a:bodyPr wrap="none" anchor="ctr"/>
              <a:lstStyle/>
              <a:p>
                <a:pPr>
                  <a:defRPr/>
                </a:pPr>
                <a:endParaRPr lang="en-US" sz="1800" dirty="0">
                  <a:solidFill>
                    <a:srgbClr val="000000"/>
                  </a:solidFill>
                </a:endParaRPr>
              </a:p>
            </p:txBody>
          </p:sp>
          <p:sp>
            <p:nvSpPr>
              <p:cNvPr id="18" name="Freeform 17"/>
              <p:cNvSpPr>
                <a:spLocks noChangeArrowheads="1"/>
              </p:cNvSpPr>
              <p:nvPr/>
            </p:nvSpPr>
            <p:spPr bwMode="auto">
              <a:xfrm>
                <a:off x="6343734" y="2431190"/>
                <a:ext cx="29486"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19" name="Freeform 18"/>
              <p:cNvSpPr>
                <a:spLocks noChangeArrowheads="1"/>
              </p:cNvSpPr>
              <p:nvPr/>
            </p:nvSpPr>
            <p:spPr bwMode="auto">
              <a:xfrm>
                <a:off x="5521377"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31"/>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0" name="Freeform 19"/>
              <p:cNvSpPr>
                <a:spLocks noChangeArrowheads="1"/>
              </p:cNvSpPr>
              <p:nvPr/>
            </p:nvSpPr>
            <p:spPr bwMode="auto">
              <a:xfrm>
                <a:off x="5092181" y="2431190"/>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1" name="Freeform 20"/>
              <p:cNvSpPr>
                <a:spLocks noChangeArrowheads="1"/>
              </p:cNvSpPr>
              <p:nvPr/>
            </p:nvSpPr>
            <p:spPr bwMode="auto">
              <a:xfrm>
                <a:off x="4974234" y="2608111"/>
                <a:ext cx="29486" cy="29488"/>
              </a:xfrm>
              <a:custGeom>
                <a:avLst/>
                <a:gdLst>
                  <a:gd name="T0" fmla="*/ 20 w 41"/>
                  <a:gd name="T1" fmla="*/ 0 h 40"/>
                  <a:gd name="T2" fmla="*/ 40 w 41"/>
                  <a:gd name="T3" fmla="*/ 20 h 40"/>
                  <a:gd name="T4" fmla="*/ 20 w 41"/>
                  <a:gd name="T5" fmla="*/ 39 h 40"/>
                  <a:gd name="T6" fmla="*/ 0 w 41"/>
                  <a:gd name="T7" fmla="*/ 20 h 40"/>
                  <a:gd name="T8" fmla="*/ 20 w 41"/>
                  <a:gd name="T9" fmla="*/ 0 h 40"/>
                </a:gdLst>
                <a:ahLst/>
                <a:cxnLst>
                  <a:cxn ang="0">
                    <a:pos x="T0" y="T1"/>
                  </a:cxn>
                  <a:cxn ang="0">
                    <a:pos x="T2" y="T3"/>
                  </a:cxn>
                  <a:cxn ang="0">
                    <a:pos x="T4" y="T5"/>
                  </a:cxn>
                  <a:cxn ang="0">
                    <a:pos x="T6" y="T7"/>
                  </a:cxn>
                  <a:cxn ang="0">
                    <a:pos x="T8" y="T9"/>
                  </a:cxn>
                </a:cxnLst>
                <a:rect l="0" t="0" r="r" b="b"/>
                <a:pathLst>
                  <a:path w="41" h="40">
                    <a:moveTo>
                      <a:pt x="20" y="0"/>
                    </a:moveTo>
                    <a:cubicBezTo>
                      <a:pt x="31" y="0"/>
                      <a:pt x="40" y="8"/>
                      <a:pt x="40" y="20"/>
                    </a:cubicBezTo>
                    <a:cubicBezTo>
                      <a:pt x="40" y="31"/>
                      <a:pt x="31" y="39"/>
                      <a:pt x="20" y="39"/>
                    </a:cubicBezTo>
                    <a:cubicBezTo>
                      <a:pt x="9" y="39"/>
                      <a:pt x="0" y="31"/>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2" name="Freeform 21"/>
              <p:cNvSpPr>
                <a:spLocks noChangeArrowheads="1"/>
              </p:cNvSpPr>
              <p:nvPr/>
            </p:nvSpPr>
            <p:spPr bwMode="auto">
              <a:xfrm>
                <a:off x="6379772" y="2431190"/>
                <a:ext cx="29488" cy="29488"/>
              </a:xfrm>
              <a:custGeom>
                <a:avLst/>
                <a:gdLst>
                  <a:gd name="T0" fmla="*/ 20 w 40"/>
                  <a:gd name="T1" fmla="*/ 0 h 40"/>
                  <a:gd name="T2" fmla="*/ 39 w 40"/>
                  <a:gd name="T3" fmla="*/ 20 h 40"/>
                  <a:gd name="T4" fmla="*/ 20 w 40"/>
                  <a:gd name="T5" fmla="*/ 39 h 40"/>
                  <a:gd name="T6" fmla="*/ 0 w 40"/>
                  <a:gd name="T7" fmla="*/ 20 h 40"/>
                  <a:gd name="T8" fmla="*/ 20 w 40"/>
                  <a:gd name="T9" fmla="*/ 0 h 40"/>
                </a:gdLst>
                <a:ahLst/>
                <a:cxnLst>
                  <a:cxn ang="0">
                    <a:pos x="T0" y="T1"/>
                  </a:cxn>
                  <a:cxn ang="0">
                    <a:pos x="T2" y="T3"/>
                  </a:cxn>
                  <a:cxn ang="0">
                    <a:pos x="T4" y="T5"/>
                  </a:cxn>
                  <a:cxn ang="0">
                    <a:pos x="T6" y="T7"/>
                  </a:cxn>
                  <a:cxn ang="0">
                    <a:pos x="T8" y="T9"/>
                  </a:cxn>
                </a:cxnLst>
                <a:rect l="0" t="0" r="r" b="b"/>
                <a:pathLst>
                  <a:path w="40" h="40">
                    <a:moveTo>
                      <a:pt x="20" y="0"/>
                    </a:moveTo>
                    <a:cubicBezTo>
                      <a:pt x="32" y="0"/>
                      <a:pt x="39" y="8"/>
                      <a:pt x="39" y="20"/>
                    </a:cubicBezTo>
                    <a:cubicBezTo>
                      <a:pt x="39" y="28"/>
                      <a:pt x="31" y="39"/>
                      <a:pt x="20" y="39"/>
                    </a:cubicBezTo>
                    <a:cubicBezTo>
                      <a:pt x="8" y="37"/>
                      <a:pt x="0" y="28"/>
                      <a:pt x="0" y="20"/>
                    </a:cubicBezTo>
                    <a:cubicBezTo>
                      <a:pt x="0" y="8"/>
                      <a:pt x="9" y="0"/>
                      <a:pt x="20" y="0"/>
                    </a:cubicBezTo>
                  </a:path>
                </a:pathLst>
              </a:custGeom>
              <a:grpFill/>
              <a:ln>
                <a:noFill/>
              </a:ln>
              <a:effectLst/>
            </p:spPr>
            <p:txBody>
              <a:bodyPr wrap="none" anchor="ctr"/>
              <a:lstStyle/>
              <a:p>
                <a:pPr>
                  <a:defRPr/>
                </a:pPr>
                <a:endParaRPr lang="en-US" sz="1800" dirty="0">
                  <a:solidFill>
                    <a:srgbClr val="000000"/>
                  </a:solidFill>
                </a:endParaRPr>
              </a:p>
            </p:txBody>
          </p:sp>
          <p:sp>
            <p:nvSpPr>
              <p:cNvPr id="23" name="Freeform 22"/>
              <p:cNvSpPr>
                <a:spLocks noChangeArrowheads="1"/>
              </p:cNvSpPr>
              <p:nvPr/>
            </p:nvSpPr>
            <p:spPr bwMode="auto">
              <a:xfrm>
                <a:off x="6478062" y="2473783"/>
                <a:ext cx="104842" cy="124500"/>
              </a:xfrm>
              <a:custGeom>
                <a:avLst/>
                <a:gdLst>
                  <a:gd name="T0" fmla="*/ 138 w 139"/>
                  <a:gd name="T1" fmla="*/ 130 h 168"/>
                  <a:gd name="T2" fmla="*/ 138 w 139"/>
                  <a:gd name="T3" fmla="*/ 167 h 168"/>
                  <a:gd name="T4" fmla="*/ 0 w 139"/>
                  <a:gd name="T5" fmla="*/ 167 h 168"/>
                  <a:gd name="T6" fmla="*/ 0 w 139"/>
                  <a:gd name="T7" fmla="*/ 139 h 168"/>
                  <a:gd name="T8" fmla="*/ 84 w 139"/>
                  <a:gd name="T9" fmla="*/ 34 h 168"/>
                  <a:gd name="T10" fmla="*/ 2 w 139"/>
                  <a:gd name="T11" fmla="*/ 34 h 168"/>
                  <a:gd name="T12" fmla="*/ 2 w 139"/>
                  <a:gd name="T13" fmla="*/ 0 h 168"/>
                  <a:gd name="T14" fmla="*/ 135 w 139"/>
                  <a:gd name="T15" fmla="*/ 0 h 168"/>
                  <a:gd name="T16" fmla="*/ 135 w 139"/>
                  <a:gd name="T17" fmla="*/ 29 h 168"/>
                  <a:gd name="T18" fmla="*/ 53 w 139"/>
                  <a:gd name="T19" fmla="*/ 130 h 168"/>
                  <a:gd name="T20" fmla="*/ 138 w 139"/>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8">
                    <a:moveTo>
                      <a:pt x="138" y="130"/>
                    </a:moveTo>
                    <a:lnTo>
                      <a:pt x="138" y="167"/>
                    </a:lnTo>
                    <a:lnTo>
                      <a:pt x="0" y="167"/>
                    </a:lnTo>
                    <a:lnTo>
                      <a:pt x="0" y="139"/>
                    </a:lnTo>
                    <a:lnTo>
                      <a:pt x="84" y="34"/>
                    </a:lnTo>
                    <a:lnTo>
                      <a:pt x="2" y="34"/>
                    </a:lnTo>
                    <a:lnTo>
                      <a:pt x="2" y="0"/>
                    </a:lnTo>
                    <a:lnTo>
                      <a:pt x="135" y="0"/>
                    </a:lnTo>
                    <a:lnTo>
                      <a:pt x="135" y="29"/>
                    </a:lnTo>
                    <a:lnTo>
                      <a:pt x="53" y="130"/>
                    </a:lnTo>
                    <a:lnTo>
                      <a:pt x="138" y="130"/>
                    </a:lnTo>
                  </a:path>
                </a:pathLst>
              </a:custGeom>
              <a:grpFill/>
              <a:ln>
                <a:noFill/>
              </a:ln>
              <a:effectLst/>
            </p:spPr>
            <p:txBody>
              <a:bodyPr wrap="none" anchor="ctr"/>
              <a:lstStyle/>
              <a:p>
                <a:pPr>
                  <a:defRPr/>
                </a:pPr>
                <a:endParaRPr lang="en-US" sz="1800" dirty="0">
                  <a:solidFill>
                    <a:srgbClr val="000000"/>
                  </a:solidFill>
                </a:endParaRPr>
              </a:p>
            </p:txBody>
          </p:sp>
          <p:sp>
            <p:nvSpPr>
              <p:cNvPr id="24" name="Freeform 23"/>
              <p:cNvSpPr>
                <a:spLocks noChangeArrowheads="1"/>
              </p:cNvSpPr>
              <p:nvPr/>
            </p:nvSpPr>
            <p:spPr bwMode="auto">
              <a:xfrm>
                <a:off x="6625497" y="2473783"/>
                <a:ext cx="101565" cy="124500"/>
              </a:xfrm>
              <a:custGeom>
                <a:avLst/>
                <a:gdLst>
                  <a:gd name="T0" fmla="*/ 135 w 136"/>
                  <a:gd name="T1" fmla="*/ 130 h 168"/>
                  <a:gd name="T2" fmla="*/ 135 w 136"/>
                  <a:gd name="T3" fmla="*/ 167 h 168"/>
                  <a:gd name="T4" fmla="*/ 8 w 136"/>
                  <a:gd name="T5" fmla="*/ 167 h 168"/>
                  <a:gd name="T6" fmla="*/ 0 w 136"/>
                  <a:gd name="T7" fmla="*/ 167 h 168"/>
                  <a:gd name="T8" fmla="*/ 0 w 136"/>
                  <a:gd name="T9" fmla="*/ 0 h 168"/>
                  <a:gd name="T10" fmla="*/ 37 w 136"/>
                  <a:gd name="T11" fmla="*/ 0 h 168"/>
                  <a:gd name="T12" fmla="*/ 133 w 136"/>
                  <a:gd name="T13" fmla="*/ 0 h 168"/>
                  <a:gd name="T14" fmla="*/ 133 w 136"/>
                  <a:gd name="T15" fmla="*/ 34 h 168"/>
                  <a:gd name="T16" fmla="*/ 37 w 136"/>
                  <a:gd name="T17" fmla="*/ 34 h 168"/>
                  <a:gd name="T18" fmla="*/ 37 w 136"/>
                  <a:gd name="T19" fmla="*/ 65 h 168"/>
                  <a:gd name="T20" fmla="*/ 99 w 136"/>
                  <a:gd name="T21" fmla="*/ 65 h 168"/>
                  <a:gd name="T22" fmla="*/ 99 w 136"/>
                  <a:gd name="T23" fmla="*/ 99 h 168"/>
                  <a:gd name="T24" fmla="*/ 37 w 136"/>
                  <a:gd name="T25" fmla="*/ 99 h 168"/>
                  <a:gd name="T26" fmla="*/ 37 w 136"/>
                  <a:gd name="T27" fmla="*/ 130 h 168"/>
                  <a:gd name="T28" fmla="*/ 135 w 136"/>
                  <a:gd name="T29"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8">
                    <a:moveTo>
                      <a:pt x="135" y="130"/>
                    </a:moveTo>
                    <a:lnTo>
                      <a:pt x="135" y="167"/>
                    </a:lnTo>
                    <a:lnTo>
                      <a:pt x="8" y="167"/>
                    </a:lnTo>
                    <a:lnTo>
                      <a:pt x="0" y="167"/>
                    </a:lnTo>
                    <a:lnTo>
                      <a:pt x="0" y="0"/>
                    </a:lnTo>
                    <a:lnTo>
                      <a:pt x="37" y="0"/>
                    </a:lnTo>
                    <a:lnTo>
                      <a:pt x="133" y="0"/>
                    </a:lnTo>
                    <a:lnTo>
                      <a:pt x="133" y="34"/>
                    </a:lnTo>
                    <a:lnTo>
                      <a:pt x="37" y="34"/>
                    </a:lnTo>
                    <a:lnTo>
                      <a:pt x="37" y="65"/>
                    </a:lnTo>
                    <a:lnTo>
                      <a:pt x="99" y="65"/>
                    </a:lnTo>
                    <a:lnTo>
                      <a:pt x="99" y="99"/>
                    </a:lnTo>
                    <a:lnTo>
                      <a:pt x="37" y="99"/>
                    </a:lnTo>
                    <a:lnTo>
                      <a:pt x="37" y="130"/>
                    </a:lnTo>
                    <a:lnTo>
                      <a:pt x="135" y="130"/>
                    </a:lnTo>
                  </a:path>
                </a:pathLst>
              </a:custGeom>
              <a:grpFill/>
              <a:ln>
                <a:noFill/>
              </a:ln>
              <a:effectLst/>
            </p:spPr>
            <p:txBody>
              <a:bodyPr wrap="none" anchor="ctr"/>
              <a:lstStyle/>
              <a:p>
                <a:pPr>
                  <a:defRPr/>
                </a:pPr>
                <a:endParaRPr lang="en-US" sz="1800" dirty="0">
                  <a:solidFill>
                    <a:srgbClr val="000000"/>
                  </a:solidFill>
                </a:endParaRPr>
              </a:p>
            </p:txBody>
          </p:sp>
          <p:sp>
            <p:nvSpPr>
              <p:cNvPr id="25" name="Freeform 24"/>
              <p:cNvSpPr>
                <a:spLocks noChangeArrowheads="1"/>
              </p:cNvSpPr>
              <p:nvPr/>
            </p:nvSpPr>
            <p:spPr bwMode="auto">
              <a:xfrm>
                <a:off x="6772930" y="2473783"/>
                <a:ext cx="98289" cy="124500"/>
              </a:xfrm>
              <a:custGeom>
                <a:avLst/>
                <a:gdLst>
                  <a:gd name="T0" fmla="*/ 132 w 133"/>
                  <a:gd name="T1" fmla="*/ 130 h 168"/>
                  <a:gd name="T2" fmla="*/ 132 w 133"/>
                  <a:gd name="T3" fmla="*/ 167 h 168"/>
                  <a:gd name="T4" fmla="*/ 14 w 133"/>
                  <a:gd name="T5" fmla="*/ 167 h 168"/>
                  <a:gd name="T6" fmla="*/ 0 w 133"/>
                  <a:gd name="T7" fmla="*/ 167 h 168"/>
                  <a:gd name="T8" fmla="*/ 0 w 133"/>
                  <a:gd name="T9" fmla="*/ 0 h 168"/>
                  <a:gd name="T10" fmla="*/ 39 w 133"/>
                  <a:gd name="T11" fmla="*/ 0 h 168"/>
                  <a:gd name="T12" fmla="*/ 39 w 133"/>
                  <a:gd name="T13" fmla="*/ 130 h 168"/>
                  <a:gd name="T14" fmla="*/ 132 w 133"/>
                  <a:gd name="T15" fmla="*/ 13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8">
                    <a:moveTo>
                      <a:pt x="132" y="130"/>
                    </a:moveTo>
                    <a:lnTo>
                      <a:pt x="132" y="167"/>
                    </a:lnTo>
                    <a:lnTo>
                      <a:pt x="14" y="167"/>
                    </a:lnTo>
                    <a:lnTo>
                      <a:pt x="0" y="167"/>
                    </a:lnTo>
                    <a:lnTo>
                      <a:pt x="0" y="0"/>
                    </a:lnTo>
                    <a:lnTo>
                      <a:pt x="39" y="0"/>
                    </a:lnTo>
                    <a:lnTo>
                      <a:pt x="39" y="130"/>
                    </a:lnTo>
                    <a:lnTo>
                      <a:pt x="132" y="130"/>
                    </a:lnTo>
                  </a:path>
                </a:pathLst>
              </a:custGeom>
              <a:grpFill/>
              <a:ln>
                <a:noFill/>
              </a:ln>
              <a:effectLst/>
            </p:spPr>
            <p:txBody>
              <a:bodyPr wrap="none" anchor="ctr"/>
              <a:lstStyle/>
              <a:p>
                <a:pPr>
                  <a:defRPr/>
                </a:pPr>
                <a:endParaRPr lang="en-US" sz="1800" dirty="0">
                  <a:solidFill>
                    <a:srgbClr val="000000"/>
                  </a:solidFill>
                </a:endParaRPr>
              </a:p>
            </p:txBody>
          </p:sp>
          <p:sp>
            <p:nvSpPr>
              <p:cNvPr id="26" name="Freeform 25"/>
              <p:cNvSpPr>
                <a:spLocks noChangeArrowheads="1"/>
              </p:cNvSpPr>
              <p:nvPr/>
            </p:nvSpPr>
            <p:spPr bwMode="auto">
              <a:xfrm>
                <a:off x="6153707" y="2470506"/>
                <a:ext cx="124500" cy="127777"/>
              </a:xfrm>
              <a:custGeom>
                <a:avLst/>
                <a:gdLst>
                  <a:gd name="T0" fmla="*/ 127 w 168"/>
                  <a:gd name="T1" fmla="*/ 105 h 174"/>
                  <a:gd name="T2" fmla="*/ 127 w 168"/>
                  <a:gd name="T3" fmla="*/ 125 h 174"/>
                  <a:gd name="T4" fmla="*/ 90 w 168"/>
                  <a:gd name="T5" fmla="*/ 136 h 174"/>
                  <a:gd name="T6" fmla="*/ 37 w 168"/>
                  <a:gd name="T7" fmla="*/ 85 h 174"/>
                  <a:gd name="T8" fmla="*/ 88 w 168"/>
                  <a:gd name="T9" fmla="*/ 34 h 174"/>
                  <a:gd name="T10" fmla="*/ 130 w 168"/>
                  <a:gd name="T11" fmla="*/ 60 h 174"/>
                  <a:gd name="T12" fmla="*/ 147 w 168"/>
                  <a:gd name="T13" fmla="*/ 23 h 174"/>
                  <a:gd name="T14" fmla="*/ 88 w 168"/>
                  <a:gd name="T15" fmla="*/ 0 h 174"/>
                  <a:gd name="T16" fmla="*/ 0 w 168"/>
                  <a:gd name="T17" fmla="*/ 88 h 174"/>
                  <a:gd name="T18" fmla="*/ 93 w 168"/>
                  <a:gd name="T19" fmla="*/ 173 h 174"/>
                  <a:gd name="T20" fmla="*/ 167 w 168"/>
                  <a:gd name="T21" fmla="*/ 142 h 174"/>
                  <a:gd name="T22" fmla="*/ 167 w 168"/>
                  <a:gd name="T23" fmla="*/ 105 h 174"/>
                  <a:gd name="T24" fmla="*/ 167 w 168"/>
                  <a:gd name="T25" fmla="*/ 74 h 174"/>
                  <a:gd name="T26" fmla="*/ 93 w 168"/>
                  <a:gd name="T27" fmla="*/ 74 h 174"/>
                  <a:gd name="T28" fmla="*/ 93 w 168"/>
                  <a:gd name="T29" fmla="*/ 105 h 174"/>
                  <a:gd name="T30" fmla="*/ 127 w 168"/>
                  <a:gd name="T3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74">
                    <a:moveTo>
                      <a:pt x="127" y="105"/>
                    </a:moveTo>
                    <a:lnTo>
                      <a:pt x="127" y="125"/>
                    </a:lnTo>
                    <a:cubicBezTo>
                      <a:pt x="116" y="133"/>
                      <a:pt x="105" y="136"/>
                      <a:pt x="90" y="136"/>
                    </a:cubicBezTo>
                    <a:cubicBezTo>
                      <a:pt x="54" y="136"/>
                      <a:pt x="37" y="113"/>
                      <a:pt x="37" y="85"/>
                    </a:cubicBezTo>
                    <a:cubicBezTo>
                      <a:pt x="37" y="54"/>
                      <a:pt x="57" y="34"/>
                      <a:pt x="88" y="34"/>
                    </a:cubicBezTo>
                    <a:cubicBezTo>
                      <a:pt x="110" y="34"/>
                      <a:pt x="124" y="46"/>
                      <a:pt x="130" y="60"/>
                    </a:cubicBezTo>
                    <a:lnTo>
                      <a:pt x="147" y="23"/>
                    </a:lnTo>
                    <a:cubicBezTo>
                      <a:pt x="133" y="9"/>
                      <a:pt x="113" y="0"/>
                      <a:pt x="88" y="0"/>
                    </a:cubicBezTo>
                    <a:cubicBezTo>
                      <a:pt x="34" y="0"/>
                      <a:pt x="0" y="40"/>
                      <a:pt x="0" y="88"/>
                    </a:cubicBezTo>
                    <a:cubicBezTo>
                      <a:pt x="0" y="133"/>
                      <a:pt x="34" y="173"/>
                      <a:pt x="93" y="173"/>
                    </a:cubicBezTo>
                    <a:cubicBezTo>
                      <a:pt x="124" y="173"/>
                      <a:pt x="150" y="161"/>
                      <a:pt x="167" y="142"/>
                    </a:cubicBezTo>
                    <a:lnTo>
                      <a:pt x="167" y="105"/>
                    </a:lnTo>
                    <a:lnTo>
                      <a:pt x="167" y="74"/>
                    </a:lnTo>
                    <a:lnTo>
                      <a:pt x="93" y="74"/>
                    </a:lnTo>
                    <a:lnTo>
                      <a:pt x="93" y="105"/>
                    </a:lnTo>
                    <a:lnTo>
                      <a:pt x="127" y="105"/>
                    </a:lnTo>
                  </a:path>
                </a:pathLst>
              </a:custGeom>
              <a:grpFill/>
              <a:ln>
                <a:noFill/>
              </a:ln>
              <a:effectLst/>
            </p:spPr>
            <p:txBody>
              <a:bodyPr wrap="none" anchor="ctr"/>
              <a:lstStyle/>
              <a:p>
                <a:pPr>
                  <a:defRPr/>
                </a:pPr>
                <a:endParaRPr lang="en-US" sz="1800" dirty="0">
                  <a:solidFill>
                    <a:srgbClr val="000000"/>
                  </a:solidFill>
                </a:endParaRPr>
              </a:p>
            </p:txBody>
          </p:sp>
          <p:sp>
            <p:nvSpPr>
              <p:cNvPr id="27" name="Freeform 26"/>
              <p:cNvSpPr>
                <a:spLocks noChangeArrowheads="1"/>
              </p:cNvSpPr>
              <p:nvPr/>
            </p:nvSpPr>
            <p:spPr bwMode="auto">
              <a:xfrm>
                <a:off x="4931641" y="2467231"/>
                <a:ext cx="114672" cy="134328"/>
              </a:xfrm>
              <a:custGeom>
                <a:avLst/>
                <a:gdLst>
                  <a:gd name="T0" fmla="*/ 39 w 153"/>
                  <a:gd name="T1" fmla="*/ 53 h 179"/>
                  <a:gd name="T2" fmla="*/ 73 w 153"/>
                  <a:gd name="T3" fmla="*/ 34 h 179"/>
                  <a:gd name="T4" fmla="*/ 116 w 153"/>
                  <a:gd name="T5" fmla="*/ 53 h 179"/>
                  <a:gd name="T6" fmla="*/ 147 w 153"/>
                  <a:gd name="T7" fmla="*/ 37 h 179"/>
                  <a:gd name="T8" fmla="*/ 73 w 153"/>
                  <a:gd name="T9" fmla="*/ 0 h 179"/>
                  <a:gd name="T10" fmla="*/ 3 w 153"/>
                  <a:gd name="T11" fmla="*/ 56 h 179"/>
                  <a:gd name="T12" fmla="*/ 70 w 153"/>
                  <a:gd name="T13" fmla="*/ 104 h 179"/>
                  <a:gd name="T14" fmla="*/ 113 w 153"/>
                  <a:gd name="T15" fmla="*/ 121 h 179"/>
                  <a:gd name="T16" fmla="*/ 76 w 153"/>
                  <a:gd name="T17" fmla="*/ 141 h 179"/>
                  <a:gd name="T18" fmla="*/ 14 w 153"/>
                  <a:gd name="T19" fmla="*/ 121 h 179"/>
                  <a:gd name="T20" fmla="*/ 0 w 153"/>
                  <a:gd name="T21" fmla="*/ 155 h 179"/>
                  <a:gd name="T22" fmla="*/ 73 w 153"/>
                  <a:gd name="T23" fmla="*/ 178 h 179"/>
                  <a:gd name="T24" fmla="*/ 149 w 153"/>
                  <a:gd name="T25" fmla="*/ 124 h 179"/>
                  <a:gd name="T26" fmla="*/ 79 w 153"/>
                  <a:gd name="T27" fmla="*/ 70 h 179"/>
                  <a:gd name="T28" fmla="*/ 39 w 153"/>
                  <a:gd name="T2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79">
                    <a:moveTo>
                      <a:pt x="39" y="53"/>
                    </a:moveTo>
                    <a:cubicBezTo>
                      <a:pt x="39" y="42"/>
                      <a:pt x="48" y="34"/>
                      <a:pt x="73" y="34"/>
                    </a:cubicBezTo>
                    <a:cubicBezTo>
                      <a:pt x="96" y="34"/>
                      <a:pt x="110" y="42"/>
                      <a:pt x="116" y="53"/>
                    </a:cubicBezTo>
                    <a:lnTo>
                      <a:pt x="147" y="37"/>
                    </a:lnTo>
                    <a:cubicBezTo>
                      <a:pt x="135" y="14"/>
                      <a:pt x="113" y="0"/>
                      <a:pt x="73" y="0"/>
                    </a:cubicBezTo>
                    <a:cubicBezTo>
                      <a:pt x="31" y="0"/>
                      <a:pt x="3" y="19"/>
                      <a:pt x="3" y="56"/>
                    </a:cubicBezTo>
                    <a:cubicBezTo>
                      <a:pt x="3" y="92"/>
                      <a:pt x="37" y="99"/>
                      <a:pt x="70" y="104"/>
                    </a:cubicBezTo>
                    <a:cubicBezTo>
                      <a:pt x="107" y="110"/>
                      <a:pt x="113" y="113"/>
                      <a:pt x="113" y="121"/>
                    </a:cubicBezTo>
                    <a:cubicBezTo>
                      <a:pt x="113" y="132"/>
                      <a:pt x="99" y="141"/>
                      <a:pt x="76" y="141"/>
                    </a:cubicBezTo>
                    <a:cubicBezTo>
                      <a:pt x="51" y="141"/>
                      <a:pt x="31" y="135"/>
                      <a:pt x="14" y="121"/>
                    </a:cubicBezTo>
                    <a:lnTo>
                      <a:pt x="0" y="155"/>
                    </a:lnTo>
                    <a:cubicBezTo>
                      <a:pt x="20" y="169"/>
                      <a:pt x="45" y="178"/>
                      <a:pt x="73" y="178"/>
                    </a:cubicBezTo>
                    <a:cubicBezTo>
                      <a:pt x="118" y="178"/>
                      <a:pt x="149" y="158"/>
                      <a:pt x="149" y="124"/>
                    </a:cubicBezTo>
                    <a:cubicBezTo>
                      <a:pt x="152" y="82"/>
                      <a:pt x="116" y="76"/>
                      <a:pt x="79" y="70"/>
                    </a:cubicBezTo>
                    <a:cubicBezTo>
                      <a:pt x="48" y="65"/>
                      <a:pt x="39" y="62"/>
                      <a:pt x="39" y="53"/>
                    </a:cubicBezTo>
                  </a:path>
                </a:pathLst>
              </a:custGeom>
              <a:grpFill/>
              <a:ln>
                <a:noFill/>
              </a:ln>
              <a:effectLst/>
            </p:spPr>
            <p:txBody>
              <a:bodyPr wrap="none" anchor="ctr"/>
              <a:lstStyle/>
              <a:p>
                <a:pPr>
                  <a:defRPr/>
                </a:pPr>
                <a:endParaRPr lang="en-US" sz="1800" dirty="0">
                  <a:solidFill>
                    <a:srgbClr val="000000"/>
                  </a:solidFill>
                </a:endParaRPr>
              </a:p>
            </p:txBody>
          </p:sp>
          <p:sp>
            <p:nvSpPr>
              <p:cNvPr id="28" name="Freeform 27"/>
              <p:cNvSpPr>
                <a:spLocks noChangeArrowheads="1"/>
              </p:cNvSpPr>
              <p:nvPr/>
            </p:nvSpPr>
            <p:spPr bwMode="auto">
              <a:xfrm flipH="1">
                <a:off x="4276376" y="2470505"/>
                <a:ext cx="138693" cy="127778"/>
              </a:xfrm>
              <a:custGeom>
                <a:avLst/>
                <a:gdLst>
                  <a:gd name="connsiteX0" fmla="*/ 608744 w 1217488"/>
                  <a:gd name="connsiteY0" fmla="*/ 288815 h 1121677"/>
                  <a:gd name="connsiteX1" fmla="*/ 782671 w 1217488"/>
                  <a:gd name="connsiteY1" fmla="*/ 705246 h 1121677"/>
                  <a:gd name="connsiteX2" fmla="*/ 608744 w 1217488"/>
                  <a:gd name="connsiteY2" fmla="*/ 705246 h 1121677"/>
                  <a:gd name="connsiteX3" fmla="*/ 434817 w 1217488"/>
                  <a:gd name="connsiteY3" fmla="*/ 705246 h 1121677"/>
                  <a:gd name="connsiteX4" fmla="*/ 742534 w 1217488"/>
                  <a:gd name="connsiteY4" fmla="*/ 0 h 1121677"/>
                  <a:gd name="connsiteX5" fmla="*/ 608744 w 1217488"/>
                  <a:gd name="connsiteY5" fmla="*/ 0 h 1121677"/>
                  <a:gd name="connsiteX6" fmla="*/ 474954 w 1217488"/>
                  <a:gd name="connsiteY6" fmla="*/ 0 h 1121677"/>
                  <a:gd name="connsiteX7" fmla="*/ 0 w 1217488"/>
                  <a:gd name="connsiteY7" fmla="*/ 1101528 h 1121677"/>
                  <a:gd name="connsiteX8" fmla="*/ 0 w 1217488"/>
                  <a:gd name="connsiteY8" fmla="*/ 1121677 h 1121677"/>
                  <a:gd name="connsiteX9" fmla="*/ 267580 w 1217488"/>
                  <a:gd name="connsiteY9" fmla="*/ 1121677 h 1121677"/>
                  <a:gd name="connsiteX10" fmla="*/ 341164 w 1217488"/>
                  <a:gd name="connsiteY10" fmla="*/ 933612 h 1121677"/>
                  <a:gd name="connsiteX11" fmla="*/ 608744 w 1217488"/>
                  <a:gd name="connsiteY11" fmla="*/ 933612 h 1121677"/>
                  <a:gd name="connsiteX12" fmla="*/ 876324 w 1217488"/>
                  <a:gd name="connsiteY12" fmla="*/ 933612 h 1121677"/>
                  <a:gd name="connsiteX13" fmla="*/ 949908 w 1217488"/>
                  <a:gd name="connsiteY13" fmla="*/ 1121677 h 1121677"/>
                  <a:gd name="connsiteX14" fmla="*/ 1217488 w 1217488"/>
                  <a:gd name="connsiteY14" fmla="*/ 1121677 h 1121677"/>
                  <a:gd name="connsiteX15" fmla="*/ 1217488 w 1217488"/>
                  <a:gd name="connsiteY15" fmla="*/ 1101528 h 11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7488" h="1121677">
                    <a:moveTo>
                      <a:pt x="608744" y="288815"/>
                    </a:moveTo>
                    <a:lnTo>
                      <a:pt x="782671" y="705246"/>
                    </a:lnTo>
                    <a:lnTo>
                      <a:pt x="608744" y="705246"/>
                    </a:lnTo>
                    <a:lnTo>
                      <a:pt x="434817" y="705246"/>
                    </a:lnTo>
                    <a:close/>
                    <a:moveTo>
                      <a:pt x="742534" y="0"/>
                    </a:moveTo>
                    <a:lnTo>
                      <a:pt x="608744" y="0"/>
                    </a:lnTo>
                    <a:lnTo>
                      <a:pt x="474954" y="0"/>
                    </a:lnTo>
                    <a:lnTo>
                      <a:pt x="0" y="1101528"/>
                    </a:lnTo>
                    <a:lnTo>
                      <a:pt x="0" y="1121677"/>
                    </a:lnTo>
                    <a:lnTo>
                      <a:pt x="267580" y="1121677"/>
                    </a:lnTo>
                    <a:lnTo>
                      <a:pt x="341164" y="933612"/>
                    </a:lnTo>
                    <a:lnTo>
                      <a:pt x="608744" y="933612"/>
                    </a:lnTo>
                    <a:lnTo>
                      <a:pt x="876324" y="933612"/>
                    </a:lnTo>
                    <a:lnTo>
                      <a:pt x="949908" y="1121677"/>
                    </a:lnTo>
                    <a:lnTo>
                      <a:pt x="1217488" y="1121677"/>
                    </a:lnTo>
                    <a:lnTo>
                      <a:pt x="1217488" y="1101528"/>
                    </a:lnTo>
                    <a:close/>
                  </a:path>
                </a:pathLst>
              </a:custGeom>
              <a:grpFill/>
              <a:ln>
                <a:noFill/>
              </a:ln>
              <a:effectLst/>
            </p:spPr>
            <p:txBody>
              <a:bodyPr anchor="ctr"/>
              <a:lstStyle/>
              <a:p>
                <a:pPr>
                  <a:defRPr/>
                </a:pPr>
                <a:endParaRPr lang="en-US" sz="1800" dirty="0">
                  <a:solidFill>
                    <a:srgbClr val="000000"/>
                  </a:solidFill>
                </a:endParaRPr>
              </a:p>
            </p:txBody>
          </p:sp>
        </p:grpSp>
        <p:grpSp>
          <p:nvGrpSpPr>
            <p:cNvPr id="1031" name="Group 28"/>
            <p:cNvGrpSpPr>
              <a:grpSpLocks/>
            </p:cNvGrpSpPr>
            <p:nvPr userDrawn="1"/>
          </p:nvGrpSpPr>
          <p:grpSpPr bwMode="auto">
            <a:xfrm>
              <a:off x="10053249" y="6111166"/>
              <a:ext cx="1602719" cy="347393"/>
              <a:chOff x="10053249" y="6128258"/>
              <a:chExt cx="1602719" cy="347393"/>
            </a:xfrm>
          </p:grpSpPr>
          <p:sp>
            <p:nvSpPr>
              <p:cNvPr id="1035" name="Freeform 29"/>
              <p:cNvSpPr>
                <a:spLocks noChangeArrowheads="1"/>
              </p:cNvSpPr>
              <p:nvPr/>
            </p:nvSpPr>
            <p:spPr bwMode="auto">
              <a:xfrm>
                <a:off x="10979923" y="6128258"/>
                <a:ext cx="676045" cy="347393"/>
              </a:xfrm>
              <a:custGeom>
                <a:avLst/>
                <a:gdLst>
                  <a:gd name="T0" fmla="*/ 2147483646 w 6838"/>
                  <a:gd name="T1" fmla="*/ 0 h 3514"/>
                  <a:gd name="T2" fmla="*/ 2147483646 w 6838"/>
                  <a:gd name="T3" fmla="*/ 2147483646 h 3514"/>
                  <a:gd name="T4" fmla="*/ 2147483646 w 6838"/>
                  <a:gd name="T5" fmla="*/ 0 h 3514"/>
                  <a:gd name="T6" fmla="*/ 0 w 6838"/>
                  <a:gd name="T7" fmla="*/ 2147483646 h 3514"/>
                  <a:gd name="T8" fmla="*/ 2147483646 w 6838"/>
                  <a:gd name="T9" fmla="*/ 2147483646 h 3514"/>
                  <a:gd name="T10" fmla="*/ 2147483646 w 6838"/>
                  <a:gd name="T11" fmla="*/ 2147483646 h 3514"/>
                  <a:gd name="T12" fmla="*/ 2147483646 w 6838"/>
                  <a:gd name="T13" fmla="*/ 2147483646 h 3514"/>
                  <a:gd name="T14" fmla="*/ 2147483646 w 6838"/>
                  <a:gd name="T15" fmla="*/ 2147483646 h 3514"/>
                  <a:gd name="T16" fmla="*/ 2147483646 w 6838"/>
                  <a:gd name="T17" fmla="*/ 0 h 3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38" h="3514">
                    <a:moveTo>
                      <a:pt x="5082" y="0"/>
                    </a:moveTo>
                    <a:cubicBezTo>
                      <a:pt x="4303" y="0"/>
                      <a:pt x="3645" y="507"/>
                      <a:pt x="3416" y="1210"/>
                    </a:cubicBezTo>
                    <a:cubicBezTo>
                      <a:pt x="3187" y="507"/>
                      <a:pt x="2530" y="0"/>
                      <a:pt x="1751" y="0"/>
                    </a:cubicBezTo>
                    <a:cubicBezTo>
                      <a:pt x="783" y="0"/>
                      <a:pt x="0" y="790"/>
                      <a:pt x="0" y="1755"/>
                    </a:cubicBezTo>
                    <a:cubicBezTo>
                      <a:pt x="0" y="2727"/>
                      <a:pt x="783" y="3513"/>
                      <a:pt x="1751" y="3513"/>
                    </a:cubicBezTo>
                    <a:cubicBezTo>
                      <a:pt x="2530" y="3513"/>
                      <a:pt x="3187" y="3006"/>
                      <a:pt x="3416" y="2303"/>
                    </a:cubicBezTo>
                    <a:cubicBezTo>
                      <a:pt x="3645" y="3006"/>
                      <a:pt x="4303" y="3513"/>
                      <a:pt x="5082" y="3513"/>
                    </a:cubicBezTo>
                    <a:cubicBezTo>
                      <a:pt x="6049" y="3513"/>
                      <a:pt x="6837" y="2723"/>
                      <a:pt x="6837" y="1755"/>
                    </a:cubicBezTo>
                    <a:cubicBezTo>
                      <a:pt x="6833" y="790"/>
                      <a:pt x="6049" y="0"/>
                      <a:pt x="5082"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36" name="Freeform 30"/>
              <p:cNvSpPr>
                <a:spLocks noChangeArrowheads="1"/>
              </p:cNvSpPr>
              <p:nvPr/>
            </p:nvSpPr>
            <p:spPr bwMode="auto">
              <a:xfrm>
                <a:off x="11047920" y="6214997"/>
                <a:ext cx="209657" cy="174350"/>
              </a:xfrm>
              <a:custGeom>
                <a:avLst/>
                <a:gdLst>
                  <a:gd name="T0" fmla="*/ 2147483646 w 2122"/>
                  <a:gd name="T1" fmla="*/ 2147483646 h 1763"/>
                  <a:gd name="T2" fmla="*/ 2147483646 w 2122"/>
                  <a:gd name="T3" fmla="*/ 2147483646 h 1763"/>
                  <a:gd name="T4" fmla="*/ 2147483646 w 2122"/>
                  <a:gd name="T5" fmla="*/ 2147483646 h 1763"/>
                  <a:gd name="T6" fmla="*/ 2147483646 w 2122"/>
                  <a:gd name="T7" fmla="*/ 2147483646 h 1763"/>
                  <a:gd name="T8" fmla="*/ 2147483646 w 2122"/>
                  <a:gd name="T9" fmla="*/ 2147483646 h 1763"/>
                  <a:gd name="T10" fmla="*/ 2147483646 w 2122"/>
                  <a:gd name="T11" fmla="*/ 2147483646 h 1763"/>
                  <a:gd name="T12" fmla="*/ 2147483646 w 2122"/>
                  <a:gd name="T13" fmla="*/ 2147483646 h 1763"/>
                  <a:gd name="T14" fmla="*/ 2147483646 w 2122"/>
                  <a:gd name="T15" fmla="*/ 2147483646 h 1763"/>
                  <a:gd name="T16" fmla="*/ 2147483646 w 2122"/>
                  <a:gd name="T17" fmla="*/ 2147483646 h 1763"/>
                  <a:gd name="T18" fmla="*/ 2147483646 w 2122"/>
                  <a:gd name="T19" fmla="*/ 2147483646 h 1763"/>
                  <a:gd name="T20" fmla="*/ 2147483646 w 2122"/>
                  <a:gd name="T21" fmla="*/ 2147483646 h 1763"/>
                  <a:gd name="T22" fmla="*/ 2147483646 w 2122"/>
                  <a:gd name="T23" fmla="*/ 2147483646 h 1763"/>
                  <a:gd name="T24" fmla="*/ 2147483646 w 2122"/>
                  <a:gd name="T25" fmla="*/ 2147483646 h 1763"/>
                  <a:gd name="T26" fmla="*/ 2147483646 w 2122"/>
                  <a:gd name="T27" fmla="*/ 2147483646 h 1763"/>
                  <a:gd name="T28" fmla="*/ 2147483646 w 2122"/>
                  <a:gd name="T29" fmla="*/ 2147483646 h 1763"/>
                  <a:gd name="T30" fmla="*/ 2147483646 w 2122"/>
                  <a:gd name="T31" fmla="*/ 2147483646 h 1763"/>
                  <a:gd name="T32" fmla="*/ 2147483646 w 2122"/>
                  <a:gd name="T33" fmla="*/ 2147483646 h 1763"/>
                  <a:gd name="T34" fmla="*/ 2147483646 w 2122"/>
                  <a:gd name="T35" fmla="*/ 0 h 1763"/>
                  <a:gd name="T36" fmla="*/ 2147483646 w 2122"/>
                  <a:gd name="T37" fmla="*/ 2147483646 h 1763"/>
                  <a:gd name="T38" fmla="*/ 0 w 2122"/>
                  <a:gd name="T39" fmla="*/ 2147483646 h 1763"/>
                  <a:gd name="T40" fmla="*/ 2147483646 w 2122"/>
                  <a:gd name="T41" fmla="*/ 2147483646 h 1763"/>
                  <a:gd name="T42" fmla="*/ 2147483646 w 2122"/>
                  <a:gd name="T43" fmla="*/ 2147483646 h 1763"/>
                  <a:gd name="T44" fmla="*/ 2147483646 w 2122"/>
                  <a:gd name="T45" fmla="*/ 2147483646 h 1763"/>
                  <a:gd name="T46" fmla="*/ 2147483646 w 2122"/>
                  <a:gd name="T47" fmla="*/ 2147483646 h 1763"/>
                  <a:gd name="T48" fmla="*/ 2147483646 w 2122"/>
                  <a:gd name="T49" fmla="*/ 2147483646 h 1763"/>
                  <a:gd name="T50" fmla="*/ 2147483646 w 2122"/>
                  <a:gd name="T51" fmla="*/ 2147483646 h 1763"/>
                  <a:gd name="T52" fmla="*/ 2147483646 w 2122"/>
                  <a:gd name="T53" fmla="*/ 2147483646 h 1763"/>
                  <a:gd name="T54" fmla="*/ 2147483646 w 2122"/>
                  <a:gd name="T55" fmla="*/ 2147483646 h 1763"/>
                  <a:gd name="T56" fmla="*/ 2147483646 w 2122"/>
                  <a:gd name="T57" fmla="*/ 2147483646 h 1763"/>
                  <a:gd name="T58" fmla="*/ 2147483646 w 2122"/>
                  <a:gd name="T59" fmla="*/ 2147483646 h 1763"/>
                  <a:gd name="T60" fmla="*/ 2147483646 w 2122"/>
                  <a:gd name="T61" fmla="*/ 2147483646 h 17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22" h="1763">
                    <a:moveTo>
                      <a:pt x="13" y="1192"/>
                    </a:moveTo>
                    <a:lnTo>
                      <a:pt x="13" y="1295"/>
                    </a:lnTo>
                    <a:cubicBezTo>
                      <a:pt x="13" y="1689"/>
                      <a:pt x="218" y="1729"/>
                      <a:pt x="546" y="1751"/>
                    </a:cubicBezTo>
                    <a:cubicBezTo>
                      <a:pt x="657" y="1762"/>
                      <a:pt x="779" y="1762"/>
                      <a:pt x="891" y="1762"/>
                    </a:cubicBezTo>
                    <a:cubicBezTo>
                      <a:pt x="1115" y="1762"/>
                      <a:pt x="1329" y="1762"/>
                      <a:pt x="1550" y="1742"/>
                    </a:cubicBezTo>
                    <a:cubicBezTo>
                      <a:pt x="1939" y="1717"/>
                      <a:pt x="2121" y="1635"/>
                      <a:pt x="2121" y="1209"/>
                    </a:cubicBezTo>
                    <a:cubicBezTo>
                      <a:pt x="2121" y="762"/>
                      <a:pt x="1890" y="685"/>
                      <a:pt x="1496" y="685"/>
                    </a:cubicBezTo>
                    <a:cubicBezTo>
                      <a:pt x="1383" y="685"/>
                      <a:pt x="1272" y="685"/>
                      <a:pt x="1156" y="685"/>
                    </a:cubicBezTo>
                    <a:lnTo>
                      <a:pt x="809" y="680"/>
                    </a:lnTo>
                    <a:cubicBezTo>
                      <a:pt x="694" y="676"/>
                      <a:pt x="518" y="695"/>
                      <a:pt x="518" y="524"/>
                    </a:cubicBezTo>
                    <a:cubicBezTo>
                      <a:pt x="518" y="421"/>
                      <a:pt x="612" y="400"/>
                      <a:pt x="706" y="396"/>
                    </a:cubicBezTo>
                    <a:cubicBezTo>
                      <a:pt x="837" y="389"/>
                      <a:pt x="968" y="381"/>
                      <a:pt x="1100" y="381"/>
                    </a:cubicBezTo>
                    <a:cubicBezTo>
                      <a:pt x="1182" y="381"/>
                      <a:pt x="1267" y="381"/>
                      <a:pt x="1353" y="385"/>
                    </a:cubicBezTo>
                    <a:cubicBezTo>
                      <a:pt x="1469" y="389"/>
                      <a:pt x="1546" y="417"/>
                      <a:pt x="1550" y="548"/>
                    </a:cubicBezTo>
                    <a:lnTo>
                      <a:pt x="2051" y="548"/>
                    </a:lnTo>
                    <a:cubicBezTo>
                      <a:pt x="2047" y="439"/>
                      <a:pt x="2051" y="319"/>
                      <a:pt x="1997" y="216"/>
                    </a:cubicBezTo>
                    <a:cubicBezTo>
                      <a:pt x="1875" y="10"/>
                      <a:pt x="1644" y="10"/>
                      <a:pt x="1432" y="6"/>
                    </a:cubicBezTo>
                    <a:lnTo>
                      <a:pt x="1070" y="0"/>
                    </a:lnTo>
                    <a:cubicBezTo>
                      <a:pt x="873" y="0"/>
                      <a:pt x="492" y="6"/>
                      <a:pt x="313" y="55"/>
                    </a:cubicBezTo>
                    <a:cubicBezTo>
                      <a:pt x="45" y="126"/>
                      <a:pt x="0" y="302"/>
                      <a:pt x="0" y="556"/>
                    </a:cubicBezTo>
                    <a:cubicBezTo>
                      <a:pt x="0" y="877"/>
                      <a:pt x="103" y="1032"/>
                      <a:pt x="435" y="1053"/>
                    </a:cubicBezTo>
                    <a:cubicBezTo>
                      <a:pt x="715" y="1070"/>
                      <a:pt x="998" y="1070"/>
                      <a:pt x="1280" y="1070"/>
                    </a:cubicBezTo>
                    <a:lnTo>
                      <a:pt x="1366" y="1070"/>
                    </a:lnTo>
                    <a:cubicBezTo>
                      <a:pt x="1477" y="1070"/>
                      <a:pt x="1603" y="1085"/>
                      <a:pt x="1603" y="1224"/>
                    </a:cubicBezTo>
                    <a:cubicBezTo>
                      <a:pt x="1603" y="1372"/>
                      <a:pt x="1490" y="1366"/>
                      <a:pt x="1374" y="1372"/>
                    </a:cubicBezTo>
                    <a:cubicBezTo>
                      <a:pt x="1259" y="1380"/>
                      <a:pt x="1141" y="1380"/>
                      <a:pt x="1030" y="1380"/>
                    </a:cubicBezTo>
                    <a:cubicBezTo>
                      <a:pt x="948" y="1380"/>
                      <a:pt x="869" y="1380"/>
                      <a:pt x="788" y="1380"/>
                    </a:cubicBezTo>
                    <a:cubicBezTo>
                      <a:pt x="672" y="1376"/>
                      <a:pt x="524" y="1376"/>
                      <a:pt x="524" y="1218"/>
                    </a:cubicBezTo>
                    <a:cubicBezTo>
                      <a:pt x="524" y="1209"/>
                      <a:pt x="524" y="1201"/>
                      <a:pt x="524" y="1188"/>
                    </a:cubicBezTo>
                    <a:lnTo>
                      <a:pt x="13" y="1188"/>
                    </a:lnTo>
                    <a:lnTo>
                      <a:pt x="13" y="1192"/>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37" name="Freeform 31"/>
              <p:cNvSpPr>
                <a:spLocks noChangeArrowheads="1"/>
              </p:cNvSpPr>
              <p:nvPr/>
            </p:nvSpPr>
            <p:spPr bwMode="auto">
              <a:xfrm>
                <a:off x="11359136" y="6214997"/>
                <a:ext cx="246271" cy="173479"/>
              </a:xfrm>
              <a:custGeom>
                <a:avLst/>
                <a:gdLst>
                  <a:gd name="T0" fmla="*/ 2147483646 w 2491"/>
                  <a:gd name="T1" fmla="*/ 2147483646 h 1756"/>
                  <a:gd name="T2" fmla="*/ 2147483646 w 2491"/>
                  <a:gd name="T3" fmla="*/ 2147483646 h 1756"/>
                  <a:gd name="T4" fmla="*/ 2147483646 w 2491"/>
                  <a:gd name="T5" fmla="*/ 2147483646 h 1756"/>
                  <a:gd name="T6" fmla="*/ 2147483646 w 2491"/>
                  <a:gd name="T7" fmla="*/ 2147483646 h 1756"/>
                  <a:gd name="T8" fmla="*/ 2147483646 w 2491"/>
                  <a:gd name="T9" fmla="*/ 2147483646 h 1756"/>
                  <a:gd name="T10" fmla="*/ 2147483646 w 2491"/>
                  <a:gd name="T11" fmla="*/ 2147483646 h 1756"/>
                  <a:gd name="T12" fmla="*/ 2147483646 w 2491"/>
                  <a:gd name="T13" fmla="*/ 0 h 1756"/>
                  <a:gd name="T14" fmla="*/ 2147483646 w 2491"/>
                  <a:gd name="T15" fmla="*/ 0 h 1756"/>
                  <a:gd name="T16" fmla="*/ 0 w 2491"/>
                  <a:gd name="T17" fmla="*/ 2147483646 h 1756"/>
                  <a:gd name="T18" fmla="*/ 2147483646 w 2491"/>
                  <a:gd name="T19" fmla="*/ 2147483646 h 1756"/>
                  <a:gd name="T20" fmla="*/ 2147483646 w 2491"/>
                  <a:gd name="T21" fmla="*/ 2147483646 h 1756"/>
                  <a:gd name="T22" fmla="*/ 2147483646 w 2491"/>
                  <a:gd name="T23" fmla="*/ 2147483646 h 1756"/>
                  <a:gd name="T24" fmla="*/ 2147483646 w 2491"/>
                  <a:gd name="T25" fmla="*/ 2147483646 h 17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1" h="1756">
                    <a:moveTo>
                      <a:pt x="1603" y="1070"/>
                    </a:moveTo>
                    <a:lnTo>
                      <a:pt x="895" y="1070"/>
                    </a:lnTo>
                    <a:lnTo>
                      <a:pt x="1248" y="377"/>
                    </a:lnTo>
                    <a:lnTo>
                      <a:pt x="1603" y="1070"/>
                    </a:lnTo>
                    <a:close/>
                    <a:moveTo>
                      <a:pt x="1937" y="1755"/>
                    </a:moveTo>
                    <a:lnTo>
                      <a:pt x="2490" y="1755"/>
                    </a:lnTo>
                    <a:lnTo>
                      <a:pt x="1593" y="0"/>
                    </a:lnTo>
                    <a:lnTo>
                      <a:pt x="916" y="0"/>
                    </a:lnTo>
                    <a:lnTo>
                      <a:pt x="0" y="1755"/>
                    </a:lnTo>
                    <a:lnTo>
                      <a:pt x="554" y="1755"/>
                    </a:lnTo>
                    <a:lnTo>
                      <a:pt x="719" y="1438"/>
                    </a:lnTo>
                    <a:lnTo>
                      <a:pt x="1781" y="1438"/>
                    </a:lnTo>
                    <a:lnTo>
                      <a:pt x="1937" y="17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38" name="Freeform 32"/>
              <p:cNvSpPr>
                <a:spLocks noChangeArrowheads="1"/>
              </p:cNvSpPr>
              <p:nvPr/>
            </p:nvSpPr>
            <p:spPr bwMode="auto">
              <a:xfrm>
                <a:off x="10464717" y="6214997"/>
                <a:ext cx="62766" cy="174350"/>
              </a:xfrm>
              <a:custGeom>
                <a:avLst/>
                <a:gdLst>
                  <a:gd name="T0" fmla="*/ 2147483646 w 633"/>
                  <a:gd name="T1" fmla="*/ 2147483646 h 1763"/>
                  <a:gd name="T2" fmla="*/ 2147483646 w 633"/>
                  <a:gd name="T3" fmla="*/ 2147483646 h 1763"/>
                  <a:gd name="T4" fmla="*/ 2147483646 w 633"/>
                  <a:gd name="T5" fmla="*/ 2147483646 h 1763"/>
                  <a:gd name="T6" fmla="*/ 2147483646 w 633"/>
                  <a:gd name="T7" fmla="*/ 0 h 1763"/>
                  <a:gd name="T8" fmla="*/ 0 w 633"/>
                  <a:gd name="T9" fmla="*/ 0 h 1763"/>
                  <a:gd name="T10" fmla="*/ 0 w 633"/>
                  <a:gd name="T11" fmla="*/ 2147483646 h 1763"/>
                  <a:gd name="T12" fmla="*/ 2147483646 w 633"/>
                  <a:gd name="T13" fmla="*/ 2147483646 h 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3" h="1763">
                    <a:moveTo>
                      <a:pt x="176" y="203"/>
                    </a:moveTo>
                    <a:lnTo>
                      <a:pt x="176" y="1762"/>
                    </a:lnTo>
                    <a:lnTo>
                      <a:pt x="632" y="1762"/>
                    </a:lnTo>
                    <a:lnTo>
                      <a:pt x="632" y="0"/>
                    </a:lnTo>
                    <a:lnTo>
                      <a:pt x="0" y="0"/>
                    </a:lnTo>
                    <a:lnTo>
                      <a:pt x="0" y="60"/>
                    </a:lnTo>
                    <a:cubicBezTo>
                      <a:pt x="36" y="68"/>
                      <a:pt x="176" y="105"/>
                      <a:pt x="176" y="20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39" name="Freeform 33"/>
              <p:cNvSpPr>
                <a:spLocks noChangeArrowheads="1"/>
              </p:cNvSpPr>
              <p:nvPr/>
            </p:nvSpPr>
            <p:spPr bwMode="auto">
              <a:xfrm>
                <a:off x="10053249" y="6214997"/>
                <a:ext cx="197452" cy="173479"/>
              </a:xfrm>
              <a:custGeom>
                <a:avLst/>
                <a:gdLst>
                  <a:gd name="T0" fmla="*/ 2147483646 w 1999"/>
                  <a:gd name="T1" fmla="*/ 2147483646 h 1756"/>
                  <a:gd name="T2" fmla="*/ 2147483646 w 1999"/>
                  <a:gd name="T3" fmla="*/ 2147483646 h 1756"/>
                  <a:gd name="T4" fmla="*/ 2147483646 w 1999"/>
                  <a:gd name="T5" fmla="*/ 2147483646 h 1756"/>
                  <a:gd name="T6" fmla="*/ 2147483646 w 1999"/>
                  <a:gd name="T7" fmla="*/ 2147483646 h 1756"/>
                  <a:gd name="T8" fmla="*/ 2147483646 w 1999"/>
                  <a:gd name="T9" fmla="*/ 0 h 1756"/>
                  <a:gd name="T10" fmla="*/ 2147483646 w 1999"/>
                  <a:gd name="T11" fmla="*/ 2147483646 h 1756"/>
                  <a:gd name="T12" fmla="*/ 2147483646 w 1999"/>
                  <a:gd name="T13" fmla="*/ 2147483646 h 1756"/>
                  <a:gd name="T14" fmla="*/ 0 w 1999"/>
                  <a:gd name="T15" fmla="*/ 2147483646 h 1756"/>
                  <a:gd name="T16" fmla="*/ 2147483646 w 1999"/>
                  <a:gd name="T17" fmla="*/ 2147483646 h 1756"/>
                  <a:gd name="T18" fmla="*/ 2147483646 w 1999"/>
                  <a:gd name="T19" fmla="*/ 2147483646 h 1756"/>
                  <a:gd name="T20" fmla="*/ 2147483646 w 1999"/>
                  <a:gd name="T21" fmla="*/ 2147483646 h 1756"/>
                  <a:gd name="T22" fmla="*/ 2147483646 w 1999"/>
                  <a:gd name="T23" fmla="*/ 2147483646 h 1756"/>
                  <a:gd name="T24" fmla="*/ 2147483646 w 1999"/>
                  <a:gd name="T25" fmla="*/ 2147483646 h 1756"/>
                  <a:gd name="T26" fmla="*/ 2147483646 w 1999"/>
                  <a:gd name="T27" fmla="*/ 0 h 1756"/>
                  <a:gd name="T28" fmla="*/ 2147483646 w 1999"/>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9" h="1756">
                    <a:moveTo>
                      <a:pt x="677" y="1057"/>
                    </a:moveTo>
                    <a:lnTo>
                      <a:pt x="985" y="368"/>
                    </a:lnTo>
                    <a:lnTo>
                      <a:pt x="1253" y="1057"/>
                    </a:lnTo>
                    <a:lnTo>
                      <a:pt x="677" y="1057"/>
                    </a:lnTo>
                    <a:close/>
                    <a:moveTo>
                      <a:pt x="559" y="0"/>
                    </a:moveTo>
                    <a:lnTo>
                      <a:pt x="559" y="55"/>
                    </a:lnTo>
                    <a:cubicBezTo>
                      <a:pt x="613" y="68"/>
                      <a:pt x="735" y="98"/>
                      <a:pt x="685" y="212"/>
                    </a:cubicBezTo>
                    <a:lnTo>
                      <a:pt x="0" y="1755"/>
                    </a:lnTo>
                    <a:lnTo>
                      <a:pt x="362" y="1755"/>
                    </a:lnTo>
                    <a:lnTo>
                      <a:pt x="578" y="1273"/>
                    </a:lnTo>
                    <a:lnTo>
                      <a:pt x="1334" y="1273"/>
                    </a:lnTo>
                    <a:lnTo>
                      <a:pt x="1522" y="1755"/>
                    </a:lnTo>
                    <a:lnTo>
                      <a:pt x="1998" y="1755"/>
                    </a:lnTo>
                    <a:lnTo>
                      <a:pt x="1321" y="0"/>
                    </a:lnTo>
                    <a:lnTo>
                      <a:pt x="55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40" name="Freeform 34"/>
              <p:cNvSpPr>
                <a:spLocks noChangeArrowheads="1"/>
              </p:cNvSpPr>
              <p:nvPr/>
            </p:nvSpPr>
            <p:spPr bwMode="auto">
              <a:xfrm>
                <a:off x="10738447" y="6214997"/>
                <a:ext cx="197016" cy="173479"/>
              </a:xfrm>
              <a:custGeom>
                <a:avLst/>
                <a:gdLst>
                  <a:gd name="T0" fmla="*/ 2147483646 w 1994"/>
                  <a:gd name="T1" fmla="*/ 2147483646 h 1756"/>
                  <a:gd name="T2" fmla="*/ 2147483646 w 1994"/>
                  <a:gd name="T3" fmla="*/ 2147483646 h 1756"/>
                  <a:gd name="T4" fmla="*/ 2147483646 w 1994"/>
                  <a:gd name="T5" fmla="*/ 2147483646 h 1756"/>
                  <a:gd name="T6" fmla="*/ 2147483646 w 1994"/>
                  <a:gd name="T7" fmla="*/ 2147483646 h 1756"/>
                  <a:gd name="T8" fmla="*/ 2147483646 w 1994"/>
                  <a:gd name="T9" fmla="*/ 0 h 1756"/>
                  <a:gd name="T10" fmla="*/ 2147483646 w 1994"/>
                  <a:gd name="T11" fmla="*/ 2147483646 h 1756"/>
                  <a:gd name="T12" fmla="*/ 2147483646 w 1994"/>
                  <a:gd name="T13" fmla="*/ 2147483646 h 1756"/>
                  <a:gd name="T14" fmla="*/ 0 w 1994"/>
                  <a:gd name="T15" fmla="*/ 2147483646 h 1756"/>
                  <a:gd name="T16" fmla="*/ 2147483646 w 1994"/>
                  <a:gd name="T17" fmla="*/ 2147483646 h 1756"/>
                  <a:gd name="T18" fmla="*/ 2147483646 w 1994"/>
                  <a:gd name="T19" fmla="*/ 2147483646 h 1756"/>
                  <a:gd name="T20" fmla="*/ 2147483646 w 1994"/>
                  <a:gd name="T21" fmla="*/ 2147483646 h 1756"/>
                  <a:gd name="T22" fmla="*/ 2147483646 w 1994"/>
                  <a:gd name="T23" fmla="*/ 2147483646 h 1756"/>
                  <a:gd name="T24" fmla="*/ 2147483646 w 1994"/>
                  <a:gd name="T25" fmla="*/ 2147483646 h 1756"/>
                  <a:gd name="T26" fmla="*/ 2147483646 w 1994"/>
                  <a:gd name="T27" fmla="*/ 0 h 1756"/>
                  <a:gd name="T28" fmla="*/ 2147483646 w 1994"/>
                  <a:gd name="T29" fmla="*/ 0 h 17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4" h="1756">
                    <a:moveTo>
                      <a:pt x="672" y="1057"/>
                    </a:moveTo>
                    <a:lnTo>
                      <a:pt x="981" y="368"/>
                    </a:lnTo>
                    <a:lnTo>
                      <a:pt x="1250" y="1057"/>
                    </a:lnTo>
                    <a:lnTo>
                      <a:pt x="672" y="1057"/>
                    </a:lnTo>
                    <a:close/>
                    <a:moveTo>
                      <a:pt x="557" y="0"/>
                    </a:moveTo>
                    <a:lnTo>
                      <a:pt x="557" y="55"/>
                    </a:lnTo>
                    <a:cubicBezTo>
                      <a:pt x="610" y="68"/>
                      <a:pt x="730" y="98"/>
                      <a:pt x="681" y="212"/>
                    </a:cubicBezTo>
                    <a:lnTo>
                      <a:pt x="0" y="1755"/>
                    </a:lnTo>
                    <a:lnTo>
                      <a:pt x="360" y="1755"/>
                    </a:lnTo>
                    <a:lnTo>
                      <a:pt x="574" y="1273"/>
                    </a:lnTo>
                    <a:lnTo>
                      <a:pt x="1332" y="1273"/>
                    </a:lnTo>
                    <a:lnTo>
                      <a:pt x="1520" y="1755"/>
                    </a:lnTo>
                    <a:lnTo>
                      <a:pt x="1993" y="1755"/>
                    </a:lnTo>
                    <a:lnTo>
                      <a:pt x="1317" y="0"/>
                    </a:lnTo>
                    <a:lnTo>
                      <a:pt x="55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41" name="Freeform 35"/>
              <p:cNvSpPr>
                <a:spLocks noChangeArrowheads="1"/>
              </p:cNvSpPr>
              <p:nvPr/>
            </p:nvSpPr>
            <p:spPr bwMode="auto">
              <a:xfrm>
                <a:off x="10552764" y="6214997"/>
                <a:ext cx="200068" cy="173479"/>
              </a:xfrm>
              <a:custGeom>
                <a:avLst/>
                <a:gdLst>
                  <a:gd name="T0" fmla="*/ 2147483646 w 2024"/>
                  <a:gd name="T1" fmla="*/ 2147483646 h 1756"/>
                  <a:gd name="T2" fmla="*/ 2147483646 w 2024"/>
                  <a:gd name="T3" fmla="*/ 0 h 1756"/>
                  <a:gd name="T4" fmla="*/ 2147483646 w 2024"/>
                  <a:gd name="T5" fmla="*/ 0 h 1756"/>
                  <a:gd name="T6" fmla="*/ 2147483646 w 2024"/>
                  <a:gd name="T7" fmla="*/ 2147483646 h 1756"/>
                  <a:gd name="T8" fmla="*/ 2147483646 w 2024"/>
                  <a:gd name="T9" fmla="*/ 0 h 1756"/>
                  <a:gd name="T10" fmla="*/ 0 w 2024"/>
                  <a:gd name="T11" fmla="*/ 0 h 1756"/>
                  <a:gd name="T12" fmla="*/ 0 w 2024"/>
                  <a:gd name="T13" fmla="*/ 2147483646 h 1756"/>
                  <a:gd name="T14" fmla="*/ 2147483646 w 2024"/>
                  <a:gd name="T15" fmla="*/ 2147483646 h 1756"/>
                  <a:gd name="T16" fmla="*/ 2147483646 w 2024"/>
                  <a:gd name="T17" fmla="*/ 2147483646 h 1756"/>
                  <a:gd name="T18" fmla="*/ 2147483646 w 2024"/>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4" h="1756">
                    <a:moveTo>
                      <a:pt x="1297" y="1755"/>
                    </a:moveTo>
                    <a:lnTo>
                      <a:pt x="2023" y="0"/>
                    </a:lnTo>
                    <a:lnTo>
                      <a:pt x="1678" y="0"/>
                    </a:lnTo>
                    <a:lnTo>
                      <a:pt x="1149" y="1291"/>
                    </a:lnTo>
                    <a:lnTo>
                      <a:pt x="644" y="0"/>
                    </a:lnTo>
                    <a:lnTo>
                      <a:pt x="0" y="0"/>
                    </a:lnTo>
                    <a:lnTo>
                      <a:pt x="0" y="55"/>
                    </a:lnTo>
                    <a:cubicBezTo>
                      <a:pt x="70" y="68"/>
                      <a:pt x="156" y="98"/>
                      <a:pt x="196" y="197"/>
                    </a:cubicBezTo>
                    <a:lnTo>
                      <a:pt x="809" y="1755"/>
                    </a:lnTo>
                    <a:lnTo>
                      <a:pt x="1297"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sp>
            <p:nvSpPr>
              <p:cNvPr id="1042" name="Freeform 36"/>
              <p:cNvSpPr>
                <a:spLocks noChangeArrowheads="1"/>
              </p:cNvSpPr>
              <p:nvPr/>
            </p:nvSpPr>
            <p:spPr bwMode="auto">
              <a:xfrm>
                <a:off x="10234574" y="6214997"/>
                <a:ext cx="200503" cy="173479"/>
              </a:xfrm>
              <a:custGeom>
                <a:avLst/>
                <a:gdLst>
                  <a:gd name="T0" fmla="*/ 2147483646 w 2030"/>
                  <a:gd name="T1" fmla="*/ 2147483646 h 1756"/>
                  <a:gd name="T2" fmla="*/ 2147483646 w 2030"/>
                  <a:gd name="T3" fmla="*/ 0 h 1756"/>
                  <a:gd name="T4" fmla="*/ 2147483646 w 2030"/>
                  <a:gd name="T5" fmla="*/ 0 h 1756"/>
                  <a:gd name="T6" fmla="*/ 2147483646 w 2030"/>
                  <a:gd name="T7" fmla="*/ 2147483646 h 1756"/>
                  <a:gd name="T8" fmla="*/ 2147483646 w 2030"/>
                  <a:gd name="T9" fmla="*/ 0 h 1756"/>
                  <a:gd name="T10" fmla="*/ 0 w 2030"/>
                  <a:gd name="T11" fmla="*/ 0 h 1756"/>
                  <a:gd name="T12" fmla="*/ 0 w 2030"/>
                  <a:gd name="T13" fmla="*/ 2147483646 h 1756"/>
                  <a:gd name="T14" fmla="*/ 2147483646 w 2030"/>
                  <a:gd name="T15" fmla="*/ 2147483646 h 1756"/>
                  <a:gd name="T16" fmla="*/ 2147483646 w 2030"/>
                  <a:gd name="T17" fmla="*/ 2147483646 h 1756"/>
                  <a:gd name="T18" fmla="*/ 2147483646 w 2030"/>
                  <a:gd name="T19" fmla="*/ 2147483646 h 1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0" h="1756">
                    <a:moveTo>
                      <a:pt x="1304" y="1755"/>
                    </a:moveTo>
                    <a:lnTo>
                      <a:pt x="2029" y="0"/>
                    </a:lnTo>
                    <a:lnTo>
                      <a:pt x="1689" y="0"/>
                    </a:lnTo>
                    <a:lnTo>
                      <a:pt x="1156" y="1291"/>
                    </a:lnTo>
                    <a:lnTo>
                      <a:pt x="646" y="0"/>
                    </a:lnTo>
                    <a:lnTo>
                      <a:pt x="0" y="0"/>
                    </a:lnTo>
                    <a:lnTo>
                      <a:pt x="0" y="55"/>
                    </a:lnTo>
                    <a:cubicBezTo>
                      <a:pt x="77" y="68"/>
                      <a:pt x="158" y="98"/>
                      <a:pt x="197" y="197"/>
                    </a:cubicBezTo>
                    <a:lnTo>
                      <a:pt x="807" y="1755"/>
                    </a:lnTo>
                    <a:lnTo>
                      <a:pt x="1304" y="1755"/>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1800">
                  <a:solidFill>
                    <a:srgbClr val="000000"/>
                  </a:solidFill>
                </a:endParaRPr>
              </a:p>
            </p:txBody>
          </p:sp>
        </p:grpSp>
        <p:sp>
          <p:nvSpPr>
            <p:cNvPr id="38" name="Freeform 37"/>
            <p:cNvSpPr/>
            <p:nvPr userDrawn="1"/>
          </p:nvSpPr>
          <p:spPr>
            <a:xfrm>
              <a:off x="0" y="6262643"/>
              <a:ext cx="12192000" cy="595357"/>
            </a:xfrm>
            <a:custGeom>
              <a:avLst/>
              <a:gdLst>
                <a:gd name="connsiteX0" fmla="*/ 0 w 12192000"/>
                <a:gd name="connsiteY0" fmla="*/ 0 h 595357"/>
                <a:gd name="connsiteX1" fmla="*/ 9243391 w 12192000"/>
                <a:gd name="connsiteY1" fmla="*/ 0 h 595357"/>
                <a:gd name="connsiteX2" fmla="*/ 9273305 w 12192000"/>
                <a:gd name="connsiteY2" fmla="*/ 0 h 595357"/>
                <a:gd name="connsiteX3" fmla="*/ 9460810 w 12192000"/>
                <a:gd name="connsiteY3" fmla="*/ 0 h 595357"/>
                <a:gd name="connsiteX4" fmla="*/ 9829743 w 12192000"/>
                <a:gd name="connsiteY4" fmla="*/ 189280 h 595357"/>
                <a:gd name="connsiteX5" fmla="*/ 9928959 w 12192000"/>
                <a:gd name="connsiteY5" fmla="*/ 331586 h 595357"/>
                <a:gd name="connsiteX6" fmla="*/ 10183629 w 12192000"/>
                <a:gd name="connsiteY6" fmla="*/ 462147 h 595357"/>
                <a:gd name="connsiteX7" fmla="*/ 11489219 w 12192000"/>
                <a:gd name="connsiteY7" fmla="*/ 462147 h 595357"/>
                <a:gd name="connsiteX8" fmla="*/ 11743889 w 12192000"/>
                <a:gd name="connsiteY8" fmla="*/ 331586 h 595357"/>
                <a:gd name="connsiteX9" fmla="*/ 11842749 w 12192000"/>
                <a:gd name="connsiteY9" fmla="*/ 189280 h 595357"/>
                <a:gd name="connsiteX10" fmla="*/ 12103464 w 12192000"/>
                <a:gd name="connsiteY10" fmla="*/ 12964 h 595357"/>
                <a:gd name="connsiteX11" fmla="*/ 12192000 w 12192000"/>
                <a:gd name="connsiteY11" fmla="*/ 2358 h 595357"/>
                <a:gd name="connsiteX12" fmla="*/ 12192000 w 12192000"/>
                <a:gd name="connsiteY12" fmla="*/ 595357 h 595357"/>
                <a:gd name="connsiteX13" fmla="*/ 9243391 w 12192000"/>
                <a:gd name="connsiteY13" fmla="*/ 595357 h 595357"/>
                <a:gd name="connsiteX14" fmla="*/ 9243391 w 12192000"/>
                <a:gd name="connsiteY14" fmla="*/ 595356 h 595357"/>
                <a:gd name="connsiteX15" fmla="*/ 0 w 12192000"/>
                <a:gd name="connsiteY15" fmla="*/ 595356 h 5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595357">
                  <a:moveTo>
                    <a:pt x="0" y="0"/>
                  </a:moveTo>
                  <a:lnTo>
                    <a:pt x="9243391" y="0"/>
                  </a:lnTo>
                  <a:lnTo>
                    <a:pt x="9273305" y="0"/>
                  </a:lnTo>
                  <a:lnTo>
                    <a:pt x="9460810" y="0"/>
                  </a:lnTo>
                  <a:cubicBezTo>
                    <a:pt x="9608382" y="0"/>
                    <a:pt x="9747000" y="71153"/>
                    <a:pt x="9829743" y="189280"/>
                  </a:cubicBezTo>
                  <a:lnTo>
                    <a:pt x="9928959" y="331586"/>
                  </a:lnTo>
                  <a:cubicBezTo>
                    <a:pt x="9986269" y="413446"/>
                    <a:pt x="10081547" y="462147"/>
                    <a:pt x="10183629" y="462147"/>
                  </a:cubicBezTo>
                  <a:lnTo>
                    <a:pt x="11489219" y="462147"/>
                  </a:lnTo>
                  <a:cubicBezTo>
                    <a:pt x="11591302" y="462147"/>
                    <a:pt x="11687295" y="413446"/>
                    <a:pt x="11743889" y="331586"/>
                  </a:cubicBezTo>
                  <a:lnTo>
                    <a:pt x="11842749" y="189280"/>
                  </a:lnTo>
                  <a:cubicBezTo>
                    <a:pt x="11905072" y="100685"/>
                    <a:pt x="11998426" y="38513"/>
                    <a:pt x="12103464" y="12964"/>
                  </a:cubicBezTo>
                  <a:lnTo>
                    <a:pt x="12192000" y="2358"/>
                  </a:lnTo>
                  <a:lnTo>
                    <a:pt x="12192000" y="595357"/>
                  </a:lnTo>
                  <a:lnTo>
                    <a:pt x="9243391" y="595357"/>
                  </a:lnTo>
                  <a:lnTo>
                    <a:pt x="9243391" y="595356"/>
                  </a:lnTo>
                  <a:lnTo>
                    <a:pt x="0" y="595356"/>
                  </a:lnTo>
                  <a:close/>
                </a:path>
              </a:pathLst>
            </a:custGeom>
            <a:solidFill>
              <a:schemeClr val="accent1"/>
            </a:solidFill>
            <a:ln>
              <a:noFill/>
            </a:ln>
            <a:effectLst>
              <a:innerShdw blurRad="63500" dist="50800" dir="1620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grpSp>
      <p:sp>
        <p:nvSpPr>
          <p:cNvPr id="40" name="Oval 39"/>
          <p:cNvSpPr/>
          <p:nvPr userDrawn="1"/>
        </p:nvSpPr>
        <p:spPr>
          <a:xfrm>
            <a:off x="354013" y="6429375"/>
            <a:ext cx="261937" cy="26193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sp>
        <p:nvSpPr>
          <p:cNvPr id="48" name="Slide Number Placeholder 47"/>
          <p:cNvSpPr>
            <a:spLocks noGrp="1"/>
          </p:cNvSpPr>
          <p:nvPr userDrawn="1">
            <p:ph type="sldNum" sz="quarter" idx="4"/>
          </p:nvPr>
        </p:nvSpPr>
        <p:spPr>
          <a:xfrm>
            <a:off x="339311" y="6403003"/>
            <a:ext cx="297692" cy="314683"/>
          </a:xfrm>
          <a:prstGeom prst="rect">
            <a:avLst/>
          </a:prstGeom>
        </p:spPr>
        <p:txBody>
          <a:bodyPr vert="horz" wrap="none" lIns="72000" tIns="72000" rIns="72000" bIns="72000" rtlCol="0" anchor="ctr">
            <a:spAutoFit/>
          </a:bodyPr>
          <a:lstStyle>
            <a:lvl1pPr marL="0" algn="ctr" defTabSz="914400" rtl="0" eaLnBrk="1" fontAlgn="auto" latinLnBrk="0" hangingPunct="1">
              <a:spcBef>
                <a:spcPts val="0"/>
              </a:spcBef>
              <a:spcAft>
                <a:spcPts val="0"/>
              </a:spcAft>
              <a:defRPr lang="en-US" sz="1100" b="1" kern="1200">
                <a:solidFill>
                  <a:schemeClr val="accent1"/>
                </a:solidFill>
                <a:latin typeface="+mn-lt"/>
                <a:ea typeface="+mn-ea"/>
                <a:cs typeface="+mn-cs"/>
              </a:defRPr>
            </a:lvl1pPr>
          </a:lstStyle>
          <a:p>
            <a:pPr>
              <a:defRPr/>
            </a:pPr>
            <a:fld id="{68A57ADF-AFCE-4C22-98A3-8AF106ABEBAA}" type="slidenum">
              <a:rPr lang="uk-UA">
                <a:solidFill>
                  <a:srgbClr val="004FB6"/>
                </a:solidFill>
              </a:rPr>
              <a:pPr>
                <a:defRPr/>
              </a:pPr>
              <a:t>‹#›</a:t>
            </a:fld>
            <a:endParaRPr lang="uk-UA" dirty="0">
              <a:solidFill>
                <a:srgbClr val="004FB6"/>
              </a:solidFill>
            </a:endParaRPr>
          </a:p>
        </p:txBody>
      </p:sp>
    </p:spTree>
    <p:extLst>
      <p:ext uri="{BB962C8B-B14F-4D97-AF65-F5344CB8AC3E}">
        <p14:creationId xmlns:p14="http://schemas.microsoft.com/office/powerpoint/2010/main" val="389651249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Lst>
  <p:hf hdr="0" ftr="0" dt="0"/>
  <p:txStyles>
    <p:titleStyle>
      <a:lvl1pPr algn="l" rtl="0" eaLnBrk="0" fontAlgn="base" hangingPunct="0">
        <a:spcBef>
          <a:spcPct val="0"/>
        </a:spcBef>
        <a:spcAft>
          <a:spcPct val="0"/>
        </a:spcAft>
        <a:defRPr lang="en-US" sz="4400" b="1" kern="1200" dirty="0">
          <a:solidFill>
            <a:schemeClr val="accent2"/>
          </a:solidFill>
          <a:latin typeface="+mj-lt"/>
          <a:ea typeface="+mj-ea"/>
          <a:cs typeface="+mj-cs"/>
        </a:defRPr>
      </a:lvl1pPr>
      <a:lvl2pPr algn="l" rtl="0" eaLnBrk="0" fontAlgn="base" hangingPunct="0">
        <a:spcBef>
          <a:spcPct val="0"/>
        </a:spcBef>
        <a:spcAft>
          <a:spcPct val="0"/>
        </a:spcAft>
        <a:defRPr sz="4400" b="1">
          <a:solidFill>
            <a:schemeClr val="accent2"/>
          </a:solidFill>
          <a:latin typeface="Century Gothic" panose="020B0502020202020204" pitchFamily="34" charset="0"/>
        </a:defRPr>
      </a:lvl2pPr>
      <a:lvl3pPr algn="l" rtl="0" eaLnBrk="0" fontAlgn="base" hangingPunct="0">
        <a:spcBef>
          <a:spcPct val="0"/>
        </a:spcBef>
        <a:spcAft>
          <a:spcPct val="0"/>
        </a:spcAft>
        <a:defRPr sz="4400" b="1">
          <a:solidFill>
            <a:schemeClr val="accent2"/>
          </a:solidFill>
          <a:latin typeface="Century Gothic" panose="020B0502020202020204" pitchFamily="34" charset="0"/>
        </a:defRPr>
      </a:lvl3pPr>
      <a:lvl4pPr algn="l" rtl="0" eaLnBrk="0" fontAlgn="base" hangingPunct="0">
        <a:spcBef>
          <a:spcPct val="0"/>
        </a:spcBef>
        <a:spcAft>
          <a:spcPct val="0"/>
        </a:spcAft>
        <a:defRPr sz="4400" b="1">
          <a:solidFill>
            <a:schemeClr val="accent2"/>
          </a:solidFill>
          <a:latin typeface="Century Gothic" panose="020B0502020202020204" pitchFamily="34" charset="0"/>
        </a:defRPr>
      </a:lvl4pPr>
      <a:lvl5pPr algn="l" rtl="0" eaLnBrk="0" fontAlgn="base" hangingPunct="0">
        <a:spcBef>
          <a:spcPct val="0"/>
        </a:spcBef>
        <a:spcAft>
          <a:spcPct val="0"/>
        </a:spcAft>
        <a:defRPr sz="4400" b="1">
          <a:solidFill>
            <a:schemeClr val="accent2"/>
          </a:solidFill>
          <a:latin typeface="Century Gothic" panose="020B0502020202020204" pitchFamily="34" charset="0"/>
        </a:defRPr>
      </a:lvl5pPr>
      <a:lvl6pPr marL="457200" algn="l" rtl="0" fontAlgn="base">
        <a:spcBef>
          <a:spcPct val="0"/>
        </a:spcBef>
        <a:spcAft>
          <a:spcPct val="0"/>
        </a:spcAft>
        <a:defRPr sz="4400" b="1">
          <a:solidFill>
            <a:schemeClr val="accent2"/>
          </a:solidFill>
          <a:latin typeface="Century Gothic" panose="020B0502020202020204" pitchFamily="34" charset="0"/>
        </a:defRPr>
      </a:lvl6pPr>
      <a:lvl7pPr marL="914400" algn="l" rtl="0" fontAlgn="base">
        <a:spcBef>
          <a:spcPct val="0"/>
        </a:spcBef>
        <a:spcAft>
          <a:spcPct val="0"/>
        </a:spcAft>
        <a:defRPr sz="4400" b="1">
          <a:solidFill>
            <a:schemeClr val="accent2"/>
          </a:solidFill>
          <a:latin typeface="Century Gothic" panose="020B0502020202020204" pitchFamily="34" charset="0"/>
        </a:defRPr>
      </a:lvl7pPr>
      <a:lvl8pPr marL="1371600" algn="l" rtl="0" fontAlgn="base">
        <a:spcBef>
          <a:spcPct val="0"/>
        </a:spcBef>
        <a:spcAft>
          <a:spcPct val="0"/>
        </a:spcAft>
        <a:defRPr sz="4400" b="1">
          <a:solidFill>
            <a:schemeClr val="accent2"/>
          </a:solidFill>
          <a:latin typeface="Century Gothic" panose="020B0502020202020204" pitchFamily="34" charset="0"/>
        </a:defRPr>
      </a:lvl8pPr>
      <a:lvl9pPr marL="1828800" algn="l" rtl="0" fontAlgn="base">
        <a:spcBef>
          <a:spcPct val="0"/>
        </a:spcBef>
        <a:spcAft>
          <a:spcPct val="0"/>
        </a:spcAft>
        <a:defRPr sz="4400" b="1">
          <a:solidFill>
            <a:schemeClr val="accent2"/>
          </a:solidFill>
          <a:latin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38.wmf"/><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wmf"/></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7.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m.tr/url?sa=i&amp;rct=j&amp;q=&amp;esrc=s&amp;source=images&amp;cd=&amp;cad=rja&amp;uact=8&amp;ved=0ahUKEwjk9Zbzur7PAhXHfiwKHb2NAQYQjRwIBw&amp;url=http://www.armateknik.com.tr/png-bayrak-resimleri.htm&amp;bvm=bv.134495766,d.bGg&amp;psig=AFQjCNGM6D8TUHlZ_IAstYA9CEmZbvYtGA&amp;ust=1475578091179835" TargetMode="External"/><Relationship Id="rId3" Type="http://schemas.openxmlformats.org/officeDocument/2006/relationships/image" Target="../media/image10.png"/><Relationship Id="rId7"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9.png"/><Relationship Id="rId5" Type="http://schemas.openxmlformats.org/officeDocument/2006/relationships/image" Target="../media/image12.wmf"/><Relationship Id="rId10" Type="http://schemas.openxmlformats.org/officeDocument/2006/relationships/comments" Target="../comments/comment1.xml"/><Relationship Id="rId4" Type="http://schemas.openxmlformats.org/officeDocument/2006/relationships/image" Target="../media/image11.wmf"/><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963" y="727783"/>
            <a:ext cx="5775639" cy="2169825"/>
          </a:xfrm>
        </p:spPr>
        <p:txBody>
          <a:bodyPr/>
          <a:lstStyle/>
          <a:p>
            <a:r>
              <a:rPr lang="tr-TR" dirty="0" smtClean="0"/>
              <a:t>Bireysel Emeklilik Sisteminde</a:t>
            </a:r>
            <a:br>
              <a:rPr lang="tr-TR" dirty="0" smtClean="0"/>
            </a:br>
            <a:r>
              <a:rPr lang="tr-TR" dirty="0" smtClean="0"/>
              <a:t>Güncel Gelişmeler</a:t>
            </a:r>
            <a:endParaRPr lang="en-US" dirty="0"/>
          </a:p>
        </p:txBody>
      </p:sp>
      <p:sp>
        <p:nvSpPr>
          <p:cNvPr id="3" name="Text Placeholder 2"/>
          <p:cNvSpPr>
            <a:spLocks noGrp="1"/>
          </p:cNvSpPr>
          <p:nvPr>
            <p:ph type="body" sz="quarter" idx="10"/>
          </p:nvPr>
        </p:nvSpPr>
        <p:spPr/>
        <p:txBody>
          <a:bodyPr/>
          <a:lstStyle/>
          <a:p>
            <a:r>
              <a:rPr lang="tr-TR" dirty="0" smtClean="0"/>
              <a:t>Berkant </a:t>
            </a:r>
            <a:r>
              <a:rPr lang="tr-TR" dirty="0" err="1" smtClean="0"/>
              <a:t>Dişcigil</a:t>
            </a:r>
            <a:endParaRPr lang="en-US" dirty="0"/>
          </a:p>
        </p:txBody>
      </p:sp>
      <p:sp>
        <p:nvSpPr>
          <p:cNvPr id="4" name="Text Placeholder 3"/>
          <p:cNvSpPr>
            <a:spLocks noGrp="1"/>
          </p:cNvSpPr>
          <p:nvPr>
            <p:ph type="body" sz="quarter" idx="11"/>
          </p:nvPr>
        </p:nvSpPr>
        <p:spPr/>
        <p:txBody>
          <a:bodyPr/>
          <a:lstStyle/>
          <a:p>
            <a:r>
              <a:rPr lang="tr-TR" dirty="0" err="1" smtClean="0"/>
              <a:t>AvivaSA</a:t>
            </a:r>
            <a:r>
              <a:rPr lang="tr-TR" dirty="0" smtClean="0"/>
              <a:t> Emeklilik ve Hayat Genel Müdür Yardımcısı</a:t>
            </a:r>
            <a:endParaRPr lang="en-US" dirty="0"/>
          </a:p>
        </p:txBody>
      </p:sp>
      <p:sp>
        <p:nvSpPr>
          <p:cNvPr id="5" name="Text Placeholder 4"/>
          <p:cNvSpPr>
            <a:spLocks noGrp="1"/>
          </p:cNvSpPr>
          <p:nvPr>
            <p:ph type="body" sz="quarter" idx="12"/>
          </p:nvPr>
        </p:nvSpPr>
        <p:spPr>
          <a:xfrm>
            <a:off x="417514" y="4933112"/>
            <a:ext cx="2843846" cy="300082"/>
          </a:xfrm>
        </p:spPr>
        <p:txBody>
          <a:bodyPr/>
          <a:lstStyle/>
          <a:p>
            <a:r>
              <a:rPr lang="tr-TR" dirty="0" smtClean="0"/>
              <a:t>05.10.2018</a:t>
            </a:r>
            <a:endParaRPr lang="en-US" dirty="0"/>
          </a:p>
        </p:txBody>
      </p:sp>
    </p:spTree>
    <p:extLst>
      <p:ext uri="{BB962C8B-B14F-4D97-AF65-F5344CB8AC3E}">
        <p14:creationId xmlns:p14="http://schemas.microsoft.com/office/powerpoint/2010/main" val="3728297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err="1" smtClean="0"/>
              <a:t>Bireyler</a:t>
            </a:r>
            <a:r>
              <a:rPr lang="en-US" dirty="0" smtClean="0"/>
              <a:t> </a:t>
            </a:r>
            <a:r>
              <a:rPr lang="en-US" dirty="0" err="1" smtClean="0"/>
              <a:t>Emeklilikleri</a:t>
            </a:r>
            <a:r>
              <a:rPr lang="en-US" dirty="0" smtClean="0"/>
              <a:t> </a:t>
            </a:r>
            <a:r>
              <a:rPr lang="en-US" dirty="0" err="1" smtClean="0"/>
              <a:t>için</a:t>
            </a:r>
            <a:r>
              <a:rPr lang="en-US" dirty="0" smtClean="0"/>
              <a:t> </a:t>
            </a:r>
            <a:r>
              <a:rPr lang="en-US" dirty="0" err="1" smtClean="0"/>
              <a:t>Endişeli</a:t>
            </a:r>
            <a:endParaRPr lang="en-US" dirty="0"/>
          </a:p>
        </p:txBody>
      </p:sp>
      <p:sp>
        <p:nvSpPr>
          <p:cNvPr id="5" name="Slide Number Placeholder 4"/>
          <p:cNvSpPr>
            <a:spLocks noGrp="1"/>
          </p:cNvSpPr>
          <p:nvPr>
            <p:ph type="sldNum" sz="quarter" idx="14"/>
          </p:nvPr>
        </p:nvSpPr>
        <p:spPr/>
        <p:txBody>
          <a:bodyPr/>
          <a:lstStyle/>
          <a:p>
            <a:pPr>
              <a:defRPr/>
            </a:pPr>
            <a:fld id="{66FBB89C-55A5-4BCD-A97B-56F7BD03F2BD}" type="slidenum">
              <a:rPr lang="uk-UA" smtClean="0">
                <a:solidFill>
                  <a:srgbClr val="004FB6"/>
                </a:solidFill>
              </a:rPr>
              <a:pPr>
                <a:defRPr/>
              </a:pPr>
              <a:t>10</a:t>
            </a:fld>
            <a:endParaRPr lang="uk-UA" dirty="0">
              <a:solidFill>
                <a:srgbClr val="004FB6"/>
              </a:solidFill>
            </a:endParaRPr>
          </a:p>
        </p:txBody>
      </p:sp>
      <p:pic>
        <p:nvPicPr>
          <p:cNvPr id="6" name="Picture 5"/>
          <p:cNvPicPr>
            <a:picLocks noChangeAspect="1"/>
          </p:cNvPicPr>
          <p:nvPr/>
        </p:nvPicPr>
        <p:blipFill>
          <a:blip r:embed="rId3"/>
          <a:stretch>
            <a:fillRect/>
          </a:stretch>
        </p:blipFill>
        <p:spPr>
          <a:xfrm>
            <a:off x="1578220" y="1848056"/>
            <a:ext cx="8596105" cy="3133616"/>
          </a:xfrm>
          <a:prstGeom prst="rect">
            <a:avLst/>
          </a:prstGeom>
        </p:spPr>
      </p:pic>
      <p:pic>
        <p:nvPicPr>
          <p:cNvPr id="8" name="Picture 345" descr="shadow_1_m"/>
          <p:cNvPicPr>
            <a:picLocks noChangeAspect="1" noChangeArrowheads="1"/>
          </p:cNvPicPr>
          <p:nvPr/>
        </p:nvPicPr>
        <p:blipFill>
          <a:blip r:embed="rId4" cstate="print">
            <a:extLst>
              <a:ext uri="{28A0092B-C50C-407E-A947-70E740481C1C}">
                <a14:useLocalDpi xmlns:a14="http://schemas.microsoft.com/office/drawing/2010/main" val="0"/>
              </a:ext>
            </a:extLst>
          </a:blip>
          <a:srcRect l="61411"/>
          <a:stretch>
            <a:fillRect/>
          </a:stretch>
        </p:blipFill>
        <p:spPr bwMode="gray">
          <a:xfrm rot="5400000">
            <a:off x="6079411" y="3005547"/>
            <a:ext cx="94137" cy="559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738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a:xfrm>
            <a:off x="129646" y="5159037"/>
            <a:ext cx="7033154" cy="480131"/>
          </a:xfrm>
        </p:spPr>
        <p:txBody>
          <a:bodyPr/>
          <a:lstStyle/>
          <a:p>
            <a:r>
              <a:rPr lang="tr-TR" sz="2800" dirty="0" smtClean="0"/>
              <a:t>2. Bireysel </a:t>
            </a:r>
            <a:r>
              <a:rPr lang="tr-TR" sz="2800" dirty="0"/>
              <a:t>Emeklilik </a:t>
            </a:r>
            <a:r>
              <a:rPr lang="tr-TR" sz="2800" dirty="0" smtClean="0"/>
              <a:t>Sistemi</a:t>
            </a:r>
            <a:endParaRPr lang="tr-TR" sz="2800" dirty="0"/>
          </a:p>
        </p:txBody>
      </p:sp>
      <p:sp>
        <p:nvSpPr>
          <p:cNvPr id="5" name="Slide Number Placeholder 4"/>
          <p:cNvSpPr>
            <a:spLocks noGrp="1"/>
          </p:cNvSpPr>
          <p:nvPr>
            <p:ph type="sldNum" sz="quarter" idx="15"/>
          </p:nvPr>
        </p:nvSpPr>
        <p:spPr/>
        <p:txBody>
          <a:bodyPr/>
          <a:lstStyle/>
          <a:p>
            <a:pPr>
              <a:defRPr/>
            </a:pPr>
            <a:fld id="{EC9D70A0-90C2-4CEC-B796-FE67CF21F36C}" type="slidenum">
              <a:rPr lang="uk-UA" smtClean="0">
                <a:solidFill>
                  <a:srgbClr val="004FB6"/>
                </a:solidFill>
              </a:rPr>
              <a:pPr>
                <a:defRPr/>
              </a:pPr>
              <a:t>11</a:t>
            </a:fld>
            <a:endParaRPr lang="uk-UA" dirty="0">
              <a:solidFill>
                <a:srgbClr val="004FB6"/>
              </a:solidFill>
            </a:endParaRPr>
          </a:p>
        </p:txBody>
      </p:sp>
      <p:sp>
        <p:nvSpPr>
          <p:cNvPr id="9" name="Rectangle 8"/>
          <p:cNvSpPr/>
          <p:nvPr/>
        </p:nvSpPr>
        <p:spPr>
          <a:xfrm>
            <a:off x="0" y="4812632"/>
            <a:ext cx="12192000" cy="1681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srcRect l="938" t="24461" r="-938" b="12179"/>
          <a:stretch/>
        </p:blipFill>
        <p:spPr>
          <a:xfrm>
            <a:off x="-11748" y="0"/>
            <a:ext cx="12331700" cy="4956973"/>
          </a:xfrm>
          <a:prstGeom prst="rect">
            <a:avLst/>
          </a:prstGeom>
        </p:spPr>
      </p:pic>
    </p:spTree>
    <p:extLst>
      <p:ext uri="{BB962C8B-B14F-4D97-AF65-F5344CB8AC3E}">
        <p14:creationId xmlns:p14="http://schemas.microsoft.com/office/powerpoint/2010/main" val="1668219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2440" y="302937"/>
            <a:ext cx="11441339" cy="630942"/>
          </a:xfrm>
        </p:spPr>
        <p:txBody>
          <a:bodyPr/>
          <a:lstStyle/>
          <a:p>
            <a:r>
              <a:rPr lang="tr-TR" dirty="0" smtClean="0"/>
              <a:t>Bireysel Emeklilik Sistemi</a:t>
            </a:r>
            <a:r>
              <a:rPr lang="en-GB" dirty="0" err="1" smtClean="0"/>
              <a:t>nde</a:t>
            </a:r>
            <a:r>
              <a:rPr lang="en-GB" dirty="0" smtClean="0"/>
              <a:t> Kilometre </a:t>
            </a:r>
            <a:r>
              <a:rPr lang="en-GB" dirty="0" err="1" smtClean="0"/>
              <a:t>Taşları</a:t>
            </a:r>
            <a:endParaRPr lang="tr-TR" dirty="0" smtClean="0"/>
          </a:p>
        </p:txBody>
      </p:sp>
      <p:sp>
        <p:nvSpPr>
          <p:cNvPr id="5" name="Slide Number Placeholder 4"/>
          <p:cNvSpPr>
            <a:spLocks noGrp="1"/>
          </p:cNvSpPr>
          <p:nvPr>
            <p:ph type="sldNum" sz="quarter" idx="14"/>
          </p:nvPr>
        </p:nvSpPr>
        <p:spPr/>
        <p:txBody>
          <a:bodyPr/>
          <a:lstStyle/>
          <a:p>
            <a:pPr>
              <a:defRPr/>
            </a:pPr>
            <a:fld id="{66FBB89C-55A5-4BCD-A97B-56F7BD03F2BD}" type="slidenum">
              <a:rPr lang="uk-UA" smtClean="0">
                <a:solidFill>
                  <a:srgbClr val="004FB6"/>
                </a:solidFill>
              </a:rPr>
              <a:pPr>
                <a:defRPr/>
              </a:pPr>
              <a:t>12</a:t>
            </a:fld>
            <a:endParaRPr lang="uk-UA" dirty="0">
              <a:solidFill>
                <a:srgbClr val="004FB6"/>
              </a:solidFill>
            </a:endParaRPr>
          </a:p>
        </p:txBody>
      </p:sp>
      <p:sp>
        <p:nvSpPr>
          <p:cNvPr id="8" name="Rectangle 7"/>
          <p:cNvSpPr/>
          <p:nvPr/>
        </p:nvSpPr>
        <p:spPr>
          <a:xfrm>
            <a:off x="9978189" y="6007768"/>
            <a:ext cx="1795589" cy="48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8349" y="5526855"/>
            <a:ext cx="2139062" cy="1511570"/>
          </a:xfrm>
          <a:prstGeom prst="rect">
            <a:avLst/>
          </a:prstGeom>
        </p:spPr>
      </p:pic>
      <p:graphicFrame>
        <p:nvGraphicFramePr>
          <p:cNvPr id="9" name="Content Placeholder 20"/>
          <p:cNvGraphicFramePr>
            <a:graphicFrameLocks/>
          </p:cNvGraphicFramePr>
          <p:nvPr>
            <p:extLst>
              <p:ext uri="{D42A27DB-BD31-4B8C-83A1-F6EECF244321}">
                <p14:modId xmlns:p14="http://schemas.microsoft.com/office/powerpoint/2010/main" val="2451962185"/>
              </p:ext>
            </p:extLst>
          </p:nvPr>
        </p:nvGraphicFramePr>
        <p:xfrm>
          <a:off x="152605" y="1610203"/>
          <a:ext cx="11860213" cy="4232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934722" y="5130800"/>
            <a:ext cx="184731" cy="369332"/>
          </a:xfrm>
          <a:prstGeom prst="rect">
            <a:avLst/>
          </a:prstGeom>
          <a:noFill/>
        </p:spPr>
        <p:txBody>
          <a:bodyPr wrap="none" rtlCol="0">
            <a:spAutoFit/>
          </a:bodyPr>
          <a:lstStyle/>
          <a:p>
            <a:endParaRPr lang="en-US" dirty="0"/>
          </a:p>
        </p:txBody>
      </p:sp>
      <p:cxnSp>
        <p:nvCxnSpPr>
          <p:cNvPr id="11" name="Straight Connector 10"/>
          <p:cNvCxnSpPr/>
          <p:nvPr/>
        </p:nvCxnSpPr>
        <p:spPr>
          <a:xfrm>
            <a:off x="786451" y="4056380"/>
            <a:ext cx="0" cy="716280"/>
          </a:xfrm>
          <a:prstGeom prst="line">
            <a:avLst/>
          </a:prstGeom>
          <a:ln w="16510">
            <a:solidFill>
              <a:srgbClr val="0C1C8C"/>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4650" y="4677965"/>
            <a:ext cx="763601" cy="307777"/>
          </a:xfrm>
          <a:prstGeom prst="rect">
            <a:avLst/>
          </a:prstGeom>
          <a:noFill/>
        </p:spPr>
        <p:txBody>
          <a:bodyPr wrap="square" rtlCol="0">
            <a:spAutoFit/>
          </a:bodyPr>
          <a:lstStyle/>
          <a:p>
            <a:r>
              <a:rPr lang="tr-TR" sz="1400" b="1" dirty="0" smtClean="0">
                <a:solidFill>
                  <a:srgbClr val="0C1C8C"/>
                </a:solidFill>
              </a:rPr>
              <a:t>Kanun</a:t>
            </a:r>
            <a:endParaRPr lang="en-US" sz="1400" b="1" dirty="0">
              <a:solidFill>
                <a:srgbClr val="0C1C8C"/>
              </a:solidFill>
            </a:endParaRPr>
          </a:p>
        </p:txBody>
      </p:sp>
      <p:cxnSp>
        <p:nvCxnSpPr>
          <p:cNvPr id="13" name="Straight Connector 12"/>
          <p:cNvCxnSpPr/>
          <p:nvPr/>
        </p:nvCxnSpPr>
        <p:spPr>
          <a:xfrm>
            <a:off x="2577269" y="2744831"/>
            <a:ext cx="0" cy="716280"/>
          </a:xfrm>
          <a:prstGeom prst="line">
            <a:avLst/>
          </a:prstGeom>
          <a:ln w="16510">
            <a:solidFill>
              <a:srgbClr val="00C0B5"/>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38245" y="2437054"/>
            <a:ext cx="878047" cy="307777"/>
          </a:xfrm>
          <a:prstGeom prst="rect">
            <a:avLst/>
          </a:prstGeom>
          <a:solidFill>
            <a:schemeClr val="bg1"/>
          </a:solidFill>
        </p:spPr>
        <p:txBody>
          <a:bodyPr wrap="square" rtlCol="0">
            <a:spAutoFit/>
          </a:bodyPr>
          <a:lstStyle/>
          <a:p>
            <a:pPr algn="just"/>
            <a:r>
              <a:rPr lang="tr-TR" sz="1400" b="1" dirty="0" smtClean="0">
                <a:solidFill>
                  <a:srgbClr val="00C0B5"/>
                </a:solidFill>
              </a:rPr>
              <a:t>Yürürlük</a:t>
            </a:r>
            <a:endParaRPr lang="en-US" sz="1400" b="1" dirty="0">
              <a:solidFill>
                <a:srgbClr val="00C0B5"/>
              </a:solidFill>
            </a:endParaRPr>
          </a:p>
        </p:txBody>
      </p:sp>
      <p:cxnSp>
        <p:nvCxnSpPr>
          <p:cNvPr id="15" name="Straight Connector 14"/>
          <p:cNvCxnSpPr/>
          <p:nvPr/>
        </p:nvCxnSpPr>
        <p:spPr>
          <a:xfrm>
            <a:off x="8395388" y="2744831"/>
            <a:ext cx="0" cy="716280"/>
          </a:xfrm>
          <a:prstGeom prst="line">
            <a:avLst/>
          </a:prstGeom>
          <a:ln w="16510">
            <a:solidFill>
              <a:srgbClr val="00C0B5"/>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34702" y="2411696"/>
            <a:ext cx="3162737" cy="307777"/>
          </a:xfrm>
          <a:prstGeom prst="rect">
            <a:avLst/>
          </a:prstGeom>
          <a:solidFill>
            <a:schemeClr val="bg1"/>
          </a:solidFill>
          <a:ln>
            <a:noFill/>
          </a:ln>
        </p:spPr>
        <p:txBody>
          <a:bodyPr wrap="square" rtlCol="0">
            <a:spAutoFit/>
          </a:bodyPr>
          <a:lstStyle/>
          <a:p>
            <a:pPr algn="just"/>
            <a:r>
              <a:rPr lang="tr-TR" sz="1400" b="1" dirty="0" smtClean="0">
                <a:solidFill>
                  <a:srgbClr val="00C0B5"/>
                </a:solidFill>
              </a:rPr>
              <a:t>%</a:t>
            </a:r>
            <a:r>
              <a:rPr lang="tr-TR" sz="1400" b="1" dirty="0">
                <a:solidFill>
                  <a:srgbClr val="00C0B5"/>
                </a:solidFill>
              </a:rPr>
              <a:t>25 D</a:t>
            </a:r>
            <a:r>
              <a:rPr lang="tr-TR" sz="1400" b="1" dirty="0" smtClean="0">
                <a:solidFill>
                  <a:srgbClr val="00C0B5"/>
                </a:solidFill>
              </a:rPr>
              <a:t>evlet Katkısı</a:t>
            </a:r>
            <a:endParaRPr lang="en-US" sz="1400" b="1" dirty="0">
              <a:solidFill>
                <a:srgbClr val="00C0B5"/>
              </a:solidFill>
            </a:endParaRPr>
          </a:p>
        </p:txBody>
      </p:sp>
      <p:sp>
        <p:nvSpPr>
          <p:cNvPr id="19" name="TextBox 18"/>
          <p:cNvSpPr txBox="1"/>
          <p:nvPr/>
        </p:nvSpPr>
        <p:spPr>
          <a:xfrm>
            <a:off x="10529933" y="2379831"/>
            <a:ext cx="1624876" cy="307777"/>
          </a:xfrm>
          <a:prstGeom prst="rect">
            <a:avLst/>
          </a:prstGeom>
          <a:solidFill>
            <a:schemeClr val="bg1"/>
          </a:solidFill>
        </p:spPr>
        <p:txBody>
          <a:bodyPr wrap="square" rtlCol="0">
            <a:spAutoFit/>
          </a:bodyPr>
          <a:lstStyle/>
          <a:p>
            <a:pPr algn="just"/>
            <a:r>
              <a:rPr lang="tr-TR" sz="1400" b="1" dirty="0" smtClean="0">
                <a:solidFill>
                  <a:srgbClr val="F0AB00"/>
                </a:solidFill>
              </a:rPr>
              <a:t>Otomatik Katılım</a:t>
            </a:r>
            <a:endParaRPr lang="en-US" sz="1400" b="1" dirty="0">
              <a:solidFill>
                <a:srgbClr val="F0AB00"/>
              </a:solidFill>
            </a:endParaRPr>
          </a:p>
        </p:txBody>
      </p:sp>
      <p:cxnSp>
        <p:nvCxnSpPr>
          <p:cNvPr id="20" name="Straight Connector 19"/>
          <p:cNvCxnSpPr/>
          <p:nvPr/>
        </p:nvCxnSpPr>
        <p:spPr>
          <a:xfrm>
            <a:off x="11342371" y="2728845"/>
            <a:ext cx="0" cy="716280"/>
          </a:xfrm>
          <a:prstGeom prst="line">
            <a:avLst/>
          </a:prstGeom>
          <a:ln w="16510">
            <a:solidFill>
              <a:srgbClr val="F0AB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936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tr-TR" dirty="0"/>
              <a:t>Bireysel Emeklilik </a:t>
            </a:r>
            <a:r>
              <a:rPr lang="tr-TR" dirty="0" smtClean="0"/>
              <a:t>Sistemi</a:t>
            </a:r>
            <a:r>
              <a:rPr lang="en-GB" dirty="0" err="1" smtClean="0"/>
              <a:t>nin</a:t>
            </a:r>
            <a:r>
              <a:rPr lang="en-GB" dirty="0" smtClean="0"/>
              <a:t> </a:t>
            </a:r>
            <a:r>
              <a:rPr lang="en-GB" dirty="0" err="1" smtClean="0"/>
              <a:t>Özellikleri</a:t>
            </a:r>
            <a:endParaRPr lang="tr-T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40" y="1672633"/>
            <a:ext cx="2517259" cy="199548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352" y="1603453"/>
            <a:ext cx="2097780" cy="194059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9361318" y="1642473"/>
            <a:ext cx="2027671" cy="194059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6487" y="1603453"/>
            <a:ext cx="2253118" cy="2188743"/>
          </a:xfrm>
          <a:prstGeom prst="rect">
            <a:avLst/>
          </a:prstGeom>
        </p:spPr>
      </p:pic>
      <p:cxnSp>
        <p:nvCxnSpPr>
          <p:cNvPr id="19" name="Straight Connector 34"/>
          <p:cNvCxnSpPr/>
          <p:nvPr/>
        </p:nvCxnSpPr>
        <p:spPr>
          <a:xfrm>
            <a:off x="3195139" y="1672631"/>
            <a:ext cx="4087" cy="191043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34"/>
          <p:cNvCxnSpPr/>
          <p:nvPr/>
        </p:nvCxnSpPr>
        <p:spPr>
          <a:xfrm>
            <a:off x="6101632" y="1672631"/>
            <a:ext cx="4087" cy="191043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34"/>
          <p:cNvCxnSpPr/>
          <p:nvPr/>
        </p:nvCxnSpPr>
        <p:spPr>
          <a:xfrm>
            <a:off x="8976286" y="1672631"/>
            <a:ext cx="4087" cy="191043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77719" y="3783984"/>
            <a:ext cx="1973580" cy="495300"/>
          </a:xfrm>
          <a:prstGeom prst="rect">
            <a:avLst/>
          </a:prstGeom>
          <a:solidFill>
            <a:srgbClr val="00B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Emeklilik Hakkı</a:t>
            </a:r>
            <a:endParaRPr lang="en-US" b="1" dirty="0"/>
          </a:p>
        </p:txBody>
      </p:sp>
      <p:sp>
        <p:nvSpPr>
          <p:cNvPr id="32" name="Rectangle 31"/>
          <p:cNvSpPr/>
          <p:nvPr/>
        </p:nvSpPr>
        <p:spPr>
          <a:xfrm>
            <a:off x="3697103" y="3792196"/>
            <a:ext cx="1973580" cy="495300"/>
          </a:xfrm>
          <a:prstGeom prst="rect">
            <a:avLst/>
          </a:prstGeom>
          <a:solidFill>
            <a:srgbClr val="FBC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Hedef Kitle</a:t>
            </a:r>
            <a:endParaRPr lang="en-US" b="1" dirty="0"/>
          </a:p>
        </p:txBody>
      </p:sp>
      <p:sp>
        <p:nvSpPr>
          <p:cNvPr id="33" name="Rectangle 32"/>
          <p:cNvSpPr/>
          <p:nvPr/>
        </p:nvSpPr>
        <p:spPr>
          <a:xfrm>
            <a:off x="6556256" y="3783984"/>
            <a:ext cx="1973580" cy="495300"/>
          </a:xfrm>
          <a:prstGeom prst="rect">
            <a:avLst/>
          </a:prstGeom>
          <a:solidFill>
            <a:srgbClr val="00B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Devlet Katkısı</a:t>
            </a:r>
            <a:endParaRPr lang="en-US" b="1" dirty="0"/>
          </a:p>
        </p:txBody>
      </p:sp>
      <p:sp>
        <p:nvSpPr>
          <p:cNvPr id="15" name="Rectangle 14"/>
          <p:cNvSpPr/>
          <p:nvPr/>
        </p:nvSpPr>
        <p:spPr>
          <a:xfrm>
            <a:off x="9415409" y="3792196"/>
            <a:ext cx="1973580" cy="495300"/>
          </a:xfrm>
          <a:prstGeom prst="rect">
            <a:avLst/>
          </a:prstGeom>
          <a:solidFill>
            <a:srgbClr val="FBC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Ayrılma</a:t>
            </a:r>
            <a:endParaRPr lang="en-US" b="1" dirty="0"/>
          </a:p>
        </p:txBody>
      </p:sp>
      <p:sp>
        <p:nvSpPr>
          <p:cNvPr id="16" name="Rectangle 15"/>
          <p:cNvSpPr/>
          <p:nvPr/>
        </p:nvSpPr>
        <p:spPr>
          <a:xfrm>
            <a:off x="855102" y="4535646"/>
            <a:ext cx="2842001" cy="559127"/>
          </a:xfrm>
          <a:prstGeom prst="rect">
            <a:avLst/>
          </a:prstGeom>
        </p:spPr>
        <p:txBody>
          <a:bodyPr wrap="square">
            <a:spAutoFit/>
          </a:bodyPr>
          <a:lstStyle/>
          <a:p>
            <a:pPr marL="171450" lvl="1" indent="-171450">
              <a:spcBef>
                <a:spcPts val="1000"/>
              </a:spcBef>
              <a:buClr>
                <a:srgbClr val="00C0B5"/>
              </a:buClr>
              <a:buSzPct val="80000"/>
              <a:buFont typeface="Wingdings" panose="05000000000000000000" pitchFamily="2" charset="2"/>
              <a:buChar char="§"/>
              <a:defRPr/>
            </a:pPr>
            <a:r>
              <a:rPr lang="tr-TR" sz="1100" dirty="0">
                <a:solidFill>
                  <a:schemeClr val="tx2"/>
                </a:solidFill>
              </a:rPr>
              <a:t>10 Yıl Sistemde Kalmak</a:t>
            </a:r>
          </a:p>
          <a:p>
            <a:pPr marL="171450" indent="-171450">
              <a:spcBef>
                <a:spcPts val="1000"/>
              </a:spcBef>
              <a:buClr>
                <a:srgbClr val="00C0B5"/>
              </a:buClr>
              <a:buSzPct val="80000"/>
              <a:buFont typeface="Wingdings" panose="05000000000000000000" pitchFamily="2" charset="2"/>
              <a:buChar char="§"/>
              <a:defRPr/>
            </a:pPr>
            <a:r>
              <a:rPr lang="tr-TR" sz="1100" dirty="0">
                <a:solidFill>
                  <a:schemeClr val="tx2"/>
                </a:solidFill>
              </a:rPr>
              <a:t>56 Yaşını Doldurmuş Olmak</a:t>
            </a:r>
          </a:p>
        </p:txBody>
      </p:sp>
      <p:sp>
        <p:nvSpPr>
          <p:cNvPr id="17" name="Rectangle 16"/>
          <p:cNvSpPr/>
          <p:nvPr/>
        </p:nvSpPr>
        <p:spPr>
          <a:xfrm>
            <a:off x="3581352" y="4535646"/>
            <a:ext cx="2376686" cy="559127"/>
          </a:xfrm>
          <a:prstGeom prst="rect">
            <a:avLst/>
          </a:prstGeom>
        </p:spPr>
        <p:txBody>
          <a:bodyPr wrap="square">
            <a:spAutoFit/>
          </a:bodyPr>
          <a:lstStyle/>
          <a:p>
            <a:pPr marL="171450" lvl="1" indent="-171450">
              <a:spcBef>
                <a:spcPts val="1000"/>
              </a:spcBef>
              <a:buClr>
                <a:srgbClr val="FBCB3F"/>
              </a:buClr>
              <a:buSzPct val="80000"/>
              <a:buFont typeface="Wingdings" panose="05000000000000000000" pitchFamily="2" charset="2"/>
              <a:buChar char="§"/>
              <a:defRPr/>
            </a:pPr>
            <a:r>
              <a:rPr lang="tr-TR" sz="1100" dirty="0" smtClean="0">
                <a:solidFill>
                  <a:schemeClr val="tx2"/>
                </a:solidFill>
              </a:rPr>
              <a:t>Gönüllü</a:t>
            </a:r>
            <a:endParaRPr lang="tr-TR" sz="1100" dirty="0">
              <a:solidFill>
                <a:schemeClr val="tx2"/>
              </a:solidFill>
            </a:endParaRPr>
          </a:p>
          <a:p>
            <a:pPr marL="171450" indent="-171450">
              <a:spcBef>
                <a:spcPts val="1000"/>
              </a:spcBef>
              <a:buClr>
                <a:srgbClr val="FBCB3F"/>
              </a:buClr>
              <a:buSzPct val="80000"/>
              <a:buFont typeface="Wingdings" panose="05000000000000000000" pitchFamily="2" charset="2"/>
              <a:buChar char="§"/>
              <a:defRPr/>
            </a:pPr>
            <a:r>
              <a:rPr lang="tr-TR" sz="1100" dirty="0" smtClean="0">
                <a:solidFill>
                  <a:schemeClr val="tx2"/>
                </a:solidFill>
              </a:rPr>
              <a:t>Fiili Ehliyete sahip herkes</a:t>
            </a:r>
            <a:endParaRPr lang="tr-TR" sz="1100" dirty="0">
              <a:solidFill>
                <a:schemeClr val="tx2"/>
              </a:solidFill>
            </a:endParaRPr>
          </a:p>
        </p:txBody>
      </p:sp>
      <p:sp>
        <p:nvSpPr>
          <p:cNvPr id="18" name="Rectangle 17"/>
          <p:cNvSpPr/>
          <p:nvPr/>
        </p:nvSpPr>
        <p:spPr>
          <a:xfrm>
            <a:off x="6416487" y="4534200"/>
            <a:ext cx="2434044" cy="559127"/>
          </a:xfrm>
          <a:prstGeom prst="rect">
            <a:avLst/>
          </a:prstGeom>
        </p:spPr>
        <p:txBody>
          <a:bodyPr wrap="square">
            <a:spAutoFit/>
          </a:bodyPr>
          <a:lstStyle/>
          <a:p>
            <a:pPr marL="171450" lvl="1" indent="-171450">
              <a:spcBef>
                <a:spcPts val="1000"/>
              </a:spcBef>
              <a:buClr>
                <a:srgbClr val="00C0B5"/>
              </a:buClr>
              <a:buSzPct val="80000"/>
              <a:buFont typeface="Wingdings" panose="05000000000000000000" pitchFamily="2" charset="2"/>
              <a:buChar char="§"/>
              <a:defRPr/>
            </a:pPr>
            <a:r>
              <a:rPr lang="tr-TR" sz="1100" dirty="0" smtClean="0">
                <a:solidFill>
                  <a:schemeClr val="tx2"/>
                </a:solidFill>
              </a:rPr>
              <a:t>Ödenen </a:t>
            </a:r>
            <a:r>
              <a:rPr lang="tr-TR" sz="1100" dirty="0">
                <a:solidFill>
                  <a:schemeClr val="tx2"/>
                </a:solidFill>
              </a:rPr>
              <a:t>katkı paylarının %</a:t>
            </a:r>
            <a:r>
              <a:rPr lang="tr-TR" sz="1100" dirty="0" smtClean="0">
                <a:solidFill>
                  <a:schemeClr val="tx2"/>
                </a:solidFill>
              </a:rPr>
              <a:t>25'i</a:t>
            </a:r>
          </a:p>
          <a:p>
            <a:pPr marL="171450" lvl="1" indent="-171450">
              <a:spcBef>
                <a:spcPts val="1000"/>
              </a:spcBef>
              <a:buClr>
                <a:srgbClr val="00C0B5"/>
              </a:buClr>
              <a:buSzPct val="80000"/>
              <a:buFont typeface="Wingdings" panose="05000000000000000000" pitchFamily="2" charset="2"/>
              <a:buChar char="§"/>
              <a:defRPr/>
            </a:pPr>
            <a:r>
              <a:rPr lang="tr-TR" sz="1100" dirty="0" smtClean="0">
                <a:solidFill>
                  <a:schemeClr val="tx2"/>
                </a:solidFill>
              </a:rPr>
              <a:t> Yıllık Asgari Brüt Ücret ile sınırlı</a:t>
            </a:r>
            <a:endParaRPr lang="tr-TR" sz="1100" dirty="0">
              <a:solidFill>
                <a:schemeClr val="tx2"/>
              </a:solidFill>
            </a:endParaRPr>
          </a:p>
        </p:txBody>
      </p:sp>
      <p:sp>
        <p:nvSpPr>
          <p:cNvPr id="22" name="Rectangle 21"/>
          <p:cNvSpPr/>
          <p:nvPr/>
        </p:nvSpPr>
        <p:spPr>
          <a:xfrm>
            <a:off x="9542648" y="4413067"/>
            <a:ext cx="2217420" cy="1154162"/>
          </a:xfrm>
          <a:prstGeom prst="rect">
            <a:avLst/>
          </a:prstGeom>
        </p:spPr>
        <p:txBody>
          <a:bodyPr wrap="square">
            <a:spAutoFit/>
          </a:bodyPr>
          <a:lstStyle/>
          <a:p>
            <a:pPr marL="0" lvl="1">
              <a:spcBef>
                <a:spcPts val="1000"/>
              </a:spcBef>
              <a:buClr>
                <a:srgbClr val="00C0B5"/>
              </a:buClr>
              <a:buSzPct val="80000"/>
              <a:defRPr/>
            </a:pPr>
            <a:r>
              <a:rPr lang="tr-TR" sz="1100" dirty="0" smtClean="0">
                <a:solidFill>
                  <a:schemeClr val="tx2"/>
                </a:solidFill>
              </a:rPr>
              <a:t>Getiri üzerinden stopaj</a:t>
            </a:r>
          </a:p>
          <a:p>
            <a:pPr marL="171450" lvl="1" indent="-171450">
              <a:spcBef>
                <a:spcPts val="1000"/>
              </a:spcBef>
              <a:buClr>
                <a:srgbClr val="FBCB3F"/>
              </a:buClr>
              <a:buSzPct val="80000"/>
              <a:buFont typeface="Wingdings" panose="05000000000000000000" pitchFamily="2" charset="2"/>
              <a:buChar char="§"/>
              <a:defRPr/>
            </a:pPr>
            <a:r>
              <a:rPr lang="tr-TR" sz="1100" dirty="0" smtClean="0">
                <a:solidFill>
                  <a:schemeClr val="tx2"/>
                </a:solidFill>
              </a:rPr>
              <a:t>İlk on yıldan önce %15</a:t>
            </a:r>
          </a:p>
          <a:p>
            <a:pPr marL="171450" indent="-171450">
              <a:spcBef>
                <a:spcPts val="1000"/>
              </a:spcBef>
              <a:buClr>
                <a:srgbClr val="FBCB3F"/>
              </a:buClr>
              <a:buSzPct val="80000"/>
              <a:buFont typeface="Wingdings" panose="05000000000000000000" pitchFamily="2" charset="2"/>
              <a:buChar char="§"/>
              <a:defRPr/>
            </a:pPr>
            <a:r>
              <a:rPr lang="tr-TR" sz="1100" dirty="0" smtClean="0">
                <a:solidFill>
                  <a:schemeClr val="tx2"/>
                </a:solidFill>
              </a:rPr>
              <a:t>On yıldan sonra %10</a:t>
            </a:r>
          </a:p>
          <a:p>
            <a:pPr marL="171450" indent="-171450">
              <a:spcBef>
                <a:spcPts val="1000"/>
              </a:spcBef>
              <a:buClr>
                <a:srgbClr val="FBCB3F"/>
              </a:buClr>
              <a:buSzPct val="80000"/>
              <a:buFont typeface="Wingdings" panose="05000000000000000000" pitchFamily="2" charset="2"/>
              <a:buChar char="§"/>
              <a:defRPr/>
            </a:pPr>
            <a:r>
              <a:rPr lang="tr-TR" sz="1100" dirty="0" smtClean="0">
                <a:solidFill>
                  <a:schemeClr val="tx2"/>
                </a:solidFill>
              </a:rPr>
              <a:t>Emeklilik döneminde %5</a:t>
            </a:r>
            <a:endParaRPr lang="tr-TR" sz="1100" dirty="0">
              <a:solidFill>
                <a:schemeClr val="tx2"/>
              </a:solidFill>
            </a:endParaRPr>
          </a:p>
        </p:txBody>
      </p:sp>
    </p:spTree>
    <p:extLst>
      <p:ext uri="{BB962C8B-B14F-4D97-AF65-F5344CB8AC3E}">
        <p14:creationId xmlns:p14="http://schemas.microsoft.com/office/powerpoint/2010/main" val="2907938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2440" y="302937"/>
            <a:ext cx="11441339" cy="630942"/>
          </a:xfrm>
        </p:spPr>
        <p:txBody>
          <a:bodyPr/>
          <a:lstStyle/>
          <a:p>
            <a:r>
              <a:rPr lang="en-GB" dirty="0" err="1" smtClean="0"/>
              <a:t>Otomatik</a:t>
            </a:r>
            <a:r>
              <a:rPr lang="en-GB" dirty="0" smtClean="0"/>
              <a:t> </a:t>
            </a:r>
            <a:r>
              <a:rPr lang="en-GB" dirty="0" err="1" smtClean="0"/>
              <a:t>Katılımda</a:t>
            </a:r>
            <a:r>
              <a:rPr lang="en-GB" dirty="0" smtClean="0"/>
              <a:t> Kilometre </a:t>
            </a:r>
            <a:r>
              <a:rPr lang="en-GB" dirty="0" err="1" smtClean="0"/>
              <a:t>Taşları</a:t>
            </a:r>
            <a:endParaRPr lang="tr-TR" dirty="0" smtClean="0"/>
          </a:p>
        </p:txBody>
      </p:sp>
      <p:sp>
        <p:nvSpPr>
          <p:cNvPr id="5" name="Slide Number Placeholder 4"/>
          <p:cNvSpPr>
            <a:spLocks noGrp="1"/>
          </p:cNvSpPr>
          <p:nvPr>
            <p:ph type="sldNum" sz="quarter" idx="14"/>
          </p:nvPr>
        </p:nvSpPr>
        <p:spPr/>
        <p:txBody>
          <a:bodyPr/>
          <a:lstStyle/>
          <a:p>
            <a:pPr>
              <a:defRPr/>
            </a:pPr>
            <a:fld id="{66FBB89C-55A5-4BCD-A97B-56F7BD03F2BD}" type="slidenum">
              <a:rPr lang="uk-UA" smtClean="0">
                <a:solidFill>
                  <a:srgbClr val="004FB6"/>
                </a:solidFill>
              </a:rPr>
              <a:pPr>
                <a:defRPr/>
              </a:pPr>
              <a:t>14</a:t>
            </a:fld>
            <a:endParaRPr lang="uk-UA" dirty="0">
              <a:solidFill>
                <a:srgbClr val="004FB6"/>
              </a:solidFill>
            </a:endParaRPr>
          </a:p>
        </p:txBody>
      </p:sp>
      <p:sp>
        <p:nvSpPr>
          <p:cNvPr id="8" name="Rectangle 7"/>
          <p:cNvSpPr/>
          <p:nvPr/>
        </p:nvSpPr>
        <p:spPr>
          <a:xfrm>
            <a:off x="9978189" y="6007768"/>
            <a:ext cx="1795589" cy="48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8349" y="5526855"/>
            <a:ext cx="2139062" cy="1511570"/>
          </a:xfrm>
          <a:prstGeom prst="rect">
            <a:avLst/>
          </a:prstGeom>
        </p:spPr>
      </p:pic>
      <p:sp>
        <p:nvSpPr>
          <p:cNvPr id="10" name="TextBox 9"/>
          <p:cNvSpPr txBox="1"/>
          <p:nvPr/>
        </p:nvSpPr>
        <p:spPr>
          <a:xfrm>
            <a:off x="934722" y="5130800"/>
            <a:ext cx="184731" cy="369332"/>
          </a:xfrm>
          <a:prstGeom prst="rect">
            <a:avLst/>
          </a:prstGeom>
          <a:noFill/>
        </p:spPr>
        <p:txBody>
          <a:bodyPr wrap="none" rtlCol="0">
            <a:spAutoFit/>
          </a:bodyPr>
          <a:lstStyle/>
          <a:p>
            <a:endParaRPr lang="en-US" dirty="0"/>
          </a:p>
        </p:txBody>
      </p:sp>
      <p:graphicFrame>
        <p:nvGraphicFramePr>
          <p:cNvPr id="6" name="Diagram 5"/>
          <p:cNvGraphicFramePr/>
          <p:nvPr>
            <p:extLst>
              <p:ext uri="{D42A27DB-BD31-4B8C-83A1-F6EECF244321}">
                <p14:modId xmlns:p14="http://schemas.microsoft.com/office/powerpoint/2010/main" val="3177303534"/>
              </p:ext>
            </p:extLst>
          </p:nvPr>
        </p:nvGraphicFramePr>
        <p:xfrm>
          <a:off x="226031" y="1510302"/>
          <a:ext cx="11630347" cy="4345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8" name="Straight Connector 17"/>
          <p:cNvCxnSpPr/>
          <p:nvPr/>
        </p:nvCxnSpPr>
        <p:spPr>
          <a:xfrm>
            <a:off x="1119453" y="2616116"/>
            <a:ext cx="0" cy="716280"/>
          </a:xfrm>
          <a:prstGeom prst="line">
            <a:avLst/>
          </a:prstGeom>
          <a:ln w="16510">
            <a:solidFill>
              <a:srgbClr val="0C1C8C"/>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293454" y="4009863"/>
            <a:ext cx="0" cy="716280"/>
          </a:xfrm>
          <a:prstGeom prst="line">
            <a:avLst/>
          </a:prstGeom>
          <a:ln w="16510">
            <a:solidFill>
              <a:srgbClr val="0C1C8C"/>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921130" y="2616116"/>
            <a:ext cx="0" cy="716280"/>
          </a:xfrm>
          <a:prstGeom prst="line">
            <a:avLst/>
          </a:prstGeom>
          <a:ln w="16510">
            <a:solidFill>
              <a:srgbClr val="F0AB0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32628" y="4009863"/>
            <a:ext cx="0" cy="716280"/>
          </a:xfrm>
          <a:prstGeom prst="line">
            <a:avLst/>
          </a:prstGeom>
          <a:ln w="16510">
            <a:solidFill>
              <a:srgbClr val="F0AB00"/>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7395" y="2123868"/>
            <a:ext cx="1417823" cy="400110"/>
          </a:xfrm>
          <a:prstGeom prst="rect">
            <a:avLst/>
          </a:prstGeom>
          <a:noFill/>
        </p:spPr>
        <p:txBody>
          <a:bodyPr wrap="square" rtlCol="0">
            <a:spAutoFit/>
          </a:bodyPr>
          <a:lstStyle/>
          <a:p>
            <a:r>
              <a:rPr lang="tr-TR" sz="2000" b="1" dirty="0" smtClean="0">
                <a:solidFill>
                  <a:srgbClr val="0C1C8C"/>
                </a:solidFill>
              </a:rPr>
              <a:t>+1000</a:t>
            </a:r>
            <a:endParaRPr lang="en-US" sz="2000" b="1" dirty="0">
              <a:solidFill>
                <a:srgbClr val="0C1C8C"/>
              </a:solidFill>
            </a:endParaRPr>
          </a:p>
        </p:txBody>
      </p:sp>
      <p:sp>
        <p:nvSpPr>
          <p:cNvPr id="25" name="TextBox 24"/>
          <p:cNvSpPr txBox="1"/>
          <p:nvPr/>
        </p:nvSpPr>
        <p:spPr>
          <a:xfrm>
            <a:off x="9064748" y="4800501"/>
            <a:ext cx="763601" cy="400110"/>
          </a:xfrm>
          <a:prstGeom prst="rect">
            <a:avLst/>
          </a:prstGeom>
          <a:noFill/>
        </p:spPr>
        <p:txBody>
          <a:bodyPr wrap="square" rtlCol="0">
            <a:spAutoFit/>
          </a:bodyPr>
          <a:lstStyle/>
          <a:p>
            <a:r>
              <a:rPr lang="tr-TR" sz="2000" b="1" dirty="0" smtClean="0">
                <a:solidFill>
                  <a:srgbClr val="0C1C8C"/>
                </a:solidFill>
              </a:rPr>
              <a:t>5-9</a:t>
            </a:r>
            <a:endParaRPr lang="en-US" sz="2000" b="1" dirty="0">
              <a:solidFill>
                <a:srgbClr val="0C1C8C"/>
              </a:solidFill>
            </a:endParaRPr>
          </a:p>
        </p:txBody>
      </p:sp>
      <p:sp>
        <p:nvSpPr>
          <p:cNvPr id="26" name="TextBox 25"/>
          <p:cNvSpPr txBox="1"/>
          <p:nvPr/>
        </p:nvSpPr>
        <p:spPr>
          <a:xfrm>
            <a:off x="2309731" y="4800501"/>
            <a:ext cx="1070467" cy="707886"/>
          </a:xfrm>
          <a:prstGeom prst="rect">
            <a:avLst/>
          </a:prstGeom>
          <a:noFill/>
        </p:spPr>
        <p:txBody>
          <a:bodyPr wrap="square" rtlCol="0">
            <a:spAutoFit/>
          </a:bodyPr>
          <a:lstStyle/>
          <a:p>
            <a:r>
              <a:rPr lang="tr-TR" sz="2000" b="1" dirty="0" smtClean="0">
                <a:solidFill>
                  <a:srgbClr val="FFC000"/>
                </a:solidFill>
              </a:rPr>
              <a:t>+250</a:t>
            </a:r>
          </a:p>
          <a:p>
            <a:r>
              <a:rPr lang="tr-TR" sz="2000" b="1" dirty="0" smtClean="0">
                <a:solidFill>
                  <a:srgbClr val="FFC000"/>
                </a:solidFill>
              </a:rPr>
              <a:t>Kamu</a:t>
            </a:r>
            <a:endParaRPr lang="en-US" sz="2000" b="1" dirty="0">
              <a:solidFill>
                <a:srgbClr val="FFC000"/>
              </a:solidFill>
            </a:endParaRPr>
          </a:p>
        </p:txBody>
      </p:sp>
      <p:sp>
        <p:nvSpPr>
          <p:cNvPr id="27" name="TextBox 26"/>
          <p:cNvSpPr txBox="1"/>
          <p:nvPr/>
        </p:nvSpPr>
        <p:spPr>
          <a:xfrm>
            <a:off x="3910787" y="2123868"/>
            <a:ext cx="1070467" cy="400110"/>
          </a:xfrm>
          <a:prstGeom prst="rect">
            <a:avLst/>
          </a:prstGeom>
          <a:noFill/>
        </p:spPr>
        <p:txBody>
          <a:bodyPr wrap="square" rtlCol="0">
            <a:spAutoFit/>
          </a:bodyPr>
          <a:lstStyle/>
          <a:p>
            <a:r>
              <a:rPr lang="tr-TR" sz="2000" b="1" dirty="0" smtClean="0">
                <a:solidFill>
                  <a:srgbClr val="00B1A9"/>
                </a:solidFill>
              </a:rPr>
              <a:t>+100</a:t>
            </a:r>
            <a:endParaRPr lang="en-US" sz="2000" b="1" dirty="0">
              <a:solidFill>
                <a:srgbClr val="00B1A9"/>
              </a:solidFill>
            </a:endParaRPr>
          </a:p>
        </p:txBody>
      </p:sp>
      <p:cxnSp>
        <p:nvCxnSpPr>
          <p:cNvPr id="28" name="Straight Connector 27"/>
          <p:cNvCxnSpPr/>
          <p:nvPr/>
        </p:nvCxnSpPr>
        <p:spPr>
          <a:xfrm>
            <a:off x="4343958" y="2616116"/>
            <a:ext cx="0" cy="716280"/>
          </a:xfrm>
          <a:prstGeom prst="line">
            <a:avLst/>
          </a:prstGeom>
          <a:ln w="16510">
            <a:solidFill>
              <a:srgbClr val="00B1A9"/>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517875" y="4800501"/>
            <a:ext cx="1070467" cy="400110"/>
          </a:xfrm>
          <a:prstGeom prst="rect">
            <a:avLst/>
          </a:prstGeom>
          <a:noFill/>
        </p:spPr>
        <p:txBody>
          <a:bodyPr wrap="square" rtlCol="0">
            <a:spAutoFit/>
          </a:bodyPr>
          <a:lstStyle/>
          <a:p>
            <a:r>
              <a:rPr lang="tr-TR" sz="2000" b="1" dirty="0" smtClean="0">
                <a:solidFill>
                  <a:srgbClr val="00B0F0"/>
                </a:solidFill>
              </a:rPr>
              <a:t>50-99</a:t>
            </a:r>
            <a:endParaRPr lang="en-US" sz="2000" b="1" dirty="0">
              <a:solidFill>
                <a:srgbClr val="00B0F0"/>
              </a:solidFill>
            </a:endParaRPr>
          </a:p>
        </p:txBody>
      </p:sp>
      <p:cxnSp>
        <p:nvCxnSpPr>
          <p:cNvPr id="30" name="Straight Connector 29"/>
          <p:cNvCxnSpPr/>
          <p:nvPr/>
        </p:nvCxnSpPr>
        <p:spPr>
          <a:xfrm>
            <a:off x="5975836" y="4009863"/>
            <a:ext cx="0" cy="716280"/>
          </a:xfrm>
          <a:prstGeom prst="line">
            <a:avLst/>
          </a:prstGeom>
          <a:ln w="16510">
            <a:solidFill>
              <a:srgbClr val="00B9E3"/>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28178" y="2616116"/>
            <a:ext cx="0" cy="716280"/>
          </a:xfrm>
          <a:prstGeom prst="line">
            <a:avLst/>
          </a:prstGeom>
          <a:ln w="1651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092944" y="2123868"/>
            <a:ext cx="1070467" cy="400110"/>
          </a:xfrm>
          <a:prstGeom prst="rect">
            <a:avLst/>
          </a:prstGeom>
          <a:noFill/>
        </p:spPr>
        <p:txBody>
          <a:bodyPr wrap="square" rtlCol="0">
            <a:spAutoFit/>
          </a:bodyPr>
          <a:lstStyle/>
          <a:p>
            <a:r>
              <a:rPr lang="tr-TR" sz="2000" b="1" dirty="0" smtClean="0">
                <a:solidFill>
                  <a:srgbClr val="FF0000"/>
                </a:solidFill>
              </a:rPr>
              <a:t>10-49</a:t>
            </a:r>
            <a:endParaRPr lang="en-US" sz="2000" b="1" dirty="0">
              <a:solidFill>
                <a:srgbClr val="FF0000"/>
              </a:solidFill>
            </a:endParaRPr>
          </a:p>
        </p:txBody>
      </p:sp>
      <p:sp>
        <p:nvSpPr>
          <p:cNvPr id="33" name="TextBox 32"/>
          <p:cNvSpPr txBox="1"/>
          <p:nvPr/>
        </p:nvSpPr>
        <p:spPr>
          <a:xfrm>
            <a:off x="9646920" y="2123868"/>
            <a:ext cx="2126858" cy="400110"/>
          </a:xfrm>
          <a:prstGeom prst="rect">
            <a:avLst/>
          </a:prstGeom>
          <a:noFill/>
        </p:spPr>
        <p:txBody>
          <a:bodyPr wrap="square" rtlCol="0">
            <a:spAutoFit/>
          </a:bodyPr>
          <a:lstStyle/>
          <a:p>
            <a:pPr algn="ctr"/>
            <a:r>
              <a:rPr lang="tr-TR" sz="2000" b="1" dirty="0" smtClean="0">
                <a:solidFill>
                  <a:srgbClr val="FFC000"/>
                </a:solidFill>
              </a:rPr>
              <a:t>Yeniden Katılım</a:t>
            </a:r>
            <a:endParaRPr lang="en-US" sz="2000" b="1" dirty="0">
              <a:solidFill>
                <a:srgbClr val="FFC000"/>
              </a:solidFill>
            </a:endParaRPr>
          </a:p>
        </p:txBody>
      </p:sp>
    </p:spTree>
    <p:extLst>
      <p:ext uri="{BB962C8B-B14F-4D97-AF65-F5344CB8AC3E}">
        <p14:creationId xmlns:p14="http://schemas.microsoft.com/office/powerpoint/2010/main" val="3668578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err="1" smtClean="0"/>
              <a:t>Otomatik</a:t>
            </a:r>
            <a:r>
              <a:rPr lang="en-GB" dirty="0" smtClean="0"/>
              <a:t> </a:t>
            </a:r>
            <a:r>
              <a:rPr lang="en-GB" dirty="0" err="1" smtClean="0"/>
              <a:t>Katılımın</a:t>
            </a:r>
            <a:r>
              <a:rPr lang="en-GB" dirty="0" smtClean="0"/>
              <a:t> </a:t>
            </a:r>
            <a:r>
              <a:rPr lang="en-GB" dirty="0" err="1" smtClean="0"/>
              <a:t>Özellikleri</a:t>
            </a:r>
            <a:endParaRPr lang="tr-TR" dirty="0"/>
          </a:p>
        </p:txBody>
      </p:sp>
      <p:sp>
        <p:nvSpPr>
          <p:cNvPr id="5" name="Slide Number Placeholder 4"/>
          <p:cNvSpPr>
            <a:spLocks noGrp="1"/>
          </p:cNvSpPr>
          <p:nvPr>
            <p:ph type="sldNum" sz="quarter" idx="14"/>
          </p:nvPr>
        </p:nvSpPr>
        <p:spPr>
          <a:xfrm>
            <a:off x="339311" y="6193680"/>
            <a:ext cx="297692" cy="314683"/>
          </a:xfrm>
        </p:spPr>
        <p:txBody>
          <a:bodyPr/>
          <a:lstStyle/>
          <a:p>
            <a:pPr>
              <a:defRPr/>
            </a:pPr>
            <a:fld id="{66FBB89C-55A5-4BCD-A97B-56F7BD03F2BD}" type="slidenum">
              <a:rPr lang="uk-UA" smtClean="0">
                <a:solidFill>
                  <a:srgbClr val="004FB6"/>
                </a:solidFill>
              </a:rPr>
              <a:pPr>
                <a:defRPr/>
              </a:pPr>
              <a:t>15</a:t>
            </a:fld>
            <a:endParaRPr lang="uk-UA" dirty="0">
              <a:solidFill>
                <a:srgbClr val="004FB6"/>
              </a:solidFill>
            </a:endParaRPr>
          </a:p>
        </p:txBody>
      </p:sp>
      <p:cxnSp>
        <p:nvCxnSpPr>
          <p:cNvPr id="9" name="Straight Connector 34"/>
          <p:cNvCxnSpPr/>
          <p:nvPr/>
        </p:nvCxnSpPr>
        <p:spPr>
          <a:xfrm>
            <a:off x="5370112" y="1061470"/>
            <a:ext cx="0" cy="4924267"/>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1927" y="1380343"/>
            <a:ext cx="926993" cy="857533"/>
          </a:xfrm>
          <a:prstGeom prst="rect">
            <a:avLst/>
          </a:prstGeom>
        </p:spPr>
      </p:pic>
      <p:sp>
        <p:nvSpPr>
          <p:cNvPr id="11" name="Rectangle 10"/>
          <p:cNvSpPr/>
          <p:nvPr/>
        </p:nvSpPr>
        <p:spPr>
          <a:xfrm>
            <a:off x="1262320" y="1868544"/>
            <a:ext cx="2675732" cy="369332"/>
          </a:xfrm>
          <a:prstGeom prst="rect">
            <a:avLst/>
          </a:prstGeom>
        </p:spPr>
        <p:txBody>
          <a:bodyPr wrap="none">
            <a:spAutoFit/>
          </a:bodyPr>
          <a:lstStyle/>
          <a:p>
            <a:r>
              <a:rPr lang="tr-TR" b="1" dirty="0" smtClean="0">
                <a:solidFill>
                  <a:srgbClr val="00B1A9"/>
                </a:solidFill>
              </a:rPr>
              <a:t>İşveren</a:t>
            </a:r>
            <a:r>
              <a:rPr lang="en-GB" b="1" dirty="0" smtClean="0">
                <a:solidFill>
                  <a:srgbClr val="00B1A9"/>
                </a:solidFill>
              </a:rPr>
              <a:t>in</a:t>
            </a:r>
            <a:r>
              <a:rPr lang="tr-TR" b="1" dirty="0" smtClean="0">
                <a:solidFill>
                  <a:srgbClr val="00B1A9"/>
                </a:solidFill>
              </a:rPr>
              <a:t> Yükümlükler</a:t>
            </a:r>
            <a:r>
              <a:rPr lang="en-GB" b="1" dirty="0" err="1" smtClean="0">
                <a:solidFill>
                  <a:srgbClr val="00B1A9"/>
                </a:solidFill>
              </a:rPr>
              <a:t>i</a:t>
            </a:r>
            <a:endParaRPr lang="en-US" b="1" dirty="0">
              <a:solidFill>
                <a:srgbClr val="00B1A9"/>
              </a:solidFill>
            </a:endParaRPr>
          </a:p>
        </p:txBody>
      </p:sp>
      <p:sp>
        <p:nvSpPr>
          <p:cNvPr id="12" name="Title 1"/>
          <p:cNvSpPr txBox="1">
            <a:spLocks/>
          </p:cNvSpPr>
          <p:nvPr/>
        </p:nvSpPr>
        <p:spPr>
          <a:xfrm>
            <a:off x="6773026" y="1891891"/>
            <a:ext cx="2644140" cy="374559"/>
          </a:xfrm>
          <a:prstGeom prst="rect">
            <a:avLst/>
          </a:prstGeom>
        </p:spPr>
        <p:txBody>
          <a:bodyPr>
            <a:normAutofit/>
          </a:bodyPr>
          <a:lstStyle>
            <a:lvl1pPr algn="l" rtl="0" eaLnBrk="0" fontAlgn="base" hangingPunct="0">
              <a:spcBef>
                <a:spcPct val="0"/>
              </a:spcBef>
              <a:spcAft>
                <a:spcPct val="0"/>
              </a:spcAft>
              <a:defRPr lang="en-US" sz="4400" b="1" kern="1200" dirty="0">
                <a:solidFill>
                  <a:schemeClr val="accent2"/>
                </a:solidFill>
                <a:latin typeface="+mj-lt"/>
                <a:ea typeface="+mj-ea"/>
                <a:cs typeface="+mj-cs"/>
              </a:defRPr>
            </a:lvl1pPr>
            <a:lvl2pPr algn="l" rtl="0" eaLnBrk="0" fontAlgn="base" hangingPunct="0">
              <a:spcBef>
                <a:spcPct val="0"/>
              </a:spcBef>
              <a:spcAft>
                <a:spcPct val="0"/>
              </a:spcAft>
              <a:defRPr sz="4400" b="1">
                <a:solidFill>
                  <a:schemeClr val="accent2"/>
                </a:solidFill>
                <a:latin typeface="Century Gothic" panose="020B0502020202020204" pitchFamily="34" charset="0"/>
              </a:defRPr>
            </a:lvl2pPr>
            <a:lvl3pPr algn="l" rtl="0" eaLnBrk="0" fontAlgn="base" hangingPunct="0">
              <a:spcBef>
                <a:spcPct val="0"/>
              </a:spcBef>
              <a:spcAft>
                <a:spcPct val="0"/>
              </a:spcAft>
              <a:defRPr sz="4400" b="1">
                <a:solidFill>
                  <a:schemeClr val="accent2"/>
                </a:solidFill>
                <a:latin typeface="Century Gothic" panose="020B0502020202020204" pitchFamily="34" charset="0"/>
              </a:defRPr>
            </a:lvl3pPr>
            <a:lvl4pPr algn="l" rtl="0" eaLnBrk="0" fontAlgn="base" hangingPunct="0">
              <a:spcBef>
                <a:spcPct val="0"/>
              </a:spcBef>
              <a:spcAft>
                <a:spcPct val="0"/>
              </a:spcAft>
              <a:defRPr sz="4400" b="1">
                <a:solidFill>
                  <a:schemeClr val="accent2"/>
                </a:solidFill>
                <a:latin typeface="Century Gothic" panose="020B0502020202020204" pitchFamily="34" charset="0"/>
              </a:defRPr>
            </a:lvl4pPr>
            <a:lvl5pPr algn="l" rtl="0" eaLnBrk="0" fontAlgn="base" hangingPunct="0">
              <a:spcBef>
                <a:spcPct val="0"/>
              </a:spcBef>
              <a:spcAft>
                <a:spcPct val="0"/>
              </a:spcAft>
              <a:defRPr sz="4400" b="1">
                <a:solidFill>
                  <a:schemeClr val="accent2"/>
                </a:solidFill>
                <a:latin typeface="Century Gothic" panose="020B0502020202020204" pitchFamily="34" charset="0"/>
              </a:defRPr>
            </a:lvl5pPr>
            <a:lvl6pPr marL="457200" algn="l" rtl="0" fontAlgn="base">
              <a:spcBef>
                <a:spcPct val="0"/>
              </a:spcBef>
              <a:spcAft>
                <a:spcPct val="0"/>
              </a:spcAft>
              <a:defRPr sz="4400" b="1">
                <a:solidFill>
                  <a:schemeClr val="accent2"/>
                </a:solidFill>
                <a:latin typeface="Century Gothic" panose="020B0502020202020204" pitchFamily="34" charset="0"/>
              </a:defRPr>
            </a:lvl6pPr>
            <a:lvl7pPr marL="914400" algn="l" rtl="0" fontAlgn="base">
              <a:spcBef>
                <a:spcPct val="0"/>
              </a:spcBef>
              <a:spcAft>
                <a:spcPct val="0"/>
              </a:spcAft>
              <a:defRPr sz="4400" b="1">
                <a:solidFill>
                  <a:schemeClr val="accent2"/>
                </a:solidFill>
                <a:latin typeface="Century Gothic" panose="020B0502020202020204" pitchFamily="34" charset="0"/>
              </a:defRPr>
            </a:lvl7pPr>
            <a:lvl8pPr marL="1371600" algn="l" rtl="0" fontAlgn="base">
              <a:spcBef>
                <a:spcPct val="0"/>
              </a:spcBef>
              <a:spcAft>
                <a:spcPct val="0"/>
              </a:spcAft>
              <a:defRPr sz="4400" b="1">
                <a:solidFill>
                  <a:schemeClr val="accent2"/>
                </a:solidFill>
                <a:latin typeface="Century Gothic" panose="020B0502020202020204" pitchFamily="34" charset="0"/>
              </a:defRPr>
            </a:lvl8pPr>
            <a:lvl9pPr marL="1828800" algn="l" rtl="0" fontAlgn="base">
              <a:spcBef>
                <a:spcPct val="0"/>
              </a:spcBef>
              <a:spcAft>
                <a:spcPct val="0"/>
              </a:spcAft>
              <a:defRPr sz="4400" b="1">
                <a:solidFill>
                  <a:schemeClr val="accent2"/>
                </a:solidFill>
                <a:latin typeface="Century Gothic" panose="020B0502020202020204" pitchFamily="34" charset="0"/>
              </a:defRPr>
            </a:lvl9pPr>
          </a:lstStyle>
          <a:p>
            <a:r>
              <a:rPr lang="tr-TR" sz="1800" dirty="0" smtClean="0">
                <a:solidFill>
                  <a:srgbClr val="00B1A9"/>
                </a:solidFill>
              </a:rPr>
              <a:t>Çalışan</a:t>
            </a:r>
            <a:r>
              <a:rPr lang="en-GB" sz="1800" dirty="0" smtClean="0">
                <a:solidFill>
                  <a:srgbClr val="00B1A9"/>
                </a:solidFill>
              </a:rPr>
              <a:t>ın</a:t>
            </a:r>
            <a:r>
              <a:rPr lang="tr-TR" sz="1800" dirty="0" smtClean="0">
                <a:solidFill>
                  <a:srgbClr val="00B1A9"/>
                </a:solidFill>
              </a:rPr>
              <a:t> Hakları </a:t>
            </a:r>
            <a:endParaRPr lang="tr-TR" sz="1800" dirty="0">
              <a:solidFill>
                <a:srgbClr val="00B1A9"/>
              </a:solidFill>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5463" r="15822" b="5714"/>
          <a:stretch/>
        </p:blipFill>
        <p:spPr>
          <a:xfrm>
            <a:off x="290335" y="1472911"/>
            <a:ext cx="901147" cy="927376"/>
          </a:xfrm>
          <a:prstGeom prst="ellipse">
            <a:avLst/>
          </a:prstGeom>
        </p:spPr>
      </p:pic>
      <p:sp>
        <p:nvSpPr>
          <p:cNvPr id="14" name="Oval 13"/>
          <p:cNvSpPr/>
          <p:nvPr/>
        </p:nvSpPr>
        <p:spPr>
          <a:xfrm>
            <a:off x="456243" y="2809802"/>
            <a:ext cx="610557" cy="610557"/>
          </a:xfrm>
          <a:prstGeom prst="ellipse">
            <a:avLst/>
          </a:prstGeom>
          <a:blipFill rotWithShape="1">
            <a:blip r:embed="rId5"/>
            <a:stretch>
              <a:fillRect/>
            </a:stretch>
          </a:blipFill>
          <a:ln w="19050" cap="flat" cmpd="sng" algn="ctr">
            <a:solidFill>
              <a:srgbClr val="004FB6"/>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5" name="Oval 14"/>
          <p:cNvSpPr/>
          <p:nvPr/>
        </p:nvSpPr>
        <p:spPr>
          <a:xfrm>
            <a:off x="463862" y="3616169"/>
            <a:ext cx="595318" cy="595318"/>
          </a:xfrm>
          <a:prstGeom prst="ellipse">
            <a:avLst/>
          </a:prstGeom>
          <a:blipFill rotWithShape="1">
            <a:blip r:embed="rId6"/>
            <a:stretch>
              <a:fillRect/>
            </a:stretch>
          </a:blipFill>
          <a:ln w="19050" cap="flat" cmpd="sng" algn="ctr">
            <a:solidFill>
              <a:srgbClr val="004FB6"/>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6" name="Oval 15"/>
          <p:cNvSpPr/>
          <p:nvPr/>
        </p:nvSpPr>
        <p:spPr>
          <a:xfrm>
            <a:off x="452433" y="4407297"/>
            <a:ext cx="618177" cy="618177"/>
          </a:xfrm>
          <a:prstGeom prst="ellipse">
            <a:avLst/>
          </a:prstGeom>
          <a:blipFill rotWithShape="1">
            <a:blip r:embed="rId7"/>
            <a:stretch>
              <a:fillRect/>
            </a:stretch>
          </a:blipFill>
          <a:ln w="19050" cap="flat" cmpd="sng" algn="ctr">
            <a:solidFill>
              <a:srgbClr val="004FB6"/>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8" name="Oval 17"/>
          <p:cNvSpPr/>
          <p:nvPr/>
        </p:nvSpPr>
        <p:spPr>
          <a:xfrm>
            <a:off x="452433" y="5221283"/>
            <a:ext cx="618177" cy="618177"/>
          </a:xfrm>
          <a:prstGeom prst="ellipse">
            <a:avLst/>
          </a:prstGeom>
          <a:blipFill rotWithShape="1">
            <a:blip r:embed="rId8"/>
            <a:stretch>
              <a:fillRect/>
            </a:stretch>
          </a:blipFill>
          <a:ln w="19050" cap="flat" cmpd="sng" algn="ctr">
            <a:solidFill>
              <a:srgbClr val="004FB6"/>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20" name="Oval 19"/>
          <p:cNvSpPr/>
          <p:nvPr/>
        </p:nvSpPr>
        <p:spPr>
          <a:xfrm>
            <a:off x="5670049" y="2825905"/>
            <a:ext cx="578351" cy="578351"/>
          </a:xfrm>
          <a:prstGeom prst="ellipse">
            <a:avLst/>
          </a:prstGeom>
          <a:blipFill rotWithShape="1">
            <a:blip r:embed="rId9"/>
            <a:stretch>
              <a:fillRect/>
            </a:stretch>
          </a:blipFill>
          <a:ln w="28575" cap="flat" cmpd="sng" algn="ctr">
            <a:solidFill>
              <a:srgbClr val="0070C0"/>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21" name="Oval 20"/>
          <p:cNvSpPr/>
          <p:nvPr/>
        </p:nvSpPr>
        <p:spPr>
          <a:xfrm>
            <a:off x="5670048" y="3643870"/>
            <a:ext cx="578351" cy="578351"/>
          </a:xfrm>
          <a:prstGeom prst="ellipse">
            <a:avLst/>
          </a:prstGeom>
          <a:blipFill rotWithShape="1">
            <a:blip r:embed="rId10"/>
            <a:stretch>
              <a:fillRect/>
            </a:stretch>
          </a:blipFill>
          <a:ln w="28575" cap="flat" cmpd="sng" algn="ctr">
            <a:solidFill>
              <a:srgbClr val="0070C0"/>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22" name="Oval 21"/>
          <p:cNvSpPr/>
          <p:nvPr/>
        </p:nvSpPr>
        <p:spPr>
          <a:xfrm>
            <a:off x="5670048" y="4461835"/>
            <a:ext cx="578351" cy="578351"/>
          </a:xfrm>
          <a:prstGeom prst="ellipse">
            <a:avLst/>
          </a:prstGeom>
          <a:blipFill rotWithShape="1">
            <a:blip r:embed="rId11"/>
            <a:stretch>
              <a:fillRect/>
            </a:stretch>
          </a:blipFill>
          <a:ln w="28575" cap="flat" cmpd="sng" algn="ctr">
            <a:solidFill>
              <a:srgbClr val="0070C0"/>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23" name="Oval 22"/>
          <p:cNvSpPr/>
          <p:nvPr/>
        </p:nvSpPr>
        <p:spPr>
          <a:xfrm>
            <a:off x="5670048" y="5279801"/>
            <a:ext cx="578351" cy="578351"/>
          </a:xfrm>
          <a:prstGeom prst="ellipse">
            <a:avLst/>
          </a:prstGeom>
          <a:blipFill rotWithShape="1">
            <a:blip r:embed="rId12"/>
            <a:stretch>
              <a:fillRect/>
            </a:stretch>
          </a:blipFill>
          <a:ln w="28575" cap="flat" cmpd="sng" algn="ctr">
            <a:solidFill>
              <a:srgbClr val="0070C0"/>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24" name="Rectangle 23"/>
          <p:cNvSpPr/>
          <p:nvPr/>
        </p:nvSpPr>
        <p:spPr>
          <a:xfrm>
            <a:off x="1108529" y="2976581"/>
            <a:ext cx="1766830" cy="276999"/>
          </a:xfrm>
          <a:prstGeom prst="rect">
            <a:avLst/>
          </a:prstGeom>
        </p:spPr>
        <p:txBody>
          <a:bodyPr wrap="none">
            <a:spAutoFit/>
          </a:bodyPr>
          <a:lstStyle/>
          <a:p>
            <a:r>
              <a:rPr lang="tr-TR" sz="1200" dirty="0" smtClean="0">
                <a:solidFill>
                  <a:srgbClr val="002060"/>
                </a:solidFill>
              </a:rPr>
              <a:t>Emeklilik Şirketi Seçimi</a:t>
            </a:r>
            <a:endParaRPr lang="en-US" sz="1200" dirty="0">
              <a:solidFill>
                <a:srgbClr val="002060"/>
              </a:solidFill>
            </a:endParaRPr>
          </a:p>
        </p:txBody>
      </p:sp>
      <p:sp>
        <p:nvSpPr>
          <p:cNvPr id="25" name="Rectangle 24"/>
          <p:cNvSpPr/>
          <p:nvPr/>
        </p:nvSpPr>
        <p:spPr>
          <a:xfrm>
            <a:off x="1108529" y="3850899"/>
            <a:ext cx="2359941" cy="276999"/>
          </a:xfrm>
          <a:prstGeom prst="rect">
            <a:avLst/>
          </a:prstGeom>
        </p:spPr>
        <p:txBody>
          <a:bodyPr wrap="none">
            <a:spAutoFit/>
          </a:bodyPr>
          <a:lstStyle/>
          <a:p>
            <a:r>
              <a:rPr lang="tr-TR" sz="1200" dirty="0" smtClean="0">
                <a:solidFill>
                  <a:srgbClr val="002060"/>
                </a:solidFill>
              </a:rPr>
              <a:t>Başlangıç Fon Dağılımı Tercihi</a:t>
            </a:r>
            <a:endParaRPr lang="en-US" sz="1200" dirty="0">
              <a:solidFill>
                <a:srgbClr val="002060"/>
              </a:solidFill>
            </a:endParaRPr>
          </a:p>
        </p:txBody>
      </p:sp>
      <p:sp>
        <p:nvSpPr>
          <p:cNvPr id="26" name="Rectangle 25"/>
          <p:cNvSpPr/>
          <p:nvPr/>
        </p:nvSpPr>
        <p:spPr>
          <a:xfrm>
            <a:off x="1125555" y="4652581"/>
            <a:ext cx="2754280" cy="276999"/>
          </a:xfrm>
          <a:prstGeom prst="rect">
            <a:avLst/>
          </a:prstGeom>
        </p:spPr>
        <p:txBody>
          <a:bodyPr wrap="none">
            <a:spAutoFit/>
          </a:bodyPr>
          <a:lstStyle/>
          <a:p>
            <a:r>
              <a:rPr lang="tr-TR" sz="1200" dirty="0" smtClean="0">
                <a:solidFill>
                  <a:srgbClr val="002060"/>
                </a:solidFill>
              </a:rPr>
              <a:t>Katkı Payı Tutarlarının Gönderilmesi</a:t>
            </a:r>
            <a:endParaRPr lang="en-US" sz="1200" dirty="0">
              <a:solidFill>
                <a:srgbClr val="002060"/>
              </a:solidFill>
            </a:endParaRPr>
          </a:p>
        </p:txBody>
      </p:sp>
      <p:sp>
        <p:nvSpPr>
          <p:cNvPr id="27" name="Rectangle 26"/>
          <p:cNvSpPr/>
          <p:nvPr/>
        </p:nvSpPr>
        <p:spPr>
          <a:xfrm>
            <a:off x="1183470" y="5393055"/>
            <a:ext cx="1303562" cy="276999"/>
          </a:xfrm>
          <a:prstGeom prst="rect">
            <a:avLst/>
          </a:prstGeom>
        </p:spPr>
        <p:txBody>
          <a:bodyPr wrap="none">
            <a:spAutoFit/>
          </a:bodyPr>
          <a:lstStyle/>
          <a:p>
            <a:r>
              <a:rPr lang="tr-TR" sz="1200" dirty="0" smtClean="0">
                <a:solidFill>
                  <a:srgbClr val="002060"/>
                </a:solidFill>
              </a:rPr>
              <a:t>Cezai Yaptırım </a:t>
            </a:r>
            <a:endParaRPr lang="en-US" sz="1200" dirty="0">
              <a:solidFill>
                <a:srgbClr val="002060"/>
              </a:solidFill>
            </a:endParaRPr>
          </a:p>
        </p:txBody>
      </p:sp>
      <p:sp>
        <p:nvSpPr>
          <p:cNvPr id="28" name="Rectangle 27"/>
          <p:cNvSpPr/>
          <p:nvPr/>
        </p:nvSpPr>
        <p:spPr>
          <a:xfrm>
            <a:off x="6346522" y="2976581"/>
            <a:ext cx="2071401" cy="276999"/>
          </a:xfrm>
          <a:prstGeom prst="rect">
            <a:avLst/>
          </a:prstGeom>
        </p:spPr>
        <p:txBody>
          <a:bodyPr wrap="none">
            <a:spAutoFit/>
          </a:bodyPr>
          <a:lstStyle/>
          <a:p>
            <a:r>
              <a:rPr lang="tr-TR" sz="1200" dirty="0" smtClean="0">
                <a:solidFill>
                  <a:srgbClr val="002060"/>
                </a:solidFill>
              </a:rPr>
              <a:t>Prime Esas Kazancın %3’ü</a:t>
            </a:r>
            <a:endParaRPr lang="en-US" sz="1200" dirty="0">
              <a:solidFill>
                <a:srgbClr val="002060"/>
              </a:solidFill>
            </a:endParaRPr>
          </a:p>
        </p:txBody>
      </p:sp>
      <p:sp>
        <p:nvSpPr>
          <p:cNvPr id="30" name="Rectangle 29"/>
          <p:cNvSpPr/>
          <p:nvPr/>
        </p:nvSpPr>
        <p:spPr>
          <a:xfrm>
            <a:off x="6346522" y="3776546"/>
            <a:ext cx="1172116" cy="276999"/>
          </a:xfrm>
          <a:prstGeom prst="rect">
            <a:avLst/>
          </a:prstGeom>
        </p:spPr>
        <p:txBody>
          <a:bodyPr wrap="none">
            <a:spAutoFit/>
          </a:bodyPr>
          <a:lstStyle/>
          <a:p>
            <a:r>
              <a:rPr lang="tr-TR" sz="1200" dirty="0" smtClean="0">
                <a:solidFill>
                  <a:srgbClr val="002060"/>
                </a:solidFill>
              </a:rPr>
              <a:t>%25 + 1000 TL</a:t>
            </a:r>
            <a:endParaRPr lang="en-US" sz="1200" dirty="0">
              <a:solidFill>
                <a:srgbClr val="002060"/>
              </a:solidFill>
            </a:endParaRPr>
          </a:p>
        </p:txBody>
      </p:sp>
      <p:sp>
        <p:nvSpPr>
          <p:cNvPr id="31" name="Rectangle 30"/>
          <p:cNvSpPr/>
          <p:nvPr/>
        </p:nvSpPr>
        <p:spPr>
          <a:xfrm>
            <a:off x="6346522" y="4576511"/>
            <a:ext cx="1568058" cy="276999"/>
          </a:xfrm>
          <a:prstGeom prst="rect">
            <a:avLst/>
          </a:prstGeom>
        </p:spPr>
        <p:txBody>
          <a:bodyPr wrap="none">
            <a:spAutoFit/>
          </a:bodyPr>
          <a:lstStyle/>
          <a:p>
            <a:r>
              <a:rPr lang="tr-TR" sz="1200" dirty="0" smtClean="0">
                <a:solidFill>
                  <a:srgbClr val="002060"/>
                </a:solidFill>
              </a:rPr>
              <a:t>Fon Dağılım Tercihi</a:t>
            </a:r>
            <a:endParaRPr lang="en-US" sz="1200" dirty="0">
              <a:solidFill>
                <a:srgbClr val="002060"/>
              </a:solidFill>
            </a:endParaRPr>
          </a:p>
        </p:txBody>
      </p:sp>
      <p:sp>
        <p:nvSpPr>
          <p:cNvPr id="32" name="Rectangle 31"/>
          <p:cNvSpPr/>
          <p:nvPr/>
        </p:nvSpPr>
        <p:spPr>
          <a:xfrm>
            <a:off x="6413264" y="5376475"/>
            <a:ext cx="2983509" cy="276999"/>
          </a:xfrm>
          <a:prstGeom prst="rect">
            <a:avLst/>
          </a:prstGeom>
        </p:spPr>
        <p:txBody>
          <a:bodyPr wrap="none">
            <a:spAutoFit/>
          </a:bodyPr>
          <a:lstStyle/>
          <a:p>
            <a:r>
              <a:rPr lang="tr-TR" sz="1200" dirty="0" smtClean="0">
                <a:solidFill>
                  <a:srgbClr val="002060"/>
                </a:solidFill>
              </a:rPr>
              <a:t>Emeklilikte maaşa ek %5 Devlet Katkısı</a:t>
            </a:r>
            <a:endParaRPr lang="en-US" sz="1200" dirty="0">
              <a:solidFill>
                <a:srgbClr val="002060"/>
              </a:solidFill>
            </a:endParaRPr>
          </a:p>
        </p:txBody>
      </p:sp>
    </p:spTree>
    <p:extLst>
      <p:ext uri="{BB962C8B-B14F-4D97-AF65-F5344CB8AC3E}">
        <p14:creationId xmlns:p14="http://schemas.microsoft.com/office/powerpoint/2010/main" val="1515658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2440" y="302937"/>
            <a:ext cx="11441339" cy="1169551"/>
          </a:xfrm>
        </p:spPr>
        <p:txBody>
          <a:bodyPr/>
          <a:lstStyle/>
          <a:p>
            <a:r>
              <a:rPr lang="en-GB" dirty="0" err="1" smtClean="0"/>
              <a:t>Katılımcı</a:t>
            </a:r>
            <a:r>
              <a:rPr lang="en-GB" dirty="0" smtClean="0"/>
              <a:t> </a:t>
            </a:r>
            <a:r>
              <a:rPr lang="en-GB" dirty="0" err="1" smtClean="0"/>
              <a:t>Sayısı</a:t>
            </a:r>
            <a:r>
              <a:rPr lang="en-GB" dirty="0" smtClean="0"/>
              <a:t> (</a:t>
            </a:r>
            <a:r>
              <a:rPr lang="en-GB" b="0" dirty="0" err="1" smtClean="0"/>
              <a:t>Milyon</a:t>
            </a:r>
            <a:r>
              <a:rPr lang="en-GB" dirty="0" smtClean="0"/>
              <a:t>)</a:t>
            </a:r>
            <a:endParaRPr lang="tr-TR" dirty="0"/>
          </a:p>
          <a:p>
            <a:endParaRPr lang="en-US" dirty="0"/>
          </a:p>
        </p:txBody>
      </p:sp>
      <p:sp>
        <p:nvSpPr>
          <p:cNvPr id="5" name="Slide Number Placeholder 4"/>
          <p:cNvSpPr>
            <a:spLocks noGrp="1"/>
          </p:cNvSpPr>
          <p:nvPr>
            <p:ph type="sldNum" sz="quarter" idx="14"/>
          </p:nvPr>
        </p:nvSpPr>
        <p:spPr/>
        <p:txBody>
          <a:bodyPr/>
          <a:lstStyle/>
          <a:p>
            <a:pPr>
              <a:defRPr/>
            </a:pPr>
            <a:fld id="{66FBB89C-55A5-4BCD-A97B-56F7BD03F2BD}" type="slidenum">
              <a:rPr lang="uk-UA" smtClean="0">
                <a:solidFill>
                  <a:srgbClr val="004FB6"/>
                </a:solidFill>
              </a:rPr>
              <a:pPr>
                <a:defRPr/>
              </a:pPr>
              <a:t>16</a:t>
            </a:fld>
            <a:endParaRPr lang="uk-UA" dirty="0">
              <a:solidFill>
                <a:srgbClr val="004FB6"/>
              </a:solidFill>
            </a:endParaRPr>
          </a:p>
        </p:txBody>
      </p:sp>
      <p:graphicFrame>
        <p:nvGraphicFramePr>
          <p:cNvPr id="7" name="Chart 6"/>
          <p:cNvGraphicFramePr>
            <a:graphicFrameLocks/>
          </p:cNvGraphicFramePr>
          <p:nvPr>
            <p:extLst>
              <p:ext uri="{D42A27DB-BD31-4B8C-83A1-F6EECF244321}">
                <p14:modId xmlns:p14="http://schemas.microsoft.com/office/powerpoint/2010/main" val="2249384726"/>
              </p:ext>
            </p:extLst>
          </p:nvPr>
        </p:nvGraphicFramePr>
        <p:xfrm>
          <a:off x="-1" y="1649895"/>
          <a:ext cx="11857383" cy="43732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74785" y="5892307"/>
            <a:ext cx="1699504" cy="261610"/>
          </a:xfrm>
          <a:prstGeom prst="rect">
            <a:avLst/>
          </a:prstGeom>
          <a:noFill/>
        </p:spPr>
        <p:txBody>
          <a:bodyPr wrap="none" rtlCol="0">
            <a:spAutoFit/>
          </a:bodyPr>
          <a:lstStyle/>
          <a:p>
            <a:r>
              <a:rPr lang="tr-TR" sz="1100" dirty="0" smtClean="0"/>
              <a:t>*21.09.2018 EGM Verisi</a:t>
            </a:r>
            <a:endParaRPr lang="en-US" sz="1100" dirty="0"/>
          </a:p>
        </p:txBody>
      </p:sp>
      <p:sp>
        <p:nvSpPr>
          <p:cNvPr id="6" name="TextBox 5"/>
          <p:cNvSpPr txBox="1"/>
          <p:nvPr/>
        </p:nvSpPr>
        <p:spPr>
          <a:xfrm>
            <a:off x="11491328" y="5096933"/>
            <a:ext cx="282450" cy="369332"/>
          </a:xfrm>
          <a:prstGeom prst="rect">
            <a:avLst/>
          </a:prstGeom>
          <a:noFill/>
        </p:spPr>
        <p:txBody>
          <a:bodyPr wrap="none" rtlCol="0">
            <a:spAutoFit/>
          </a:bodyPr>
          <a:lstStyle/>
          <a:p>
            <a:r>
              <a:rPr lang="tr-TR" dirty="0" smtClean="0"/>
              <a:t>*</a:t>
            </a:r>
            <a:endParaRPr lang="en-US" dirty="0"/>
          </a:p>
        </p:txBody>
      </p:sp>
    </p:spTree>
    <p:extLst>
      <p:ext uri="{BB962C8B-B14F-4D97-AF65-F5344CB8AC3E}">
        <p14:creationId xmlns:p14="http://schemas.microsoft.com/office/powerpoint/2010/main" val="1840138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2440" y="302937"/>
            <a:ext cx="11441339" cy="1169551"/>
          </a:xfrm>
        </p:spPr>
        <p:txBody>
          <a:bodyPr/>
          <a:lstStyle/>
          <a:p>
            <a:r>
              <a:rPr lang="en-GB" dirty="0" err="1" smtClean="0"/>
              <a:t>Fon</a:t>
            </a:r>
            <a:r>
              <a:rPr lang="en-GB" dirty="0" smtClean="0"/>
              <a:t> </a:t>
            </a:r>
            <a:r>
              <a:rPr lang="en-GB" dirty="0" err="1" smtClean="0"/>
              <a:t>Büyüklüğü</a:t>
            </a:r>
            <a:r>
              <a:rPr lang="en-GB" dirty="0" smtClean="0"/>
              <a:t> (</a:t>
            </a:r>
            <a:r>
              <a:rPr lang="en-GB" b="0" dirty="0" err="1" smtClean="0"/>
              <a:t>Milyar</a:t>
            </a:r>
            <a:r>
              <a:rPr lang="en-GB" b="0" dirty="0" smtClean="0"/>
              <a:t> TL</a:t>
            </a:r>
            <a:r>
              <a:rPr lang="en-GB" dirty="0" smtClean="0"/>
              <a:t>)</a:t>
            </a:r>
            <a:endParaRPr lang="tr-TR" dirty="0"/>
          </a:p>
          <a:p>
            <a:endParaRPr lang="en-US" dirty="0"/>
          </a:p>
        </p:txBody>
      </p:sp>
      <p:sp>
        <p:nvSpPr>
          <p:cNvPr id="5" name="Slide Number Placeholder 4"/>
          <p:cNvSpPr>
            <a:spLocks noGrp="1"/>
          </p:cNvSpPr>
          <p:nvPr>
            <p:ph type="sldNum" sz="quarter" idx="14"/>
          </p:nvPr>
        </p:nvSpPr>
        <p:spPr/>
        <p:txBody>
          <a:bodyPr/>
          <a:lstStyle/>
          <a:p>
            <a:pPr>
              <a:defRPr/>
            </a:pPr>
            <a:fld id="{66FBB89C-55A5-4BCD-A97B-56F7BD03F2BD}" type="slidenum">
              <a:rPr lang="uk-UA" smtClean="0">
                <a:solidFill>
                  <a:srgbClr val="004FB6"/>
                </a:solidFill>
              </a:rPr>
              <a:pPr>
                <a:defRPr/>
              </a:pPr>
              <a:t>17</a:t>
            </a:fld>
            <a:endParaRPr lang="uk-UA" dirty="0">
              <a:solidFill>
                <a:srgbClr val="004FB6"/>
              </a:solidFill>
            </a:endParaRPr>
          </a:p>
        </p:txBody>
      </p:sp>
      <p:graphicFrame>
        <p:nvGraphicFramePr>
          <p:cNvPr id="7" name="Chart 6"/>
          <p:cNvGraphicFramePr>
            <a:graphicFrameLocks/>
          </p:cNvGraphicFramePr>
          <p:nvPr>
            <p:extLst>
              <p:ext uri="{D42A27DB-BD31-4B8C-83A1-F6EECF244321}">
                <p14:modId xmlns:p14="http://schemas.microsoft.com/office/powerpoint/2010/main" val="512276136"/>
              </p:ext>
            </p:extLst>
          </p:nvPr>
        </p:nvGraphicFramePr>
        <p:xfrm>
          <a:off x="194944" y="1437070"/>
          <a:ext cx="11692256" cy="449097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8442960" y="3381164"/>
            <a:ext cx="477520" cy="34730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600" b="1" dirty="0" smtClean="0">
                <a:solidFill>
                  <a:srgbClr val="FF0000"/>
                </a:solidFill>
              </a:rPr>
              <a:t>38</a:t>
            </a:r>
            <a:endParaRPr lang="en-US" sz="1200" b="1" dirty="0">
              <a:solidFill>
                <a:srgbClr val="FF0000"/>
              </a:solidFill>
            </a:endParaRPr>
          </a:p>
        </p:txBody>
      </p:sp>
      <p:sp>
        <p:nvSpPr>
          <p:cNvPr id="8" name="TextBox 1"/>
          <p:cNvSpPr txBox="1"/>
          <p:nvPr/>
        </p:nvSpPr>
        <p:spPr>
          <a:xfrm>
            <a:off x="9123680" y="3033861"/>
            <a:ext cx="477520" cy="34730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600" b="1" dirty="0" smtClean="0">
                <a:solidFill>
                  <a:srgbClr val="FF0000"/>
                </a:solidFill>
              </a:rPr>
              <a:t>48</a:t>
            </a:r>
            <a:endParaRPr lang="en-US" sz="1200" b="1" dirty="0">
              <a:solidFill>
                <a:srgbClr val="FF0000"/>
              </a:solidFill>
            </a:endParaRPr>
          </a:p>
        </p:txBody>
      </p:sp>
      <p:sp>
        <p:nvSpPr>
          <p:cNvPr id="9" name="TextBox 1"/>
          <p:cNvSpPr txBox="1"/>
          <p:nvPr/>
        </p:nvSpPr>
        <p:spPr>
          <a:xfrm>
            <a:off x="9814560" y="2566501"/>
            <a:ext cx="477520" cy="34730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600" b="1" dirty="0" smtClean="0">
                <a:solidFill>
                  <a:srgbClr val="FF0000"/>
                </a:solidFill>
              </a:rPr>
              <a:t>60</a:t>
            </a:r>
            <a:endParaRPr lang="en-US" sz="1200" b="1" dirty="0">
              <a:solidFill>
                <a:srgbClr val="FF0000"/>
              </a:solidFill>
            </a:endParaRPr>
          </a:p>
        </p:txBody>
      </p:sp>
      <p:sp>
        <p:nvSpPr>
          <p:cNvPr id="10" name="TextBox 1"/>
          <p:cNvSpPr txBox="1"/>
          <p:nvPr/>
        </p:nvSpPr>
        <p:spPr>
          <a:xfrm>
            <a:off x="10505440" y="1812269"/>
            <a:ext cx="477520" cy="34730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600" b="1" dirty="0" smtClean="0">
                <a:solidFill>
                  <a:srgbClr val="FF0000"/>
                </a:solidFill>
              </a:rPr>
              <a:t>80</a:t>
            </a:r>
            <a:endParaRPr lang="en-US" sz="1200" b="1" dirty="0">
              <a:solidFill>
                <a:srgbClr val="FF0000"/>
              </a:solidFill>
            </a:endParaRPr>
          </a:p>
        </p:txBody>
      </p:sp>
      <p:sp>
        <p:nvSpPr>
          <p:cNvPr id="11" name="TextBox 1"/>
          <p:cNvSpPr txBox="1"/>
          <p:nvPr/>
        </p:nvSpPr>
        <p:spPr>
          <a:xfrm>
            <a:off x="11176000" y="1391652"/>
            <a:ext cx="477520" cy="34730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600" b="1" dirty="0" smtClean="0">
                <a:solidFill>
                  <a:srgbClr val="FF0000"/>
                </a:solidFill>
              </a:rPr>
              <a:t>90</a:t>
            </a:r>
            <a:endParaRPr lang="en-US" sz="1200" b="1" dirty="0">
              <a:solidFill>
                <a:srgbClr val="FF0000"/>
              </a:solidFill>
            </a:endParaRPr>
          </a:p>
        </p:txBody>
      </p:sp>
      <p:sp>
        <p:nvSpPr>
          <p:cNvPr id="12" name="TextBox 11"/>
          <p:cNvSpPr txBox="1"/>
          <p:nvPr/>
        </p:nvSpPr>
        <p:spPr>
          <a:xfrm>
            <a:off x="332440" y="5666438"/>
            <a:ext cx="1699504" cy="261610"/>
          </a:xfrm>
          <a:prstGeom prst="rect">
            <a:avLst/>
          </a:prstGeom>
          <a:noFill/>
        </p:spPr>
        <p:txBody>
          <a:bodyPr wrap="none" rtlCol="0">
            <a:spAutoFit/>
          </a:bodyPr>
          <a:lstStyle/>
          <a:p>
            <a:r>
              <a:rPr lang="tr-TR" sz="1100" dirty="0" smtClean="0"/>
              <a:t>*21.09.2018 EGM Verisi</a:t>
            </a:r>
            <a:endParaRPr lang="en-US" sz="1100" dirty="0"/>
          </a:p>
        </p:txBody>
      </p:sp>
      <p:sp>
        <p:nvSpPr>
          <p:cNvPr id="13" name="TextBox 12"/>
          <p:cNvSpPr txBox="1"/>
          <p:nvPr/>
        </p:nvSpPr>
        <p:spPr>
          <a:xfrm>
            <a:off x="11512295" y="5029476"/>
            <a:ext cx="282450" cy="369332"/>
          </a:xfrm>
          <a:prstGeom prst="rect">
            <a:avLst/>
          </a:prstGeom>
          <a:noFill/>
        </p:spPr>
        <p:txBody>
          <a:bodyPr wrap="none" rtlCol="0">
            <a:spAutoFit/>
          </a:bodyPr>
          <a:lstStyle/>
          <a:p>
            <a:r>
              <a:rPr lang="tr-TR" dirty="0" smtClean="0"/>
              <a:t>*</a:t>
            </a:r>
            <a:endParaRPr lang="en-US" dirty="0"/>
          </a:p>
        </p:txBody>
      </p:sp>
    </p:spTree>
    <p:extLst>
      <p:ext uri="{BB962C8B-B14F-4D97-AF65-F5344CB8AC3E}">
        <p14:creationId xmlns:p14="http://schemas.microsoft.com/office/powerpoint/2010/main" val="3942648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err="1" smtClean="0"/>
              <a:t>Özetle</a:t>
            </a:r>
            <a:r>
              <a:rPr lang="en-GB" dirty="0" smtClean="0"/>
              <a:t> </a:t>
            </a:r>
            <a:r>
              <a:rPr lang="en-GB" dirty="0" err="1" smtClean="0"/>
              <a:t>Sektör</a:t>
            </a:r>
            <a:endParaRPr lang="tr-TR" dirty="0"/>
          </a:p>
        </p:txBody>
      </p:sp>
      <p:sp>
        <p:nvSpPr>
          <p:cNvPr id="5" name="Slide Number Placeholder 4"/>
          <p:cNvSpPr>
            <a:spLocks noGrp="1"/>
          </p:cNvSpPr>
          <p:nvPr>
            <p:ph type="sldNum" sz="quarter" idx="14"/>
          </p:nvPr>
        </p:nvSpPr>
        <p:spPr/>
        <p:txBody>
          <a:bodyPr/>
          <a:lstStyle/>
          <a:p>
            <a:pPr>
              <a:defRPr/>
            </a:pPr>
            <a:fld id="{66FBB89C-55A5-4BCD-A97B-56F7BD03F2BD}" type="slidenum">
              <a:rPr lang="uk-UA" smtClean="0">
                <a:solidFill>
                  <a:srgbClr val="004FB6"/>
                </a:solidFill>
              </a:rPr>
              <a:pPr>
                <a:defRPr/>
              </a:pPr>
              <a:t>18</a:t>
            </a:fld>
            <a:endParaRPr lang="uk-UA" dirty="0">
              <a:solidFill>
                <a:srgbClr val="004FB6"/>
              </a:solidFill>
            </a:endParaRPr>
          </a:p>
        </p:txBody>
      </p:sp>
      <p:cxnSp>
        <p:nvCxnSpPr>
          <p:cNvPr id="8" name="Straight Connector 34"/>
          <p:cNvCxnSpPr/>
          <p:nvPr/>
        </p:nvCxnSpPr>
        <p:spPr>
          <a:xfrm>
            <a:off x="5090410" y="2017689"/>
            <a:ext cx="0" cy="208823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34"/>
          <p:cNvCxnSpPr/>
          <p:nvPr/>
        </p:nvCxnSpPr>
        <p:spPr>
          <a:xfrm>
            <a:off x="8140804" y="1946090"/>
            <a:ext cx="0" cy="3144068"/>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34"/>
          <p:cNvCxnSpPr/>
          <p:nvPr/>
        </p:nvCxnSpPr>
        <p:spPr>
          <a:xfrm flipV="1">
            <a:off x="637003" y="4154054"/>
            <a:ext cx="9356395"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61" y="2135186"/>
            <a:ext cx="2325809" cy="193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up 17"/>
          <p:cNvGrpSpPr/>
          <p:nvPr/>
        </p:nvGrpSpPr>
        <p:grpSpPr>
          <a:xfrm>
            <a:off x="4067202" y="1294481"/>
            <a:ext cx="1482862" cy="1360471"/>
            <a:chOff x="1210772" y="4542268"/>
            <a:chExt cx="1192211" cy="1045350"/>
          </a:xfrm>
        </p:grpSpPr>
        <p:grpSp>
          <p:nvGrpSpPr>
            <p:cNvPr id="13" name="Grup 28"/>
            <p:cNvGrpSpPr/>
            <p:nvPr/>
          </p:nvGrpSpPr>
          <p:grpSpPr>
            <a:xfrm rot="21007687">
              <a:off x="1210772" y="4542268"/>
              <a:ext cx="1192211" cy="1045350"/>
              <a:chOff x="2123728" y="2204864"/>
              <a:chExt cx="5715000" cy="2857500"/>
            </a:xfrm>
          </p:grpSpPr>
          <p:pic>
            <p:nvPicPr>
              <p:cNvPr id="15" name="Picture 5" descr="sticker png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2204864"/>
                <a:ext cx="571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6" name="Dikdörtgen 31"/>
              <p:cNvSpPr/>
              <p:nvPr/>
            </p:nvSpPr>
            <p:spPr>
              <a:xfrm>
                <a:off x="2725808" y="3007626"/>
                <a:ext cx="4536506" cy="12215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sz="1600"/>
              </a:p>
            </p:txBody>
          </p:sp>
        </p:grpSp>
        <p:pic>
          <p:nvPicPr>
            <p:cNvPr id="14" name="Picture 13" descr="BES png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91667">
              <a:off x="1447471" y="4850847"/>
              <a:ext cx="720080" cy="423381"/>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9049" y="4291215"/>
            <a:ext cx="4519321" cy="121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95207" y="2181596"/>
            <a:ext cx="1830724" cy="172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2830" y="4302829"/>
            <a:ext cx="1677988" cy="168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9" cstate="print"/>
          <a:srcRect/>
          <a:stretch>
            <a:fillRect/>
          </a:stretch>
        </p:blipFill>
        <p:spPr bwMode="auto">
          <a:xfrm>
            <a:off x="5476508" y="2065824"/>
            <a:ext cx="2555878" cy="2040097"/>
          </a:xfrm>
          <a:prstGeom prst="rect">
            <a:avLst/>
          </a:prstGeom>
          <a:noFill/>
          <a:ln w="9525">
            <a:noFill/>
            <a:miter lim="800000"/>
            <a:headEnd/>
            <a:tailEnd/>
          </a:ln>
          <a:effectLst/>
        </p:spPr>
      </p:pic>
      <p:sp>
        <p:nvSpPr>
          <p:cNvPr id="21" name="Rectangle 20"/>
          <p:cNvSpPr/>
          <p:nvPr/>
        </p:nvSpPr>
        <p:spPr>
          <a:xfrm>
            <a:off x="1154334" y="3177276"/>
            <a:ext cx="1523301" cy="53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15 </a:t>
            </a:r>
            <a:r>
              <a:rPr lang="tr-TR" sz="3200" b="1" dirty="0">
                <a:solidFill>
                  <a:schemeClr val="tx1"/>
                </a:solidFill>
                <a:latin typeface="Tahoma" panose="020B0604030504040204" pitchFamily="34" charset="0"/>
                <a:ea typeface="Tahoma" panose="020B0604030504040204" pitchFamily="34" charset="0"/>
                <a:cs typeface="Tahoma" panose="020B0604030504040204" pitchFamily="34" charset="0"/>
              </a:rPr>
              <a:t>YIL</a:t>
            </a:r>
            <a:endPar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5184524" y="3120378"/>
            <a:ext cx="1112787"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13,4</a:t>
            </a:r>
            <a:endPar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8207493" y="3101648"/>
            <a:ext cx="828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12</a:t>
            </a:r>
            <a:endPar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5" name="Rectangle 34"/>
          <p:cNvSpPr/>
          <p:nvPr/>
        </p:nvSpPr>
        <p:spPr>
          <a:xfrm>
            <a:off x="8321890" y="5033727"/>
            <a:ext cx="720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82</a:t>
            </a:r>
            <a:endPar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4073497" y="4302829"/>
            <a:ext cx="904989" cy="690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90</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24" name="Straight Connector 34"/>
          <p:cNvCxnSpPr/>
          <p:nvPr/>
        </p:nvCxnSpPr>
        <p:spPr>
          <a:xfrm flipH="1">
            <a:off x="2844800" y="2065824"/>
            <a:ext cx="2644" cy="208823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45703" y="2072661"/>
            <a:ext cx="1114411" cy="1114411"/>
          </a:xfrm>
          <a:prstGeom prst="rect">
            <a:avLst/>
          </a:prstGeom>
        </p:spPr>
      </p:pic>
      <p:sp>
        <p:nvSpPr>
          <p:cNvPr id="27" name="Rectangle 26"/>
          <p:cNvSpPr/>
          <p:nvPr/>
        </p:nvSpPr>
        <p:spPr>
          <a:xfrm>
            <a:off x="4067202" y="2934259"/>
            <a:ext cx="817604" cy="53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18</a:t>
            </a:r>
            <a:endPar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2798854" y="3459551"/>
            <a:ext cx="2390463" cy="53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smtClean="0">
                <a:solidFill>
                  <a:schemeClr val="tx1"/>
                </a:solidFill>
                <a:latin typeface="Arial" panose="020B0604020202020204" pitchFamily="34" charset="0"/>
                <a:ea typeface="Tahoma" panose="020B0604030504040204" pitchFamily="34" charset="0"/>
                <a:cs typeface="Arial" panose="020B0604020202020204" pitchFamily="34" charset="0"/>
              </a:rPr>
              <a:t>Emeklilik Şirketi</a:t>
            </a:r>
            <a:endParaRPr lang="en-US" sz="2400"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97163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defRPr/>
            </a:pPr>
            <a:fld id="{EC9D70A0-90C2-4CEC-B796-FE67CF21F36C}" type="slidenum">
              <a:rPr lang="uk-UA" smtClean="0">
                <a:solidFill>
                  <a:srgbClr val="004FB6"/>
                </a:solidFill>
              </a:rPr>
              <a:pPr>
                <a:defRPr/>
              </a:pPr>
              <a:t>19</a:t>
            </a:fld>
            <a:endParaRPr lang="uk-UA" dirty="0">
              <a:solidFill>
                <a:srgbClr val="004FB6"/>
              </a:solidFill>
            </a:endParaRPr>
          </a:p>
        </p:txBody>
      </p:sp>
      <p:sp>
        <p:nvSpPr>
          <p:cNvPr id="8" name="Title 1"/>
          <p:cNvSpPr>
            <a:spLocks noGrp="1"/>
          </p:cNvSpPr>
          <p:nvPr>
            <p:ph type="title"/>
          </p:nvPr>
        </p:nvSpPr>
        <p:spPr>
          <a:xfrm>
            <a:off x="268191" y="5092378"/>
            <a:ext cx="6178871" cy="630942"/>
          </a:xfrm>
        </p:spPr>
        <p:txBody>
          <a:bodyPr/>
          <a:lstStyle/>
          <a:p>
            <a:r>
              <a:rPr lang="tr-TR" dirty="0" smtClean="0"/>
              <a:t>3. Sistemdeki Sorunlar</a:t>
            </a:r>
            <a:endParaRPr lang="en-US" dirty="0"/>
          </a:p>
        </p:txBody>
      </p:sp>
      <p:sp>
        <p:nvSpPr>
          <p:cNvPr id="6" name="Rectangle 5"/>
          <p:cNvSpPr/>
          <p:nvPr/>
        </p:nvSpPr>
        <p:spPr>
          <a:xfrm>
            <a:off x="0" y="4812632"/>
            <a:ext cx="12192000" cy="1681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4874150"/>
          </a:xfrm>
          <a:prstGeom prst="rect">
            <a:avLst/>
          </a:prstGeom>
        </p:spPr>
      </p:pic>
    </p:spTree>
    <p:extLst>
      <p:ext uri="{BB962C8B-B14F-4D97-AF65-F5344CB8AC3E}">
        <p14:creationId xmlns:p14="http://schemas.microsoft.com/office/powerpoint/2010/main" val="1130040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İÇERİK</a:t>
            </a:r>
            <a:endParaRPr lang="en-US" dirty="0"/>
          </a:p>
        </p:txBody>
      </p:sp>
      <p:sp>
        <p:nvSpPr>
          <p:cNvPr id="3" name="Text Placeholder 2"/>
          <p:cNvSpPr>
            <a:spLocks noGrp="1"/>
          </p:cNvSpPr>
          <p:nvPr>
            <p:ph type="body" sz="quarter" idx="11"/>
          </p:nvPr>
        </p:nvSpPr>
        <p:spPr>
          <a:xfrm>
            <a:off x="417512" y="1879794"/>
            <a:ext cx="6460808" cy="1806648"/>
          </a:xfrm>
        </p:spPr>
        <p:txBody>
          <a:bodyPr/>
          <a:lstStyle/>
          <a:p>
            <a:pPr marL="514350" indent="-514350">
              <a:buAutoNum type="arabicPeriod"/>
            </a:pPr>
            <a:r>
              <a:rPr lang="tr-TR" sz="2400" dirty="0" smtClean="0"/>
              <a:t>Neden Bireysel Emeklilik</a:t>
            </a:r>
          </a:p>
          <a:p>
            <a:pPr marL="514350" indent="-514350">
              <a:buAutoNum type="arabicPeriod"/>
            </a:pPr>
            <a:r>
              <a:rPr lang="tr-TR" sz="2400" dirty="0" smtClean="0"/>
              <a:t>Bireysel Emeklilik Sistemi</a:t>
            </a:r>
          </a:p>
          <a:p>
            <a:pPr marL="514350" indent="-514350">
              <a:buAutoNum type="arabicPeriod"/>
            </a:pPr>
            <a:r>
              <a:rPr lang="tr-TR" sz="2400" dirty="0" smtClean="0"/>
              <a:t>Sistemdeki Sorunlar</a:t>
            </a:r>
          </a:p>
          <a:p>
            <a:pPr marL="514350" indent="-514350">
              <a:buAutoNum type="arabicPeriod"/>
            </a:pPr>
            <a:r>
              <a:rPr lang="tr-TR" sz="2400" dirty="0" smtClean="0"/>
              <a:t>Çözüm Önerileri</a:t>
            </a:r>
            <a:endParaRPr lang="en-US" sz="2400" dirty="0"/>
          </a:p>
        </p:txBody>
      </p:sp>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973" r="2973"/>
          <a:stretch>
            <a:fillRect/>
          </a:stretch>
        </p:blipFill>
        <p:spPr/>
      </p:pic>
      <p:sp>
        <p:nvSpPr>
          <p:cNvPr id="5" name="Slide Number Placeholder 4"/>
          <p:cNvSpPr>
            <a:spLocks noGrp="1"/>
          </p:cNvSpPr>
          <p:nvPr>
            <p:ph type="sldNum" sz="quarter" idx="15"/>
          </p:nvPr>
        </p:nvSpPr>
        <p:spPr/>
        <p:txBody>
          <a:bodyPr/>
          <a:lstStyle/>
          <a:p>
            <a:pPr>
              <a:defRPr/>
            </a:pPr>
            <a:fld id="{EC9D70A0-90C2-4CEC-B796-FE67CF21F36C}" type="slidenum">
              <a:rPr lang="uk-UA" smtClean="0">
                <a:solidFill>
                  <a:srgbClr val="004FB6"/>
                </a:solidFill>
              </a:rPr>
              <a:pPr>
                <a:defRPr/>
              </a:pPr>
              <a:t>2</a:t>
            </a:fld>
            <a:endParaRPr lang="uk-UA" dirty="0">
              <a:solidFill>
                <a:srgbClr val="004FB6"/>
              </a:solidFill>
            </a:endParaRPr>
          </a:p>
        </p:txBody>
      </p:sp>
    </p:spTree>
    <p:extLst>
      <p:ext uri="{BB962C8B-B14F-4D97-AF65-F5344CB8AC3E}">
        <p14:creationId xmlns:p14="http://schemas.microsoft.com/office/powerpoint/2010/main" val="69029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err="1" smtClean="0"/>
              <a:t>Emeklilik</a:t>
            </a:r>
            <a:r>
              <a:rPr lang="en-GB" dirty="0" smtClean="0"/>
              <a:t> </a:t>
            </a:r>
            <a:r>
              <a:rPr lang="en-GB" dirty="0" err="1" smtClean="0"/>
              <a:t>Fonları</a:t>
            </a:r>
            <a:r>
              <a:rPr lang="en-GB" dirty="0" smtClean="0"/>
              <a:t> </a:t>
            </a:r>
            <a:r>
              <a:rPr lang="en-GB" dirty="0" err="1" smtClean="0"/>
              <a:t>Hala</a:t>
            </a:r>
            <a:r>
              <a:rPr lang="en-GB" dirty="0" smtClean="0"/>
              <a:t> </a:t>
            </a:r>
            <a:r>
              <a:rPr lang="en-GB" dirty="0" err="1" smtClean="0"/>
              <a:t>Yetersiz</a:t>
            </a:r>
            <a:endParaRPr lang="en-US" dirty="0"/>
          </a:p>
        </p:txBody>
      </p:sp>
      <p:sp>
        <p:nvSpPr>
          <p:cNvPr id="5" name="Slide Number Placeholder 4"/>
          <p:cNvSpPr>
            <a:spLocks noGrp="1"/>
          </p:cNvSpPr>
          <p:nvPr>
            <p:ph type="sldNum" sz="quarter" idx="14"/>
          </p:nvPr>
        </p:nvSpPr>
        <p:spPr/>
        <p:txBody>
          <a:bodyPr/>
          <a:lstStyle/>
          <a:p>
            <a:pPr>
              <a:defRPr/>
            </a:pPr>
            <a:fld id="{66FBB89C-55A5-4BCD-A97B-56F7BD03F2BD}" type="slidenum">
              <a:rPr lang="uk-UA" smtClean="0">
                <a:solidFill>
                  <a:srgbClr val="004FB6"/>
                </a:solidFill>
              </a:rPr>
              <a:pPr>
                <a:defRPr/>
              </a:pPr>
              <a:t>20</a:t>
            </a:fld>
            <a:endParaRPr lang="uk-UA" dirty="0">
              <a:solidFill>
                <a:srgbClr val="004FB6"/>
              </a:solidFill>
            </a:endParaRPr>
          </a:p>
        </p:txBody>
      </p:sp>
      <p:sp>
        <p:nvSpPr>
          <p:cNvPr id="12" name="Slide Number Placeholder 4"/>
          <p:cNvSpPr txBox="1">
            <a:spLocks/>
          </p:cNvSpPr>
          <p:nvPr/>
        </p:nvSpPr>
        <p:spPr>
          <a:xfrm>
            <a:off x="339311" y="6403003"/>
            <a:ext cx="297692" cy="314683"/>
          </a:xfrm>
          <a:prstGeom prst="rect">
            <a:avLst/>
          </a:prstGeom>
        </p:spPr>
        <p:txBody>
          <a:bodyPr vert="horz" wrap="none" lIns="72000" tIns="72000" rIns="72000" bIns="72000" rtlCol="0" anchor="ctr">
            <a:spAutoFit/>
          </a:bodyPr>
          <a:lstStyle>
            <a:defPPr>
              <a:defRPr lang="en-US"/>
            </a:defPPr>
            <a:lvl1pPr marL="0" algn="ctr" defTabSz="914400" rtl="0" eaLnBrk="1" fontAlgn="auto" latinLnBrk="0" hangingPunct="1">
              <a:spcBef>
                <a:spcPts val="0"/>
              </a:spcBef>
              <a:spcAft>
                <a:spcPts val="0"/>
              </a:spcAft>
              <a:defRPr lang="en-US" sz="11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6FBB89C-55A5-4BCD-A97B-56F7BD03F2BD}" type="slidenum">
              <a:rPr lang="uk-UA" smtClean="0">
                <a:solidFill>
                  <a:srgbClr val="004FB6"/>
                </a:solidFill>
              </a:rPr>
              <a:pPr>
                <a:defRPr/>
              </a:pPr>
              <a:t>20</a:t>
            </a:fld>
            <a:endParaRPr lang="uk-UA" dirty="0">
              <a:solidFill>
                <a:srgbClr val="004FB6"/>
              </a:solidFill>
            </a:endParaRPr>
          </a:p>
        </p:txBody>
      </p:sp>
      <p:graphicFrame>
        <p:nvGraphicFramePr>
          <p:cNvPr id="7" name="Chart 6"/>
          <p:cNvGraphicFramePr>
            <a:graphicFrameLocks/>
          </p:cNvGraphicFramePr>
          <p:nvPr>
            <p:extLst>
              <p:ext uri="{D42A27DB-BD31-4B8C-83A1-F6EECF244321}">
                <p14:modId xmlns:p14="http://schemas.microsoft.com/office/powerpoint/2010/main" val="4152118673"/>
              </p:ext>
            </p:extLst>
          </p:nvPr>
        </p:nvGraphicFramePr>
        <p:xfrm>
          <a:off x="900130" y="1553379"/>
          <a:ext cx="10873649" cy="41533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780443" y="3299109"/>
            <a:ext cx="2842445" cy="369332"/>
          </a:xfrm>
          <a:prstGeom prst="rect">
            <a:avLst/>
          </a:prstGeom>
          <a:noFill/>
        </p:spPr>
        <p:txBody>
          <a:bodyPr wrap="none" rtlCol="0">
            <a:spAutoFit/>
          </a:bodyPr>
          <a:lstStyle/>
          <a:p>
            <a:r>
              <a:rPr lang="tr-TR" b="1" dirty="0" smtClean="0"/>
              <a:t>OECD Ortalaması 56,1%</a:t>
            </a:r>
            <a:endParaRPr lang="en-US" b="1" dirty="0"/>
          </a:p>
        </p:txBody>
      </p:sp>
    </p:spTree>
    <p:extLst>
      <p:ext uri="{BB962C8B-B14F-4D97-AF65-F5344CB8AC3E}">
        <p14:creationId xmlns:p14="http://schemas.microsoft.com/office/powerpoint/2010/main" val="4040937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err="1" smtClean="0"/>
              <a:t>Katılımcı</a:t>
            </a:r>
            <a:r>
              <a:rPr lang="en-GB" dirty="0" smtClean="0"/>
              <a:t> </a:t>
            </a:r>
            <a:r>
              <a:rPr lang="en-GB" dirty="0" err="1" smtClean="0"/>
              <a:t>Sayısı</a:t>
            </a:r>
            <a:r>
              <a:rPr lang="en-GB" dirty="0" smtClean="0"/>
              <a:t> </a:t>
            </a:r>
            <a:r>
              <a:rPr lang="en-GB" dirty="0" err="1" smtClean="0"/>
              <a:t>Düşük</a:t>
            </a:r>
            <a:endParaRPr lang="en-US" dirty="0"/>
          </a:p>
        </p:txBody>
      </p:sp>
      <p:sp>
        <p:nvSpPr>
          <p:cNvPr id="5" name="Slide Number Placeholder 4"/>
          <p:cNvSpPr>
            <a:spLocks noGrp="1"/>
          </p:cNvSpPr>
          <p:nvPr>
            <p:ph type="sldNum" sz="quarter" idx="14"/>
          </p:nvPr>
        </p:nvSpPr>
        <p:spPr/>
        <p:txBody>
          <a:bodyPr/>
          <a:lstStyle/>
          <a:p>
            <a:pPr>
              <a:defRPr/>
            </a:pPr>
            <a:fld id="{F47D1529-3520-4A6E-AF62-A2EB8BC63736}" type="slidenum">
              <a:rPr lang="uk-UA" smtClean="0">
                <a:solidFill>
                  <a:srgbClr val="004FB6"/>
                </a:solidFill>
              </a:rPr>
              <a:pPr>
                <a:defRPr/>
              </a:pPr>
              <a:t>21</a:t>
            </a:fld>
            <a:endParaRPr lang="uk-UA" dirty="0">
              <a:solidFill>
                <a:srgbClr val="004FB6"/>
              </a:solidFill>
            </a:endParaRPr>
          </a:p>
        </p:txBody>
      </p:sp>
      <p:pic>
        <p:nvPicPr>
          <p:cNvPr id="8" name="Picture 7"/>
          <p:cNvPicPr>
            <a:picLocks noChangeAspect="1"/>
          </p:cNvPicPr>
          <p:nvPr/>
        </p:nvPicPr>
        <p:blipFill>
          <a:blip r:embed="rId3"/>
          <a:stretch>
            <a:fillRect/>
          </a:stretch>
        </p:blipFill>
        <p:spPr>
          <a:xfrm>
            <a:off x="1402557" y="2018277"/>
            <a:ext cx="6209452" cy="3680249"/>
          </a:xfrm>
          <a:prstGeom prst="rect">
            <a:avLst/>
          </a:prstGeom>
        </p:spPr>
      </p:pic>
      <p:pic>
        <p:nvPicPr>
          <p:cNvPr id="10" name="Picture 9"/>
          <p:cNvPicPr>
            <a:picLocks noChangeAspect="1"/>
          </p:cNvPicPr>
          <p:nvPr/>
        </p:nvPicPr>
        <p:blipFill>
          <a:blip r:embed="rId4"/>
          <a:stretch>
            <a:fillRect/>
          </a:stretch>
        </p:blipFill>
        <p:spPr>
          <a:xfrm>
            <a:off x="7859365" y="2385146"/>
            <a:ext cx="3000702" cy="3313380"/>
          </a:xfrm>
          <a:prstGeom prst="rect">
            <a:avLst/>
          </a:prstGeom>
        </p:spPr>
      </p:pic>
      <p:sp>
        <p:nvSpPr>
          <p:cNvPr id="12" name="Oval 11"/>
          <p:cNvSpPr/>
          <p:nvPr/>
        </p:nvSpPr>
        <p:spPr>
          <a:xfrm>
            <a:off x="5061394" y="3013921"/>
            <a:ext cx="2262923" cy="224536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284463" y="3017520"/>
            <a:ext cx="2194560" cy="224536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613682" y="3017520"/>
            <a:ext cx="2235200" cy="2245360"/>
          </a:xfrm>
          <a:prstGeom prst="ellipse">
            <a:avLst/>
          </a:prstGeom>
          <a:solidFill>
            <a:srgbClr val="A5002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03242" y="3586480"/>
            <a:ext cx="1656080" cy="16764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921027" y="4314269"/>
            <a:ext cx="921432" cy="956029"/>
          </a:xfrm>
          <a:prstGeom prst="ellipse">
            <a:avLst/>
          </a:prstGeom>
          <a:solidFill>
            <a:srgbClr val="A5002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89188" y="4863898"/>
            <a:ext cx="412896" cy="406400"/>
          </a:xfrm>
          <a:prstGeom prst="ellipse">
            <a:avLst/>
          </a:prstGeom>
          <a:solidFill>
            <a:srgbClr val="A5002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135038" y="3196828"/>
            <a:ext cx="1249060" cy="369332"/>
          </a:xfrm>
          <a:prstGeom prst="rect">
            <a:avLst/>
          </a:prstGeom>
          <a:noFill/>
        </p:spPr>
        <p:txBody>
          <a:bodyPr wrap="none" rtlCol="0">
            <a:spAutoFit/>
          </a:bodyPr>
          <a:lstStyle/>
          <a:p>
            <a:r>
              <a:rPr lang="tr-TR" b="1" dirty="0" smtClean="0">
                <a:solidFill>
                  <a:schemeClr val="bg1"/>
                </a:solidFill>
              </a:rPr>
              <a:t>80 Milyon</a:t>
            </a:r>
            <a:endParaRPr lang="en-US" b="1" dirty="0">
              <a:solidFill>
                <a:schemeClr val="bg1"/>
              </a:solidFill>
            </a:endParaRPr>
          </a:p>
        </p:txBody>
      </p:sp>
      <p:sp>
        <p:nvSpPr>
          <p:cNvPr id="18" name="TextBox 17"/>
          <p:cNvSpPr txBox="1"/>
          <p:nvPr/>
        </p:nvSpPr>
        <p:spPr>
          <a:xfrm>
            <a:off x="2098970" y="4240014"/>
            <a:ext cx="1249060" cy="369332"/>
          </a:xfrm>
          <a:prstGeom prst="rect">
            <a:avLst/>
          </a:prstGeom>
          <a:noFill/>
        </p:spPr>
        <p:txBody>
          <a:bodyPr wrap="none" rtlCol="0">
            <a:spAutoFit/>
          </a:bodyPr>
          <a:lstStyle/>
          <a:p>
            <a:r>
              <a:rPr lang="tr-TR" b="1" dirty="0" smtClean="0">
                <a:solidFill>
                  <a:schemeClr val="bg1"/>
                </a:solidFill>
              </a:rPr>
              <a:t>65 Milyon</a:t>
            </a:r>
            <a:endParaRPr lang="en-US" b="1" dirty="0">
              <a:solidFill>
                <a:schemeClr val="bg1"/>
              </a:solidFill>
            </a:endParaRPr>
          </a:p>
        </p:txBody>
      </p:sp>
      <p:sp>
        <p:nvSpPr>
          <p:cNvPr id="19" name="TextBox 18"/>
          <p:cNvSpPr txBox="1"/>
          <p:nvPr/>
        </p:nvSpPr>
        <p:spPr>
          <a:xfrm>
            <a:off x="5344028" y="3759752"/>
            <a:ext cx="1665841" cy="369332"/>
          </a:xfrm>
          <a:prstGeom prst="rect">
            <a:avLst/>
          </a:prstGeom>
          <a:noFill/>
        </p:spPr>
        <p:txBody>
          <a:bodyPr wrap="none" rtlCol="0">
            <a:spAutoFit/>
          </a:bodyPr>
          <a:lstStyle/>
          <a:p>
            <a:r>
              <a:rPr lang="tr-TR" b="1" dirty="0" smtClean="0">
                <a:solidFill>
                  <a:schemeClr val="bg1"/>
                </a:solidFill>
              </a:rPr>
              <a:t>12,4 Trilyon TL</a:t>
            </a:r>
            <a:endParaRPr lang="en-US" b="1" dirty="0">
              <a:solidFill>
                <a:schemeClr val="bg1"/>
              </a:solidFill>
            </a:endParaRPr>
          </a:p>
        </p:txBody>
      </p:sp>
      <p:sp>
        <p:nvSpPr>
          <p:cNvPr id="20" name="TextBox 19"/>
          <p:cNvSpPr txBox="1"/>
          <p:nvPr/>
        </p:nvSpPr>
        <p:spPr>
          <a:xfrm>
            <a:off x="8802487" y="3566160"/>
            <a:ext cx="1249060" cy="369332"/>
          </a:xfrm>
          <a:prstGeom prst="rect">
            <a:avLst/>
          </a:prstGeom>
          <a:noFill/>
        </p:spPr>
        <p:txBody>
          <a:bodyPr wrap="none" rtlCol="0">
            <a:spAutoFit/>
          </a:bodyPr>
          <a:lstStyle/>
          <a:p>
            <a:r>
              <a:rPr lang="tr-TR" b="1" dirty="0" smtClean="0">
                <a:solidFill>
                  <a:schemeClr val="bg1"/>
                </a:solidFill>
              </a:rPr>
              <a:t>40 Mi</a:t>
            </a:r>
            <a:r>
              <a:rPr lang="en-GB" b="1" dirty="0" smtClean="0">
                <a:solidFill>
                  <a:schemeClr val="bg1"/>
                </a:solidFill>
              </a:rPr>
              <a:t>l</a:t>
            </a:r>
            <a:r>
              <a:rPr lang="tr-TR" b="1" dirty="0" smtClean="0">
                <a:solidFill>
                  <a:schemeClr val="bg1"/>
                </a:solidFill>
              </a:rPr>
              <a:t>yon</a:t>
            </a:r>
            <a:endParaRPr lang="en-US" b="1" dirty="0">
              <a:solidFill>
                <a:schemeClr val="bg1"/>
              </a:solidFill>
            </a:endParaRPr>
          </a:p>
        </p:txBody>
      </p:sp>
      <p:sp>
        <p:nvSpPr>
          <p:cNvPr id="21" name="TextBox 20"/>
          <p:cNvSpPr txBox="1"/>
          <p:nvPr/>
        </p:nvSpPr>
        <p:spPr>
          <a:xfrm>
            <a:off x="8919116" y="4424680"/>
            <a:ext cx="925254" cy="646331"/>
          </a:xfrm>
          <a:prstGeom prst="rect">
            <a:avLst/>
          </a:prstGeom>
          <a:noFill/>
        </p:spPr>
        <p:txBody>
          <a:bodyPr wrap="none" rtlCol="0">
            <a:spAutoFit/>
          </a:bodyPr>
          <a:lstStyle/>
          <a:p>
            <a:pPr algn="ctr"/>
            <a:r>
              <a:rPr lang="en-GB" b="1" dirty="0" smtClean="0">
                <a:solidFill>
                  <a:schemeClr val="bg1"/>
                </a:solidFill>
              </a:rPr>
              <a:t>12</a:t>
            </a:r>
            <a:endParaRPr lang="en-GB" b="1" dirty="0">
              <a:solidFill>
                <a:schemeClr val="bg1"/>
              </a:solidFill>
            </a:endParaRPr>
          </a:p>
          <a:p>
            <a:pPr algn="ctr"/>
            <a:r>
              <a:rPr lang="tr-TR" b="1" dirty="0" smtClean="0">
                <a:solidFill>
                  <a:schemeClr val="bg1"/>
                </a:solidFill>
              </a:rPr>
              <a:t>Milyon</a:t>
            </a:r>
            <a:endParaRPr lang="en-US" b="1" dirty="0">
              <a:solidFill>
                <a:schemeClr val="bg1"/>
              </a:solidFill>
            </a:endParaRPr>
          </a:p>
        </p:txBody>
      </p:sp>
      <p:sp>
        <p:nvSpPr>
          <p:cNvPr id="22" name="TextBox 21"/>
          <p:cNvSpPr txBox="1"/>
          <p:nvPr/>
        </p:nvSpPr>
        <p:spPr>
          <a:xfrm>
            <a:off x="5541098" y="4509605"/>
            <a:ext cx="1451038" cy="369332"/>
          </a:xfrm>
          <a:prstGeom prst="rect">
            <a:avLst/>
          </a:prstGeom>
          <a:noFill/>
        </p:spPr>
        <p:txBody>
          <a:bodyPr wrap="none" rtlCol="0">
            <a:spAutoFit/>
          </a:bodyPr>
          <a:lstStyle/>
          <a:p>
            <a:r>
              <a:rPr lang="en-GB" b="1" dirty="0" smtClean="0">
                <a:solidFill>
                  <a:schemeClr val="bg1"/>
                </a:solidFill>
              </a:rPr>
              <a:t>90</a:t>
            </a:r>
            <a:r>
              <a:rPr lang="tr-TR" b="1" dirty="0" smtClean="0">
                <a:solidFill>
                  <a:schemeClr val="bg1"/>
                </a:solidFill>
              </a:rPr>
              <a:t> Milyar TL</a:t>
            </a:r>
            <a:endParaRPr lang="en-US" b="1" dirty="0">
              <a:solidFill>
                <a:schemeClr val="bg1"/>
              </a:solidFill>
            </a:endParaRPr>
          </a:p>
        </p:txBody>
      </p:sp>
    </p:spTree>
    <p:extLst>
      <p:ext uri="{BB962C8B-B14F-4D97-AF65-F5344CB8AC3E}">
        <p14:creationId xmlns:p14="http://schemas.microsoft.com/office/powerpoint/2010/main" val="373195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err="1" smtClean="0"/>
              <a:t>Sistemden</a:t>
            </a:r>
            <a:r>
              <a:rPr lang="en-GB" dirty="0" smtClean="0"/>
              <a:t> </a:t>
            </a:r>
            <a:r>
              <a:rPr lang="en-GB" dirty="0" err="1" smtClean="0"/>
              <a:t>Çıkış</a:t>
            </a:r>
            <a:r>
              <a:rPr lang="en-GB" dirty="0" smtClean="0"/>
              <a:t> </a:t>
            </a:r>
            <a:r>
              <a:rPr lang="en-GB" dirty="0" err="1" smtClean="0"/>
              <a:t>Oranları</a:t>
            </a:r>
            <a:r>
              <a:rPr lang="en-GB" dirty="0" smtClean="0"/>
              <a:t> </a:t>
            </a:r>
            <a:r>
              <a:rPr lang="en-GB" dirty="0" err="1" smtClean="0"/>
              <a:t>Yüksek</a:t>
            </a:r>
            <a:endParaRPr lang="en-US" dirty="0"/>
          </a:p>
        </p:txBody>
      </p:sp>
      <p:sp>
        <p:nvSpPr>
          <p:cNvPr id="5" name="Slide Number Placeholder 4"/>
          <p:cNvSpPr>
            <a:spLocks noGrp="1"/>
          </p:cNvSpPr>
          <p:nvPr>
            <p:ph type="sldNum" sz="quarter" idx="14"/>
          </p:nvPr>
        </p:nvSpPr>
        <p:spPr/>
        <p:txBody>
          <a:bodyPr/>
          <a:lstStyle/>
          <a:p>
            <a:pPr>
              <a:defRPr/>
            </a:pPr>
            <a:fld id="{F47D1529-3520-4A6E-AF62-A2EB8BC63736}" type="slidenum">
              <a:rPr lang="uk-UA" smtClean="0">
                <a:solidFill>
                  <a:srgbClr val="004FB6"/>
                </a:solidFill>
              </a:rPr>
              <a:pPr>
                <a:defRPr/>
              </a:pPr>
              <a:t>22</a:t>
            </a:fld>
            <a:endParaRPr lang="uk-UA" dirty="0">
              <a:solidFill>
                <a:srgbClr val="004FB6"/>
              </a:solidFill>
            </a:endParaRPr>
          </a:p>
        </p:txBody>
      </p:sp>
      <p:grpSp>
        <p:nvGrpSpPr>
          <p:cNvPr id="13" name="Group 12"/>
          <p:cNvGrpSpPr/>
          <p:nvPr/>
        </p:nvGrpSpPr>
        <p:grpSpPr>
          <a:xfrm>
            <a:off x="6661286" y="2013568"/>
            <a:ext cx="4228071" cy="4546776"/>
            <a:chOff x="7545706" y="1255201"/>
            <a:chExt cx="4228071" cy="4546776"/>
          </a:xfrm>
        </p:grpSpPr>
        <p:pic>
          <p:nvPicPr>
            <p:cNvPr id="7" name="Resim 5"/>
            <p:cNvPicPr>
              <a:picLocks noChangeAspect="1"/>
            </p:cNvPicPr>
            <p:nvPr/>
          </p:nvPicPr>
          <p:blipFill rotWithShape="1">
            <a:blip r:embed="rId3">
              <a:extLst>
                <a:ext uri="{28A0092B-C50C-407E-A947-70E740481C1C}">
                  <a14:useLocalDpi xmlns:a14="http://schemas.microsoft.com/office/drawing/2010/main" val="0"/>
                </a:ext>
              </a:extLst>
            </a:blip>
            <a:srcRect t="-1376" b="1"/>
            <a:stretch/>
          </p:blipFill>
          <p:spPr bwMode="auto">
            <a:xfrm>
              <a:off x="7545706" y="1255202"/>
              <a:ext cx="4228071" cy="45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8937" y="1938347"/>
              <a:ext cx="898173" cy="898173"/>
            </a:xfrm>
            <a:prstGeom prst="ellipse">
              <a:avLst/>
            </a:prstGeom>
          </p:spPr>
        </p:pic>
        <p:pic>
          <p:nvPicPr>
            <p:cNvPr id="10" name="Resim 5"/>
            <p:cNvPicPr>
              <a:picLocks noChangeAspect="1"/>
            </p:cNvPicPr>
            <p:nvPr/>
          </p:nvPicPr>
          <p:blipFill rotWithShape="1">
            <a:blip r:embed="rId5">
              <a:extLst>
                <a:ext uri="{28A0092B-C50C-407E-A947-70E740481C1C}">
                  <a14:useLocalDpi xmlns:a14="http://schemas.microsoft.com/office/drawing/2010/main" val="0"/>
                </a:ext>
              </a:extLst>
            </a:blip>
            <a:srcRect l="56735" t="18192" r="27755" b="52821"/>
            <a:stretch/>
          </p:blipFill>
          <p:spPr bwMode="auto">
            <a:xfrm>
              <a:off x="8080256" y="1255201"/>
              <a:ext cx="868680" cy="91344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5"/>
            <p:cNvPicPr>
              <a:picLocks noChangeAspect="1"/>
            </p:cNvPicPr>
            <p:nvPr/>
          </p:nvPicPr>
          <p:blipFill rotWithShape="1">
            <a:blip r:embed="rId5">
              <a:extLst>
                <a:ext uri="{28A0092B-C50C-407E-A947-70E740481C1C}">
                  <a14:useLocalDpi xmlns:a14="http://schemas.microsoft.com/office/drawing/2010/main" val="0"/>
                </a:ext>
              </a:extLst>
            </a:blip>
            <a:srcRect l="56605" t="53787" r="27755" b="24450"/>
            <a:stretch/>
          </p:blipFill>
          <p:spPr bwMode="auto">
            <a:xfrm>
              <a:off x="9847110" y="1414011"/>
              <a:ext cx="875983" cy="685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Patlama 2 8"/>
          <p:cNvSpPr/>
          <p:nvPr/>
        </p:nvSpPr>
        <p:spPr>
          <a:xfrm>
            <a:off x="640681" y="1370906"/>
            <a:ext cx="6020605" cy="4595069"/>
          </a:xfrm>
          <a:prstGeom prst="irregularSeal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HER YIL</a:t>
            </a:r>
          </a:p>
          <a:p>
            <a:pPr algn="ctr"/>
            <a:r>
              <a:rPr lang="en-GB" sz="4800" b="1" dirty="0">
                <a:solidFill>
                  <a:schemeClr val="bg1"/>
                </a:solidFill>
              </a:rPr>
              <a:t>1/5</a:t>
            </a:r>
          </a:p>
          <a:p>
            <a:pPr algn="ctr"/>
            <a:r>
              <a:rPr lang="en-GB" sz="2400" b="1" dirty="0">
                <a:solidFill>
                  <a:schemeClr val="bg1"/>
                </a:solidFill>
              </a:rPr>
              <a:t>SİSTEMDEN </a:t>
            </a:r>
            <a:r>
              <a:rPr lang="en-GB" sz="2400" b="1" dirty="0" smtClean="0">
                <a:solidFill>
                  <a:schemeClr val="bg1"/>
                </a:solidFill>
              </a:rPr>
              <a:t>ÇIKIYOR!</a:t>
            </a:r>
            <a:endParaRPr lang="en-GB" sz="2400" b="1" dirty="0">
              <a:solidFill>
                <a:schemeClr val="bg1"/>
              </a:solidFill>
            </a:endParaRPr>
          </a:p>
        </p:txBody>
      </p:sp>
    </p:spTree>
    <p:extLst>
      <p:ext uri="{BB962C8B-B14F-4D97-AF65-F5344CB8AC3E}">
        <p14:creationId xmlns:p14="http://schemas.microsoft.com/office/powerpoint/2010/main" val="1490532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err="1" smtClean="0"/>
              <a:t>Otomatik</a:t>
            </a:r>
            <a:r>
              <a:rPr lang="en-GB" dirty="0" smtClean="0"/>
              <a:t> </a:t>
            </a:r>
            <a:r>
              <a:rPr lang="en-GB" dirty="0" err="1" smtClean="0"/>
              <a:t>Katılıma</a:t>
            </a:r>
            <a:r>
              <a:rPr lang="en-GB" dirty="0" smtClean="0"/>
              <a:t> </a:t>
            </a:r>
            <a:r>
              <a:rPr lang="en-GB" dirty="0" err="1" smtClean="0"/>
              <a:t>Cayma</a:t>
            </a:r>
            <a:r>
              <a:rPr lang="en-GB" dirty="0" smtClean="0"/>
              <a:t> </a:t>
            </a:r>
            <a:r>
              <a:rPr lang="en-GB" dirty="0" err="1" smtClean="0"/>
              <a:t>Oranları</a:t>
            </a:r>
            <a:r>
              <a:rPr lang="en-GB" dirty="0" smtClean="0"/>
              <a:t> </a:t>
            </a:r>
            <a:r>
              <a:rPr lang="en-GB" dirty="0" err="1" smtClean="0"/>
              <a:t>Yüksek</a:t>
            </a:r>
            <a:endParaRPr lang="en-US" dirty="0"/>
          </a:p>
        </p:txBody>
      </p:sp>
      <p:sp>
        <p:nvSpPr>
          <p:cNvPr id="5" name="Slide Number Placeholder 4"/>
          <p:cNvSpPr>
            <a:spLocks noGrp="1"/>
          </p:cNvSpPr>
          <p:nvPr>
            <p:ph type="sldNum" sz="quarter" idx="14"/>
          </p:nvPr>
        </p:nvSpPr>
        <p:spPr/>
        <p:txBody>
          <a:bodyPr/>
          <a:lstStyle/>
          <a:p>
            <a:pPr>
              <a:defRPr/>
            </a:pPr>
            <a:fld id="{F47D1529-3520-4A6E-AF62-A2EB8BC63736}" type="slidenum">
              <a:rPr lang="uk-UA" smtClean="0">
                <a:solidFill>
                  <a:srgbClr val="004FB6"/>
                </a:solidFill>
              </a:rPr>
              <a:pPr>
                <a:defRPr/>
              </a:pPr>
              <a:t>23</a:t>
            </a:fld>
            <a:endParaRPr lang="uk-UA" dirty="0">
              <a:solidFill>
                <a:srgbClr val="004FB6"/>
              </a:solidFill>
            </a:endParaRPr>
          </a:p>
        </p:txBody>
      </p:sp>
      <p:graphicFrame>
        <p:nvGraphicFramePr>
          <p:cNvPr id="9" name="Chart 8"/>
          <p:cNvGraphicFramePr/>
          <p:nvPr>
            <p:extLst>
              <p:ext uri="{D42A27DB-BD31-4B8C-83A1-F6EECF244321}">
                <p14:modId xmlns:p14="http://schemas.microsoft.com/office/powerpoint/2010/main" val="3120667246"/>
              </p:ext>
            </p:extLst>
          </p:nvPr>
        </p:nvGraphicFramePr>
        <p:xfrm>
          <a:off x="637003" y="1790326"/>
          <a:ext cx="4084383" cy="308151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2070656" y="3043394"/>
            <a:ext cx="1332300" cy="70788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tr-TR" sz="4000" spc="-150" dirty="0" smtClean="0">
                <a:solidFill>
                  <a:schemeClr val="tx1">
                    <a:lumMod val="75000"/>
                    <a:lumOff val="25000"/>
                  </a:schemeClr>
                </a:solidFill>
                <a:latin typeface="Arial" panose="020B0604020202020204" pitchFamily="34" charset="0"/>
                <a:cs typeface="Arial" panose="020B0604020202020204" pitchFamily="34" charset="0"/>
              </a:rPr>
              <a:t>54</a:t>
            </a:r>
            <a:r>
              <a:rPr lang="en-US" sz="4000" spc="-150" baseline="30000" dirty="0" smtClean="0">
                <a:solidFill>
                  <a:schemeClr val="tx1">
                    <a:lumMod val="75000"/>
                    <a:lumOff val="25000"/>
                  </a:schemeClr>
                </a:solidFill>
                <a:latin typeface="Arial" panose="020B0604020202020204" pitchFamily="34" charset="0"/>
                <a:cs typeface="Arial" panose="020B0604020202020204" pitchFamily="34" charset="0"/>
              </a:rPr>
              <a:t>%</a:t>
            </a:r>
            <a:endParaRPr lang="en-US" sz="4000" baseline="30000" dirty="0"/>
          </a:p>
        </p:txBody>
      </p:sp>
      <p:graphicFrame>
        <p:nvGraphicFramePr>
          <p:cNvPr id="11" name="Chart 10"/>
          <p:cNvGraphicFramePr/>
          <p:nvPr>
            <p:extLst>
              <p:ext uri="{D42A27DB-BD31-4B8C-83A1-F6EECF244321}">
                <p14:modId xmlns:p14="http://schemas.microsoft.com/office/powerpoint/2010/main" val="2372047147"/>
              </p:ext>
            </p:extLst>
          </p:nvPr>
        </p:nvGraphicFramePr>
        <p:xfrm>
          <a:off x="7216671" y="1713012"/>
          <a:ext cx="3089827" cy="329831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8158510" y="3043394"/>
            <a:ext cx="1332300" cy="70788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tr-TR" sz="4000" spc="-150" dirty="0" smtClean="0">
                <a:solidFill>
                  <a:schemeClr val="tx1">
                    <a:lumMod val="75000"/>
                    <a:lumOff val="25000"/>
                  </a:schemeClr>
                </a:solidFill>
                <a:latin typeface="Arial" panose="020B0604020202020204" pitchFamily="34" charset="0"/>
                <a:cs typeface="Arial" panose="020B0604020202020204" pitchFamily="34" charset="0"/>
              </a:rPr>
              <a:t>46</a:t>
            </a:r>
            <a:r>
              <a:rPr lang="en-US" sz="4000" spc="-150" baseline="30000" dirty="0" smtClean="0">
                <a:solidFill>
                  <a:schemeClr val="tx1">
                    <a:lumMod val="75000"/>
                    <a:lumOff val="25000"/>
                  </a:schemeClr>
                </a:solidFill>
                <a:latin typeface="Arial" panose="020B0604020202020204" pitchFamily="34" charset="0"/>
                <a:cs typeface="Arial" panose="020B0604020202020204" pitchFamily="34" charset="0"/>
              </a:rPr>
              <a:t>%</a:t>
            </a:r>
            <a:endParaRPr lang="en-US" sz="4000" baseline="30000" dirty="0"/>
          </a:p>
        </p:txBody>
      </p:sp>
      <p:sp>
        <p:nvSpPr>
          <p:cNvPr id="13" name="TextBox 12"/>
          <p:cNvSpPr txBox="1"/>
          <p:nvPr/>
        </p:nvSpPr>
        <p:spPr>
          <a:xfrm>
            <a:off x="1233028" y="5011331"/>
            <a:ext cx="3007555" cy="369332"/>
          </a:xfrm>
          <a:prstGeom prst="rect">
            <a:avLst/>
          </a:prstGeom>
          <a:noFill/>
        </p:spPr>
        <p:txBody>
          <a:bodyPr wrap="none" rtlCol="0">
            <a:spAutoFit/>
          </a:bodyPr>
          <a:lstStyle/>
          <a:p>
            <a:r>
              <a:rPr lang="tr-TR" dirty="0" smtClean="0"/>
              <a:t>Özel Sektör Cayma Oranı</a:t>
            </a:r>
            <a:endParaRPr lang="en-US" dirty="0"/>
          </a:p>
        </p:txBody>
      </p:sp>
      <p:sp>
        <p:nvSpPr>
          <p:cNvPr id="14" name="TextBox 13"/>
          <p:cNvSpPr txBox="1"/>
          <p:nvPr/>
        </p:nvSpPr>
        <p:spPr>
          <a:xfrm>
            <a:off x="7767094" y="5011331"/>
            <a:ext cx="2419252" cy="369332"/>
          </a:xfrm>
          <a:prstGeom prst="rect">
            <a:avLst/>
          </a:prstGeom>
          <a:noFill/>
        </p:spPr>
        <p:txBody>
          <a:bodyPr wrap="none" rtlCol="0">
            <a:spAutoFit/>
          </a:bodyPr>
          <a:lstStyle/>
          <a:p>
            <a:r>
              <a:rPr lang="tr-TR" dirty="0" smtClean="0"/>
              <a:t>Kamu Cayma Oranı</a:t>
            </a:r>
            <a:endParaRPr lang="en-US" dirty="0"/>
          </a:p>
        </p:txBody>
      </p:sp>
    </p:spTree>
    <p:extLst>
      <p:ext uri="{BB962C8B-B14F-4D97-AF65-F5344CB8AC3E}">
        <p14:creationId xmlns:p14="http://schemas.microsoft.com/office/powerpoint/2010/main" val="3111755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err="1" smtClean="0"/>
              <a:t>Otomatik</a:t>
            </a:r>
            <a:r>
              <a:rPr lang="en-GB" dirty="0" smtClean="0"/>
              <a:t> </a:t>
            </a:r>
            <a:r>
              <a:rPr lang="en-GB" dirty="0" err="1" smtClean="0"/>
              <a:t>Katılımda</a:t>
            </a:r>
            <a:r>
              <a:rPr lang="en-GB" dirty="0" smtClean="0"/>
              <a:t> </a:t>
            </a:r>
            <a:r>
              <a:rPr lang="en-GB" dirty="0" err="1" smtClean="0"/>
              <a:t>Katılım</a:t>
            </a:r>
            <a:r>
              <a:rPr lang="en-GB" dirty="0" smtClean="0"/>
              <a:t> </a:t>
            </a:r>
            <a:r>
              <a:rPr lang="en-GB" dirty="0" err="1" smtClean="0"/>
              <a:t>Oranları</a:t>
            </a:r>
            <a:r>
              <a:rPr lang="en-GB" dirty="0" smtClean="0"/>
              <a:t> </a:t>
            </a:r>
            <a:r>
              <a:rPr lang="en-GB" dirty="0" err="1" smtClean="0"/>
              <a:t>Düşüyor</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853811840"/>
              </p:ext>
            </p:extLst>
          </p:nvPr>
        </p:nvGraphicFramePr>
        <p:xfrm>
          <a:off x="331788" y="1601788"/>
          <a:ext cx="11442105" cy="2250440"/>
        </p:xfrm>
        <a:graphic>
          <a:graphicData uri="http://schemas.openxmlformats.org/drawingml/2006/table">
            <a:tbl>
              <a:tblPr firstRow="1" bandRow="1">
                <a:tableStyleId>{EB9631B5-78F2-41C9-869B-9F39066F8104}</a:tableStyleId>
              </a:tblPr>
              <a:tblGrid>
                <a:gridCol w="3814035">
                  <a:extLst>
                    <a:ext uri="{9D8B030D-6E8A-4147-A177-3AD203B41FA5}">
                      <a16:colId xmlns:a16="http://schemas.microsoft.com/office/drawing/2014/main" val="20000"/>
                    </a:ext>
                  </a:extLst>
                </a:gridCol>
                <a:gridCol w="3814035">
                  <a:extLst>
                    <a:ext uri="{9D8B030D-6E8A-4147-A177-3AD203B41FA5}">
                      <a16:colId xmlns:a16="http://schemas.microsoft.com/office/drawing/2014/main" val="20001"/>
                    </a:ext>
                  </a:extLst>
                </a:gridCol>
                <a:gridCol w="3814035">
                  <a:extLst>
                    <a:ext uri="{9D8B030D-6E8A-4147-A177-3AD203B41FA5}">
                      <a16:colId xmlns:a16="http://schemas.microsoft.com/office/drawing/2014/main" val="20002"/>
                    </a:ext>
                  </a:extLst>
                </a:gridCol>
              </a:tblGrid>
              <a:tr h="370840">
                <a:tc>
                  <a:txBody>
                    <a:bodyPr/>
                    <a:lstStyle/>
                    <a:p>
                      <a:pPr algn="ctr"/>
                      <a:r>
                        <a:rPr lang="tr-TR" sz="2000" dirty="0" smtClean="0"/>
                        <a:t>Etap</a:t>
                      </a:r>
                      <a:endParaRPr lang="en-US" sz="2000" dirty="0"/>
                    </a:p>
                  </a:txBody>
                  <a:tcPr marL="128932" marR="128932" anchor="ctr"/>
                </a:tc>
                <a:tc>
                  <a:txBody>
                    <a:bodyPr/>
                    <a:lstStyle/>
                    <a:p>
                      <a:pPr algn="ctr"/>
                      <a:r>
                        <a:rPr lang="tr-TR" sz="2000" dirty="0" smtClean="0"/>
                        <a:t>İşyeri Büyüklüğü</a:t>
                      </a:r>
                      <a:endParaRPr lang="en-US" sz="2000" dirty="0"/>
                    </a:p>
                  </a:txBody>
                  <a:tcPr marL="128932" marR="128932" anchor="ctr"/>
                </a:tc>
                <a:tc>
                  <a:txBody>
                    <a:bodyPr/>
                    <a:lstStyle/>
                    <a:p>
                      <a:pPr algn="ctr"/>
                      <a:r>
                        <a:rPr lang="tr-TR" sz="2000" dirty="0" smtClean="0"/>
                        <a:t>Katılım</a:t>
                      </a:r>
                      <a:r>
                        <a:rPr lang="tr-TR" sz="2000" baseline="0" dirty="0" smtClean="0"/>
                        <a:t> Oranı</a:t>
                      </a:r>
                      <a:endParaRPr lang="en-US" sz="2000" dirty="0"/>
                    </a:p>
                  </a:txBody>
                  <a:tcPr marL="128932" marR="128932" anchor="ctr"/>
                </a:tc>
                <a:extLst>
                  <a:ext uri="{0D108BD9-81ED-4DB2-BD59-A6C34878D82A}">
                    <a16:rowId xmlns:a16="http://schemas.microsoft.com/office/drawing/2014/main" val="10000"/>
                  </a:ext>
                </a:extLst>
              </a:tr>
              <a:tr h="370840">
                <a:tc>
                  <a:txBody>
                    <a:bodyPr/>
                    <a:lstStyle/>
                    <a:p>
                      <a:pPr algn="ctr" rtl="0" fontAlgn="ctr"/>
                      <a:r>
                        <a:rPr lang="tr-TR" sz="1800" u="none" strike="noStrike" dirty="0" smtClean="0">
                          <a:effectLst/>
                        </a:rPr>
                        <a:t>Ocak 2017</a:t>
                      </a:r>
                      <a:endParaRPr lang="tr-TR" sz="1800" b="0" i="0" u="none" strike="noStrike" dirty="0">
                        <a:solidFill>
                          <a:srgbClr val="000000"/>
                        </a:solidFill>
                        <a:effectLst/>
                        <a:latin typeface="+mn-lt"/>
                      </a:endParaRPr>
                    </a:p>
                  </a:txBody>
                  <a:tcPr marL="11324" marR="11324" marT="8031" marB="0" anchor="ctr"/>
                </a:tc>
                <a:tc>
                  <a:txBody>
                    <a:bodyPr/>
                    <a:lstStyle/>
                    <a:p>
                      <a:pPr algn="ctr" rtl="0" fontAlgn="ctr"/>
                      <a:r>
                        <a:rPr lang="tr-TR" sz="1800" u="none" strike="noStrike" dirty="0">
                          <a:effectLst/>
                        </a:rPr>
                        <a:t>1.000+ </a:t>
                      </a:r>
                      <a:endParaRPr lang="tr-TR" sz="1800" b="0" i="0" u="none" strike="noStrike" dirty="0">
                        <a:solidFill>
                          <a:srgbClr val="000000"/>
                        </a:solidFill>
                        <a:effectLst/>
                        <a:latin typeface="+mn-lt"/>
                      </a:endParaRPr>
                    </a:p>
                  </a:txBody>
                  <a:tcPr marL="11324" marR="11324" marT="8031" marB="0" anchor="ctr"/>
                </a:tc>
                <a:tc>
                  <a:txBody>
                    <a:bodyPr/>
                    <a:lstStyle/>
                    <a:p>
                      <a:pPr marL="0" algn="ctr" defTabSz="914400" rtl="0" eaLnBrk="1" fontAlgn="ctr" latinLnBrk="0" hangingPunct="1"/>
                      <a:r>
                        <a:rPr lang="tr-TR" sz="1800" u="none" strike="noStrike" kern="1200" dirty="0" smtClean="0">
                          <a:effectLst/>
                        </a:rPr>
                        <a:t>%100</a:t>
                      </a:r>
                      <a:endParaRPr lang="tr-TR" sz="1800" b="0" i="0" u="none" strike="noStrike" kern="1200" dirty="0">
                        <a:solidFill>
                          <a:srgbClr val="000000"/>
                        </a:solidFill>
                        <a:effectLst/>
                        <a:latin typeface="+mn-lt"/>
                        <a:ea typeface="+mn-ea"/>
                        <a:cs typeface="+mn-cs"/>
                      </a:endParaRPr>
                    </a:p>
                  </a:txBody>
                  <a:tcPr marL="11324" marR="11324" marT="8031" marB="0" anchor="ctr"/>
                </a:tc>
                <a:extLst>
                  <a:ext uri="{0D108BD9-81ED-4DB2-BD59-A6C34878D82A}">
                    <a16:rowId xmlns:a16="http://schemas.microsoft.com/office/drawing/2014/main" val="10001"/>
                  </a:ext>
                </a:extLst>
              </a:tr>
              <a:tr h="370840">
                <a:tc>
                  <a:txBody>
                    <a:bodyPr/>
                    <a:lstStyle/>
                    <a:p>
                      <a:pPr algn="ctr" rtl="0" fontAlgn="ctr"/>
                      <a:r>
                        <a:rPr lang="tr-TR" sz="1800" u="none" strike="noStrike" dirty="0" smtClean="0">
                          <a:effectLst/>
                        </a:rPr>
                        <a:t>Nisan 2017</a:t>
                      </a:r>
                      <a:endParaRPr lang="tr-TR" sz="1800" b="0" i="0" u="none" strike="noStrike" dirty="0">
                        <a:solidFill>
                          <a:srgbClr val="000000"/>
                        </a:solidFill>
                        <a:effectLst/>
                        <a:latin typeface="+mn-lt"/>
                      </a:endParaRPr>
                    </a:p>
                  </a:txBody>
                  <a:tcPr marL="11324" marR="11324" marT="8031" marB="0" anchor="ctr"/>
                </a:tc>
                <a:tc>
                  <a:txBody>
                    <a:bodyPr/>
                    <a:lstStyle/>
                    <a:p>
                      <a:pPr algn="ctr" rtl="0" fontAlgn="ctr"/>
                      <a:r>
                        <a:rPr lang="tr-TR" sz="1800" u="none" strike="noStrike" dirty="0">
                          <a:effectLst/>
                        </a:rPr>
                        <a:t>250-999</a:t>
                      </a:r>
                      <a:endParaRPr lang="tr-TR" sz="1800" b="0" i="0" u="none" strike="noStrike" dirty="0">
                        <a:solidFill>
                          <a:srgbClr val="000000"/>
                        </a:solidFill>
                        <a:effectLst/>
                        <a:latin typeface="+mn-lt"/>
                      </a:endParaRPr>
                    </a:p>
                  </a:txBody>
                  <a:tcPr marL="11324" marR="11324" marT="8031" marB="0" anchor="ctr"/>
                </a:tc>
                <a:tc>
                  <a:txBody>
                    <a:bodyPr/>
                    <a:lstStyle/>
                    <a:p>
                      <a:pPr algn="ctr"/>
                      <a:r>
                        <a:rPr lang="tr-TR" sz="1800" dirty="0" smtClean="0"/>
                        <a:t>%100</a:t>
                      </a:r>
                      <a:endParaRPr lang="en-US" sz="1800" dirty="0"/>
                    </a:p>
                  </a:txBody>
                  <a:tcPr marL="11324" marR="11324" marT="8031" marB="0" anchor="ctr"/>
                </a:tc>
                <a:extLst>
                  <a:ext uri="{0D108BD9-81ED-4DB2-BD59-A6C34878D82A}">
                    <a16:rowId xmlns:a16="http://schemas.microsoft.com/office/drawing/2014/main" val="10002"/>
                  </a:ext>
                </a:extLst>
              </a:tr>
              <a:tr h="370840">
                <a:tc>
                  <a:txBody>
                    <a:bodyPr/>
                    <a:lstStyle/>
                    <a:p>
                      <a:pPr algn="ctr" rtl="0" fontAlgn="ctr"/>
                      <a:r>
                        <a:rPr lang="tr-TR" sz="1800" u="none" strike="noStrike" dirty="0" smtClean="0">
                          <a:effectLst/>
                        </a:rPr>
                        <a:t>Temmuz 2017</a:t>
                      </a:r>
                      <a:endParaRPr lang="tr-TR" sz="1800" b="0" i="0" u="none" strike="noStrike" dirty="0">
                        <a:solidFill>
                          <a:srgbClr val="000000"/>
                        </a:solidFill>
                        <a:effectLst/>
                        <a:latin typeface="+mn-lt"/>
                      </a:endParaRPr>
                    </a:p>
                  </a:txBody>
                  <a:tcPr marL="11324" marR="11324" marT="8031" marB="0" anchor="ctr"/>
                </a:tc>
                <a:tc>
                  <a:txBody>
                    <a:bodyPr/>
                    <a:lstStyle/>
                    <a:p>
                      <a:pPr algn="ctr" rtl="0" fontAlgn="ctr"/>
                      <a:r>
                        <a:rPr lang="tr-TR" sz="1800" u="none" strike="noStrike" dirty="0">
                          <a:effectLst/>
                        </a:rPr>
                        <a:t>100-249</a:t>
                      </a:r>
                      <a:endParaRPr lang="tr-TR" sz="1800" b="0" i="0" u="none" strike="noStrike" dirty="0">
                        <a:solidFill>
                          <a:srgbClr val="000000"/>
                        </a:solidFill>
                        <a:effectLst/>
                        <a:latin typeface="+mn-lt"/>
                      </a:endParaRPr>
                    </a:p>
                  </a:txBody>
                  <a:tcPr marL="11324" marR="11324" marT="8031" marB="0" anchor="ctr"/>
                </a:tc>
                <a:tc>
                  <a:txBody>
                    <a:bodyPr/>
                    <a:lstStyle/>
                    <a:p>
                      <a:pPr marL="0" algn="ctr" defTabSz="914400" rtl="0" eaLnBrk="1" fontAlgn="ctr" latinLnBrk="0" hangingPunct="1"/>
                      <a:r>
                        <a:rPr lang="tr-TR" sz="1800" u="none" strike="noStrike" kern="1200" dirty="0" smtClean="0">
                          <a:effectLst/>
                        </a:rPr>
                        <a:t>%94</a:t>
                      </a:r>
                      <a:endParaRPr lang="tr-TR" sz="1800" b="0" i="0" u="none" strike="noStrike" kern="1200" dirty="0">
                        <a:solidFill>
                          <a:srgbClr val="000000"/>
                        </a:solidFill>
                        <a:effectLst/>
                        <a:latin typeface="+mn-lt"/>
                        <a:ea typeface="+mn-ea"/>
                        <a:cs typeface="+mn-cs"/>
                      </a:endParaRPr>
                    </a:p>
                  </a:txBody>
                  <a:tcPr marL="11324" marR="11324" marT="8031" marB="0" anchor="ctr"/>
                </a:tc>
                <a:extLst>
                  <a:ext uri="{0D108BD9-81ED-4DB2-BD59-A6C34878D82A}">
                    <a16:rowId xmlns:a16="http://schemas.microsoft.com/office/drawing/2014/main" val="10003"/>
                  </a:ext>
                </a:extLst>
              </a:tr>
              <a:tr h="370840">
                <a:tc>
                  <a:txBody>
                    <a:bodyPr/>
                    <a:lstStyle/>
                    <a:p>
                      <a:pPr algn="ctr" rtl="0" fontAlgn="ctr"/>
                      <a:r>
                        <a:rPr lang="tr-TR" sz="1800" u="none" strike="noStrike" dirty="0" smtClean="0">
                          <a:effectLst/>
                        </a:rPr>
                        <a:t>Ocak 2018</a:t>
                      </a:r>
                      <a:endParaRPr lang="tr-TR" sz="1800" b="0" i="0" u="none" strike="noStrike" dirty="0">
                        <a:solidFill>
                          <a:srgbClr val="000000"/>
                        </a:solidFill>
                        <a:effectLst/>
                        <a:latin typeface="+mn-lt"/>
                      </a:endParaRPr>
                    </a:p>
                  </a:txBody>
                  <a:tcPr marL="11324" marR="11324" marT="8031" marB="0" anchor="ctr"/>
                </a:tc>
                <a:tc>
                  <a:txBody>
                    <a:bodyPr/>
                    <a:lstStyle/>
                    <a:p>
                      <a:pPr algn="ctr" rtl="0" fontAlgn="ctr"/>
                      <a:r>
                        <a:rPr lang="tr-TR" sz="1800" u="none" strike="noStrike" dirty="0">
                          <a:effectLst/>
                        </a:rPr>
                        <a:t>50-99</a:t>
                      </a:r>
                      <a:endParaRPr lang="tr-TR" sz="1800" b="0" i="0" u="none" strike="noStrike" dirty="0">
                        <a:solidFill>
                          <a:srgbClr val="000000"/>
                        </a:solidFill>
                        <a:effectLst/>
                        <a:latin typeface="+mn-lt"/>
                      </a:endParaRPr>
                    </a:p>
                  </a:txBody>
                  <a:tcPr marL="11324" marR="11324" marT="8031" marB="0" anchor="ctr"/>
                </a:tc>
                <a:tc>
                  <a:txBody>
                    <a:bodyPr/>
                    <a:lstStyle/>
                    <a:p>
                      <a:pPr marL="0" algn="ctr" defTabSz="914400" rtl="0" eaLnBrk="1" fontAlgn="ctr" latinLnBrk="0" hangingPunct="1"/>
                      <a:r>
                        <a:rPr lang="tr-TR" sz="1800" u="none" strike="noStrike" kern="1200" dirty="0" smtClean="0">
                          <a:effectLst/>
                        </a:rPr>
                        <a:t>%94</a:t>
                      </a:r>
                      <a:endParaRPr lang="tr-TR" sz="1800" b="0" i="0" u="none" strike="noStrike" kern="1200" dirty="0">
                        <a:solidFill>
                          <a:srgbClr val="000000"/>
                        </a:solidFill>
                        <a:effectLst/>
                        <a:latin typeface="+mn-lt"/>
                        <a:ea typeface="+mn-ea"/>
                        <a:cs typeface="+mn-cs"/>
                      </a:endParaRPr>
                    </a:p>
                  </a:txBody>
                  <a:tcPr marL="11324" marR="11324" marT="8031" marB="0" anchor="ctr"/>
                </a:tc>
                <a:extLst>
                  <a:ext uri="{0D108BD9-81ED-4DB2-BD59-A6C34878D82A}">
                    <a16:rowId xmlns:a16="http://schemas.microsoft.com/office/drawing/2014/main" val="10004"/>
                  </a:ext>
                </a:extLst>
              </a:tr>
              <a:tr h="370840">
                <a:tc>
                  <a:txBody>
                    <a:bodyPr/>
                    <a:lstStyle/>
                    <a:p>
                      <a:pPr algn="ctr" rtl="0" fontAlgn="ctr"/>
                      <a:r>
                        <a:rPr lang="tr-TR" sz="1800" b="1" i="0" u="none" strike="noStrike" dirty="0" smtClean="0">
                          <a:solidFill>
                            <a:srgbClr val="000000"/>
                          </a:solidFill>
                          <a:effectLst>
                            <a:outerShdw blurRad="38100" dist="38100" dir="2700000" algn="tl">
                              <a:srgbClr val="000000">
                                <a:alpha val="43137"/>
                              </a:srgbClr>
                            </a:outerShdw>
                          </a:effectLst>
                          <a:latin typeface="+mn-lt"/>
                        </a:rPr>
                        <a:t>Temmuz 2018</a:t>
                      </a:r>
                      <a:endParaRPr lang="tr-TR" sz="1800" b="1" i="0" u="none" strike="noStrike" dirty="0">
                        <a:solidFill>
                          <a:srgbClr val="000000"/>
                        </a:solidFill>
                        <a:effectLst>
                          <a:outerShdw blurRad="38100" dist="38100" dir="2700000" algn="tl">
                            <a:srgbClr val="000000">
                              <a:alpha val="43137"/>
                            </a:srgbClr>
                          </a:outerShdw>
                        </a:effectLst>
                        <a:latin typeface="+mn-lt"/>
                      </a:endParaRPr>
                    </a:p>
                  </a:txBody>
                  <a:tcPr marL="11324" marR="11324" marT="8031" marB="0" anchor="ctr"/>
                </a:tc>
                <a:tc>
                  <a:txBody>
                    <a:bodyPr/>
                    <a:lstStyle/>
                    <a:p>
                      <a:pPr algn="ctr" rtl="0" fontAlgn="ctr"/>
                      <a:r>
                        <a:rPr lang="tr-TR" sz="1800" b="1" i="0" u="none" strike="noStrike" dirty="0" smtClean="0">
                          <a:solidFill>
                            <a:srgbClr val="000000"/>
                          </a:solidFill>
                          <a:effectLst>
                            <a:outerShdw blurRad="38100" dist="38100" dir="2700000" algn="tl">
                              <a:srgbClr val="000000">
                                <a:alpha val="43137"/>
                              </a:srgbClr>
                            </a:outerShdw>
                          </a:effectLst>
                          <a:latin typeface="+mn-lt"/>
                        </a:rPr>
                        <a:t>49-10</a:t>
                      </a:r>
                      <a:endParaRPr lang="tr-TR" sz="1800" b="1" i="0" u="none" strike="noStrike" dirty="0">
                        <a:solidFill>
                          <a:srgbClr val="000000"/>
                        </a:solidFill>
                        <a:effectLst>
                          <a:outerShdw blurRad="38100" dist="38100" dir="2700000" algn="tl">
                            <a:srgbClr val="000000">
                              <a:alpha val="43137"/>
                            </a:srgbClr>
                          </a:outerShdw>
                        </a:effectLst>
                        <a:latin typeface="+mn-lt"/>
                      </a:endParaRPr>
                    </a:p>
                  </a:txBody>
                  <a:tcPr marL="11324" marR="11324" marT="8031" marB="0" anchor="ctr"/>
                </a:tc>
                <a:tc>
                  <a:txBody>
                    <a:bodyPr/>
                    <a:lstStyle/>
                    <a:p>
                      <a:pPr marL="0" algn="ctr" defTabSz="914400" rtl="0" eaLnBrk="1" fontAlgn="ctr" latinLnBrk="0" hangingPunct="1"/>
                      <a:r>
                        <a:rPr lang="tr-TR" sz="1800" b="1" u="none" strike="noStrike" kern="1200" dirty="0" smtClean="0">
                          <a:effectLst>
                            <a:outerShdw blurRad="38100" dist="38100" dir="2700000" algn="tl">
                              <a:srgbClr val="000000">
                                <a:alpha val="43137"/>
                              </a:srgbClr>
                            </a:outerShdw>
                          </a:effectLst>
                        </a:rPr>
                        <a:t>%57</a:t>
                      </a:r>
                      <a:endParaRPr lang="tr-TR" sz="1800" b="1" i="0" u="none" strike="noStrike" kern="1200" dirty="0">
                        <a:solidFill>
                          <a:srgbClr val="000000"/>
                        </a:solidFill>
                        <a:effectLst>
                          <a:outerShdw blurRad="38100" dist="38100" dir="2700000" algn="tl">
                            <a:srgbClr val="000000">
                              <a:alpha val="43137"/>
                            </a:srgbClr>
                          </a:outerShdw>
                        </a:effectLst>
                        <a:latin typeface="+mn-lt"/>
                        <a:ea typeface="+mn-ea"/>
                        <a:cs typeface="+mn-cs"/>
                      </a:endParaRPr>
                    </a:p>
                  </a:txBody>
                  <a:tcPr marL="11324" marR="11324" marT="8031" marB="0" anchor="ct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4"/>
          </p:nvPr>
        </p:nvSpPr>
        <p:spPr/>
        <p:txBody>
          <a:bodyPr/>
          <a:lstStyle/>
          <a:p>
            <a:pPr>
              <a:defRPr/>
            </a:pPr>
            <a:fld id="{F47D1529-3520-4A6E-AF62-A2EB8BC63736}" type="slidenum">
              <a:rPr lang="uk-UA" smtClean="0">
                <a:solidFill>
                  <a:srgbClr val="004FB6"/>
                </a:solidFill>
              </a:rPr>
              <a:pPr>
                <a:defRPr/>
              </a:pPr>
              <a:t>24</a:t>
            </a:fld>
            <a:endParaRPr lang="uk-UA" dirty="0">
              <a:solidFill>
                <a:srgbClr val="004FB6"/>
              </a:solidFill>
            </a:endParaRPr>
          </a:p>
        </p:txBody>
      </p:sp>
      <p:sp>
        <p:nvSpPr>
          <p:cNvPr id="7" name="TextBox 6"/>
          <p:cNvSpPr txBox="1"/>
          <p:nvPr/>
        </p:nvSpPr>
        <p:spPr>
          <a:xfrm>
            <a:off x="10167614" y="3581828"/>
            <a:ext cx="328936" cy="707886"/>
          </a:xfrm>
          <a:prstGeom prst="rect">
            <a:avLst/>
          </a:prstGeom>
          <a:noFill/>
        </p:spPr>
        <p:txBody>
          <a:bodyPr wrap="none" rtlCol="0">
            <a:spAutoFit/>
          </a:bodyPr>
          <a:lstStyle/>
          <a:p>
            <a:r>
              <a:rPr lang="tr-TR" sz="4000" b="1" dirty="0" smtClean="0"/>
              <a:t>!</a:t>
            </a:r>
            <a:endParaRPr lang="en-US" b="1" dirty="0"/>
          </a:p>
        </p:txBody>
      </p:sp>
    </p:spTree>
    <p:extLst>
      <p:ext uri="{BB962C8B-B14F-4D97-AF65-F5344CB8AC3E}">
        <p14:creationId xmlns:p14="http://schemas.microsoft.com/office/powerpoint/2010/main" val="2641495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err="1" smtClean="0"/>
              <a:t>Düzenli</a:t>
            </a:r>
            <a:r>
              <a:rPr lang="en-GB" dirty="0" smtClean="0"/>
              <a:t> </a:t>
            </a:r>
            <a:r>
              <a:rPr lang="en-GB" dirty="0" err="1" smtClean="0"/>
              <a:t>Tasarruf</a:t>
            </a:r>
            <a:r>
              <a:rPr lang="en-GB" dirty="0" smtClean="0"/>
              <a:t> </a:t>
            </a:r>
            <a:r>
              <a:rPr lang="en-GB" dirty="0" err="1" smtClean="0"/>
              <a:t>Tutarı</a:t>
            </a:r>
            <a:r>
              <a:rPr lang="en-GB" dirty="0" smtClean="0"/>
              <a:t> </a:t>
            </a:r>
            <a:r>
              <a:rPr lang="en-GB" dirty="0" err="1" smtClean="0"/>
              <a:t>Düşük</a:t>
            </a:r>
            <a:endParaRPr lang="en-US" dirty="0"/>
          </a:p>
        </p:txBody>
      </p:sp>
      <p:sp>
        <p:nvSpPr>
          <p:cNvPr id="5" name="Slide Number Placeholder 4"/>
          <p:cNvSpPr>
            <a:spLocks noGrp="1"/>
          </p:cNvSpPr>
          <p:nvPr>
            <p:ph type="sldNum" sz="quarter" idx="14"/>
          </p:nvPr>
        </p:nvSpPr>
        <p:spPr/>
        <p:txBody>
          <a:bodyPr/>
          <a:lstStyle/>
          <a:p>
            <a:pPr>
              <a:defRPr/>
            </a:pPr>
            <a:fld id="{F47D1529-3520-4A6E-AF62-A2EB8BC63736}" type="slidenum">
              <a:rPr lang="uk-UA" smtClean="0">
                <a:solidFill>
                  <a:srgbClr val="004FB6"/>
                </a:solidFill>
              </a:rPr>
              <a:pPr>
                <a:defRPr/>
              </a:pPr>
              <a:t>25</a:t>
            </a:fld>
            <a:endParaRPr lang="uk-UA" dirty="0">
              <a:solidFill>
                <a:srgbClr val="004FB6"/>
              </a:solidFill>
            </a:endParaRPr>
          </a:p>
        </p:txBody>
      </p:sp>
      <p:grpSp>
        <p:nvGrpSpPr>
          <p:cNvPr id="40" name="Group 39"/>
          <p:cNvGrpSpPr/>
          <p:nvPr/>
        </p:nvGrpSpPr>
        <p:grpSpPr>
          <a:xfrm>
            <a:off x="4577065" y="4605610"/>
            <a:ext cx="4181811" cy="1669027"/>
            <a:chOff x="7579177" y="1868103"/>
            <a:chExt cx="3009400" cy="1669461"/>
          </a:xfrm>
        </p:grpSpPr>
        <p:sp>
          <p:nvSpPr>
            <p:cNvPr id="41" name="TextBox 40"/>
            <p:cNvSpPr txBox="1"/>
            <p:nvPr/>
          </p:nvSpPr>
          <p:spPr>
            <a:xfrm>
              <a:off x="8103998" y="1868103"/>
              <a:ext cx="2085993" cy="400110"/>
            </a:xfrm>
            <a:prstGeom prst="rect">
              <a:avLst/>
            </a:prstGeom>
            <a:noFill/>
          </p:spPr>
          <p:txBody>
            <a:bodyPr wrap="square" rtlCol="0" anchor="ctr">
              <a:spAutoFit/>
            </a:bodyPr>
            <a:lstStyle/>
            <a:p>
              <a:pPr algn="ctr"/>
              <a:r>
                <a:rPr lang="en-GB" sz="1999" b="1" dirty="0" smtClean="0">
                  <a:solidFill>
                    <a:srgbClr val="002060"/>
                  </a:solidFill>
                  <a:latin typeface="Arial" pitchFamily="34" charset="0"/>
                  <a:cs typeface="Arial" pitchFamily="34" charset="0"/>
                </a:rPr>
                <a:t>20 </a:t>
              </a:r>
              <a:r>
                <a:rPr lang="en-GB" sz="1999" b="1" dirty="0" err="1" smtClean="0">
                  <a:solidFill>
                    <a:srgbClr val="002060"/>
                  </a:solidFill>
                  <a:latin typeface="Arial" pitchFamily="34" charset="0"/>
                  <a:cs typeface="Arial" pitchFamily="34" charset="0"/>
                </a:rPr>
                <a:t>Yıl</a:t>
              </a:r>
              <a:endParaRPr lang="en-US" sz="1999" b="1" dirty="0">
                <a:solidFill>
                  <a:srgbClr val="002060"/>
                </a:solidFill>
                <a:latin typeface="Arial" pitchFamily="34" charset="0"/>
                <a:cs typeface="Arial" pitchFamily="34" charset="0"/>
              </a:endParaRPr>
            </a:p>
          </p:txBody>
        </p:sp>
        <p:sp>
          <p:nvSpPr>
            <p:cNvPr id="42" name="Rectangle 41"/>
            <p:cNvSpPr/>
            <p:nvPr/>
          </p:nvSpPr>
          <p:spPr>
            <a:xfrm>
              <a:off x="7579177" y="2318364"/>
              <a:ext cx="3009400" cy="1219200"/>
            </a:xfrm>
            <a:prstGeom prst="rect">
              <a:avLst/>
            </a:prstGeom>
            <a:noFill/>
            <a:ln w="12700" cap="flat" cmpd="sng" algn="ctr">
              <a:noFill/>
              <a:prstDash val="solid"/>
            </a:ln>
            <a:effectLst/>
          </p:spPr>
          <p:txBody>
            <a:bodyPr lIns="91416" tIns="0" rIns="91416" bIns="0" rtlCol="0" anchor="t"/>
            <a:lstStyle/>
            <a:p>
              <a:pPr lvl="1" algn="ctr">
                <a:defRPr/>
              </a:pPr>
              <a:r>
                <a:rPr lang="tr-TR" sz="4000" b="1" kern="0" dirty="0" smtClean="0">
                  <a:solidFill>
                    <a:sysClr val="windowText" lastClr="000000">
                      <a:lumMod val="65000"/>
                      <a:lumOff val="35000"/>
                    </a:sysClr>
                  </a:solidFill>
                  <a:cs typeface="Arial" pitchFamily="34" charset="0"/>
                </a:rPr>
                <a:t>27.074 TL</a:t>
              </a:r>
              <a:r>
                <a:rPr lang="en-US" sz="4000" b="1" kern="0" dirty="0">
                  <a:solidFill>
                    <a:sysClr val="windowText" lastClr="000000">
                      <a:lumMod val="65000"/>
                      <a:lumOff val="35000"/>
                    </a:sysClr>
                  </a:solidFill>
                  <a:cs typeface="Arial" pitchFamily="34" charset="0"/>
                </a:rPr>
                <a:t> </a:t>
              </a:r>
            </a:p>
          </p:txBody>
        </p:sp>
      </p:grpSp>
      <p:grpSp>
        <p:nvGrpSpPr>
          <p:cNvPr id="43" name="Group 42"/>
          <p:cNvGrpSpPr/>
          <p:nvPr/>
        </p:nvGrpSpPr>
        <p:grpSpPr>
          <a:xfrm>
            <a:off x="1229801" y="4601024"/>
            <a:ext cx="4181811" cy="1641694"/>
            <a:chOff x="8061656" y="1300407"/>
            <a:chExt cx="3009400" cy="1642122"/>
          </a:xfrm>
        </p:grpSpPr>
        <p:sp>
          <p:nvSpPr>
            <p:cNvPr id="44" name="TextBox 43"/>
            <p:cNvSpPr txBox="1"/>
            <p:nvPr/>
          </p:nvSpPr>
          <p:spPr>
            <a:xfrm>
              <a:off x="8716663" y="1300407"/>
              <a:ext cx="2085993" cy="400085"/>
            </a:xfrm>
            <a:prstGeom prst="rect">
              <a:avLst/>
            </a:prstGeom>
            <a:noFill/>
          </p:spPr>
          <p:txBody>
            <a:bodyPr wrap="square" rtlCol="0" anchor="ctr">
              <a:spAutoFit/>
            </a:bodyPr>
            <a:lstStyle/>
            <a:p>
              <a:pPr algn="ctr"/>
              <a:r>
                <a:rPr lang="en-GB" sz="1999" b="1" dirty="0" smtClean="0">
                  <a:solidFill>
                    <a:srgbClr val="002060"/>
                  </a:solidFill>
                  <a:latin typeface="Arial" pitchFamily="34" charset="0"/>
                  <a:cs typeface="Arial" pitchFamily="34" charset="0"/>
                </a:rPr>
                <a:t>10 </a:t>
              </a:r>
              <a:r>
                <a:rPr lang="en-GB" sz="1999" b="1" dirty="0" err="1" smtClean="0">
                  <a:solidFill>
                    <a:srgbClr val="002060"/>
                  </a:solidFill>
                  <a:latin typeface="Arial" pitchFamily="34" charset="0"/>
                  <a:cs typeface="Arial" pitchFamily="34" charset="0"/>
                </a:rPr>
                <a:t>Yıl</a:t>
              </a:r>
              <a:endParaRPr lang="en-GB" sz="1999" b="1" dirty="0" smtClean="0">
                <a:solidFill>
                  <a:srgbClr val="002060"/>
                </a:solidFill>
                <a:latin typeface="Arial" pitchFamily="34" charset="0"/>
                <a:cs typeface="Arial" pitchFamily="34" charset="0"/>
              </a:endParaRPr>
            </a:p>
          </p:txBody>
        </p:sp>
        <p:sp>
          <p:nvSpPr>
            <p:cNvPr id="45" name="Rectangle 44"/>
            <p:cNvSpPr/>
            <p:nvPr/>
          </p:nvSpPr>
          <p:spPr>
            <a:xfrm>
              <a:off x="8061656" y="1723329"/>
              <a:ext cx="3009400" cy="1219200"/>
            </a:xfrm>
            <a:prstGeom prst="rect">
              <a:avLst/>
            </a:prstGeom>
            <a:noFill/>
            <a:ln w="12700" cap="flat" cmpd="sng" algn="ctr">
              <a:noFill/>
              <a:prstDash val="solid"/>
            </a:ln>
            <a:effectLst/>
          </p:spPr>
          <p:txBody>
            <a:bodyPr lIns="91416" tIns="0" rIns="91416" bIns="0" rtlCol="0" anchor="t"/>
            <a:lstStyle/>
            <a:p>
              <a:pPr lvl="1" algn="ctr">
                <a:defRPr/>
              </a:pPr>
              <a:r>
                <a:rPr lang="tr-TR" sz="4000" b="1" kern="0" dirty="0" smtClean="0">
                  <a:solidFill>
                    <a:sysClr val="windowText" lastClr="000000">
                      <a:lumMod val="65000"/>
                      <a:lumOff val="35000"/>
                    </a:sysClr>
                  </a:solidFill>
                  <a:cs typeface="Arial" pitchFamily="34" charset="0"/>
                </a:rPr>
                <a:t>12.091</a:t>
              </a:r>
              <a:r>
                <a:rPr lang="en-US" sz="4000" b="1" kern="0" dirty="0">
                  <a:solidFill>
                    <a:sysClr val="windowText" lastClr="000000">
                      <a:lumMod val="65000"/>
                      <a:lumOff val="35000"/>
                    </a:sysClr>
                  </a:solidFill>
                  <a:cs typeface="Arial" pitchFamily="34" charset="0"/>
                </a:rPr>
                <a:t> TL</a:t>
              </a:r>
            </a:p>
          </p:txBody>
        </p:sp>
      </p:grpSp>
      <p:grpSp>
        <p:nvGrpSpPr>
          <p:cNvPr id="46" name="Group 45"/>
          <p:cNvGrpSpPr/>
          <p:nvPr/>
        </p:nvGrpSpPr>
        <p:grpSpPr>
          <a:xfrm>
            <a:off x="7714329" y="4592793"/>
            <a:ext cx="4181811" cy="1642055"/>
            <a:chOff x="7093659" y="2325431"/>
            <a:chExt cx="3009400" cy="1642482"/>
          </a:xfrm>
        </p:grpSpPr>
        <p:sp>
          <p:nvSpPr>
            <p:cNvPr id="47" name="TextBox 46"/>
            <p:cNvSpPr txBox="1"/>
            <p:nvPr/>
          </p:nvSpPr>
          <p:spPr>
            <a:xfrm>
              <a:off x="7661516" y="2325431"/>
              <a:ext cx="2085993" cy="400110"/>
            </a:xfrm>
            <a:prstGeom prst="rect">
              <a:avLst/>
            </a:prstGeom>
            <a:noFill/>
          </p:spPr>
          <p:txBody>
            <a:bodyPr wrap="square" rtlCol="0" anchor="ctr">
              <a:spAutoFit/>
            </a:bodyPr>
            <a:lstStyle/>
            <a:p>
              <a:pPr algn="ctr"/>
              <a:r>
                <a:rPr lang="en-US" sz="1999" b="1" dirty="0" smtClean="0">
                  <a:solidFill>
                    <a:srgbClr val="002060"/>
                  </a:solidFill>
                  <a:latin typeface="Arial" pitchFamily="34" charset="0"/>
                  <a:cs typeface="Arial" pitchFamily="34" charset="0"/>
                </a:rPr>
                <a:t>30 </a:t>
              </a:r>
              <a:r>
                <a:rPr lang="en-US" sz="1999" b="1" dirty="0" err="1" smtClean="0">
                  <a:solidFill>
                    <a:srgbClr val="002060"/>
                  </a:solidFill>
                  <a:latin typeface="Arial" pitchFamily="34" charset="0"/>
                  <a:cs typeface="Arial" pitchFamily="34" charset="0"/>
                </a:rPr>
                <a:t>Yıl</a:t>
              </a:r>
              <a:endParaRPr lang="en-US" sz="1999" b="1" dirty="0">
                <a:solidFill>
                  <a:srgbClr val="002060"/>
                </a:solidFill>
                <a:latin typeface="Arial" pitchFamily="34" charset="0"/>
                <a:cs typeface="Arial" pitchFamily="34" charset="0"/>
              </a:endParaRPr>
            </a:p>
          </p:txBody>
        </p:sp>
        <p:sp>
          <p:nvSpPr>
            <p:cNvPr id="48" name="Rectangle 47"/>
            <p:cNvSpPr/>
            <p:nvPr/>
          </p:nvSpPr>
          <p:spPr>
            <a:xfrm>
              <a:off x="7093659" y="2748713"/>
              <a:ext cx="3009400" cy="1219200"/>
            </a:xfrm>
            <a:prstGeom prst="rect">
              <a:avLst/>
            </a:prstGeom>
            <a:noFill/>
            <a:ln w="12700" cap="flat" cmpd="sng" algn="ctr">
              <a:noFill/>
              <a:prstDash val="solid"/>
            </a:ln>
            <a:effectLst/>
          </p:spPr>
          <p:txBody>
            <a:bodyPr lIns="91416" tIns="0" rIns="91416" bIns="0" rtlCol="0" anchor="t"/>
            <a:lstStyle/>
            <a:p>
              <a:pPr lvl="1" algn="ctr">
                <a:defRPr/>
              </a:pPr>
              <a:r>
                <a:rPr lang="tr-TR" sz="4000" b="1" kern="0" dirty="0" smtClean="0">
                  <a:solidFill>
                    <a:sysClr val="windowText" lastClr="000000">
                      <a:lumMod val="65000"/>
                      <a:lumOff val="35000"/>
                    </a:sysClr>
                  </a:solidFill>
                  <a:cs typeface="Arial" pitchFamily="34" charset="0"/>
                </a:rPr>
                <a:t>47.208 TL</a:t>
              </a:r>
              <a:endParaRPr lang="en-US" sz="4000" b="1" kern="0" dirty="0">
                <a:solidFill>
                  <a:sysClr val="windowText" lastClr="000000">
                    <a:lumMod val="65000"/>
                    <a:lumOff val="35000"/>
                  </a:sysClr>
                </a:solidFill>
                <a:cs typeface="Arial" pitchFamily="34" charset="0"/>
              </a:endParaRPr>
            </a:p>
          </p:txBody>
        </p:sp>
      </p:grpSp>
      <p:sp>
        <p:nvSpPr>
          <p:cNvPr id="54" name="Metin kutusu 53"/>
          <p:cNvSpPr txBox="1"/>
          <p:nvPr/>
        </p:nvSpPr>
        <p:spPr>
          <a:xfrm>
            <a:off x="3118219" y="1380392"/>
            <a:ext cx="1476900" cy="707886"/>
          </a:xfrm>
          <a:prstGeom prst="rect">
            <a:avLst/>
          </a:prstGeom>
          <a:noFill/>
        </p:spPr>
        <p:txBody>
          <a:bodyPr wrap="square" rtlCol="0">
            <a:spAutoFit/>
          </a:bodyPr>
          <a:lstStyle/>
          <a:p>
            <a:r>
              <a:rPr lang="en-GB" sz="4000" b="1" dirty="0" smtClean="0"/>
              <a:t>62 TL</a:t>
            </a:r>
            <a:endParaRPr lang="en-GB" sz="4000" b="1" dirty="0"/>
          </a:p>
        </p:txBody>
      </p:sp>
      <p:graphicFrame>
        <p:nvGraphicFramePr>
          <p:cNvPr id="55" name="Diyagram 54"/>
          <p:cNvGraphicFramePr/>
          <p:nvPr>
            <p:extLst>
              <p:ext uri="{D42A27DB-BD31-4B8C-83A1-F6EECF244321}">
                <p14:modId xmlns:p14="http://schemas.microsoft.com/office/powerpoint/2010/main" val="4167162028"/>
              </p:ext>
            </p:extLst>
          </p:nvPr>
        </p:nvGraphicFramePr>
        <p:xfrm>
          <a:off x="456668" y="1186516"/>
          <a:ext cx="11162518" cy="3243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716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defRPr/>
            </a:pPr>
            <a:fld id="{EC9D70A0-90C2-4CEC-B796-FE67CF21F36C}" type="slidenum">
              <a:rPr lang="uk-UA" smtClean="0">
                <a:solidFill>
                  <a:srgbClr val="004FB6"/>
                </a:solidFill>
              </a:rPr>
              <a:pPr>
                <a:defRPr/>
              </a:pPr>
              <a:t>26</a:t>
            </a:fld>
            <a:endParaRPr lang="uk-UA" dirty="0">
              <a:solidFill>
                <a:srgbClr val="004FB6"/>
              </a:solidFill>
            </a:endParaRPr>
          </a:p>
        </p:txBody>
      </p:sp>
      <p:sp>
        <p:nvSpPr>
          <p:cNvPr id="8" name="Title 1"/>
          <p:cNvSpPr>
            <a:spLocks noGrp="1"/>
          </p:cNvSpPr>
          <p:nvPr>
            <p:ph type="title"/>
          </p:nvPr>
        </p:nvSpPr>
        <p:spPr>
          <a:xfrm>
            <a:off x="339311" y="5060973"/>
            <a:ext cx="6178871" cy="630942"/>
          </a:xfrm>
        </p:spPr>
        <p:txBody>
          <a:bodyPr/>
          <a:lstStyle/>
          <a:p>
            <a:r>
              <a:rPr lang="tr-TR" dirty="0" smtClean="0"/>
              <a:t>4. Çözüm Önerileri</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4844716"/>
          </a:xfrm>
          <a:prstGeom prst="rect">
            <a:avLst/>
          </a:prstGeom>
        </p:spPr>
      </p:pic>
      <p:sp>
        <p:nvSpPr>
          <p:cNvPr id="6" name="Rectangle 5"/>
          <p:cNvSpPr/>
          <p:nvPr/>
        </p:nvSpPr>
        <p:spPr>
          <a:xfrm>
            <a:off x="0" y="4812632"/>
            <a:ext cx="12192000" cy="1681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072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err="1" smtClean="0"/>
              <a:t>Sisteme</a:t>
            </a:r>
            <a:r>
              <a:rPr lang="en-GB" dirty="0" smtClean="0"/>
              <a:t> </a:t>
            </a:r>
            <a:r>
              <a:rPr lang="en-GB" dirty="0" err="1" smtClean="0"/>
              <a:t>Katılım</a:t>
            </a:r>
            <a:r>
              <a:rPr lang="en-GB" dirty="0" smtClean="0"/>
              <a:t> </a:t>
            </a:r>
            <a:r>
              <a:rPr lang="en-GB" dirty="0" err="1" smtClean="0"/>
              <a:t>Artırılmalı</a:t>
            </a:r>
            <a:endParaRPr lang="en-US" dirty="0"/>
          </a:p>
        </p:txBody>
      </p:sp>
      <p:sp>
        <p:nvSpPr>
          <p:cNvPr id="5" name="Slide Number Placeholder 4"/>
          <p:cNvSpPr>
            <a:spLocks noGrp="1"/>
          </p:cNvSpPr>
          <p:nvPr>
            <p:ph type="sldNum" sz="quarter" idx="14"/>
          </p:nvPr>
        </p:nvSpPr>
        <p:spPr/>
        <p:txBody>
          <a:bodyPr/>
          <a:lstStyle/>
          <a:p>
            <a:pPr>
              <a:defRPr/>
            </a:pPr>
            <a:fld id="{35899A0F-DC0C-49DC-987E-450F89D0EF64}" type="slidenum">
              <a:rPr lang="uk-UA" smtClean="0">
                <a:solidFill>
                  <a:srgbClr val="004FB6"/>
                </a:solidFill>
              </a:rPr>
              <a:pPr>
                <a:defRPr/>
              </a:pPr>
              <a:t>27</a:t>
            </a:fld>
            <a:endParaRPr lang="uk-UA" dirty="0">
              <a:solidFill>
                <a:srgbClr val="004FB6"/>
              </a:solidFill>
            </a:endParaRPr>
          </a:p>
        </p:txBody>
      </p:sp>
      <p:graphicFrame>
        <p:nvGraphicFramePr>
          <p:cNvPr id="7" name="Diyagram 6"/>
          <p:cNvGraphicFramePr/>
          <p:nvPr>
            <p:extLst>
              <p:ext uri="{D42A27DB-BD31-4B8C-83A1-F6EECF244321}">
                <p14:modId xmlns:p14="http://schemas.microsoft.com/office/powerpoint/2010/main" val="2352728252"/>
              </p:ext>
            </p:extLst>
          </p:nvPr>
        </p:nvGraphicFramePr>
        <p:xfrm>
          <a:off x="2032000" y="1292773"/>
          <a:ext cx="9129986" cy="4635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3938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err="1" smtClean="0"/>
              <a:t>Sistemde</a:t>
            </a:r>
            <a:r>
              <a:rPr lang="en-GB" dirty="0" smtClean="0"/>
              <a:t> </a:t>
            </a:r>
            <a:r>
              <a:rPr lang="en-GB" dirty="0" err="1" smtClean="0"/>
              <a:t>Kalış</a:t>
            </a:r>
            <a:r>
              <a:rPr lang="en-GB" dirty="0" smtClean="0"/>
              <a:t> </a:t>
            </a:r>
            <a:r>
              <a:rPr lang="en-GB" dirty="0" err="1" smtClean="0"/>
              <a:t>Süresi</a:t>
            </a:r>
            <a:r>
              <a:rPr lang="en-GB" dirty="0" smtClean="0"/>
              <a:t> </a:t>
            </a:r>
            <a:r>
              <a:rPr lang="en-GB" dirty="0" err="1" smtClean="0"/>
              <a:t>Uzatılmalı</a:t>
            </a:r>
            <a:endParaRPr lang="en-US" dirty="0"/>
          </a:p>
        </p:txBody>
      </p:sp>
      <p:sp>
        <p:nvSpPr>
          <p:cNvPr id="5" name="Slide Number Placeholder 4"/>
          <p:cNvSpPr>
            <a:spLocks noGrp="1"/>
          </p:cNvSpPr>
          <p:nvPr>
            <p:ph type="sldNum" sz="quarter" idx="14"/>
          </p:nvPr>
        </p:nvSpPr>
        <p:spPr/>
        <p:txBody>
          <a:bodyPr/>
          <a:lstStyle/>
          <a:p>
            <a:pPr>
              <a:defRPr/>
            </a:pPr>
            <a:fld id="{35899A0F-DC0C-49DC-987E-450F89D0EF64}" type="slidenum">
              <a:rPr lang="uk-UA" smtClean="0">
                <a:solidFill>
                  <a:srgbClr val="004FB6"/>
                </a:solidFill>
              </a:rPr>
              <a:pPr>
                <a:defRPr/>
              </a:pPr>
              <a:t>28</a:t>
            </a:fld>
            <a:endParaRPr lang="uk-UA" dirty="0">
              <a:solidFill>
                <a:srgbClr val="004FB6"/>
              </a:solidFill>
            </a:endParaRPr>
          </a:p>
        </p:txBody>
      </p:sp>
      <p:graphicFrame>
        <p:nvGraphicFramePr>
          <p:cNvPr id="7" name="Diyagram 6"/>
          <p:cNvGraphicFramePr/>
          <p:nvPr>
            <p:extLst>
              <p:ext uri="{D42A27DB-BD31-4B8C-83A1-F6EECF244321}">
                <p14:modId xmlns:p14="http://schemas.microsoft.com/office/powerpoint/2010/main" val="864841359"/>
              </p:ext>
            </p:extLst>
          </p:nvPr>
        </p:nvGraphicFramePr>
        <p:xfrm>
          <a:off x="2032000" y="1198179"/>
          <a:ext cx="9129986" cy="4508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324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338" y="1878353"/>
            <a:ext cx="10789328" cy="3016210"/>
          </a:xfrm>
        </p:spPr>
        <p:txBody>
          <a:bodyPr/>
          <a:lstStyle/>
          <a:p>
            <a:r>
              <a:rPr lang="tr-TR" dirty="0" smtClean="0"/>
              <a:t>Teşekkürler</a:t>
            </a:r>
            <a:br>
              <a:rPr lang="tr-TR" dirty="0" smtClean="0"/>
            </a:br>
            <a:r>
              <a:rPr lang="tr-TR" dirty="0" smtClean="0"/>
              <a:t/>
            </a:r>
            <a:br>
              <a:rPr lang="tr-TR" dirty="0" smtClean="0"/>
            </a:br>
            <a:r>
              <a:rPr lang="en-GB" sz="4000" b="0" dirty="0"/>
              <a:t>berkant.discigil@avivasa.com.tr</a:t>
            </a:r>
            <a:br>
              <a:rPr lang="en-GB" sz="4000" b="0" dirty="0"/>
            </a:br>
            <a:endParaRPr lang="en-US" sz="4000" dirty="0"/>
          </a:p>
        </p:txBody>
      </p:sp>
    </p:spTree>
    <p:extLst>
      <p:ext uri="{BB962C8B-B14F-4D97-AF65-F5344CB8AC3E}">
        <p14:creationId xmlns:p14="http://schemas.microsoft.com/office/powerpoint/2010/main" val="320305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a:xfrm>
            <a:off x="129646" y="5159037"/>
            <a:ext cx="6183319" cy="466281"/>
          </a:xfrm>
        </p:spPr>
        <p:txBody>
          <a:bodyPr/>
          <a:lstStyle/>
          <a:p>
            <a:r>
              <a:rPr lang="tr-TR" dirty="0" smtClean="0"/>
              <a:t>1. Neden Bireysel Emeklilik</a:t>
            </a:r>
            <a:endParaRPr lang="en-US" dirty="0"/>
          </a:p>
        </p:txBody>
      </p:sp>
      <p:sp>
        <p:nvSpPr>
          <p:cNvPr id="5" name="Slide Number Placeholder 4"/>
          <p:cNvSpPr>
            <a:spLocks noGrp="1"/>
          </p:cNvSpPr>
          <p:nvPr>
            <p:ph type="sldNum" sz="quarter" idx="15"/>
          </p:nvPr>
        </p:nvSpPr>
        <p:spPr/>
        <p:txBody>
          <a:bodyPr/>
          <a:lstStyle/>
          <a:p>
            <a:pPr>
              <a:defRPr/>
            </a:pPr>
            <a:fld id="{EC9D70A0-90C2-4CEC-B796-FE67CF21F36C}" type="slidenum">
              <a:rPr lang="uk-UA" smtClean="0">
                <a:solidFill>
                  <a:srgbClr val="004FB6"/>
                </a:solidFill>
              </a:rPr>
              <a:pPr>
                <a:defRPr/>
              </a:pPr>
              <a:t>3</a:t>
            </a:fld>
            <a:endParaRPr lang="uk-UA" dirty="0">
              <a:solidFill>
                <a:srgbClr val="004FB6"/>
              </a:solidFill>
            </a:endParaRPr>
          </a:p>
        </p:txBody>
      </p:sp>
      <p:pic>
        <p:nvPicPr>
          <p:cNvPr id="8" name="Picture Placeholder 5"/>
          <p:cNvPicPr>
            <a:picLocks noChangeAspect="1"/>
          </p:cNvPicPr>
          <p:nvPr/>
        </p:nvPicPr>
        <p:blipFill>
          <a:blip r:embed="rId2">
            <a:extLst>
              <a:ext uri="{28A0092B-C50C-407E-A947-70E740481C1C}">
                <a14:useLocalDpi xmlns:a14="http://schemas.microsoft.com/office/drawing/2010/main" val="0"/>
              </a:ext>
            </a:extLst>
          </a:blip>
          <a:srcRect t="29844" b="29844"/>
          <a:stretch>
            <a:fillRect/>
          </a:stretch>
        </p:blipFill>
        <p:spPr>
          <a:xfrm>
            <a:off x="15" y="0"/>
            <a:ext cx="12191985" cy="4915076"/>
          </a:xfrm>
          <a:prstGeom prst="rect">
            <a:avLst/>
          </a:prstGeom>
        </p:spPr>
      </p:pic>
      <p:sp>
        <p:nvSpPr>
          <p:cNvPr id="9" name="Rectangle 8"/>
          <p:cNvSpPr/>
          <p:nvPr/>
        </p:nvSpPr>
        <p:spPr>
          <a:xfrm>
            <a:off x="0" y="4812632"/>
            <a:ext cx="12192000" cy="1681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115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err="1" smtClean="0"/>
              <a:t>Nüfus</a:t>
            </a:r>
            <a:r>
              <a:rPr lang="en-GB" dirty="0" smtClean="0"/>
              <a:t> </a:t>
            </a:r>
            <a:r>
              <a:rPr lang="en-GB" dirty="0" err="1" smtClean="0"/>
              <a:t>Yaşlanıyor</a:t>
            </a:r>
            <a:endParaRPr lang="en-US" dirty="0"/>
          </a:p>
        </p:txBody>
      </p:sp>
      <p:sp>
        <p:nvSpPr>
          <p:cNvPr id="5" name="Slide Number Placeholder 4"/>
          <p:cNvSpPr>
            <a:spLocks noGrp="1"/>
          </p:cNvSpPr>
          <p:nvPr>
            <p:ph type="sldNum" sz="quarter" idx="14"/>
          </p:nvPr>
        </p:nvSpPr>
        <p:spPr/>
        <p:txBody>
          <a:bodyPr/>
          <a:lstStyle/>
          <a:p>
            <a:pPr>
              <a:defRPr/>
            </a:pPr>
            <a:fld id="{66FBB89C-55A5-4BCD-A97B-56F7BD03F2BD}" type="slidenum">
              <a:rPr lang="uk-UA" smtClean="0">
                <a:solidFill>
                  <a:srgbClr val="004FB6"/>
                </a:solidFill>
              </a:rPr>
              <a:pPr>
                <a:defRPr/>
              </a:pPr>
              <a:t>4</a:t>
            </a:fld>
            <a:endParaRPr lang="uk-UA" dirty="0">
              <a:solidFill>
                <a:srgbClr val="004FB6"/>
              </a:solidFill>
            </a:endParaRPr>
          </a:p>
        </p:txBody>
      </p:sp>
      <p:grpSp>
        <p:nvGrpSpPr>
          <p:cNvPr id="10" name="Group 9"/>
          <p:cNvGrpSpPr/>
          <p:nvPr/>
        </p:nvGrpSpPr>
        <p:grpSpPr>
          <a:xfrm>
            <a:off x="0" y="1414011"/>
            <a:ext cx="12192000" cy="4585737"/>
            <a:chOff x="1" y="1678328"/>
            <a:chExt cx="12192000" cy="5191246"/>
          </a:xfrm>
        </p:grpSpPr>
        <p:pic>
          <p:nvPicPr>
            <p:cNvPr id="6" name="Picture 5"/>
            <p:cNvPicPr>
              <a:picLocks noChangeAspect="1"/>
            </p:cNvPicPr>
            <p:nvPr/>
          </p:nvPicPr>
          <p:blipFill rotWithShape="1">
            <a:blip r:embed="rId3"/>
            <a:srcRect t="5021"/>
            <a:stretch/>
          </p:blipFill>
          <p:spPr>
            <a:xfrm>
              <a:off x="1" y="1689903"/>
              <a:ext cx="12192000" cy="5179671"/>
            </a:xfrm>
            <a:prstGeom prst="rect">
              <a:avLst/>
            </a:prstGeom>
          </p:spPr>
        </p:pic>
        <p:sp>
          <p:nvSpPr>
            <p:cNvPr id="7" name="Rectangle 6"/>
            <p:cNvSpPr/>
            <p:nvPr/>
          </p:nvSpPr>
          <p:spPr>
            <a:xfrm>
              <a:off x="1" y="1678328"/>
              <a:ext cx="1354237" cy="47456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3411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2440" y="302937"/>
            <a:ext cx="11441339" cy="630942"/>
          </a:xfrm>
        </p:spPr>
        <p:txBody>
          <a:bodyPr/>
          <a:lstStyle/>
          <a:p>
            <a:r>
              <a:rPr lang="en-GB" dirty="0" err="1" smtClean="0"/>
              <a:t>Emekli</a:t>
            </a:r>
            <a:r>
              <a:rPr lang="en-GB" dirty="0" smtClean="0"/>
              <a:t> </a:t>
            </a:r>
            <a:r>
              <a:rPr lang="en-GB" dirty="0" err="1" smtClean="0"/>
              <a:t>Başına</a:t>
            </a:r>
            <a:r>
              <a:rPr lang="en-GB" dirty="0" smtClean="0"/>
              <a:t> </a:t>
            </a:r>
            <a:r>
              <a:rPr lang="en-GB" dirty="0" err="1" smtClean="0"/>
              <a:t>Çalışan</a:t>
            </a:r>
            <a:r>
              <a:rPr lang="en-GB" dirty="0"/>
              <a:t> </a:t>
            </a:r>
            <a:r>
              <a:rPr lang="en-GB" dirty="0" err="1" smtClean="0"/>
              <a:t>Sayısı</a:t>
            </a:r>
            <a:r>
              <a:rPr lang="en-GB" dirty="0" smtClean="0"/>
              <a:t> </a:t>
            </a:r>
            <a:r>
              <a:rPr lang="en-GB" dirty="0" err="1" smtClean="0"/>
              <a:t>Azalıyor</a:t>
            </a:r>
            <a:endParaRPr lang="tr-TR" dirty="0" smtClean="0"/>
          </a:p>
        </p:txBody>
      </p:sp>
      <p:sp>
        <p:nvSpPr>
          <p:cNvPr id="5" name="Slide Number Placeholder 4"/>
          <p:cNvSpPr>
            <a:spLocks noGrp="1"/>
          </p:cNvSpPr>
          <p:nvPr>
            <p:ph type="sldNum" sz="quarter" idx="14"/>
          </p:nvPr>
        </p:nvSpPr>
        <p:spPr/>
        <p:txBody>
          <a:bodyPr/>
          <a:lstStyle/>
          <a:p>
            <a:pPr>
              <a:defRPr/>
            </a:pPr>
            <a:fld id="{66FBB89C-55A5-4BCD-A97B-56F7BD03F2BD}" type="slidenum">
              <a:rPr lang="uk-UA" smtClean="0">
                <a:solidFill>
                  <a:srgbClr val="004FB6"/>
                </a:solidFill>
              </a:rPr>
              <a:pPr>
                <a:defRPr/>
              </a:pPr>
              <a:t>5</a:t>
            </a:fld>
            <a:endParaRPr lang="uk-UA" dirty="0">
              <a:solidFill>
                <a:srgbClr val="004FB6"/>
              </a:solidFill>
            </a:endParaRPr>
          </a:p>
        </p:txBody>
      </p:sp>
      <p:sp>
        <p:nvSpPr>
          <p:cNvPr id="8" name="Rectangle 7"/>
          <p:cNvSpPr/>
          <p:nvPr/>
        </p:nvSpPr>
        <p:spPr>
          <a:xfrm>
            <a:off x="9978189" y="6007768"/>
            <a:ext cx="1795589" cy="481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414011"/>
            <a:ext cx="12192001" cy="482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8349" y="5526855"/>
            <a:ext cx="2139062" cy="1511570"/>
          </a:xfrm>
          <a:prstGeom prst="rect">
            <a:avLst/>
          </a:prstGeom>
        </p:spPr>
      </p:pic>
      <p:pic>
        <p:nvPicPr>
          <p:cNvPr id="9" name="Resim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5900" y="1414010"/>
            <a:ext cx="1816100" cy="363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76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err="1" smtClean="0"/>
              <a:t>Emeklilik</a:t>
            </a:r>
            <a:r>
              <a:rPr lang="en-US" dirty="0" smtClean="0"/>
              <a:t> </a:t>
            </a:r>
            <a:r>
              <a:rPr lang="en-US" dirty="0" err="1" smtClean="0"/>
              <a:t>Dönemi</a:t>
            </a:r>
            <a:r>
              <a:rPr lang="en-US" dirty="0" smtClean="0"/>
              <a:t> </a:t>
            </a:r>
            <a:r>
              <a:rPr lang="en-US" dirty="0" err="1" smtClean="0"/>
              <a:t>Tasarruf</a:t>
            </a:r>
            <a:r>
              <a:rPr lang="en-US" dirty="0" smtClean="0"/>
              <a:t> </a:t>
            </a:r>
            <a:r>
              <a:rPr lang="en-US" dirty="0" err="1" smtClean="0"/>
              <a:t>Açığı</a:t>
            </a:r>
            <a:endParaRPr lang="en-US" dirty="0"/>
          </a:p>
        </p:txBody>
      </p:sp>
      <p:sp>
        <p:nvSpPr>
          <p:cNvPr id="5" name="Slide Number Placeholder 4"/>
          <p:cNvSpPr>
            <a:spLocks noGrp="1"/>
          </p:cNvSpPr>
          <p:nvPr>
            <p:ph type="sldNum" sz="quarter" idx="14"/>
          </p:nvPr>
        </p:nvSpPr>
        <p:spPr/>
        <p:txBody>
          <a:bodyPr/>
          <a:lstStyle/>
          <a:p>
            <a:pPr>
              <a:defRPr/>
            </a:pPr>
            <a:fld id="{66FBB89C-55A5-4BCD-A97B-56F7BD03F2BD}" type="slidenum">
              <a:rPr lang="uk-UA" smtClean="0">
                <a:solidFill>
                  <a:srgbClr val="004FB6"/>
                </a:solidFill>
              </a:rPr>
              <a:pPr>
                <a:defRPr/>
              </a:pPr>
              <a:t>6</a:t>
            </a:fld>
            <a:endParaRPr lang="uk-UA" dirty="0">
              <a:solidFill>
                <a:srgbClr val="004FB6"/>
              </a:solidFill>
            </a:endParaRPr>
          </a:p>
        </p:txBody>
      </p:sp>
      <p:pic>
        <p:nvPicPr>
          <p:cNvPr id="7" name="Picture 4"/>
          <p:cNvPicPr>
            <a:picLocks noChangeAspect="1" noChangeArrowheads="1"/>
          </p:cNvPicPr>
          <p:nvPr/>
        </p:nvPicPr>
        <p:blipFill>
          <a:blip r:embed="rId3" cstate="print"/>
          <a:srcRect/>
          <a:stretch>
            <a:fillRect/>
          </a:stretch>
        </p:blipFill>
        <p:spPr bwMode="auto">
          <a:xfrm>
            <a:off x="800478" y="1552479"/>
            <a:ext cx="6316663" cy="3087688"/>
          </a:xfrm>
          <a:prstGeom prst="rect">
            <a:avLst/>
          </a:prstGeom>
          <a:noFill/>
          <a:ln w="9525">
            <a:noFill/>
            <a:miter lim="800000"/>
            <a:headEnd/>
            <a:tailEnd/>
          </a:ln>
          <a:effectLst/>
        </p:spPr>
      </p:pic>
      <p:sp>
        <p:nvSpPr>
          <p:cNvPr id="8" name="object 16"/>
          <p:cNvSpPr txBox="1"/>
          <p:nvPr/>
        </p:nvSpPr>
        <p:spPr>
          <a:xfrm>
            <a:off x="105386" y="5922871"/>
            <a:ext cx="10540825" cy="169277"/>
          </a:xfrm>
          <a:prstGeom prst="rect">
            <a:avLst/>
          </a:prstGeom>
        </p:spPr>
        <p:txBody>
          <a:bodyPr vert="horz" wrap="square" lIns="0" tIns="0" rIns="0" bIns="0" rtlCol="0">
            <a:spAutoFit/>
          </a:bodyPr>
          <a:lstStyle/>
          <a:p>
            <a:pPr marL="12700">
              <a:lnSpc>
                <a:spcPct val="100000"/>
              </a:lnSpc>
            </a:pPr>
            <a:r>
              <a:rPr sz="1100" b="1" i="1" dirty="0">
                <a:solidFill>
                  <a:schemeClr val="tx2"/>
                </a:solidFill>
                <a:latin typeface="Calibri"/>
                <a:cs typeface="Calibri"/>
              </a:rPr>
              <a:t>K</a:t>
            </a:r>
            <a:r>
              <a:rPr sz="1100" b="1" i="1" spc="-5" dirty="0">
                <a:solidFill>
                  <a:schemeClr val="tx2"/>
                </a:solidFill>
                <a:latin typeface="Calibri"/>
                <a:cs typeface="Calibri"/>
              </a:rPr>
              <a:t>a</a:t>
            </a:r>
            <a:r>
              <a:rPr sz="1100" b="1" i="1" dirty="0">
                <a:solidFill>
                  <a:schemeClr val="tx2"/>
                </a:solidFill>
                <a:latin typeface="Calibri"/>
                <a:cs typeface="Calibri"/>
              </a:rPr>
              <a:t>y</a:t>
            </a:r>
            <a:r>
              <a:rPr sz="1100" b="1" i="1" spc="-5" dirty="0">
                <a:solidFill>
                  <a:schemeClr val="tx2"/>
                </a:solidFill>
                <a:latin typeface="Calibri"/>
                <a:cs typeface="Calibri"/>
              </a:rPr>
              <a:t>n</a:t>
            </a:r>
            <a:r>
              <a:rPr sz="1100" b="1" i="1" spc="-10" dirty="0">
                <a:solidFill>
                  <a:schemeClr val="tx2"/>
                </a:solidFill>
                <a:latin typeface="Calibri"/>
                <a:cs typeface="Calibri"/>
              </a:rPr>
              <a:t>ak</a:t>
            </a:r>
            <a:r>
              <a:rPr sz="1100" b="1" i="1" dirty="0">
                <a:solidFill>
                  <a:schemeClr val="tx2"/>
                </a:solidFill>
                <a:latin typeface="Calibri"/>
                <a:cs typeface="Calibri"/>
              </a:rPr>
              <a:t>:</a:t>
            </a:r>
            <a:r>
              <a:rPr sz="1100" b="1" i="1" spc="-15" dirty="0">
                <a:solidFill>
                  <a:schemeClr val="tx2"/>
                </a:solidFill>
                <a:latin typeface="Calibri"/>
                <a:cs typeface="Calibri"/>
              </a:rPr>
              <a:t> </a:t>
            </a:r>
            <a:r>
              <a:rPr sz="1100" b="1" i="1" dirty="0" smtClean="0">
                <a:solidFill>
                  <a:schemeClr val="tx2"/>
                </a:solidFill>
                <a:latin typeface="Calibri"/>
                <a:cs typeface="Calibri"/>
              </a:rPr>
              <a:t>1950’</a:t>
            </a:r>
            <a:r>
              <a:rPr sz="1100" b="1" i="1" spc="-5" dirty="0" smtClean="0">
                <a:solidFill>
                  <a:schemeClr val="tx2"/>
                </a:solidFill>
                <a:latin typeface="Calibri"/>
                <a:cs typeface="Calibri"/>
              </a:rPr>
              <a:t>l</a:t>
            </a:r>
            <a:r>
              <a:rPr sz="1100" b="1" i="1" dirty="0" smtClean="0">
                <a:solidFill>
                  <a:schemeClr val="tx2"/>
                </a:solidFill>
                <a:latin typeface="Calibri"/>
                <a:cs typeface="Calibri"/>
              </a:rPr>
              <a:t>i</a:t>
            </a:r>
            <a:r>
              <a:rPr sz="1100" b="1" i="1" spc="-20" dirty="0" smtClean="0">
                <a:solidFill>
                  <a:schemeClr val="tx2"/>
                </a:solidFill>
                <a:latin typeface="Calibri"/>
                <a:cs typeface="Calibri"/>
              </a:rPr>
              <a:t> </a:t>
            </a:r>
            <a:r>
              <a:rPr sz="1100" b="1" i="1" dirty="0">
                <a:solidFill>
                  <a:schemeClr val="tx2"/>
                </a:solidFill>
                <a:latin typeface="Calibri"/>
                <a:cs typeface="Calibri"/>
              </a:rPr>
              <a:t>y</a:t>
            </a:r>
            <a:r>
              <a:rPr sz="1100" b="1" i="1" spc="-5" dirty="0">
                <a:solidFill>
                  <a:schemeClr val="tx2"/>
                </a:solidFill>
                <a:latin typeface="Calibri"/>
                <a:cs typeface="Calibri"/>
              </a:rPr>
              <a:t>ıll</a:t>
            </a:r>
            <a:r>
              <a:rPr sz="1100" b="1" i="1" spc="-10" dirty="0">
                <a:solidFill>
                  <a:schemeClr val="tx2"/>
                </a:solidFill>
                <a:latin typeface="Calibri"/>
                <a:cs typeface="Calibri"/>
              </a:rPr>
              <a:t>a</a:t>
            </a:r>
            <a:r>
              <a:rPr sz="1100" b="1" i="1" dirty="0">
                <a:solidFill>
                  <a:schemeClr val="tx2"/>
                </a:solidFill>
                <a:latin typeface="Calibri"/>
                <a:cs typeface="Calibri"/>
              </a:rPr>
              <a:t>r</a:t>
            </a:r>
            <a:r>
              <a:rPr sz="1100" b="1" i="1" spc="-5" dirty="0">
                <a:solidFill>
                  <a:schemeClr val="tx2"/>
                </a:solidFill>
                <a:latin typeface="Calibri"/>
                <a:cs typeface="Calibri"/>
              </a:rPr>
              <a:t>d</a:t>
            </a:r>
            <a:r>
              <a:rPr sz="1100" b="1" i="1" dirty="0">
                <a:solidFill>
                  <a:schemeClr val="tx2"/>
                </a:solidFill>
                <a:latin typeface="Calibri"/>
                <a:cs typeface="Calibri"/>
              </a:rPr>
              <a:t>a</a:t>
            </a:r>
            <a:r>
              <a:rPr sz="1100" b="1" i="1" spc="15" dirty="0">
                <a:solidFill>
                  <a:schemeClr val="tx2"/>
                </a:solidFill>
                <a:latin typeface="Calibri"/>
                <a:cs typeface="Calibri"/>
              </a:rPr>
              <a:t> </a:t>
            </a:r>
            <a:r>
              <a:rPr sz="1100" b="1" i="1" dirty="0">
                <a:solidFill>
                  <a:schemeClr val="tx2"/>
                </a:solidFill>
                <a:latin typeface="Calibri"/>
                <a:cs typeface="Calibri"/>
              </a:rPr>
              <a:t>Fr</a:t>
            </a:r>
            <a:r>
              <a:rPr sz="1100" b="1" i="1" spc="-5" dirty="0">
                <a:solidFill>
                  <a:schemeClr val="tx2"/>
                </a:solidFill>
                <a:latin typeface="Calibri"/>
                <a:cs typeface="Calibri"/>
              </a:rPr>
              <a:t>a</a:t>
            </a:r>
            <a:r>
              <a:rPr sz="1100" b="1" i="1" spc="-10" dirty="0">
                <a:solidFill>
                  <a:schemeClr val="tx2"/>
                </a:solidFill>
                <a:latin typeface="Calibri"/>
                <a:cs typeface="Calibri"/>
              </a:rPr>
              <a:t>n</a:t>
            </a:r>
            <a:r>
              <a:rPr sz="1100" b="1" i="1" dirty="0">
                <a:solidFill>
                  <a:schemeClr val="tx2"/>
                </a:solidFill>
                <a:latin typeface="Calibri"/>
                <a:cs typeface="Calibri"/>
              </a:rPr>
              <a:t>co</a:t>
            </a:r>
            <a:r>
              <a:rPr sz="1100" b="1" i="1" spc="-5" dirty="0">
                <a:solidFill>
                  <a:schemeClr val="tx2"/>
                </a:solidFill>
                <a:latin typeface="Calibri"/>
                <a:cs typeface="Calibri"/>
              </a:rPr>
              <a:t> Mo</a:t>
            </a:r>
            <a:r>
              <a:rPr sz="1100" b="1" i="1" spc="-10" dirty="0">
                <a:solidFill>
                  <a:schemeClr val="tx2"/>
                </a:solidFill>
                <a:latin typeface="Calibri"/>
                <a:cs typeface="Calibri"/>
              </a:rPr>
              <a:t>d</a:t>
            </a:r>
            <a:r>
              <a:rPr sz="1100" b="1" i="1" spc="-5" dirty="0">
                <a:solidFill>
                  <a:schemeClr val="tx2"/>
                </a:solidFill>
                <a:latin typeface="Calibri"/>
                <a:cs typeface="Calibri"/>
              </a:rPr>
              <a:t>i</a:t>
            </a:r>
            <a:r>
              <a:rPr sz="1100" b="1" i="1" spc="-10" dirty="0">
                <a:solidFill>
                  <a:schemeClr val="tx2"/>
                </a:solidFill>
                <a:latin typeface="Calibri"/>
                <a:cs typeface="Calibri"/>
              </a:rPr>
              <a:t>g</a:t>
            </a:r>
            <a:r>
              <a:rPr sz="1100" b="1" i="1" spc="-5" dirty="0">
                <a:solidFill>
                  <a:schemeClr val="tx2"/>
                </a:solidFill>
                <a:latin typeface="Calibri"/>
                <a:cs typeface="Calibri"/>
              </a:rPr>
              <a:t>li</a:t>
            </a:r>
            <a:r>
              <a:rPr sz="1100" b="1" i="1" spc="-10" dirty="0">
                <a:solidFill>
                  <a:schemeClr val="tx2"/>
                </a:solidFill>
                <a:latin typeface="Calibri"/>
                <a:cs typeface="Calibri"/>
              </a:rPr>
              <a:t>a</a:t>
            </a:r>
            <a:r>
              <a:rPr sz="1100" b="1" i="1" spc="5" dirty="0">
                <a:solidFill>
                  <a:schemeClr val="tx2"/>
                </a:solidFill>
                <a:latin typeface="Calibri"/>
                <a:cs typeface="Calibri"/>
              </a:rPr>
              <a:t>n</a:t>
            </a:r>
            <a:r>
              <a:rPr sz="1100" b="1" i="1" spc="-5" dirty="0">
                <a:solidFill>
                  <a:schemeClr val="tx2"/>
                </a:solidFill>
                <a:latin typeface="Calibri"/>
                <a:cs typeface="Calibri"/>
              </a:rPr>
              <a:t>i</a:t>
            </a:r>
            <a:r>
              <a:rPr sz="1100" b="1" i="1" dirty="0">
                <a:solidFill>
                  <a:schemeClr val="tx2"/>
                </a:solidFill>
                <a:latin typeface="Calibri"/>
                <a:cs typeface="Calibri"/>
              </a:rPr>
              <a:t>,</a:t>
            </a:r>
            <a:r>
              <a:rPr sz="1100" b="1" i="1" spc="35" dirty="0">
                <a:solidFill>
                  <a:schemeClr val="tx2"/>
                </a:solidFill>
                <a:latin typeface="Calibri"/>
                <a:cs typeface="Calibri"/>
              </a:rPr>
              <a:t> </a:t>
            </a:r>
            <a:r>
              <a:rPr sz="1100" b="1" i="1" dirty="0">
                <a:solidFill>
                  <a:schemeClr val="tx2"/>
                </a:solidFill>
                <a:latin typeface="Calibri"/>
                <a:cs typeface="Calibri"/>
              </a:rPr>
              <a:t>A</a:t>
            </a:r>
            <a:r>
              <a:rPr sz="1100" b="1" i="1" spc="-5" dirty="0">
                <a:solidFill>
                  <a:schemeClr val="tx2"/>
                </a:solidFill>
                <a:latin typeface="Calibri"/>
                <a:cs typeface="Calibri"/>
              </a:rPr>
              <a:t>l</a:t>
            </a:r>
            <a:r>
              <a:rPr sz="1100" b="1" i="1" spc="-10" dirty="0">
                <a:solidFill>
                  <a:schemeClr val="tx2"/>
                </a:solidFill>
                <a:latin typeface="Calibri"/>
                <a:cs typeface="Calibri"/>
              </a:rPr>
              <a:t>b</a:t>
            </a:r>
            <a:r>
              <a:rPr sz="1100" b="1" i="1" dirty="0">
                <a:solidFill>
                  <a:schemeClr val="tx2"/>
                </a:solidFill>
                <a:latin typeface="Calibri"/>
                <a:cs typeface="Calibri"/>
              </a:rPr>
              <a:t>ert</a:t>
            </a:r>
            <a:r>
              <a:rPr sz="1100" b="1" i="1" spc="-5" dirty="0">
                <a:solidFill>
                  <a:schemeClr val="tx2"/>
                </a:solidFill>
                <a:latin typeface="Calibri"/>
                <a:cs typeface="Calibri"/>
              </a:rPr>
              <a:t> </a:t>
            </a:r>
            <a:r>
              <a:rPr sz="1100" b="1" i="1" dirty="0">
                <a:solidFill>
                  <a:schemeClr val="tx2"/>
                </a:solidFill>
                <a:latin typeface="Calibri"/>
                <a:cs typeface="Calibri"/>
              </a:rPr>
              <a:t>A</a:t>
            </a:r>
            <a:r>
              <a:rPr sz="1100" b="1" i="1" spc="-5" dirty="0">
                <a:solidFill>
                  <a:schemeClr val="tx2"/>
                </a:solidFill>
                <a:latin typeface="Calibri"/>
                <a:cs typeface="Calibri"/>
              </a:rPr>
              <a:t>n</a:t>
            </a:r>
            <a:r>
              <a:rPr sz="1100" b="1" i="1" spc="-10" dirty="0">
                <a:solidFill>
                  <a:schemeClr val="tx2"/>
                </a:solidFill>
                <a:latin typeface="Calibri"/>
                <a:cs typeface="Calibri"/>
              </a:rPr>
              <a:t>d</a:t>
            </a:r>
            <a:r>
              <a:rPr sz="1100" b="1" i="1" dirty="0">
                <a:solidFill>
                  <a:schemeClr val="tx2"/>
                </a:solidFill>
                <a:latin typeface="Calibri"/>
                <a:cs typeface="Calibri"/>
              </a:rPr>
              <a:t>o</a:t>
            </a:r>
            <a:r>
              <a:rPr sz="1100" b="1" i="1" spc="5" dirty="0">
                <a:solidFill>
                  <a:schemeClr val="tx2"/>
                </a:solidFill>
                <a:latin typeface="Calibri"/>
                <a:cs typeface="Calibri"/>
              </a:rPr>
              <a:t> </a:t>
            </a:r>
            <a:r>
              <a:rPr sz="1100" b="1" i="1" dirty="0">
                <a:solidFill>
                  <a:schemeClr val="tx2"/>
                </a:solidFill>
                <a:latin typeface="Calibri"/>
                <a:cs typeface="Calibri"/>
              </a:rPr>
              <a:t>ve </a:t>
            </a:r>
            <a:r>
              <a:rPr sz="1100" b="1" i="1" spc="-5" dirty="0">
                <a:solidFill>
                  <a:schemeClr val="tx2"/>
                </a:solidFill>
                <a:latin typeface="Calibri"/>
                <a:cs typeface="Calibri"/>
              </a:rPr>
              <a:t>Ri</a:t>
            </a:r>
            <a:r>
              <a:rPr sz="1100" b="1" i="1" dirty="0">
                <a:solidFill>
                  <a:schemeClr val="tx2"/>
                </a:solidFill>
                <a:latin typeface="Calibri"/>
                <a:cs typeface="Calibri"/>
              </a:rPr>
              <a:t>c</a:t>
            </a:r>
            <a:r>
              <a:rPr sz="1100" b="1" i="1" spc="-5" dirty="0">
                <a:solidFill>
                  <a:schemeClr val="tx2"/>
                </a:solidFill>
                <a:latin typeface="Calibri"/>
                <a:cs typeface="Calibri"/>
              </a:rPr>
              <a:t>h</a:t>
            </a:r>
            <a:r>
              <a:rPr sz="1100" b="1" i="1" spc="-10" dirty="0">
                <a:solidFill>
                  <a:schemeClr val="tx2"/>
                </a:solidFill>
                <a:latin typeface="Calibri"/>
                <a:cs typeface="Calibri"/>
              </a:rPr>
              <a:t>a</a:t>
            </a:r>
            <a:r>
              <a:rPr sz="1100" b="1" i="1" dirty="0">
                <a:solidFill>
                  <a:schemeClr val="tx2"/>
                </a:solidFill>
                <a:latin typeface="Calibri"/>
                <a:cs typeface="Calibri"/>
              </a:rPr>
              <a:t>rd</a:t>
            </a:r>
            <a:r>
              <a:rPr sz="1100" b="1" i="1" spc="15" dirty="0">
                <a:solidFill>
                  <a:schemeClr val="tx2"/>
                </a:solidFill>
                <a:latin typeface="Calibri"/>
                <a:cs typeface="Calibri"/>
              </a:rPr>
              <a:t> </a:t>
            </a:r>
            <a:r>
              <a:rPr sz="1100" b="1" i="1" spc="-10" dirty="0">
                <a:solidFill>
                  <a:schemeClr val="tx2"/>
                </a:solidFill>
                <a:latin typeface="Calibri"/>
                <a:cs typeface="Calibri"/>
              </a:rPr>
              <a:t>B</a:t>
            </a:r>
            <a:r>
              <a:rPr sz="1100" b="1" i="1" dirty="0">
                <a:solidFill>
                  <a:schemeClr val="tx2"/>
                </a:solidFill>
                <a:latin typeface="Calibri"/>
                <a:cs typeface="Calibri"/>
              </a:rPr>
              <a:t>r</a:t>
            </a:r>
            <a:r>
              <a:rPr sz="1100" b="1" i="1" spc="-5" dirty="0">
                <a:solidFill>
                  <a:schemeClr val="tx2"/>
                </a:solidFill>
                <a:latin typeface="Calibri"/>
                <a:cs typeface="Calibri"/>
              </a:rPr>
              <a:t>u</a:t>
            </a:r>
            <a:r>
              <a:rPr sz="1100" b="1" i="1" dirty="0">
                <a:solidFill>
                  <a:schemeClr val="tx2"/>
                </a:solidFill>
                <a:latin typeface="Calibri"/>
                <a:cs typeface="Calibri"/>
              </a:rPr>
              <a:t>m</a:t>
            </a:r>
            <a:r>
              <a:rPr sz="1100" b="1" i="1" spc="-5" dirty="0">
                <a:solidFill>
                  <a:schemeClr val="tx2"/>
                </a:solidFill>
                <a:latin typeface="Calibri"/>
                <a:cs typeface="Calibri"/>
              </a:rPr>
              <a:t>b</a:t>
            </a:r>
            <a:r>
              <a:rPr sz="1100" b="1" i="1" dirty="0">
                <a:solidFill>
                  <a:schemeClr val="tx2"/>
                </a:solidFill>
                <a:latin typeface="Calibri"/>
                <a:cs typeface="Calibri"/>
              </a:rPr>
              <a:t>erg</a:t>
            </a:r>
            <a:r>
              <a:rPr sz="1100" b="1" i="1" spc="5" dirty="0">
                <a:solidFill>
                  <a:schemeClr val="tx2"/>
                </a:solidFill>
                <a:latin typeface="Calibri"/>
                <a:cs typeface="Calibri"/>
              </a:rPr>
              <a:t> </a:t>
            </a:r>
            <a:r>
              <a:rPr sz="1100" b="1" i="1" spc="-10" dirty="0">
                <a:solidFill>
                  <a:schemeClr val="tx2"/>
                </a:solidFill>
                <a:latin typeface="Calibri"/>
                <a:cs typeface="Calibri"/>
              </a:rPr>
              <a:t>ta</a:t>
            </a:r>
            <a:r>
              <a:rPr sz="1100" b="1" i="1" dirty="0">
                <a:solidFill>
                  <a:schemeClr val="tx2"/>
                </a:solidFill>
                <a:latin typeface="Calibri"/>
                <a:cs typeface="Calibri"/>
              </a:rPr>
              <a:t>r</a:t>
            </a:r>
            <a:r>
              <a:rPr sz="1100" b="1" i="1" spc="-5" dirty="0">
                <a:solidFill>
                  <a:schemeClr val="tx2"/>
                </a:solidFill>
                <a:latin typeface="Calibri"/>
                <a:cs typeface="Calibri"/>
              </a:rPr>
              <a:t>afı</a:t>
            </a:r>
            <a:r>
              <a:rPr sz="1100" b="1" i="1" spc="-10" dirty="0">
                <a:solidFill>
                  <a:schemeClr val="tx2"/>
                </a:solidFill>
                <a:latin typeface="Calibri"/>
                <a:cs typeface="Calibri"/>
              </a:rPr>
              <a:t>nda</a:t>
            </a:r>
            <a:r>
              <a:rPr sz="1100" b="1" i="1" dirty="0">
                <a:solidFill>
                  <a:schemeClr val="tx2"/>
                </a:solidFill>
                <a:latin typeface="Calibri"/>
                <a:cs typeface="Calibri"/>
              </a:rPr>
              <a:t>n</a:t>
            </a:r>
            <a:r>
              <a:rPr sz="1100" b="1" i="1" spc="25" dirty="0">
                <a:solidFill>
                  <a:schemeClr val="tx2"/>
                </a:solidFill>
                <a:latin typeface="Calibri"/>
                <a:cs typeface="Calibri"/>
              </a:rPr>
              <a:t> </a:t>
            </a:r>
            <a:r>
              <a:rPr sz="1100" b="1" i="1" spc="-10" dirty="0">
                <a:solidFill>
                  <a:schemeClr val="tx2"/>
                </a:solidFill>
                <a:latin typeface="Calibri"/>
                <a:cs typeface="Calibri"/>
              </a:rPr>
              <a:t>tük</a:t>
            </a:r>
            <a:r>
              <a:rPr sz="1100" b="1" i="1" dirty="0">
                <a:solidFill>
                  <a:schemeClr val="tx2"/>
                </a:solidFill>
                <a:latin typeface="Calibri"/>
                <a:cs typeface="Calibri"/>
              </a:rPr>
              <a:t>e</a:t>
            </a:r>
            <a:r>
              <a:rPr sz="1100" b="1" i="1" spc="-10" dirty="0">
                <a:solidFill>
                  <a:schemeClr val="tx2"/>
                </a:solidFill>
                <a:latin typeface="Calibri"/>
                <a:cs typeface="Calibri"/>
              </a:rPr>
              <a:t>t</a:t>
            </a:r>
            <a:r>
              <a:rPr sz="1100" b="1" i="1" spc="-5" dirty="0">
                <a:solidFill>
                  <a:schemeClr val="tx2"/>
                </a:solidFill>
                <a:latin typeface="Calibri"/>
                <a:cs typeface="Calibri"/>
              </a:rPr>
              <a:t>i</a:t>
            </a:r>
            <a:r>
              <a:rPr sz="1100" b="1" i="1" dirty="0">
                <a:solidFill>
                  <a:schemeClr val="tx2"/>
                </a:solidFill>
                <a:latin typeface="Calibri"/>
                <a:cs typeface="Calibri"/>
              </a:rPr>
              <a:t>ci</a:t>
            </a:r>
            <a:r>
              <a:rPr sz="1100" b="1" i="1" spc="15" dirty="0">
                <a:solidFill>
                  <a:schemeClr val="tx2"/>
                </a:solidFill>
                <a:latin typeface="Calibri"/>
                <a:cs typeface="Calibri"/>
              </a:rPr>
              <a:t> </a:t>
            </a:r>
            <a:r>
              <a:rPr sz="1100" b="1" i="1" spc="-10" dirty="0">
                <a:solidFill>
                  <a:schemeClr val="tx2"/>
                </a:solidFill>
                <a:latin typeface="Calibri"/>
                <a:cs typeface="Calibri"/>
              </a:rPr>
              <a:t>da</a:t>
            </a:r>
            <a:r>
              <a:rPr sz="1100" b="1" i="1" dirty="0">
                <a:solidFill>
                  <a:schemeClr val="tx2"/>
                </a:solidFill>
                <a:latin typeface="Calibri"/>
                <a:cs typeface="Calibri"/>
              </a:rPr>
              <a:t>vr</a:t>
            </a:r>
            <a:r>
              <a:rPr sz="1100" b="1" i="1" spc="-5" dirty="0">
                <a:solidFill>
                  <a:schemeClr val="tx2"/>
                </a:solidFill>
                <a:latin typeface="Calibri"/>
                <a:cs typeface="Calibri"/>
              </a:rPr>
              <a:t>a</a:t>
            </a:r>
            <a:r>
              <a:rPr sz="1100" b="1" i="1" spc="-10" dirty="0">
                <a:solidFill>
                  <a:schemeClr val="tx2"/>
                </a:solidFill>
                <a:latin typeface="Calibri"/>
                <a:cs typeface="Calibri"/>
              </a:rPr>
              <a:t>n</a:t>
            </a:r>
            <a:r>
              <a:rPr sz="1100" b="1" i="1" spc="-5" dirty="0">
                <a:solidFill>
                  <a:schemeClr val="tx2"/>
                </a:solidFill>
                <a:latin typeface="Calibri"/>
                <a:cs typeface="Calibri"/>
              </a:rPr>
              <a:t>ı</a:t>
            </a:r>
            <a:r>
              <a:rPr sz="1100" b="1" i="1" dirty="0">
                <a:solidFill>
                  <a:schemeClr val="tx2"/>
                </a:solidFill>
                <a:latin typeface="Calibri"/>
                <a:cs typeface="Calibri"/>
              </a:rPr>
              <a:t>ş</a:t>
            </a:r>
            <a:r>
              <a:rPr sz="1100" b="1" i="1" spc="-10" dirty="0">
                <a:solidFill>
                  <a:schemeClr val="tx2"/>
                </a:solidFill>
                <a:latin typeface="Calibri"/>
                <a:cs typeface="Calibri"/>
              </a:rPr>
              <a:t>la</a:t>
            </a:r>
            <a:r>
              <a:rPr sz="1100" b="1" i="1" dirty="0">
                <a:solidFill>
                  <a:schemeClr val="tx2"/>
                </a:solidFill>
                <a:latin typeface="Calibri"/>
                <a:cs typeface="Calibri"/>
              </a:rPr>
              <a:t>r</a:t>
            </a:r>
            <a:r>
              <a:rPr sz="1100" b="1" i="1" spc="-5" dirty="0">
                <a:solidFill>
                  <a:schemeClr val="tx2"/>
                </a:solidFill>
                <a:latin typeface="Calibri"/>
                <a:cs typeface="Calibri"/>
              </a:rPr>
              <a:t>ı</a:t>
            </a:r>
            <a:r>
              <a:rPr sz="1100" b="1" i="1" spc="5" dirty="0">
                <a:solidFill>
                  <a:schemeClr val="tx2"/>
                </a:solidFill>
                <a:latin typeface="Calibri"/>
                <a:cs typeface="Calibri"/>
              </a:rPr>
              <a:t>n</a:t>
            </a:r>
            <a:r>
              <a:rPr sz="1100" b="1" i="1" dirty="0">
                <a:solidFill>
                  <a:schemeClr val="tx2"/>
                </a:solidFill>
                <a:latin typeface="Calibri"/>
                <a:cs typeface="Calibri"/>
              </a:rPr>
              <a:t>ı</a:t>
            </a:r>
            <a:r>
              <a:rPr sz="1100" b="1" i="1" spc="25" dirty="0">
                <a:solidFill>
                  <a:schemeClr val="tx2"/>
                </a:solidFill>
                <a:latin typeface="Calibri"/>
                <a:cs typeface="Calibri"/>
              </a:rPr>
              <a:t> </a:t>
            </a:r>
            <a:r>
              <a:rPr sz="1100" b="1" i="1" dirty="0">
                <a:solidFill>
                  <a:schemeClr val="tx2"/>
                </a:solidFill>
                <a:latin typeface="Calibri"/>
                <a:cs typeface="Calibri"/>
              </a:rPr>
              <a:t>m</a:t>
            </a:r>
            <a:r>
              <a:rPr sz="1100" b="1" i="1" spc="-5" dirty="0">
                <a:solidFill>
                  <a:schemeClr val="tx2"/>
                </a:solidFill>
                <a:latin typeface="Calibri"/>
                <a:cs typeface="Calibri"/>
              </a:rPr>
              <a:t>o</a:t>
            </a:r>
            <a:r>
              <a:rPr sz="1100" b="1" i="1" spc="-10" dirty="0">
                <a:solidFill>
                  <a:schemeClr val="tx2"/>
                </a:solidFill>
                <a:latin typeface="Calibri"/>
                <a:cs typeface="Calibri"/>
              </a:rPr>
              <a:t>d</a:t>
            </a:r>
            <a:r>
              <a:rPr sz="1100" b="1" i="1" dirty="0">
                <a:solidFill>
                  <a:schemeClr val="tx2"/>
                </a:solidFill>
                <a:latin typeface="Calibri"/>
                <a:cs typeface="Calibri"/>
              </a:rPr>
              <a:t>e</a:t>
            </a:r>
            <a:r>
              <a:rPr sz="1100" b="1" i="1" spc="-10" dirty="0">
                <a:solidFill>
                  <a:schemeClr val="tx2"/>
                </a:solidFill>
                <a:latin typeface="Calibri"/>
                <a:cs typeface="Calibri"/>
              </a:rPr>
              <a:t>l</a:t>
            </a:r>
            <a:r>
              <a:rPr sz="1100" b="1" i="1" spc="-5" dirty="0">
                <a:solidFill>
                  <a:schemeClr val="tx2"/>
                </a:solidFill>
                <a:latin typeface="Calibri"/>
                <a:cs typeface="Calibri"/>
              </a:rPr>
              <a:t>l</a:t>
            </a:r>
            <a:r>
              <a:rPr sz="1100" b="1" i="1" dirty="0">
                <a:solidFill>
                  <a:schemeClr val="tx2"/>
                </a:solidFill>
                <a:latin typeface="Calibri"/>
                <a:cs typeface="Calibri"/>
              </a:rPr>
              <a:t>emek</a:t>
            </a:r>
            <a:r>
              <a:rPr sz="1100" b="1" i="1" spc="25" dirty="0">
                <a:solidFill>
                  <a:schemeClr val="tx2"/>
                </a:solidFill>
                <a:latin typeface="Calibri"/>
                <a:cs typeface="Calibri"/>
              </a:rPr>
              <a:t> </a:t>
            </a:r>
            <a:r>
              <a:rPr sz="1100" b="1" i="1" spc="-10" dirty="0">
                <a:solidFill>
                  <a:schemeClr val="tx2"/>
                </a:solidFill>
                <a:latin typeface="Calibri"/>
                <a:cs typeface="Calibri"/>
              </a:rPr>
              <a:t>a</a:t>
            </a:r>
            <a:r>
              <a:rPr sz="1100" b="1" i="1" spc="20" dirty="0">
                <a:solidFill>
                  <a:schemeClr val="tx2"/>
                </a:solidFill>
                <a:latin typeface="Calibri"/>
                <a:cs typeface="Calibri"/>
              </a:rPr>
              <a:t>m</a:t>
            </a:r>
            <a:r>
              <a:rPr sz="1100" b="1" i="1" spc="-10" dirty="0">
                <a:solidFill>
                  <a:schemeClr val="tx2"/>
                </a:solidFill>
                <a:latin typeface="Calibri"/>
                <a:cs typeface="Calibri"/>
              </a:rPr>
              <a:t>a</a:t>
            </a:r>
            <a:r>
              <a:rPr sz="1100" b="1" i="1" dirty="0">
                <a:solidFill>
                  <a:schemeClr val="tx2"/>
                </a:solidFill>
                <a:latin typeface="Calibri"/>
                <a:cs typeface="Calibri"/>
              </a:rPr>
              <a:t>c</a:t>
            </a:r>
            <a:r>
              <a:rPr sz="1100" b="1" i="1" spc="-5" dirty="0">
                <a:solidFill>
                  <a:schemeClr val="tx2"/>
                </a:solidFill>
                <a:latin typeface="Calibri"/>
                <a:cs typeface="Calibri"/>
              </a:rPr>
              <a:t>ı</a:t>
            </a:r>
            <a:r>
              <a:rPr sz="1100" b="1" i="1" dirty="0">
                <a:solidFill>
                  <a:schemeClr val="tx2"/>
                </a:solidFill>
                <a:latin typeface="Calibri"/>
                <a:cs typeface="Calibri"/>
              </a:rPr>
              <a:t>y</a:t>
            </a:r>
            <a:r>
              <a:rPr sz="1100" b="1" i="1" spc="-5" dirty="0">
                <a:solidFill>
                  <a:schemeClr val="tx2"/>
                </a:solidFill>
                <a:latin typeface="Calibri"/>
                <a:cs typeface="Calibri"/>
              </a:rPr>
              <a:t>l</a:t>
            </a:r>
            <a:r>
              <a:rPr sz="1100" b="1" i="1" dirty="0">
                <a:solidFill>
                  <a:schemeClr val="tx2"/>
                </a:solidFill>
                <a:latin typeface="Calibri"/>
                <a:cs typeface="Calibri"/>
              </a:rPr>
              <a:t>a</a:t>
            </a:r>
            <a:r>
              <a:rPr sz="1100" b="1" i="1" spc="15" dirty="0">
                <a:solidFill>
                  <a:schemeClr val="tx2"/>
                </a:solidFill>
                <a:latin typeface="Calibri"/>
                <a:cs typeface="Calibri"/>
              </a:rPr>
              <a:t> </a:t>
            </a:r>
            <a:r>
              <a:rPr sz="1100" b="1" i="1" spc="-10" dirty="0">
                <a:solidFill>
                  <a:schemeClr val="tx2"/>
                </a:solidFill>
                <a:latin typeface="Calibri"/>
                <a:cs typeface="Calibri"/>
              </a:rPr>
              <a:t>g</a:t>
            </a:r>
            <a:r>
              <a:rPr sz="1100" b="1" i="1" dirty="0">
                <a:solidFill>
                  <a:schemeClr val="tx2"/>
                </a:solidFill>
                <a:latin typeface="Calibri"/>
                <a:cs typeface="Calibri"/>
              </a:rPr>
              <a:t>e</a:t>
            </a:r>
            <a:r>
              <a:rPr sz="1100" b="1" i="1" spc="-10" dirty="0">
                <a:solidFill>
                  <a:schemeClr val="tx2"/>
                </a:solidFill>
                <a:latin typeface="Calibri"/>
                <a:cs typeface="Calibri"/>
              </a:rPr>
              <a:t>l</a:t>
            </a:r>
            <a:r>
              <a:rPr sz="1100" b="1" i="1" spc="-5" dirty="0">
                <a:solidFill>
                  <a:schemeClr val="tx2"/>
                </a:solidFill>
                <a:latin typeface="Calibri"/>
                <a:cs typeface="Calibri"/>
              </a:rPr>
              <a:t>i</a:t>
            </a:r>
            <a:r>
              <a:rPr sz="1100" b="1" i="1" dirty="0">
                <a:solidFill>
                  <a:schemeClr val="tx2"/>
                </a:solidFill>
                <a:latin typeface="Calibri"/>
                <a:cs typeface="Calibri"/>
              </a:rPr>
              <a:t>ş</a:t>
            </a:r>
            <a:r>
              <a:rPr sz="1100" b="1" i="1" spc="-10" dirty="0">
                <a:solidFill>
                  <a:schemeClr val="tx2"/>
                </a:solidFill>
                <a:latin typeface="Calibri"/>
                <a:cs typeface="Calibri"/>
              </a:rPr>
              <a:t>t</a:t>
            </a:r>
            <a:r>
              <a:rPr sz="1100" b="1" i="1" spc="-5" dirty="0">
                <a:solidFill>
                  <a:schemeClr val="tx2"/>
                </a:solidFill>
                <a:latin typeface="Calibri"/>
                <a:cs typeface="Calibri"/>
              </a:rPr>
              <a:t>i</a:t>
            </a:r>
            <a:r>
              <a:rPr sz="1100" b="1" i="1" dirty="0">
                <a:solidFill>
                  <a:schemeClr val="tx2"/>
                </a:solidFill>
                <a:latin typeface="Calibri"/>
                <a:cs typeface="Calibri"/>
              </a:rPr>
              <a:t>r</a:t>
            </a:r>
            <a:r>
              <a:rPr sz="1100" b="1" i="1" spc="-5" dirty="0">
                <a:solidFill>
                  <a:schemeClr val="tx2"/>
                </a:solidFill>
                <a:latin typeface="Calibri"/>
                <a:cs typeface="Calibri"/>
              </a:rPr>
              <a:t>il</a:t>
            </a:r>
            <a:r>
              <a:rPr sz="1100" b="1" i="1" spc="10" dirty="0">
                <a:solidFill>
                  <a:schemeClr val="tx2"/>
                </a:solidFill>
                <a:latin typeface="Calibri"/>
                <a:cs typeface="Calibri"/>
              </a:rPr>
              <a:t>e</a:t>
            </a:r>
            <a:r>
              <a:rPr sz="1100" b="1" i="1" dirty="0">
                <a:solidFill>
                  <a:schemeClr val="tx2"/>
                </a:solidFill>
                <a:latin typeface="Calibri"/>
                <a:cs typeface="Calibri"/>
              </a:rPr>
              <a:t>n</a:t>
            </a:r>
            <a:r>
              <a:rPr sz="1100" b="1" i="1" spc="25" dirty="0">
                <a:solidFill>
                  <a:schemeClr val="tx2"/>
                </a:solidFill>
                <a:latin typeface="Calibri"/>
                <a:cs typeface="Calibri"/>
              </a:rPr>
              <a:t> </a:t>
            </a:r>
            <a:r>
              <a:rPr sz="1100" b="1" i="1" dirty="0">
                <a:solidFill>
                  <a:schemeClr val="tx2"/>
                </a:solidFill>
                <a:latin typeface="Calibri"/>
                <a:cs typeface="Calibri"/>
              </a:rPr>
              <a:t>Y</a:t>
            </a:r>
            <a:r>
              <a:rPr sz="1100" b="1" i="1" spc="-10" dirty="0">
                <a:solidFill>
                  <a:schemeClr val="tx2"/>
                </a:solidFill>
                <a:latin typeface="Calibri"/>
                <a:cs typeface="Calibri"/>
              </a:rPr>
              <a:t>a</a:t>
            </a:r>
            <a:r>
              <a:rPr sz="1100" b="1" i="1" dirty="0">
                <a:solidFill>
                  <a:schemeClr val="tx2"/>
                </a:solidFill>
                <a:latin typeface="Calibri"/>
                <a:cs typeface="Calibri"/>
              </a:rPr>
              <a:t>ş</a:t>
            </a:r>
            <a:r>
              <a:rPr sz="1100" b="1" i="1" spc="-10" dirty="0">
                <a:solidFill>
                  <a:schemeClr val="tx2"/>
                </a:solidFill>
                <a:latin typeface="Calibri"/>
                <a:cs typeface="Calibri"/>
              </a:rPr>
              <a:t>a</a:t>
            </a:r>
            <a:r>
              <a:rPr sz="1100" b="1" i="1" dirty="0">
                <a:solidFill>
                  <a:schemeClr val="tx2"/>
                </a:solidFill>
                <a:latin typeface="Calibri"/>
                <a:cs typeface="Calibri"/>
              </a:rPr>
              <a:t>m </a:t>
            </a:r>
            <a:r>
              <a:rPr sz="1100" b="1" i="1" spc="-5" dirty="0">
                <a:solidFill>
                  <a:schemeClr val="tx2"/>
                </a:solidFill>
                <a:latin typeface="Calibri"/>
                <a:cs typeface="Calibri"/>
              </a:rPr>
              <a:t>Dö</a:t>
            </a:r>
            <a:r>
              <a:rPr sz="1100" b="1" i="1" spc="-10" dirty="0">
                <a:solidFill>
                  <a:schemeClr val="tx2"/>
                </a:solidFill>
                <a:latin typeface="Calibri"/>
                <a:cs typeface="Calibri"/>
              </a:rPr>
              <a:t>ngü</a:t>
            </a:r>
            <a:r>
              <a:rPr sz="1100" b="1" i="1" dirty="0">
                <a:solidFill>
                  <a:schemeClr val="tx2"/>
                </a:solidFill>
                <a:latin typeface="Calibri"/>
                <a:cs typeface="Calibri"/>
              </a:rPr>
              <a:t>sü</a:t>
            </a:r>
            <a:r>
              <a:rPr sz="1100" b="1" i="1" spc="5" dirty="0">
                <a:solidFill>
                  <a:schemeClr val="tx2"/>
                </a:solidFill>
                <a:latin typeface="Calibri"/>
                <a:cs typeface="Calibri"/>
              </a:rPr>
              <a:t> </a:t>
            </a:r>
            <a:r>
              <a:rPr sz="1100" b="1" i="1" dirty="0">
                <a:solidFill>
                  <a:schemeClr val="tx2"/>
                </a:solidFill>
                <a:latin typeface="Calibri"/>
                <a:cs typeface="Calibri"/>
              </a:rPr>
              <a:t>H</a:t>
            </a:r>
            <a:r>
              <a:rPr sz="1100" b="1" i="1" spc="-5" dirty="0">
                <a:solidFill>
                  <a:schemeClr val="tx2"/>
                </a:solidFill>
                <a:latin typeface="Calibri"/>
                <a:cs typeface="Calibri"/>
              </a:rPr>
              <a:t>i</a:t>
            </a:r>
            <a:r>
              <a:rPr sz="1100" b="1" i="1" spc="-10" dirty="0">
                <a:solidFill>
                  <a:schemeClr val="tx2"/>
                </a:solidFill>
                <a:latin typeface="Calibri"/>
                <a:cs typeface="Calibri"/>
              </a:rPr>
              <a:t>p</a:t>
            </a:r>
            <a:r>
              <a:rPr sz="1100" b="1" i="1" spc="-5" dirty="0">
                <a:solidFill>
                  <a:schemeClr val="tx2"/>
                </a:solidFill>
                <a:latin typeface="Calibri"/>
                <a:cs typeface="Calibri"/>
              </a:rPr>
              <a:t>o</a:t>
            </a:r>
            <a:r>
              <a:rPr sz="1100" b="1" i="1" spc="-10" dirty="0">
                <a:solidFill>
                  <a:schemeClr val="tx2"/>
                </a:solidFill>
                <a:latin typeface="Calibri"/>
                <a:cs typeface="Calibri"/>
              </a:rPr>
              <a:t>t</a:t>
            </a:r>
            <a:r>
              <a:rPr sz="1100" b="1" i="1" dirty="0">
                <a:solidFill>
                  <a:schemeClr val="tx2"/>
                </a:solidFill>
                <a:latin typeface="Calibri"/>
                <a:cs typeface="Calibri"/>
              </a:rPr>
              <a:t>e</a:t>
            </a:r>
            <a:r>
              <a:rPr sz="1100" b="1" i="1" spc="-10" dirty="0">
                <a:solidFill>
                  <a:schemeClr val="tx2"/>
                </a:solidFill>
                <a:latin typeface="Calibri"/>
                <a:cs typeface="Calibri"/>
              </a:rPr>
              <a:t>z</a:t>
            </a:r>
            <a:r>
              <a:rPr sz="1100" b="1" i="1" spc="-5" dirty="0">
                <a:solidFill>
                  <a:schemeClr val="tx2"/>
                </a:solidFill>
                <a:latin typeface="Calibri"/>
                <a:cs typeface="Calibri"/>
              </a:rPr>
              <a:t>i</a:t>
            </a:r>
            <a:r>
              <a:rPr sz="1100" b="1" i="1" dirty="0">
                <a:solidFill>
                  <a:schemeClr val="tx2"/>
                </a:solidFill>
                <a:latin typeface="Calibri"/>
                <a:cs typeface="Calibri"/>
              </a:rPr>
              <a:t>.</a:t>
            </a:r>
            <a:endParaRPr sz="1100" b="1" dirty="0">
              <a:solidFill>
                <a:schemeClr val="tx2"/>
              </a:solidFill>
              <a:latin typeface="Calibri"/>
              <a:cs typeface="Calibri"/>
            </a:endParaRPr>
          </a:p>
        </p:txBody>
      </p:sp>
      <p:pic>
        <p:nvPicPr>
          <p:cNvPr id="9" name="Picture 5"/>
          <p:cNvPicPr>
            <a:picLocks noChangeAspect="1" noChangeArrowheads="1"/>
          </p:cNvPicPr>
          <p:nvPr/>
        </p:nvPicPr>
        <p:blipFill rotWithShape="1">
          <a:blip r:embed="rId4" cstate="print"/>
          <a:srcRect b="21565"/>
          <a:stretch/>
        </p:blipFill>
        <p:spPr bwMode="auto">
          <a:xfrm>
            <a:off x="2295905" y="4731780"/>
            <a:ext cx="7661149" cy="974452"/>
          </a:xfrm>
          <a:prstGeom prst="rect">
            <a:avLst/>
          </a:prstGeom>
          <a:noFill/>
          <a:ln w="9525">
            <a:noFill/>
            <a:miter lim="800000"/>
            <a:headEnd/>
            <a:tailEnd/>
          </a:ln>
          <a:effectLst/>
        </p:spPr>
      </p:pic>
      <p:grpSp>
        <p:nvGrpSpPr>
          <p:cNvPr id="10" name="Group 9"/>
          <p:cNvGrpSpPr/>
          <p:nvPr/>
        </p:nvGrpSpPr>
        <p:grpSpPr>
          <a:xfrm>
            <a:off x="6763440" y="2812223"/>
            <a:ext cx="5594938" cy="1370753"/>
            <a:chOff x="6421262" y="2836286"/>
            <a:chExt cx="5594938" cy="1370753"/>
          </a:xfrm>
        </p:grpSpPr>
        <p:pic>
          <p:nvPicPr>
            <p:cNvPr id="11" name="Picture 345" descr="shadow_1_m"/>
            <p:cNvPicPr>
              <a:picLocks noChangeAspect="1" noChangeArrowheads="1"/>
            </p:cNvPicPr>
            <p:nvPr/>
          </p:nvPicPr>
          <p:blipFill>
            <a:blip r:embed="rId5" cstate="print">
              <a:extLst>
                <a:ext uri="{28A0092B-C50C-407E-A947-70E740481C1C}">
                  <a14:useLocalDpi xmlns:a14="http://schemas.microsoft.com/office/drawing/2010/main" val="0"/>
                </a:ext>
              </a:extLst>
            </a:blip>
            <a:srcRect l="61411"/>
            <a:stretch>
              <a:fillRect/>
            </a:stretch>
          </p:blipFill>
          <p:spPr bwMode="gray">
            <a:xfrm rot="5400000">
              <a:off x="9171662" y="1362502"/>
              <a:ext cx="94137" cy="559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7115977" y="2836286"/>
              <a:ext cx="4205506" cy="1200329"/>
            </a:xfrm>
            <a:prstGeom prst="rect">
              <a:avLst/>
            </a:prstGeom>
            <a:noFill/>
          </p:spPr>
          <p:txBody>
            <a:bodyPr wrap="square" rtlCol="0">
              <a:spAutoFit/>
            </a:bodyPr>
            <a:lstStyle/>
            <a:p>
              <a:pPr algn="just"/>
              <a:r>
                <a:rPr lang="tr-TR" dirty="0" smtClean="0">
                  <a:solidFill>
                    <a:schemeClr val="tx2"/>
                  </a:solidFill>
                </a:rPr>
                <a:t>Emeklilikte yeterli kalitede yaşam standardına sahip olabilmek için mevcut tasarruflara ek olarak ihtiyaç duyulan tasarruf miktarıdır.</a:t>
              </a:r>
              <a:endParaRPr lang="en-US" dirty="0">
                <a:solidFill>
                  <a:schemeClr val="tx2"/>
                </a:solidFill>
              </a:endParaRPr>
            </a:p>
          </p:txBody>
        </p:sp>
      </p:grpSp>
    </p:spTree>
    <p:extLst>
      <p:ext uri="{BB962C8B-B14F-4D97-AF65-F5344CB8AC3E}">
        <p14:creationId xmlns:p14="http://schemas.microsoft.com/office/powerpoint/2010/main" val="3455700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2440" y="302937"/>
            <a:ext cx="11441339" cy="630942"/>
          </a:xfrm>
        </p:spPr>
        <p:txBody>
          <a:bodyPr/>
          <a:lstStyle/>
          <a:p>
            <a:r>
              <a:rPr lang="en-GB" dirty="0" err="1" smtClean="0"/>
              <a:t>Emeklilik</a:t>
            </a:r>
            <a:r>
              <a:rPr lang="en-GB" dirty="0" smtClean="0"/>
              <a:t> </a:t>
            </a:r>
            <a:r>
              <a:rPr lang="en-GB" dirty="0" err="1" smtClean="0"/>
              <a:t>Dönemi</a:t>
            </a:r>
            <a:r>
              <a:rPr lang="en-GB" dirty="0" smtClean="0"/>
              <a:t> </a:t>
            </a:r>
            <a:r>
              <a:rPr lang="en-GB" err="1" smtClean="0"/>
              <a:t>Tasarruf</a:t>
            </a:r>
            <a:r>
              <a:rPr lang="en-GB" smtClean="0"/>
              <a:t> Açığı</a:t>
            </a:r>
            <a:endParaRPr lang="en-US" dirty="0"/>
          </a:p>
        </p:txBody>
      </p:sp>
      <p:sp>
        <p:nvSpPr>
          <p:cNvPr id="5" name="Slide Number Placeholder 4"/>
          <p:cNvSpPr>
            <a:spLocks noGrp="1"/>
          </p:cNvSpPr>
          <p:nvPr>
            <p:ph type="sldNum" sz="quarter" idx="14"/>
          </p:nvPr>
        </p:nvSpPr>
        <p:spPr/>
        <p:txBody>
          <a:bodyPr/>
          <a:lstStyle/>
          <a:p>
            <a:pPr>
              <a:defRPr/>
            </a:pPr>
            <a:fld id="{66FBB89C-55A5-4BCD-A97B-56F7BD03F2BD}" type="slidenum">
              <a:rPr lang="uk-UA" smtClean="0">
                <a:solidFill>
                  <a:srgbClr val="004FB6"/>
                </a:solidFill>
              </a:rPr>
              <a:pPr>
                <a:defRPr/>
              </a:pPr>
              <a:t>7</a:t>
            </a:fld>
            <a:endParaRPr lang="uk-UA" dirty="0">
              <a:solidFill>
                <a:srgbClr val="004FB6"/>
              </a:solidFill>
            </a:endParaRPr>
          </a:p>
        </p:txBody>
      </p:sp>
      <p:pic>
        <p:nvPicPr>
          <p:cNvPr id="6" name="Picture 5"/>
          <p:cNvPicPr>
            <a:picLocks noChangeAspect="1"/>
          </p:cNvPicPr>
          <p:nvPr/>
        </p:nvPicPr>
        <p:blipFill>
          <a:blip r:embed="rId3"/>
          <a:stretch>
            <a:fillRect/>
          </a:stretch>
        </p:blipFill>
        <p:spPr>
          <a:xfrm>
            <a:off x="1035421" y="1988214"/>
            <a:ext cx="3214407" cy="3502381"/>
          </a:xfrm>
          <a:prstGeom prst="rect">
            <a:avLst/>
          </a:prstGeom>
        </p:spPr>
      </p:pic>
      <p:grpSp>
        <p:nvGrpSpPr>
          <p:cNvPr id="7" name="Group 6"/>
          <p:cNvGrpSpPr/>
          <p:nvPr/>
        </p:nvGrpSpPr>
        <p:grpSpPr>
          <a:xfrm>
            <a:off x="5900019" y="2083220"/>
            <a:ext cx="3744763" cy="3312368"/>
            <a:chOff x="2627436" y="476673"/>
            <a:chExt cx="3744763" cy="3312368"/>
          </a:xfrm>
        </p:grpSpPr>
        <p:grpSp>
          <p:nvGrpSpPr>
            <p:cNvPr id="8" name="Grup 1"/>
            <p:cNvGrpSpPr/>
            <p:nvPr/>
          </p:nvGrpSpPr>
          <p:grpSpPr>
            <a:xfrm>
              <a:off x="3033445" y="692696"/>
              <a:ext cx="1826587" cy="1655413"/>
              <a:chOff x="2855913" y="225745"/>
              <a:chExt cx="2580183" cy="2338388"/>
            </a:xfrm>
          </p:grpSpPr>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78" r="1"/>
              <a:stretch/>
            </p:blipFill>
            <p:spPr bwMode="auto">
              <a:xfrm>
                <a:off x="3995936" y="225745"/>
                <a:ext cx="1440160"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153"/>
              <a:stretch/>
            </p:blipFill>
            <p:spPr bwMode="auto">
              <a:xfrm>
                <a:off x="2855913" y="225746"/>
                <a:ext cx="1356047"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345" descr="shadow_1_m"/>
            <p:cNvPicPr>
              <a:picLocks noChangeAspect="1" noChangeArrowheads="1"/>
            </p:cNvPicPr>
            <p:nvPr/>
          </p:nvPicPr>
          <p:blipFill>
            <a:blip r:embed="rId6" cstate="print">
              <a:extLst>
                <a:ext uri="{28A0092B-C50C-407E-A947-70E740481C1C}">
                  <a14:useLocalDpi xmlns:a14="http://schemas.microsoft.com/office/drawing/2010/main" val="0"/>
                </a:ext>
              </a:extLst>
            </a:blip>
            <a:srcRect l="61411"/>
            <a:stretch>
              <a:fillRect/>
            </a:stretch>
          </p:blipFill>
          <p:spPr bwMode="gray">
            <a:xfrm>
              <a:off x="2627436" y="548680"/>
              <a:ext cx="115062"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5" descr="shadow_1_m"/>
            <p:cNvPicPr>
              <a:picLocks noChangeAspect="1" noChangeArrowheads="1"/>
            </p:cNvPicPr>
            <p:nvPr/>
          </p:nvPicPr>
          <p:blipFill>
            <a:blip r:embed="rId6" cstate="print">
              <a:extLst>
                <a:ext uri="{28A0092B-C50C-407E-A947-70E740481C1C}">
                  <a14:useLocalDpi xmlns:a14="http://schemas.microsoft.com/office/drawing/2010/main" val="0"/>
                </a:ext>
              </a:extLst>
            </a:blip>
            <a:srcRect l="61411"/>
            <a:stretch>
              <a:fillRect/>
            </a:stretch>
          </p:blipFill>
          <p:spPr bwMode="gray">
            <a:xfrm rot="10800000">
              <a:off x="6254851" y="476673"/>
              <a:ext cx="11734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5913" y="2296649"/>
              <a:ext cx="34321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descr="turkish flag png ile ilgili görsel sonucu">
              <a:hlinkClick r:id="rId8"/>
            </p:cNvPr>
            <p:cNvPicPr>
              <a:picLocks noChangeAspect="1" noChangeArrowheads="1"/>
            </p:cNvPicPr>
            <p:nvPr/>
          </p:nvPicPr>
          <p:blipFill>
            <a:blip r:embed="rId9" cstate="print"/>
            <a:srcRect/>
            <a:stretch>
              <a:fillRect/>
            </a:stretch>
          </p:blipFill>
          <p:spPr bwMode="auto">
            <a:xfrm>
              <a:off x="5004048" y="1778068"/>
              <a:ext cx="1037162" cy="1037162"/>
            </a:xfrm>
            <a:prstGeom prst="rect">
              <a:avLst/>
            </a:prstGeom>
            <a:noFill/>
          </p:spPr>
        </p:pic>
      </p:grpSp>
      <p:sp>
        <p:nvSpPr>
          <p:cNvPr id="4" name="TextBox 3"/>
          <p:cNvSpPr txBox="1"/>
          <p:nvPr/>
        </p:nvSpPr>
        <p:spPr>
          <a:xfrm>
            <a:off x="9709324" y="3954655"/>
            <a:ext cx="1330277" cy="1200329"/>
          </a:xfrm>
          <a:prstGeom prst="rect">
            <a:avLst/>
          </a:prstGeom>
          <a:noFill/>
        </p:spPr>
        <p:txBody>
          <a:bodyPr wrap="square" rtlCol="0">
            <a:spAutoFit/>
          </a:bodyPr>
          <a:lstStyle/>
          <a:p>
            <a:r>
              <a:rPr lang="tr-TR" dirty="0" smtClean="0"/>
              <a:t>*2016 Yılı Euro kuru Ortalama 3,3 TL</a:t>
            </a:r>
            <a:endParaRPr lang="en-US" dirty="0"/>
          </a:p>
        </p:txBody>
      </p:sp>
    </p:spTree>
    <p:extLst>
      <p:ext uri="{BB962C8B-B14F-4D97-AF65-F5344CB8AC3E}">
        <p14:creationId xmlns:p14="http://schemas.microsoft.com/office/powerpoint/2010/main" val="1574065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4"/>
          <p:cNvSpPr>
            <a:spLocks noChangeArrowheads="1"/>
          </p:cNvSpPr>
          <p:nvPr/>
        </p:nvSpPr>
        <p:spPr bwMode="auto">
          <a:xfrm>
            <a:off x="462987" y="1472624"/>
            <a:ext cx="11076972" cy="4784000"/>
          </a:xfrm>
          <a:prstGeom prst="roundRect">
            <a:avLst>
              <a:gd name="adj" fmla="val 10916"/>
            </a:avLst>
          </a:prstGeom>
          <a:noFill/>
          <a:ln w="9525">
            <a:solidFill>
              <a:schemeClr val="bg1">
                <a:lumMod val="75000"/>
              </a:schemeClr>
            </a:solidFill>
            <a:prstDash val="sysDot"/>
            <a:round/>
            <a:headEnd/>
            <a:tailEnd/>
          </a:ln>
        </p:spPr>
        <p:txBody>
          <a:bodyPr wrap="none" anchor="ctr"/>
          <a:lstStyle/>
          <a:p>
            <a:endParaRPr lang="pt-BR" dirty="0">
              <a:solidFill>
                <a:srgbClr val="000000"/>
              </a:solidFill>
            </a:endParaRPr>
          </a:p>
        </p:txBody>
      </p:sp>
      <p:sp>
        <p:nvSpPr>
          <p:cNvPr id="2" name="Text Placeholder 1"/>
          <p:cNvSpPr>
            <a:spLocks noGrp="1"/>
          </p:cNvSpPr>
          <p:nvPr>
            <p:ph type="body" sz="quarter" idx="11"/>
          </p:nvPr>
        </p:nvSpPr>
        <p:spPr/>
        <p:txBody>
          <a:bodyPr/>
          <a:lstStyle/>
          <a:p>
            <a:r>
              <a:rPr lang="en-GB" dirty="0" smtClean="0"/>
              <a:t>(</a:t>
            </a:r>
            <a:r>
              <a:rPr lang="en-GB" dirty="0" err="1" smtClean="0"/>
              <a:t>Tasarruf</a:t>
            </a:r>
            <a:r>
              <a:rPr lang="en-GB" dirty="0" smtClean="0"/>
              <a:t> </a:t>
            </a:r>
            <a:r>
              <a:rPr lang="en-GB" dirty="0" err="1" smtClean="0"/>
              <a:t>Açığı</a:t>
            </a:r>
            <a:r>
              <a:rPr lang="en-GB" dirty="0" smtClean="0"/>
              <a:t> / </a:t>
            </a:r>
            <a:r>
              <a:rPr lang="en-GB" dirty="0" err="1" smtClean="0"/>
              <a:t>Milli</a:t>
            </a:r>
            <a:r>
              <a:rPr lang="en-GB" dirty="0" smtClean="0"/>
              <a:t> </a:t>
            </a:r>
            <a:r>
              <a:rPr lang="en-GB" dirty="0" err="1" smtClean="0"/>
              <a:t>Gelir</a:t>
            </a:r>
            <a:r>
              <a:rPr lang="en-GB" dirty="0" smtClean="0"/>
              <a:t>) </a:t>
            </a:r>
            <a:r>
              <a:rPr lang="en-GB" dirty="0" err="1" smtClean="0"/>
              <a:t>Oranı</a:t>
            </a:r>
            <a:r>
              <a:rPr lang="en-GB" dirty="0" smtClean="0"/>
              <a:t> </a:t>
            </a:r>
            <a:r>
              <a:rPr lang="en-GB" dirty="0" err="1" smtClean="0"/>
              <a:t>Büyüyor</a:t>
            </a:r>
            <a:endParaRPr lang="en-US" dirty="0"/>
          </a:p>
        </p:txBody>
      </p:sp>
      <p:sp>
        <p:nvSpPr>
          <p:cNvPr id="5" name="Slide Number Placeholder 4"/>
          <p:cNvSpPr>
            <a:spLocks noGrp="1"/>
          </p:cNvSpPr>
          <p:nvPr>
            <p:ph type="sldNum" sz="quarter" idx="14"/>
          </p:nvPr>
        </p:nvSpPr>
        <p:spPr/>
        <p:txBody>
          <a:bodyPr/>
          <a:lstStyle/>
          <a:p>
            <a:pPr>
              <a:defRPr/>
            </a:pPr>
            <a:fld id="{66FBB89C-55A5-4BCD-A97B-56F7BD03F2BD}" type="slidenum">
              <a:rPr lang="uk-UA" smtClean="0">
                <a:solidFill>
                  <a:srgbClr val="004FB6"/>
                </a:solidFill>
              </a:rPr>
              <a:pPr>
                <a:defRPr/>
              </a:pPr>
              <a:t>8</a:t>
            </a:fld>
            <a:endParaRPr lang="uk-UA" dirty="0">
              <a:solidFill>
                <a:srgbClr val="004FB6"/>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695">
            <a:off x="6127689" y="779166"/>
            <a:ext cx="2967651" cy="152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8"/>
          <p:cNvGraphicFramePr>
            <a:graphicFrameLocks/>
          </p:cNvGraphicFramePr>
          <p:nvPr>
            <p:extLst>
              <p:ext uri="{D42A27DB-BD31-4B8C-83A1-F6EECF244321}">
                <p14:modId xmlns:p14="http://schemas.microsoft.com/office/powerpoint/2010/main" val="2497939460"/>
              </p:ext>
            </p:extLst>
          </p:nvPr>
        </p:nvGraphicFramePr>
        <p:xfrm>
          <a:off x="637003" y="1414011"/>
          <a:ext cx="10659888" cy="45122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296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err="1" smtClean="0"/>
              <a:t>Emeklilik</a:t>
            </a:r>
            <a:r>
              <a:rPr lang="en-GB" dirty="0" smtClean="0"/>
              <a:t> </a:t>
            </a:r>
            <a:r>
              <a:rPr lang="en-GB" dirty="0" err="1" smtClean="0"/>
              <a:t>Dönemi</a:t>
            </a:r>
            <a:r>
              <a:rPr lang="en-GB" dirty="0" smtClean="0"/>
              <a:t> </a:t>
            </a:r>
            <a:r>
              <a:rPr lang="en-GB" dirty="0" err="1" smtClean="0"/>
              <a:t>Tasarruf</a:t>
            </a:r>
            <a:r>
              <a:rPr lang="en-GB" dirty="0" smtClean="0"/>
              <a:t> </a:t>
            </a:r>
            <a:r>
              <a:rPr lang="en-GB" dirty="0" err="1" smtClean="0"/>
              <a:t>Açığı</a:t>
            </a:r>
            <a:r>
              <a:rPr lang="en-GB" dirty="0" smtClean="0"/>
              <a:t> </a:t>
            </a:r>
            <a:r>
              <a:rPr lang="en-GB" dirty="0" err="1" smtClean="0"/>
              <a:t>Artıyor</a:t>
            </a:r>
            <a:endParaRPr lang="en-US" dirty="0"/>
          </a:p>
        </p:txBody>
      </p:sp>
      <p:sp>
        <p:nvSpPr>
          <p:cNvPr id="5" name="Slide Number Placeholder 4"/>
          <p:cNvSpPr>
            <a:spLocks noGrp="1"/>
          </p:cNvSpPr>
          <p:nvPr>
            <p:ph type="sldNum" sz="quarter" idx="14"/>
          </p:nvPr>
        </p:nvSpPr>
        <p:spPr/>
        <p:txBody>
          <a:bodyPr/>
          <a:lstStyle/>
          <a:p>
            <a:pPr>
              <a:defRPr/>
            </a:pPr>
            <a:fld id="{66FBB89C-55A5-4BCD-A97B-56F7BD03F2BD}" type="slidenum">
              <a:rPr lang="uk-UA" smtClean="0">
                <a:solidFill>
                  <a:srgbClr val="004FB6"/>
                </a:solidFill>
              </a:rPr>
              <a:pPr>
                <a:defRPr/>
              </a:pPr>
              <a:t>9</a:t>
            </a:fld>
            <a:endParaRPr lang="uk-UA" dirty="0">
              <a:solidFill>
                <a:srgbClr val="004FB6"/>
              </a:solidFill>
            </a:endParaRPr>
          </a:p>
        </p:txBody>
      </p:sp>
      <p:grpSp>
        <p:nvGrpSpPr>
          <p:cNvPr id="6" name="Group 55"/>
          <p:cNvGrpSpPr/>
          <p:nvPr/>
        </p:nvGrpSpPr>
        <p:grpSpPr>
          <a:xfrm rot="2581535" flipH="1" flipV="1">
            <a:off x="4039251" y="1254753"/>
            <a:ext cx="1652519" cy="1890743"/>
            <a:chOff x="-509994" y="4824969"/>
            <a:chExt cx="764021" cy="874162"/>
          </a:xfrm>
        </p:grpSpPr>
        <p:pic>
          <p:nvPicPr>
            <p:cNvPr id="7" name="Picture 6" descr="1"/>
            <p:cNvPicPr>
              <a:picLocks noChangeAspect="1" noChangeArrowheads="1"/>
            </p:cNvPicPr>
            <p:nvPr/>
          </p:nvPicPr>
          <p:blipFill>
            <a:blip r:embed="rId3" cstate="print"/>
            <a:srcRect/>
            <a:stretch>
              <a:fillRect/>
            </a:stretch>
          </p:blipFill>
          <p:spPr bwMode="auto">
            <a:xfrm rot="6747416" flipH="1">
              <a:off x="-619709" y="5144542"/>
              <a:ext cx="874162" cy="235016"/>
            </a:xfrm>
            <a:prstGeom prst="rect">
              <a:avLst/>
            </a:prstGeom>
            <a:noFill/>
            <a:ln w="9525">
              <a:noFill/>
              <a:miter lim="800000"/>
              <a:headEnd/>
              <a:tailEnd/>
            </a:ln>
          </p:spPr>
        </p:pic>
        <p:sp>
          <p:nvSpPr>
            <p:cNvPr id="8" name="TextBox 57"/>
            <p:cNvSpPr txBox="1"/>
            <p:nvPr/>
          </p:nvSpPr>
          <p:spPr>
            <a:xfrm rot="8218465">
              <a:off x="-509994" y="5172787"/>
              <a:ext cx="764021" cy="156526"/>
            </a:xfrm>
            <a:prstGeom prst="rect">
              <a:avLst/>
            </a:prstGeom>
            <a:solidFill>
              <a:srgbClr val="00B050"/>
            </a:solidFill>
          </p:spPr>
          <p:txBody>
            <a:bodyPr wrap="square" rtlCol="0" anchor="ctr">
              <a:spAutoFit/>
            </a:bodyPr>
            <a:lstStyle/>
            <a:p>
              <a:r>
                <a:rPr lang="tr-TR" sz="1600" b="1" dirty="0" smtClean="0">
                  <a:solidFill>
                    <a:prstClr val="white"/>
                  </a:solidFill>
                </a:rPr>
                <a:t>2010</a:t>
              </a:r>
              <a:endParaRPr lang="tr-TR" sz="1600" b="1" dirty="0">
                <a:solidFill>
                  <a:prstClr val="white"/>
                </a:solidFill>
              </a:endParaRPr>
            </a:p>
          </p:txBody>
        </p:sp>
      </p:grpSp>
      <p:cxnSp>
        <p:nvCxnSpPr>
          <p:cNvPr id="9" name="Straight Connector 34"/>
          <p:cNvCxnSpPr/>
          <p:nvPr/>
        </p:nvCxnSpPr>
        <p:spPr>
          <a:xfrm>
            <a:off x="2758663" y="3432218"/>
            <a:ext cx="291123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34"/>
          <p:cNvCxnSpPr/>
          <p:nvPr/>
        </p:nvCxnSpPr>
        <p:spPr>
          <a:xfrm>
            <a:off x="2758663" y="2734601"/>
            <a:ext cx="2917747"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34"/>
          <p:cNvCxnSpPr/>
          <p:nvPr/>
        </p:nvCxnSpPr>
        <p:spPr>
          <a:xfrm>
            <a:off x="2758663" y="4329051"/>
            <a:ext cx="291123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34"/>
          <p:cNvCxnSpPr/>
          <p:nvPr/>
        </p:nvCxnSpPr>
        <p:spPr>
          <a:xfrm>
            <a:off x="2758663" y="3631434"/>
            <a:ext cx="291123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34"/>
          <p:cNvCxnSpPr/>
          <p:nvPr/>
        </p:nvCxnSpPr>
        <p:spPr>
          <a:xfrm>
            <a:off x="2758663" y="5263240"/>
            <a:ext cx="291123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34"/>
          <p:cNvCxnSpPr/>
          <p:nvPr/>
        </p:nvCxnSpPr>
        <p:spPr>
          <a:xfrm>
            <a:off x="2758663" y="4565623"/>
            <a:ext cx="291123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55"/>
          <p:cNvGrpSpPr/>
          <p:nvPr/>
        </p:nvGrpSpPr>
        <p:grpSpPr>
          <a:xfrm rot="2581535">
            <a:off x="5618277" y="1523660"/>
            <a:ext cx="1550410" cy="1773915"/>
            <a:chOff x="-393497" y="4459871"/>
            <a:chExt cx="764021" cy="874162"/>
          </a:xfrm>
        </p:grpSpPr>
        <p:pic>
          <p:nvPicPr>
            <p:cNvPr id="16" name="Picture 6" descr="1"/>
            <p:cNvPicPr>
              <a:picLocks noChangeAspect="1" noChangeArrowheads="1"/>
            </p:cNvPicPr>
            <p:nvPr/>
          </p:nvPicPr>
          <p:blipFill>
            <a:blip r:embed="rId3" cstate="print"/>
            <a:srcRect/>
            <a:stretch>
              <a:fillRect/>
            </a:stretch>
          </p:blipFill>
          <p:spPr bwMode="auto">
            <a:xfrm rot="7548282" flipH="1">
              <a:off x="-367835" y="4779444"/>
              <a:ext cx="874162" cy="235016"/>
            </a:xfrm>
            <a:prstGeom prst="rect">
              <a:avLst/>
            </a:prstGeom>
            <a:noFill/>
            <a:ln w="9525">
              <a:noFill/>
              <a:miter lim="800000"/>
              <a:headEnd/>
              <a:tailEnd/>
            </a:ln>
          </p:spPr>
        </p:pic>
        <p:sp>
          <p:nvSpPr>
            <p:cNvPr id="17" name="TextBox 57"/>
            <p:cNvSpPr txBox="1"/>
            <p:nvPr/>
          </p:nvSpPr>
          <p:spPr>
            <a:xfrm rot="18985829">
              <a:off x="-393497" y="4764199"/>
              <a:ext cx="764021" cy="166835"/>
            </a:xfrm>
            <a:prstGeom prst="rect">
              <a:avLst/>
            </a:prstGeom>
            <a:solidFill>
              <a:srgbClr val="003779"/>
            </a:solidFill>
          </p:spPr>
          <p:txBody>
            <a:bodyPr wrap="square" rtlCol="0" anchor="ctr">
              <a:spAutoFit/>
            </a:bodyPr>
            <a:lstStyle/>
            <a:p>
              <a:pPr algn="r"/>
              <a:r>
                <a:rPr lang="tr-TR" sz="1600" b="1" dirty="0" smtClean="0">
                  <a:solidFill>
                    <a:prstClr val="white"/>
                  </a:solidFill>
                </a:rPr>
                <a:t>2016</a:t>
              </a:r>
              <a:endParaRPr lang="tr-TR" sz="1600" b="1" dirty="0">
                <a:solidFill>
                  <a:prstClr val="white"/>
                </a:solidFill>
              </a:endParaRPr>
            </a:p>
          </p:txBody>
        </p:sp>
      </p:grpSp>
      <p:cxnSp>
        <p:nvCxnSpPr>
          <p:cNvPr id="18" name="Straight Connector 34"/>
          <p:cNvCxnSpPr/>
          <p:nvPr/>
        </p:nvCxnSpPr>
        <p:spPr>
          <a:xfrm>
            <a:off x="5673564" y="3432218"/>
            <a:ext cx="291123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34"/>
          <p:cNvCxnSpPr/>
          <p:nvPr/>
        </p:nvCxnSpPr>
        <p:spPr>
          <a:xfrm>
            <a:off x="5673564" y="2734601"/>
            <a:ext cx="2917747"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34"/>
          <p:cNvCxnSpPr/>
          <p:nvPr/>
        </p:nvCxnSpPr>
        <p:spPr>
          <a:xfrm>
            <a:off x="5673564" y="4329051"/>
            <a:ext cx="291123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34"/>
          <p:cNvCxnSpPr/>
          <p:nvPr/>
        </p:nvCxnSpPr>
        <p:spPr>
          <a:xfrm>
            <a:off x="5673564" y="3631434"/>
            <a:ext cx="291123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34"/>
          <p:cNvCxnSpPr/>
          <p:nvPr/>
        </p:nvCxnSpPr>
        <p:spPr>
          <a:xfrm>
            <a:off x="5673564" y="5263240"/>
            <a:ext cx="291123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34"/>
          <p:cNvCxnSpPr/>
          <p:nvPr/>
        </p:nvCxnSpPr>
        <p:spPr>
          <a:xfrm>
            <a:off x="5673564" y="4565623"/>
            <a:ext cx="291123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4" name="Picture 4" descr="arrow png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993135" y="2074122"/>
            <a:ext cx="1386648" cy="77375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5" cstate="print"/>
          <a:srcRect/>
          <a:stretch>
            <a:fillRect/>
          </a:stretch>
        </p:blipFill>
        <p:spPr bwMode="auto">
          <a:xfrm>
            <a:off x="2686655" y="2662593"/>
            <a:ext cx="2736304" cy="2736304"/>
          </a:xfrm>
          <a:prstGeom prst="rect">
            <a:avLst/>
          </a:prstGeom>
          <a:noFill/>
          <a:ln w="9525">
            <a:noFill/>
            <a:miter lim="800000"/>
            <a:headEnd/>
            <a:tailEnd/>
          </a:ln>
          <a:effectLst/>
        </p:spPr>
      </p:pic>
      <p:pic>
        <p:nvPicPr>
          <p:cNvPr id="26" name="Picture 3"/>
          <p:cNvPicPr>
            <a:picLocks noChangeAspect="1" noChangeArrowheads="1"/>
          </p:cNvPicPr>
          <p:nvPr/>
        </p:nvPicPr>
        <p:blipFill>
          <a:blip r:embed="rId6" cstate="print"/>
          <a:srcRect/>
          <a:stretch>
            <a:fillRect/>
          </a:stretch>
        </p:blipFill>
        <p:spPr bwMode="auto">
          <a:xfrm>
            <a:off x="5782999" y="2662593"/>
            <a:ext cx="2880320" cy="2742141"/>
          </a:xfrm>
          <a:prstGeom prst="rect">
            <a:avLst/>
          </a:prstGeom>
          <a:noFill/>
          <a:ln w="9525">
            <a:noFill/>
            <a:miter lim="800000"/>
            <a:headEnd/>
            <a:tailEnd/>
          </a:ln>
          <a:effectLst/>
        </p:spPr>
      </p:pic>
    </p:spTree>
    <p:extLst>
      <p:ext uri="{BB962C8B-B14F-4D97-AF65-F5344CB8AC3E}">
        <p14:creationId xmlns:p14="http://schemas.microsoft.com/office/powerpoint/2010/main" val="2913060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lassic">
  <a:themeElements>
    <a:clrScheme name="AvivaSA">
      <a:dk1>
        <a:srgbClr val="000000"/>
      </a:dk1>
      <a:lt1>
        <a:srgbClr val="FFFFFF"/>
      </a:lt1>
      <a:dk2>
        <a:srgbClr val="44546A"/>
      </a:dk2>
      <a:lt2>
        <a:srgbClr val="E7E6E6"/>
      </a:lt2>
      <a:accent1>
        <a:srgbClr val="004FB6"/>
      </a:accent1>
      <a:accent2>
        <a:srgbClr val="0C1C8C"/>
      </a:accent2>
      <a:accent3>
        <a:srgbClr val="F0AB00"/>
      </a:accent3>
      <a:accent4>
        <a:srgbClr val="00C0B5"/>
      </a:accent4>
      <a:accent5>
        <a:srgbClr val="00B9E3"/>
      </a:accent5>
      <a:accent6>
        <a:srgbClr val="EB2823"/>
      </a:accent6>
      <a:hlink>
        <a:srgbClr val="0563C1"/>
      </a:hlink>
      <a:folHlink>
        <a:srgbClr val="954F72"/>
      </a:folHlink>
    </a:clrScheme>
    <a:fontScheme name="Özel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651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lassic">
  <a:themeElements>
    <a:clrScheme name="AvivaSA">
      <a:dk1>
        <a:srgbClr val="000000"/>
      </a:dk1>
      <a:lt1>
        <a:srgbClr val="FFFFFF"/>
      </a:lt1>
      <a:dk2>
        <a:srgbClr val="44546A"/>
      </a:dk2>
      <a:lt2>
        <a:srgbClr val="E7E6E6"/>
      </a:lt2>
      <a:accent1>
        <a:srgbClr val="004FB6"/>
      </a:accent1>
      <a:accent2>
        <a:srgbClr val="0C1C8C"/>
      </a:accent2>
      <a:accent3>
        <a:srgbClr val="F0AB00"/>
      </a:accent3>
      <a:accent4>
        <a:srgbClr val="00C0B5"/>
      </a:accent4>
      <a:accent5>
        <a:srgbClr val="00B9E3"/>
      </a:accent5>
      <a:accent6>
        <a:srgbClr val="EB2823"/>
      </a:accent6>
      <a:hlink>
        <a:srgbClr val="0563C1"/>
      </a:hlink>
      <a:folHlink>
        <a:srgbClr val="954F72"/>
      </a:folHlink>
    </a:clrScheme>
    <a:fontScheme name="Özel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651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Auto Enrolment</Template>
  <TotalTime>1689</TotalTime>
  <Words>1988</Words>
  <Application>Microsoft Office PowerPoint</Application>
  <PresentationFormat>Geniş ekran</PresentationFormat>
  <Paragraphs>410</Paragraphs>
  <Slides>29</Slides>
  <Notes>24</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29</vt:i4>
      </vt:variant>
    </vt:vector>
  </HeadingPairs>
  <TitlesOfParts>
    <vt:vector size="36" baseType="lpstr">
      <vt:lpstr>Arial</vt:lpstr>
      <vt:lpstr>Calibri</vt:lpstr>
      <vt:lpstr>Century Gothic</vt:lpstr>
      <vt:lpstr>Tahoma</vt:lpstr>
      <vt:lpstr>Wingdings</vt:lpstr>
      <vt:lpstr>Classic</vt:lpstr>
      <vt:lpstr>1_Classic</vt:lpstr>
      <vt:lpstr>Bireysel Emeklilik Sisteminde Güncel Gelişmeler</vt:lpstr>
      <vt:lpstr>İÇERİK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3. Sistemdeki Sorunlar</vt:lpstr>
      <vt:lpstr>PowerPoint Sunusu</vt:lpstr>
      <vt:lpstr>PowerPoint Sunusu</vt:lpstr>
      <vt:lpstr>PowerPoint Sunusu</vt:lpstr>
      <vt:lpstr>PowerPoint Sunusu</vt:lpstr>
      <vt:lpstr>PowerPoint Sunusu</vt:lpstr>
      <vt:lpstr>PowerPoint Sunusu</vt:lpstr>
      <vt:lpstr>4. Çözüm Önerileri</vt:lpstr>
      <vt:lpstr>PowerPoint Sunusu</vt:lpstr>
      <vt:lpstr>PowerPoint Sunusu</vt:lpstr>
      <vt:lpstr>Teşekkürler  berkant.discigil@avivasa.com.tr </vt:lpstr>
    </vt:vector>
  </TitlesOfParts>
  <Company>AVIVASA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Emeklilik Sisteminde Güncel</dc:title>
  <dc:creator>Gozde Mertoglu</dc:creator>
  <cp:lastModifiedBy>Windows Kullanıcısı</cp:lastModifiedBy>
  <cp:revision>226</cp:revision>
  <dcterms:created xsi:type="dcterms:W3CDTF">2018-10-01T08:15:12Z</dcterms:created>
  <dcterms:modified xsi:type="dcterms:W3CDTF">2018-10-05T12:14:40Z</dcterms:modified>
</cp:coreProperties>
</file>