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7" r:id="rId4"/>
    <p:sldMasterId id="2147483701" r:id="rId5"/>
    <p:sldMasterId id="2147483715" r:id="rId6"/>
    <p:sldMasterId id="2147483728" r:id="rId7"/>
    <p:sldMasterId id="2147483741" r:id="rId8"/>
    <p:sldMasterId id="2147483754" r:id="rId9"/>
    <p:sldMasterId id="2147483767" r:id="rId10"/>
    <p:sldMasterId id="2147483789" r:id="rId11"/>
  </p:sldMasterIdLst>
  <p:notesMasterIdLst>
    <p:notesMasterId r:id="rId91"/>
  </p:notesMasterIdLst>
  <p:sldIdLst>
    <p:sldId id="256" r:id="rId12"/>
    <p:sldId id="257" r:id="rId13"/>
    <p:sldId id="343" r:id="rId14"/>
    <p:sldId id="342" r:id="rId15"/>
    <p:sldId id="265" r:id="rId16"/>
    <p:sldId id="258" r:id="rId17"/>
    <p:sldId id="260" r:id="rId18"/>
    <p:sldId id="261" r:id="rId19"/>
    <p:sldId id="262" r:id="rId20"/>
    <p:sldId id="259" r:id="rId21"/>
    <p:sldId id="264" r:id="rId22"/>
    <p:sldId id="266" r:id="rId23"/>
    <p:sldId id="270" r:id="rId24"/>
    <p:sldId id="345" r:id="rId25"/>
    <p:sldId id="347" r:id="rId26"/>
    <p:sldId id="349" r:id="rId27"/>
    <p:sldId id="351" r:id="rId28"/>
    <p:sldId id="352" r:id="rId29"/>
    <p:sldId id="354" r:id="rId30"/>
    <p:sldId id="356" r:id="rId31"/>
    <p:sldId id="358" r:id="rId32"/>
    <p:sldId id="360" r:id="rId33"/>
    <p:sldId id="362" r:id="rId34"/>
    <p:sldId id="364" r:id="rId35"/>
    <p:sldId id="366" r:id="rId36"/>
    <p:sldId id="368" r:id="rId37"/>
    <p:sldId id="370" r:id="rId38"/>
    <p:sldId id="267" r:id="rId39"/>
    <p:sldId id="277" r:id="rId40"/>
    <p:sldId id="279" r:id="rId41"/>
    <p:sldId id="268" r:id="rId42"/>
    <p:sldId id="271" r:id="rId43"/>
    <p:sldId id="269" r:id="rId44"/>
    <p:sldId id="272" r:id="rId45"/>
    <p:sldId id="283" r:id="rId46"/>
    <p:sldId id="282" r:id="rId47"/>
    <p:sldId id="284" r:id="rId48"/>
    <p:sldId id="285" r:id="rId49"/>
    <p:sldId id="275" r:id="rId50"/>
    <p:sldId id="289" r:id="rId51"/>
    <p:sldId id="425" r:id="rId52"/>
    <p:sldId id="311" r:id="rId53"/>
    <p:sldId id="313" r:id="rId54"/>
    <p:sldId id="315" r:id="rId55"/>
    <p:sldId id="316" r:id="rId56"/>
    <p:sldId id="320" r:id="rId57"/>
    <p:sldId id="322" r:id="rId58"/>
    <p:sldId id="330" r:id="rId59"/>
    <p:sldId id="326" r:id="rId60"/>
    <p:sldId id="328" r:id="rId61"/>
    <p:sldId id="371" r:id="rId62"/>
    <p:sldId id="377" r:id="rId63"/>
    <p:sldId id="378" r:id="rId64"/>
    <p:sldId id="379" r:id="rId65"/>
    <p:sldId id="380" r:id="rId66"/>
    <p:sldId id="413" r:id="rId67"/>
    <p:sldId id="383" r:id="rId68"/>
    <p:sldId id="385" r:id="rId69"/>
    <p:sldId id="387" r:id="rId70"/>
    <p:sldId id="389" r:id="rId71"/>
    <p:sldId id="393" r:id="rId72"/>
    <p:sldId id="399" r:id="rId73"/>
    <p:sldId id="401" r:id="rId74"/>
    <p:sldId id="402" r:id="rId75"/>
    <p:sldId id="426" r:id="rId76"/>
    <p:sldId id="403" r:id="rId77"/>
    <p:sldId id="404" r:id="rId78"/>
    <p:sldId id="414" r:id="rId79"/>
    <p:sldId id="416" r:id="rId80"/>
    <p:sldId id="417" r:id="rId81"/>
    <p:sldId id="420" r:id="rId82"/>
    <p:sldId id="405" r:id="rId83"/>
    <p:sldId id="407" r:id="rId84"/>
    <p:sldId id="409" r:id="rId85"/>
    <p:sldId id="410" r:id="rId86"/>
    <p:sldId id="421" r:id="rId87"/>
    <p:sldId id="423" r:id="rId88"/>
    <p:sldId id="412" r:id="rId89"/>
    <p:sldId id="422" r:id="rId9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2BCDD5"/>
    <a:srgbClr val="21DFA4"/>
    <a:srgbClr val="F0D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B05EE-8ACB-48FB-ABF9-3CA81F77953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E9D9F02-ABE9-4346-89A1-D4974EDBBE98}">
      <dgm:prSet phldrT="[Metin]"/>
      <dgm:spPr>
        <a:solidFill>
          <a:srgbClr val="92D050"/>
        </a:solidFill>
      </dgm:spPr>
      <dgm:t>
        <a:bodyPr/>
        <a:lstStyle/>
        <a:p>
          <a:r>
            <a:rPr lang="tr-TR" dirty="0"/>
            <a:t> </a:t>
          </a:r>
        </a:p>
      </dgm:t>
    </dgm:pt>
    <dgm:pt modelId="{8E49F31B-2F15-4703-B7DA-062B8517FBB8}" type="parTrans" cxnId="{438BB767-835E-4EED-A9DE-0641992CEE61}">
      <dgm:prSet/>
      <dgm:spPr/>
      <dgm:t>
        <a:bodyPr/>
        <a:lstStyle/>
        <a:p>
          <a:endParaRPr lang="tr-TR"/>
        </a:p>
      </dgm:t>
    </dgm:pt>
    <dgm:pt modelId="{C3A8F24A-234E-4E88-AA52-1D0EA71FD0BC}" type="sibTrans" cxnId="{438BB767-835E-4EED-A9DE-0641992CEE61}">
      <dgm:prSet/>
      <dgm:spPr/>
      <dgm:t>
        <a:bodyPr/>
        <a:lstStyle/>
        <a:p>
          <a:endParaRPr lang="tr-TR"/>
        </a:p>
      </dgm:t>
    </dgm:pt>
    <dgm:pt modelId="{9658B311-273E-49E2-9077-9D882640C5C0}">
      <dgm:prSet phldrT="[Metin]"/>
      <dgm:spPr>
        <a:solidFill>
          <a:srgbClr val="92D050">
            <a:alpha val="90000"/>
          </a:srgbClr>
        </a:solidFill>
      </dgm:spPr>
      <dgm:t>
        <a:bodyPr/>
        <a:lstStyle/>
        <a:p>
          <a:r>
            <a:rPr lang="tr-TR" dirty="0"/>
            <a:t>KURUMSAL SÜRDÜRÜLEBİLİRLİK ,KURUMSAL YÖNETİM İLKELERİ,ŞEFFAFLIK VE HESAP VERİLEBİLİRLİK,ORTAK MUHASEBE DİLİ</a:t>
          </a:r>
        </a:p>
      </dgm:t>
    </dgm:pt>
    <dgm:pt modelId="{F07E65EA-056A-489F-A87E-C163796127E1}" type="parTrans" cxnId="{900B9B1F-F60F-4227-AD9E-0CE1AC31EF99}">
      <dgm:prSet/>
      <dgm:spPr/>
      <dgm:t>
        <a:bodyPr/>
        <a:lstStyle/>
        <a:p>
          <a:endParaRPr lang="tr-TR"/>
        </a:p>
      </dgm:t>
    </dgm:pt>
    <dgm:pt modelId="{62C59860-BD99-4D20-9489-8AEDE6E38387}" type="sibTrans" cxnId="{900B9B1F-F60F-4227-AD9E-0CE1AC31EF99}">
      <dgm:prSet/>
      <dgm:spPr/>
      <dgm:t>
        <a:bodyPr/>
        <a:lstStyle/>
        <a:p>
          <a:endParaRPr lang="tr-TR"/>
        </a:p>
      </dgm:t>
    </dgm:pt>
    <dgm:pt modelId="{AECB6513-25AB-4178-84B6-0970F376E960}">
      <dgm:prSet phldrT="[Metin]"/>
      <dgm:spPr>
        <a:solidFill>
          <a:srgbClr val="92D050">
            <a:alpha val="90000"/>
          </a:srgbClr>
        </a:solidFill>
      </dgm:spPr>
      <dgm:t>
        <a:bodyPr/>
        <a:lstStyle/>
        <a:p>
          <a:r>
            <a:rPr lang="tr-TR" dirty="0"/>
            <a:t>DÜZENLENEN  RAPORLARIN ÖNEMİ,FİNANSAL TABLO KULLANICISININ İHTİYACI </a:t>
          </a:r>
        </a:p>
      </dgm:t>
    </dgm:pt>
    <dgm:pt modelId="{C052A5D2-86FB-4CB2-9C2E-2A2B64A50EF7}" type="parTrans" cxnId="{E661B2AA-617C-4D8C-8545-15E426C2963D}">
      <dgm:prSet/>
      <dgm:spPr/>
      <dgm:t>
        <a:bodyPr/>
        <a:lstStyle/>
        <a:p>
          <a:endParaRPr lang="tr-TR"/>
        </a:p>
      </dgm:t>
    </dgm:pt>
    <dgm:pt modelId="{92B8D96D-4724-40DE-BEA1-C43202795FD1}" type="sibTrans" cxnId="{E661B2AA-617C-4D8C-8545-15E426C2963D}">
      <dgm:prSet/>
      <dgm:spPr/>
      <dgm:t>
        <a:bodyPr/>
        <a:lstStyle/>
        <a:p>
          <a:endParaRPr lang="tr-TR"/>
        </a:p>
      </dgm:t>
    </dgm:pt>
    <dgm:pt modelId="{EAA29E60-0B36-4711-A756-6723333AE270}">
      <dgm:prSet phldrT="[Metin]"/>
      <dgm:spPr>
        <a:solidFill>
          <a:schemeClr val="tx2">
            <a:lumMod val="40000"/>
            <a:lumOff val="60000"/>
          </a:schemeClr>
        </a:solidFill>
      </dgm:spPr>
      <dgm:t>
        <a:bodyPr/>
        <a:lstStyle/>
        <a:p>
          <a:r>
            <a:rPr lang="tr-TR" dirty="0"/>
            <a:t> </a:t>
          </a:r>
        </a:p>
      </dgm:t>
    </dgm:pt>
    <dgm:pt modelId="{2C465A3D-1772-4D94-9109-C7BA7544D5B6}" type="parTrans" cxnId="{DF385FF9-DBB9-4B1A-8DFB-9DDA6B86496F}">
      <dgm:prSet/>
      <dgm:spPr/>
      <dgm:t>
        <a:bodyPr/>
        <a:lstStyle/>
        <a:p>
          <a:endParaRPr lang="tr-TR"/>
        </a:p>
      </dgm:t>
    </dgm:pt>
    <dgm:pt modelId="{4CDF9901-BB4A-4E69-A4B9-DEE898294764}" type="sibTrans" cxnId="{DF385FF9-DBB9-4B1A-8DFB-9DDA6B86496F}">
      <dgm:prSet/>
      <dgm:spPr/>
      <dgm:t>
        <a:bodyPr/>
        <a:lstStyle/>
        <a:p>
          <a:endParaRPr lang="tr-TR"/>
        </a:p>
      </dgm:t>
    </dgm:pt>
    <dgm:pt modelId="{9D2F5ECE-295E-41B6-8273-0734EA61A337}">
      <dgm:prSet phldrT="[Metin]"/>
      <dgm:spPr>
        <a:solidFill>
          <a:srgbClr val="92D050">
            <a:alpha val="90000"/>
          </a:srgbClr>
        </a:solidFill>
      </dgm:spPr>
      <dgm:t>
        <a:bodyPr/>
        <a:lstStyle/>
        <a:p>
          <a:r>
            <a:rPr lang="tr-TR" dirty="0"/>
            <a:t>FİNANSAL VE FİNANSAL OLMAYAN RAPORLARDAKİ BİLGİLERİN ÖNEMİ VE GÜVEN DUYMA</a:t>
          </a:r>
        </a:p>
      </dgm:t>
    </dgm:pt>
    <dgm:pt modelId="{339EAAED-8382-402D-901D-AF9AC8BB0E27}" type="parTrans" cxnId="{DCC8F52C-EB26-41A7-94C4-085B74A8C8DC}">
      <dgm:prSet/>
      <dgm:spPr/>
      <dgm:t>
        <a:bodyPr/>
        <a:lstStyle/>
        <a:p>
          <a:endParaRPr lang="tr-TR"/>
        </a:p>
      </dgm:t>
    </dgm:pt>
    <dgm:pt modelId="{F408C7FF-1A63-4C4E-9E97-DAADA7ADEA1B}" type="sibTrans" cxnId="{DCC8F52C-EB26-41A7-94C4-085B74A8C8DC}">
      <dgm:prSet/>
      <dgm:spPr/>
      <dgm:t>
        <a:bodyPr/>
        <a:lstStyle/>
        <a:p>
          <a:endParaRPr lang="tr-TR"/>
        </a:p>
      </dgm:t>
    </dgm:pt>
    <dgm:pt modelId="{5F630329-374C-492B-9F72-2A931EE1716A}">
      <dgm:prSet phldrT="[Metin]"/>
      <dgm:spPr>
        <a:solidFill>
          <a:schemeClr val="tx2">
            <a:lumMod val="40000"/>
            <a:lumOff val="60000"/>
            <a:alpha val="90000"/>
          </a:schemeClr>
        </a:solidFill>
      </dgm:spPr>
      <dgm:t>
        <a:bodyPr/>
        <a:lstStyle/>
        <a:p>
          <a:endParaRPr lang="tr-TR" dirty="0"/>
        </a:p>
      </dgm:t>
    </dgm:pt>
    <dgm:pt modelId="{67991CF6-45BD-47DF-9DEE-BD0501600E48}" type="sibTrans" cxnId="{F23F781B-BA5E-4D03-863D-A4A34B22B70F}">
      <dgm:prSet/>
      <dgm:spPr/>
      <dgm:t>
        <a:bodyPr/>
        <a:lstStyle/>
        <a:p>
          <a:endParaRPr lang="tr-TR"/>
        </a:p>
      </dgm:t>
    </dgm:pt>
    <dgm:pt modelId="{009674AC-F774-4034-82D8-8B26F3BC153D}" type="parTrans" cxnId="{F23F781B-BA5E-4D03-863D-A4A34B22B70F}">
      <dgm:prSet/>
      <dgm:spPr/>
      <dgm:t>
        <a:bodyPr/>
        <a:lstStyle/>
        <a:p>
          <a:endParaRPr lang="tr-TR"/>
        </a:p>
      </dgm:t>
    </dgm:pt>
    <dgm:pt modelId="{79C76F73-A973-4DB9-B2FC-0DFC954AB276}">
      <dgm:prSet phldrT="[Metin]"/>
      <dgm:spPr>
        <a:solidFill>
          <a:schemeClr val="tx2">
            <a:lumMod val="40000"/>
            <a:lumOff val="60000"/>
            <a:alpha val="90000"/>
          </a:schemeClr>
        </a:solidFill>
      </dgm:spPr>
      <dgm:t>
        <a:bodyPr/>
        <a:lstStyle/>
        <a:p>
          <a:r>
            <a:rPr lang="tr-TR" dirty="0"/>
            <a:t>BİLGİLERE OLAN GÜVENİN SAĞLANMASI</a:t>
          </a:r>
        </a:p>
      </dgm:t>
    </dgm:pt>
    <dgm:pt modelId="{664EA8DD-EF52-492A-BBAD-F71EC50ACD60}" type="sibTrans" cxnId="{D9B75966-17FE-469D-9B93-AE59B14DB3A9}">
      <dgm:prSet/>
      <dgm:spPr/>
      <dgm:t>
        <a:bodyPr/>
        <a:lstStyle/>
        <a:p>
          <a:endParaRPr lang="tr-TR"/>
        </a:p>
      </dgm:t>
    </dgm:pt>
    <dgm:pt modelId="{A707A2B3-CFB2-4448-ABE7-CE3B5377558F}" type="parTrans" cxnId="{D9B75966-17FE-469D-9B93-AE59B14DB3A9}">
      <dgm:prSet/>
      <dgm:spPr/>
      <dgm:t>
        <a:bodyPr/>
        <a:lstStyle/>
        <a:p>
          <a:endParaRPr lang="tr-TR"/>
        </a:p>
      </dgm:t>
    </dgm:pt>
    <dgm:pt modelId="{C2AD732D-E1A1-4D2A-9867-05476CB697B7}">
      <dgm:prSet phldrT="[Metin]"/>
      <dgm:spPr>
        <a:solidFill>
          <a:schemeClr val="tx2">
            <a:lumMod val="40000"/>
            <a:lumOff val="60000"/>
            <a:alpha val="90000"/>
          </a:schemeClr>
        </a:solidFill>
      </dgm:spPr>
      <dgm:t>
        <a:bodyPr/>
        <a:lstStyle/>
        <a:p>
          <a:r>
            <a:rPr lang="tr-TR" dirty="0"/>
            <a:t>DİJİTAL DÖNÜŞÜME  MESLEK MENSUBUNUN UYUMU</a:t>
          </a:r>
        </a:p>
      </dgm:t>
    </dgm:pt>
    <dgm:pt modelId="{1DB1E18F-CAF8-4231-A3E0-6543059C8E1C}" type="sibTrans" cxnId="{769E9F2B-C4BC-48D4-82FB-8702BF3C62CE}">
      <dgm:prSet/>
      <dgm:spPr/>
      <dgm:t>
        <a:bodyPr/>
        <a:lstStyle/>
        <a:p>
          <a:endParaRPr lang="tr-TR"/>
        </a:p>
      </dgm:t>
    </dgm:pt>
    <dgm:pt modelId="{09BD8BC2-0C40-4EDB-B4B5-AB6B5EEA3B02}" type="parTrans" cxnId="{769E9F2B-C4BC-48D4-82FB-8702BF3C62CE}">
      <dgm:prSet/>
      <dgm:spPr/>
      <dgm:t>
        <a:bodyPr/>
        <a:lstStyle/>
        <a:p>
          <a:endParaRPr lang="tr-TR"/>
        </a:p>
      </dgm:t>
    </dgm:pt>
    <dgm:pt modelId="{FD253904-285C-45FD-88DD-4BE3723A4044}">
      <dgm:prSet phldrT="[Metin]"/>
      <dgm:spPr>
        <a:solidFill>
          <a:schemeClr val="tx2">
            <a:lumMod val="40000"/>
            <a:lumOff val="60000"/>
            <a:alpha val="90000"/>
          </a:schemeClr>
        </a:solidFill>
      </dgm:spPr>
      <dgm:t>
        <a:bodyPr/>
        <a:lstStyle/>
        <a:p>
          <a:r>
            <a:rPr lang="tr-TR" dirty="0"/>
            <a:t>FİNANSAL VE FİNANSAL OLMAYAN RAPORLARIN DÜZENLENMESİNDE MESLEK MENSUBUNUN ROLÜ</a:t>
          </a:r>
        </a:p>
      </dgm:t>
    </dgm:pt>
    <dgm:pt modelId="{0BE41624-F176-469D-A70C-DC3D937082AF}" type="sibTrans" cxnId="{73E13EF8-4CC1-4921-89F8-2C0D4241D290}">
      <dgm:prSet/>
      <dgm:spPr/>
      <dgm:t>
        <a:bodyPr/>
        <a:lstStyle/>
        <a:p>
          <a:endParaRPr lang="tr-TR"/>
        </a:p>
      </dgm:t>
    </dgm:pt>
    <dgm:pt modelId="{8AF04B7E-161C-4E2F-BA80-D0099338BA42}" type="parTrans" cxnId="{73E13EF8-4CC1-4921-89F8-2C0D4241D290}">
      <dgm:prSet/>
      <dgm:spPr/>
      <dgm:t>
        <a:bodyPr/>
        <a:lstStyle/>
        <a:p>
          <a:endParaRPr lang="tr-TR"/>
        </a:p>
      </dgm:t>
    </dgm:pt>
    <dgm:pt modelId="{EEE9F06C-DCD5-4CB2-BB61-B2639C0C2E60}">
      <dgm:prSet phldrT="[Metin]"/>
      <dgm:spPr>
        <a:solidFill>
          <a:schemeClr val="tx2">
            <a:lumMod val="40000"/>
            <a:lumOff val="60000"/>
            <a:alpha val="90000"/>
          </a:schemeClr>
        </a:solidFill>
      </dgm:spPr>
      <dgm:t>
        <a:bodyPr/>
        <a:lstStyle/>
        <a:p>
          <a:endParaRPr lang="tr-TR" dirty="0"/>
        </a:p>
      </dgm:t>
    </dgm:pt>
    <dgm:pt modelId="{BC6D0E8A-9E53-4B19-8868-3859512DFEFE}" type="sibTrans" cxnId="{E09FE1DD-081E-455B-A311-E34C77E39CE9}">
      <dgm:prSet/>
      <dgm:spPr/>
      <dgm:t>
        <a:bodyPr/>
        <a:lstStyle/>
        <a:p>
          <a:endParaRPr lang="tr-TR"/>
        </a:p>
      </dgm:t>
    </dgm:pt>
    <dgm:pt modelId="{40DEF0BA-1FB7-4EAF-AA81-F6DEA9D4D1A4}" type="parTrans" cxnId="{E09FE1DD-081E-455B-A311-E34C77E39CE9}">
      <dgm:prSet/>
      <dgm:spPr/>
      <dgm:t>
        <a:bodyPr/>
        <a:lstStyle/>
        <a:p>
          <a:endParaRPr lang="tr-TR"/>
        </a:p>
      </dgm:t>
    </dgm:pt>
    <dgm:pt modelId="{F45FB60B-9D80-4B9D-89FF-8EF22FB5DD51}">
      <dgm:prSet phldrT="[Metin]"/>
      <dgm:spPr>
        <a:solidFill>
          <a:schemeClr val="accent2">
            <a:lumMod val="20000"/>
            <a:lumOff val="80000"/>
          </a:schemeClr>
        </a:solidFill>
      </dgm:spPr>
      <dgm:t>
        <a:bodyPr/>
        <a:lstStyle/>
        <a:p>
          <a:r>
            <a:rPr lang="tr-TR" dirty="0"/>
            <a:t> </a:t>
          </a:r>
        </a:p>
      </dgm:t>
    </dgm:pt>
    <dgm:pt modelId="{0C650AE3-E10E-472E-BB58-2619FAC76A71}" type="sibTrans" cxnId="{1E16971B-7B2C-45B4-B793-71FB46EF40B4}">
      <dgm:prSet/>
      <dgm:spPr/>
      <dgm:t>
        <a:bodyPr/>
        <a:lstStyle/>
        <a:p>
          <a:endParaRPr lang="tr-TR"/>
        </a:p>
      </dgm:t>
    </dgm:pt>
    <dgm:pt modelId="{B460F7CA-0FC2-4496-AF26-67E531B66261}" type="parTrans" cxnId="{1E16971B-7B2C-45B4-B793-71FB46EF40B4}">
      <dgm:prSet/>
      <dgm:spPr/>
      <dgm:t>
        <a:bodyPr/>
        <a:lstStyle/>
        <a:p>
          <a:endParaRPr lang="tr-TR"/>
        </a:p>
      </dgm:t>
    </dgm:pt>
    <dgm:pt modelId="{2F5D8202-01ED-4EE6-9E28-001809F56B09}">
      <dgm:prSet phldrT="[Metin]">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tr-TR" dirty="0"/>
            <a:t>MESLEK MENSUBUNUN GELİŞİMİ</a:t>
          </a:r>
        </a:p>
      </dgm:t>
    </dgm:pt>
    <dgm:pt modelId="{71CFC0F3-F3D1-46E4-9A1A-EFB0E4BA819F}" type="sibTrans" cxnId="{79EC2A42-C1B9-42F3-94AE-6AE561EB5DED}">
      <dgm:prSet/>
      <dgm:spPr/>
      <dgm:t>
        <a:bodyPr/>
        <a:lstStyle/>
        <a:p>
          <a:endParaRPr lang="tr-TR"/>
        </a:p>
      </dgm:t>
    </dgm:pt>
    <dgm:pt modelId="{1D6A429C-7F42-4AB8-A186-2CA35A5931D2}" type="parTrans" cxnId="{79EC2A42-C1B9-42F3-94AE-6AE561EB5DED}">
      <dgm:prSet/>
      <dgm:spPr/>
      <dgm:t>
        <a:bodyPr/>
        <a:lstStyle/>
        <a:p>
          <a:endParaRPr lang="tr-TR"/>
        </a:p>
      </dgm:t>
    </dgm:pt>
    <dgm:pt modelId="{5225D913-4B3B-4325-98C8-D3892AA8408C}">
      <dgm:prSet phldrT="[Metin]">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tr-TR" dirty="0"/>
            <a:t>DENETİM SÜRECİNDEKİ GELİŞMELER</a:t>
          </a:r>
        </a:p>
      </dgm:t>
    </dgm:pt>
    <dgm:pt modelId="{2769A47B-CABE-4321-9E39-47DA15C5C351}" type="sibTrans" cxnId="{56CC71B8-03FB-412C-9E3A-578155699DEE}">
      <dgm:prSet/>
      <dgm:spPr/>
      <dgm:t>
        <a:bodyPr/>
        <a:lstStyle/>
        <a:p>
          <a:endParaRPr lang="tr-TR"/>
        </a:p>
      </dgm:t>
    </dgm:pt>
    <dgm:pt modelId="{9717C120-2881-49B3-8134-7D293999B873}" type="parTrans" cxnId="{56CC71B8-03FB-412C-9E3A-578155699DEE}">
      <dgm:prSet/>
      <dgm:spPr/>
      <dgm:t>
        <a:bodyPr/>
        <a:lstStyle/>
        <a:p>
          <a:endParaRPr lang="tr-TR"/>
        </a:p>
      </dgm:t>
    </dgm:pt>
    <dgm:pt modelId="{539D6EFA-EC49-4128-B9D4-756658FA4C1C}">
      <dgm:prSet phldrT="[Metin]">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lang="tr-TR" dirty="0"/>
            <a:t>BAĞIMSIZ DENETİMİN ÖNEMİ</a:t>
          </a:r>
        </a:p>
      </dgm:t>
    </dgm:pt>
    <dgm:pt modelId="{F76D5D51-87E5-4D16-BBEE-54B531CA4FA9}" type="sibTrans" cxnId="{2DCE09C9-5820-4C5A-8105-675AEF87F274}">
      <dgm:prSet/>
      <dgm:spPr/>
      <dgm:t>
        <a:bodyPr/>
        <a:lstStyle/>
        <a:p>
          <a:endParaRPr lang="tr-TR"/>
        </a:p>
      </dgm:t>
    </dgm:pt>
    <dgm:pt modelId="{C9C11AF4-83D8-4FB5-B2D1-192524B52A07}" type="parTrans" cxnId="{2DCE09C9-5820-4C5A-8105-675AEF87F274}">
      <dgm:prSet/>
      <dgm:spPr/>
      <dgm:t>
        <a:bodyPr/>
        <a:lstStyle/>
        <a:p>
          <a:endParaRPr lang="tr-TR"/>
        </a:p>
      </dgm:t>
    </dgm:pt>
    <dgm:pt modelId="{4CE083E4-2267-40CD-A22A-583E9E53D2E3}" type="pres">
      <dgm:prSet presAssocID="{631B05EE-8ACB-48FB-ABF9-3CA81F779537}" presName="linearFlow" presStyleCnt="0">
        <dgm:presLayoutVars>
          <dgm:dir/>
          <dgm:animLvl val="lvl"/>
          <dgm:resizeHandles val="exact"/>
        </dgm:presLayoutVars>
      </dgm:prSet>
      <dgm:spPr/>
      <dgm:t>
        <a:bodyPr/>
        <a:lstStyle/>
        <a:p>
          <a:endParaRPr lang="tr-TR"/>
        </a:p>
      </dgm:t>
    </dgm:pt>
    <dgm:pt modelId="{BDE9CA62-F560-4131-9485-EDC2A5122314}" type="pres">
      <dgm:prSet presAssocID="{3E9D9F02-ABE9-4346-89A1-D4974EDBBE98}" presName="composite" presStyleCnt="0"/>
      <dgm:spPr/>
    </dgm:pt>
    <dgm:pt modelId="{C5A0D402-DF71-4BEE-BE28-018CA7080FF7}" type="pres">
      <dgm:prSet presAssocID="{3E9D9F02-ABE9-4346-89A1-D4974EDBBE98}" presName="parentText" presStyleLbl="alignNode1" presStyleIdx="0" presStyleCnt="3">
        <dgm:presLayoutVars>
          <dgm:chMax val="1"/>
          <dgm:bulletEnabled val="1"/>
        </dgm:presLayoutVars>
      </dgm:prSet>
      <dgm:spPr/>
      <dgm:t>
        <a:bodyPr/>
        <a:lstStyle/>
        <a:p>
          <a:endParaRPr lang="tr-TR"/>
        </a:p>
      </dgm:t>
    </dgm:pt>
    <dgm:pt modelId="{6834D289-F47B-4D95-8B37-DF9D4C1B2A6D}" type="pres">
      <dgm:prSet presAssocID="{3E9D9F02-ABE9-4346-89A1-D4974EDBBE98}" presName="descendantText" presStyleLbl="alignAcc1" presStyleIdx="0" presStyleCnt="3">
        <dgm:presLayoutVars>
          <dgm:bulletEnabled val="1"/>
        </dgm:presLayoutVars>
      </dgm:prSet>
      <dgm:spPr/>
      <dgm:t>
        <a:bodyPr/>
        <a:lstStyle/>
        <a:p>
          <a:endParaRPr lang="tr-TR"/>
        </a:p>
      </dgm:t>
    </dgm:pt>
    <dgm:pt modelId="{F73D6F73-6E48-42BD-87C7-81FD72E222A6}" type="pres">
      <dgm:prSet presAssocID="{C3A8F24A-234E-4E88-AA52-1D0EA71FD0BC}" presName="sp" presStyleCnt="0"/>
      <dgm:spPr/>
    </dgm:pt>
    <dgm:pt modelId="{619C99BF-CBF2-45B0-AF76-0697590F5E50}" type="pres">
      <dgm:prSet presAssocID="{EAA29E60-0B36-4711-A756-6723333AE270}" presName="composite" presStyleCnt="0"/>
      <dgm:spPr/>
    </dgm:pt>
    <dgm:pt modelId="{A9594840-7B19-45A4-8D54-B4617D729578}" type="pres">
      <dgm:prSet presAssocID="{EAA29E60-0B36-4711-A756-6723333AE270}" presName="parentText" presStyleLbl="alignNode1" presStyleIdx="1" presStyleCnt="3">
        <dgm:presLayoutVars>
          <dgm:chMax val="1"/>
          <dgm:bulletEnabled val="1"/>
        </dgm:presLayoutVars>
      </dgm:prSet>
      <dgm:spPr/>
      <dgm:t>
        <a:bodyPr/>
        <a:lstStyle/>
        <a:p>
          <a:endParaRPr lang="tr-TR"/>
        </a:p>
      </dgm:t>
    </dgm:pt>
    <dgm:pt modelId="{A827C7A4-21EF-4EC5-8538-215D5264F7B3}" type="pres">
      <dgm:prSet presAssocID="{EAA29E60-0B36-4711-A756-6723333AE270}" presName="descendantText" presStyleLbl="alignAcc1" presStyleIdx="1" presStyleCnt="3">
        <dgm:presLayoutVars>
          <dgm:bulletEnabled val="1"/>
        </dgm:presLayoutVars>
      </dgm:prSet>
      <dgm:spPr/>
      <dgm:t>
        <a:bodyPr/>
        <a:lstStyle/>
        <a:p>
          <a:endParaRPr lang="tr-TR"/>
        </a:p>
      </dgm:t>
    </dgm:pt>
    <dgm:pt modelId="{6445BE83-CFF9-4543-BC44-0FC849A5E75D}" type="pres">
      <dgm:prSet presAssocID="{4CDF9901-BB4A-4E69-A4B9-DEE898294764}" presName="sp" presStyleCnt="0"/>
      <dgm:spPr/>
    </dgm:pt>
    <dgm:pt modelId="{524AD75F-1F5B-44E5-B264-8CF879DC16FB}" type="pres">
      <dgm:prSet presAssocID="{F45FB60B-9D80-4B9D-89FF-8EF22FB5DD51}" presName="composite" presStyleCnt="0"/>
      <dgm:spPr/>
    </dgm:pt>
    <dgm:pt modelId="{C87CB0FE-7038-4949-807C-22E1476BC664}" type="pres">
      <dgm:prSet presAssocID="{F45FB60B-9D80-4B9D-89FF-8EF22FB5DD51}" presName="parentText" presStyleLbl="alignNode1" presStyleIdx="2" presStyleCnt="3" custLinFactNeighborX="902" custLinFactNeighborY="-3117">
        <dgm:presLayoutVars>
          <dgm:chMax val="1"/>
          <dgm:bulletEnabled val="1"/>
        </dgm:presLayoutVars>
      </dgm:prSet>
      <dgm:spPr/>
      <dgm:t>
        <a:bodyPr/>
        <a:lstStyle/>
        <a:p>
          <a:endParaRPr lang="tr-TR"/>
        </a:p>
      </dgm:t>
    </dgm:pt>
    <dgm:pt modelId="{A11A0CF7-3E0A-4C12-9280-2A5316ED0659}" type="pres">
      <dgm:prSet presAssocID="{F45FB60B-9D80-4B9D-89FF-8EF22FB5DD51}" presName="descendantText" presStyleLbl="alignAcc1" presStyleIdx="2" presStyleCnt="3" custLinFactNeighborX="228" custLinFactNeighborY="-4795">
        <dgm:presLayoutVars>
          <dgm:bulletEnabled val="1"/>
        </dgm:presLayoutVars>
      </dgm:prSet>
      <dgm:spPr/>
      <dgm:t>
        <a:bodyPr/>
        <a:lstStyle/>
        <a:p>
          <a:endParaRPr lang="tr-TR"/>
        </a:p>
      </dgm:t>
    </dgm:pt>
  </dgm:ptLst>
  <dgm:cxnLst>
    <dgm:cxn modelId="{56CC71B8-03FB-412C-9E3A-578155699DEE}" srcId="{F45FB60B-9D80-4B9D-89FF-8EF22FB5DD51}" destId="{5225D913-4B3B-4325-98C8-D3892AA8408C}" srcOrd="1" destOrd="0" parTransId="{9717C120-2881-49B3-8134-7D293999B873}" sibTransId="{2769A47B-CABE-4321-9E39-47DA15C5C351}"/>
    <dgm:cxn modelId="{79EC2A42-C1B9-42F3-94AE-6AE561EB5DED}" srcId="{F45FB60B-9D80-4B9D-89FF-8EF22FB5DD51}" destId="{2F5D8202-01ED-4EE6-9E28-001809F56B09}" srcOrd="2" destOrd="0" parTransId="{1D6A429C-7F42-4AB8-A186-2CA35A5931D2}" sibTransId="{71CFC0F3-F3D1-46E4-9A1A-EFB0E4BA819F}"/>
    <dgm:cxn modelId="{2DCE09C9-5820-4C5A-8105-675AEF87F274}" srcId="{F45FB60B-9D80-4B9D-89FF-8EF22FB5DD51}" destId="{539D6EFA-EC49-4128-B9D4-756658FA4C1C}" srcOrd="0" destOrd="0" parTransId="{C9C11AF4-83D8-4FB5-B2D1-192524B52A07}" sibTransId="{F76D5D51-87E5-4D16-BBEE-54B531CA4FA9}"/>
    <dgm:cxn modelId="{1E16971B-7B2C-45B4-B793-71FB46EF40B4}" srcId="{631B05EE-8ACB-48FB-ABF9-3CA81F779537}" destId="{F45FB60B-9D80-4B9D-89FF-8EF22FB5DD51}" srcOrd="2" destOrd="0" parTransId="{B460F7CA-0FC2-4496-AF26-67E531B66261}" sibTransId="{0C650AE3-E10E-472E-BB58-2619FAC76A71}"/>
    <dgm:cxn modelId="{DF385FF9-DBB9-4B1A-8DFB-9DDA6B86496F}" srcId="{631B05EE-8ACB-48FB-ABF9-3CA81F779537}" destId="{EAA29E60-0B36-4711-A756-6723333AE270}" srcOrd="1" destOrd="0" parTransId="{2C465A3D-1772-4D94-9109-C7BA7544D5B6}" sibTransId="{4CDF9901-BB4A-4E69-A4B9-DEE898294764}"/>
    <dgm:cxn modelId="{67E10E58-29CF-40D8-B309-98281E6554AE}" type="presOf" srcId="{EAA29E60-0B36-4711-A756-6723333AE270}" destId="{A9594840-7B19-45A4-8D54-B4617D729578}" srcOrd="0" destOrd="0" presId="urn:microsoft.com/office/officeart/2005/8/layout/chevron2"/>
    <dgm:cxn modelId="{0492F3F2-512A-4692-A58A-B0AA532BD11B}" type="presOf" srcId="{79C76F73-A973-4DB9-B2FC-0DFC954AB276}" destId="{A827C7A4-21EF-4EC5-8538-215D5264F7B3}" srcOrd="0" destOrd="3" presId="urn:microsoft.com/office/officeart/2005/8/layout/chevron2"/>
    <dgm:cxn modelId="{E7B56934-A0F5-4D64-AD5B-9ECF1CA1BD3B}" type="presOf" srcId="{2F5D8202-01ED-4EE6-9E28-001809F56B09}" destId="{A11A0CF7-3E0A-4C12-9280-2A5316ED0659}" srcOrd="0" destOrd="2" presId="urn:microsoft.com/office/officeart/2005/8/layout/chevron2"/>
    <dgm:cxn modelId="{41F2A162-8761-4D32-A722-6FFE54E7A22D}" type="presOf" srcId="{5225D913-4B3B-4325-98C8-D3892AA8408C}" destId="{A11A0CF7-3E0A-4C12-9280-2A5316ED0659}" srcOrd="0" destOrd="1" presId="urn:microsoft.com/office/officeart/2005/8/layout/chevron2"/>
    <dgm:cxn modelId="{675F3D66-6015-4838-BB36-3FDE6610D81B}" type="presOf" srcId="{9658B311-273E-49E2-9077-9D882640C5C0}" destId="{6834D289-F47B-4D95-8B37-DF9D4C1B2A6D}" srcOrd="0" destOrd="0" presId="urn:microsoft.com/office/officeart/2005/8/layout/chevron2"/>
    <dgm:cxn modelId="{8254011B-135A-4CBA-B7B1-7B22EE040822}" type="presOf" srcId="{AECB6513-25AB-4178-84B6-0970F376E960}" destId="{6834D289-F47B-4D95-8B37-DF9D4C1B2A6D}" srcOrd="0" destOrd="1" presId="urn:microsoft.com/office/officeart/2005/8/layout/chevron2"/>
    <dgm:cxn modelId="{DCC8F52C-EB26-41A7-94C4-085B74A8C8DC}" srcId="{3E9D9F02-ABE9-4346-89A1-D4974EDBBE98}" destId="{9D2F5ECE-295E-41B6-8273-0734EA61A337}" srcOrd="2" destOrd="0" parTransId="{339EAAED-8382-402D-901D-AF9AC8BB0E27}" sibTransId="{F408C7FF-1A63-4C4E-9E97-DAADA7ADEA1B}"/>
    <dgm:cxn modelId="{58C578FF-9AD3-4054-866F-F8E4F0E39462}" type="presOf" srcId="{539D6EFA-EC49-4128-B9D4-756658FA4C1C}" destId="{A11A0CF7-3E0A-4C12-9280-2A5316ED0659}" srcOrd="0" destOrd="0" presId="urn:microsoft.com/office/officeart/2005/8/layout/chevron2"/>
    <dgm:cxn modelId="{438BB767-835E-4EED-A9DE-0641992CEE61}" srcId="{631B05EE-8ACB-48FB-ABF9-3CA81F779537}" destId="{3E9D9F02-ABE9-4346-89A1-D4974EDBBE98}" srcOrd="0" destOrd="0" parTransId="{8E49F31B-2F15-4703-B7DA-062B8517FBB8}" sibTransId="{C3A8F24A-234E-4E88-AA52-1D0EA71FD0BC}"/>
    <dgm:cxn modelId="{769E9F2B-C4BC-48D4-82FB-8702BF3C62CE}" srcId="{EAA29E60-0B36-4711-A756-6723333AE270}" destId="{C2AD732D-E1A1-4D2A-9867-05476CB697B7}" srcOrd="2" destOrd="0" parTransId="{09BD8BC2-0C40-4EDB-B4B5-AB6B5EEA3B02}" sibTransId="{1DB1E18F-CAF8-4231-A3E0-6543059C8E1C}"/>
    <dgm:cxn modelId="{E454BB49-9325-475F-BD9B-B77F98F34417}" type="presOf" srcId="{F45FB60B-9D80-4B9D-89FF-8EF22FB5DD51}" destId="{C87CB0FE-7038-4949-807C-22E1476BC664}" srcOrd="0" destOrd="0" presId="urn:microsoft.com/office/officeart/2005/8/layout/chevron2"/>
    <dgm:cxn modelId="{73E13EF8-4CC1-4921-89F8-2C0D4241D290}" srcId="{EAA29E60-0B36-4711-A756-6723333AE270}" destId="{FD253904-285C-45FD-88DD-4BE3723A4044}" srcOrd="1" destOrd="0" parTransId="{8AF04B7E-161C-4E2F-BA80-D0099338BA42}" sibTransId="{0BE41624-F176-469D-A70C-DC3D937082AF}"/>
    <dgm:cxn modelId="{BC6162D5-926A-4B58-A34B-DF5C60511010}" type="presOf" srcId="{631B05EE-8ACB-48FB-ABF9-3CA81F779537}" destId="{4CE083E4-2267-40CD-A22A-583E9E53D2E3}" srcOrd="0" destOrd="0" presId="urn:microsoft.com/office/officeart/2005/8/layout/chevron2"/>
    <dgm:cxn modelId="{B00D2724-46F6-4D7F-A205-DF1AE8A0DBB0}" type="presOf" srcId="{3E9D9F02-ABE9-4346-89A1-D4974EDBBE98}" destId="{C5A0D402-DF71-4BEE-BE28-018CA7080FF7}" srcOrd="0" destOrd="0" presId="urn:microsoft.com/office/officeart/2005/8/layout/chevron2"/>
    <dgm:cxn modelId="{0F937FEF-EA3C-45B3-95E5-79090A67FBAC}" type="presOf" srcId="{EEE9F06C-DCD5-4CB2-BB61-B2639C0C2E60}" destId="{A827C7A4-21EF-4EC5-8538-215D5264F7B3}" srcOrd="0" destOrd="0" presId="urn:microsoft.com/office/officeart/2005/8/layout/chevron2"/>
    <dgm:cxn modelId="{66141BDA-E0C1-4E83-B335-2793653D81F9}" type="presOf" srcId="{5F630329-374C-492B-9F72-2A931EE1716A}" destId="{A827C7A4-21EF-4EC5-8538-215D5264F7B3}" srcOrd="0" destOrd="4" presId="urn:microsoft.com/office/officeart/2005/8/layout/chevron2"/>
    <dgm:cxn modelId="{8A0548E3-071E-4491-AC13-0A480B29989D}" type="presOf" srcId="{FD253904-285C-45FD-88DD-4BE3723A4044}" destId="{A827C7A4-21EF-4EC5-8538-215D5264F7B3}" srcOrd="0" destOrd="1" presId="urn:microsoft.com/office/officeart/2005/8/layout/chevron2"/>
    <dgm:cxn modelId="{900B9B1F-F60F-4227-AD9E-0CE1AC31EF99}" srcId="{3E9D9F02-ABE9-4346-89A1-D4974EDBBE98}" destId="{9658B311-273E-49E2-9077-9D882640C5C0}" srcOrd="0" destOrd="0" parTransId="{F07E65EA-056A-489F-A87E-C163796127E1}" sibTransId="{62C59860-BD99-4D20-9489-8AEDE6E38387}"/>
    <dgm:cxn modelId="{488C0438-C975-4AD3-A733-913AE9875F4E}" type="presOf" srcId="{9D2F5ECE-295E-41B6-8273-0734EA61A337}" destId="{6834D289-F47B-4D95-8B37-DF9D4C1B2A6D}" srcOrd="0" destOrd="2" presId="urn:microsoft.com/office/officeart/2005/8/layout/chevron2"/>
    <dgm:cxn modelId="{E09FE1DD-081E-455B-A311-E34C77E39CE9}" srcId="{EAA29E60-0B36-4711-A756-6723333AE270}" destId="{EEE9F06C-DCD5-4CB2-BB61-B2639C0C2E60}" srcOrd="0" destOrd="0" parTransId="{40DEF0BA-1FB7-4EAF-AA81-F6DEA9D4D1A4}" sibTransId="{BC6D0E8A-9E53-4B19-8868-3859512DFEFE}"/>
    <dgm:cxn modelId="{F23F781B-BA5E-4D03-863D-A4A34B22B70F}" srcId="{EAA29E60-0B36-4711-A756-6723333AE270}" destId="{5F630329-374C-492B-9F72-2A931EE1716A}" srcOrd="4" destOrd="0" parTransId="{009674AC-F774-4034-82D8-8B26F3BC153D}" sibTransId="{67991CF6-45BD-47DF-9DEE-BD0501600E48}"/>
    <dgm:cxn modelId="{D9B75966-17FE-469D-9B93-AE59B14DB3A9}" srcId="{EAA29E60-0B36-4711-A756-6723333AE270}" destId="{79C76F73-A973-4DB9-B2FC-0DFC954AB276}" srcOrd="3" destOrd="0" parTransId="{A707A2B3-CFB2-4448-ABE7-CE3B5377558F}" sibTransId="{664EA8DD-EF52-492A-BBAD-F71EC50ACD60}"/>
    <dgm:cxn modelId="{E661B2AA-617C-4D8C-8545-15E426C2963D}" srcId="{3E9D9F02-ABE9-4346-89A1-D4974EDBBE98}" destId="{AECB6513-25AB-4178-84B6-0970F376E960}" srcOrd="1" destOrd="0" parTransId="{C052A5D2-86FB-4CB2-9C2E-2A2B64A50EF7}" sibTransId="{92B8D96D-4724-40DE-BEA1-C43202795FD1}"/>
    <dgm:cxn modelId="{C8BCC77C-F841-4748-935B-5104B9F0F20E}" type="presOf" srcId="{C2AD732D-E1A1-4D2A-9867-05476CB697B7}" destId="{A827C7A4-21EF-4EC5-8538-215D5264F7B3}" srcOrd="0" destOrd="2" presId="urn:microsoft.com/office/officeart/2005/8/layout/chevron2"/>
    <dgm:cxn modelId="{ECCB560F-64DE-491A-99D9-5CDE19EA0D04}" type="presParOf" srcId="{4CE083E4-2267-40CD-A22A-583E9E53D2E3}" destId="{BDE9CA62-F560-4131-9485-EDC2A5122314}" srcOrd="0" destOrd="0" presId="urn:microsoft.com/office/officeart/2005/8/layout/chevron2"/>
    <dgm:cxn modelId="{C904F93A-E072-4F63-9AA8-FB631199EC43}" type="presParOf" srcId="{BDE9CA62-F560-4131-9485-EDC2A5122314}" destId="{C5A0D402-DF71-4BEE-BE28-018CA7080FF7}" srcOrd="0" destOrd="0" presId="urn:microsoft.com/office/officeart/2005/8/layout/chevron2"/>
    <dgm:cxn modelId="{CFB1FD4D-C617-40D6-9937-E7D88840ACDE}" type="presParOf" srcId="{BDE9CA62-F560-4131-9485-EDC2A5122314}" destId="{6834D289-F47B-4D95-8B37-DF9D4C1B2A6D}" srcOrd="1" destOrd="0" presId="urn:microsoft.com/office/officeart/2005/8/layout/chevron2"/>
    <dgm:cxn modelId="{58684AB9-2AFA-429E-9B5B-307C4389752A}" type="presParOf" srcId="{4CE083E4-2267-40CD-A22A-583E9E53D2E3}" destId="{F73D6F73-6E48-42BD-87C7-81FD72E222A6}" srcOrd="1" destOrd="0" presId="urn:microsoft.com/office/officeart/2005/8/layout/chevron2"/>
    <dgm:cxn modelId="{89C27316-F861-46C8-96D7-9CD15AA42777}" type="presParOf" srcId="{4CE083E4-2267-40CD-A22A-583E9E53D2E3}" destId="{619C99BF-CBF2-45B0-AF76-0697590F5E50}" srcOrd="2" destOrd="0" presId="urn:microsoft.com/office/officeart/2005/8/layout/chevron2"/>
    <dgm:cxn modelId="{75484932-560F-4135-981C-810F178C5222}" type="presParOf" srcId="{619C99BF-CBF2-45B0-AF76-0697590F5E50}" destId="{A9594840-7B19-45A4-8D54-B4617D729578}" srcOrd="0" destOrd="0" presId="urn:microsoft.com/office/officeart/2005/8/layout/chevron2"/>
    <dgm:cxn modelId="{E9F61BD8-5D55-4F2F-95CB-2C25699A7A01}" type="presParOf" srcId="{619C99BF-CBF2-45B0-AF76-0697590F5E50}" destId="{A827C7A4-21EF-4EC5-8538-215D5264F7B3}" srcOrd="1" destOrd="0" presId="urn:microsoft.com/office/officeart/2005/8/layout/chevron2"/>
    <dgm:cxn modelId="{363F3A11-0946-4E62-8E8A-9267B43D0419}" type="presParOf" srcId="{4CE083E4-2267-40CD-A22A-583E9E53D2E3}" destId="{6445BE83-CFF9-4543-BC44-0FC849A5E75D}" srcOrd="3" destOrd="0" presId="urn:microsoft.com/office/officeart/2005/8/layout/chevron2"/>
    <dgm:cxn modelId="{6393822C-9683-4A3E-A4CC-A05C3A0D2895}" type="presParOf" srcId="{4CE083E4-2267-40CD-A22A-583E9E53D2E3}" destId="{524AD75F-1F5B-44E5-B264-8CF879DC16FB}" srcOrd="4" destOrd="0" presId="urn:microsoft.com/office/officeart/2005/8/layout/chevron2"/>
    <dgm:cxn modelId="{29478F9A-A5EC-4298-8F46-E066398D0B76}" type="presParOf" srcId="{524AD75F-1F5B-44E5-B264-8CF879DC16FB}" destId="{C87CB0FE-7038-4949-807C-22E1476BC664}" srcOrd="0" destOrd="0" presId="urn:microsoft.com/office/officeart/2005/8/layout/chevron2"/>
    <dgm:cxn modelId="{01FDE5FA-59DB-43A9-B9B6-28C2A42083BE}" type="presParOf" srcId="{524AD75F-1F5B-44E5-B264-8CF879DC16FB}" destId="{A11A0CF7-3E0A-4C12-9280-2A5316ED06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E2B1D7-30AA-4D73-9AB9-6D2C582E0C5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4AB817F0-4063-4D41-8E7E-D5B0FB5B0A1B}">
      <dgm:prSet phldrT="[Metin]"/>
      <dgm:spPr/>
      <dgm:t>
        <a:bodyPr/>
        <a:lstStyle/>
        <a:p>
          <a:r>
            <a:rPr lang="tr-TR" dirty="0"/>
            <a:t>Meslek  mensubu sürekli olarak bilgisini yenilemeli ve yeterli mesleki ehliyete sahip olmalıdır</a:t>
          </a:r>
        </a:p>
      </dgm:t>
    </dgm:pt>
    <dgm:pt modelId="{03298BBC-90ED-47F3-B592-809F09D41297}" type="parTrans" cxnId="{F4E60581-3C2A-40BA-88CF-22B50C355381}">
      <dgm:prSet/>
      <dgm:spPr/>
      <dgm:t>
        <a:bodyPr/>
        <a:lstStyle/>
        <a:p>
          <a:endParaRPr lang="tr-TR"/>
        </a:p>
      </dgm:t>
    </dgm:pt>
    <dgm:pt modelId="{28AFD62B-4B9C-4E55-A56F-B8456A6B2717}" type="sibTrans" cxnId="{F4E60581-3C2A-40BA-88CF-22B50C355381}">
      <dgm:prSet/>
      <dgm:spPr/>
      <dgm:t>
        <a:bodyPr/>
        <a:lstStyle/>
        <a:p>
          <a:endParaRPr lang="tr-TR"/>
        </a:p>
      </dgm:t>
    </dgm:pt>
    <dgm:pt modelId="{B627012B-3E34-4676-A9BF-A15BB573AB28}">
      <dgm:prSet phldrT="[Metin]"/>
      <dgm:spPr/>
      <dgm:t>
        <a:bodyPr/>
        <a:lstStyle/>
        <a:p>
          <a:r>
            <a:rPr lang="tr-TR" dirty="0"/>
            <a:t>Mesleğini yaparken gerekli mesleki özen ve titizliği göstermelidir.</a:t>
          </a:r>
        </a:p>
      </dgm:t>
    </dgm:pt>
    <dgm:pt modelId="{9AB18265-CFA5-4243-9242-7920C9F6D199}" type="parTrans" cxnId="{F5F1FE31-E4FE-4991-AD62-4C4ADE8C7A91}">
      <dgm:prSet/>
      <dgm:spPr/>
      <dgm:t>
        <a:bodyPr/>
        <a:lstStyle/>
        <a:p>
          <a:endParaRPr lang="tr-TR"/>
        </a:p>
      </dgm:t>
    </dgm:pt>
    <dgm:pt modelId="{D16A4D85-0E10-4BB3-B545-1665F570AC25}" type="sibTrans" cxnId="{F5F1FE31-E4FE-4991-AD62-4C4ADE8C7A91}">
      <dgm:prSet/>
      <dgm:spPr/>
      <dgm:t>
        <a:bodyPr/>
        <a:lstStyle/>
        <a:p>
          <a:endParaRPr lang="tr-TR"/>
        </a:p>
      </dgm:t>
    </dgm:pt>
    <dgm:pt modelId="{9E055AD3-5D96-4270-90A1-D444C89BA509}">
      <dgm:prSet/>
      <dgm:spPr/>
      <dgm:t>
        <a:bodyPr/>
        <a:lstStyle/>
        <a:p>
          <a:endParaRPr lang="tr-TR"/>
        </a:p>
      </dgm:t>
    </dgm:pt>
    <dgm:pt modelId="{9679F956-FB33-4454-91B5-3F78C092F693}" type="parTrans" cxnId="{86550B6A-13DA-4981-B2A5-410432E287F7}">
      <dgm:prSet/>
      <dgm:spPr/>
      <dgm:t>
        <a:bodyPr/>
        <a:lstStyle/>
        <a:p>
          <a:endParaRPr lang="tr-TR"/>
        </a:p>
      </dgm:t>
    </dgm:pt>
    <dgm:pt modelId="{C7CE9A35-C139-4DD0-8D31-D20959A80065}" type="sibTrans" cxnId="{86550B6A-13DA-4981-B2A5-410432E287F7}">
      <dgm:prSet/>
      <dgm:spPr/>
      <dgm:t>
        <a:bodyPr/>
        <a:lstStyle/>
        <a:p>
          <a:endParaRPr lang="tr-TR"/>
        </a:p>
      </dgm:t>
    </dgm:pt>
    <dgm:pt modelId="{836581D1-CB7F-460E-8607-73514B6B6591}">
      <dgm:prSet/>
      <dgm:spPr/>
      <dgm:t>
        <a:bodyPr/>
        <a:lstStyle/>
        <a:p>
          <a:endParaRPr lang="tr-TR"/>
        </a:p>
      </dgm:t>
    </dgm:pt>
    <dgm:pt modelId="{49B6A368-35AD-4736-9B4D-F053969374DF}" type="parTrans" cxnId="{C915B415-540F-4BFC-9733-EBC28650E0D4}">
      <dgm:prSet/>
      <dgm:spPr/>
      <dgm:t>
        <a:bodyPr/>
        <a:lstStyle/>
        <a:p>
          <a:endParaRPr lang="tr-TR"/>
        </a:p>
      </dgm:t>
    </dgm:pt>
    <dgm:pt modelId="{09773594-F6C9-4FFC-938A-88B85838D3A6}" type="sibTrans" cxnId="{C915B415-540F-4BFC-9733-EBC28650E0D4}">
      <dgm:prSet/>
      <dgm:spPr/>
      <dgm:t>
        <a:bodyPr/>
        <a:lstStyle/>
        <a:p>
          <a:endParaRPr lang="tr-TR"/>
        </a:p>
      </dgm:t>
    </dgm:pt>
    <dgm:pt modelId="{785A387B-5B67-48A9-9CDB-D378D05E6413}">
      <dgm:prSet/>
      <dgm:spPr/>
      <dgm:t>
        <a:bodyPr/>
        <a:lstStyle/>
        <a:p>
          <a:endParaRPr lang="tr-TR"/>
        </a:p>
      </dgm:t>
    </dgm:pt>
    <dgm:pt modelId="{04C8D470-348E-492D-B7BD-F5D849BA7C3D}" type="parTrans" cxnId="{3ADD840B-F620-469E-A28B-491221A4E47F}">
      <dgm:prSet/>
      <dgm:spPr/>
      <dgm:t>
        <a:bodyPr/>
        <a:lstStyle/>
        <a:p>
          <a:endParaRPr lang="tr-TR"/>
        </a:p>
      </dgm:t>
    </dgm:pt>
    <dgm:pt modelId="{52D935D2-3903-4489-848E-55141DC472E6}" type="sibTrans" cxnId="{3ADD840B-F620-469E-A28B-491221A4E47F}">
      <dgm:prSet/>
      <dgm:spPr/>
      <dgm:t>
        <a:bodyPr/>
        <a:lstStyle/>
        <a:p>
          <a:endParaRPr lang="tr-TR"/>
        </a:p>
      </dgm:t>
    </dgm:pt>
    <dgm:pt modelId="{492FC4A4-2984-4E53-88DF-AB60B4628F18}">
      <dgm:prSet/>
      <dgm:spPr/>
      <dgm:t>
        <a:bodyPr/>
        <a:lstStyle/>
        <a:p>
          <a:endParaRPr lang="tr-TR"/>
        </a:p>
      </dgm:t>
    </dgm:pt>
    <dgm:pt modelId="{1DB5A035-1754-4F32-A278-DB0C1ED2A7A3}" type="parTrans" cxnId="{5D4079E0-C227-42CF-8ADB-0B35BEB86C09}">
      <dgm:prSet/>
      <dgm:spPr/>
      <dgm:t>
        <a:bodyPr/>
        <a:lstStyle/>
        <a:p>
          <a:endParaRPr lang="tr-TR"/>
        </a:p>
      </dgm:t>
    </dgm:pt>
    <dgm:pt modelId="{796C6179-670C-47D7-B73B-255298672B52}" type="sibTrans" cxnId="{5D4079E0-C227-42CF-8ADB-0B35BEB86C09}">
      <dgm:prSet/>
      <dgm:spPr/>
      <dgm:t>
        <a:bodyPr/>
        <a:lstStyle/>
        <a:p>
          <a:endParaRPr lang="tr-TR"/>
        </a:p>
      </dgm:t>
    </dgm:pt>
    <dgm:pt modelId="{FC16D940-92E4-4C4E-BA44-D6B646E3821C}">
      <dgm:prSet/>
      <dgm:spPr/>
      <dgm:t>
        <a:bodyPr/>
        <a:lstStyle/>
        <a:p>
          <a:endParaRPr lang="tr-TR"/>
        </a:p>
      </dgm:t>
    </dgm:pt>
    <dgm:pt modelId="{A09155CC-A877-4E09-82A6-23151DFB0C80}" type="parTrans" cxnId="{7D2A0EF3-E91C-438E-A01D-FEB32F7BEF73}">
      <dgm:prSet/>
      <dgm:spPr/>
      <dgm:t>
        <a:bodyPr/>
        <a:lstStyle/>
        <a:p>
          <a:endParaRPr lang="tr-TR"/>
        </a:p>
      </dgm:t>
    </dgm:pt>
    <dgm:pt modelId="{C2581C42-99CD-4299-A3CC-D55ED5E5258B}" type="sibTrans" cxnId="{7D2A0EF3-E91C-438E-A01D-FEB32F7BEF73}">
      <dgm:prSet/>
      <dgm:spPr/>
      <dgm:t>
        <a:bodyPr/>
        <a:lstStyle/>
        <a:p>
          <a:endParaRPr lang="tr-TR"/>
        </a:p>
      </dgm:t>
    </dgm:pt>
    <dgm:pt modelId="{8E90D4D8-E557-4D22-9C68-0AEF627489F9}">
      <dgm:prSet/>
      <dgm:spPr/>
      <dgm:t>
        <a:bodyPr/>
        <a:lstStyle/>
        <a:p>
          <a:endParaRPr lang="tr-TR"/>
        </a:p>
      </dgm:t>
    </dgm:pt>
    <dgm:pt modelId="{B1695EBB-CB6E-4E8E-A308-5D577F37615D}" type="parTrans" cxnId="{104870E5-8163-42A3-8EDC-9BD91A6F9D7F}">
      <dgm:prSet/>
      <dgm:spPr/>
      <dgm:t>
        <a:bodyPr/>
        <a:lstStyle/>
        <a:p>
          <a:endParaRPr lang="tr-TR"/>
        </a:p>
      </dgm:t>
    </dgm:pt>
    <dgm:pt modelId="{DC80E6B2-F6E1-43A1-A552-4370E819B57D}" type="sibTrans" cxnId="{104870E5-8163-42A3-8EDC-9BD91A6F9D7F}">
      <dgm:prSet/>
      <dgm:spPr/>
      <dgm:t>
        <a:bodyPr/>
        <a:lstStyle/>
        <a:p>
          <a:endParaRPr lang="tr-TR"/>
        </a:p>
      </dgm:t>
    </dgm:pt>
    <dgm:pt modelId="{CE738E8E-2E3E-4295-93A8-BCB7968F0301}">
      <dgm:prSet/>
      <dgm:spPr/>
      <dgm:t>
        <a:bodyPr/>
        <a:lstStyle/>
        <a:p>
          <a:endParaRPr lang="tr-TR"/>
        </a:p>
      </dgm:t>
    </dgm:pt>
    <dgm:pt modelId="{718CCBE6-C915-4E55-A2C1-AE1103CFC71A}" type="parTrans" cxnId="{99593FD6-56BE-4DCA-A175-F0F96D813906}">
      <dgm:prSet/>
      <dgm:spPr/>
      <dgm:t>
        <a:bodyPr/>
        <a:lstStyle/>
        <a:p>
          <a:endParaRPr lang="tr-TR"/>
        </a:p>
      </dgm:t>
    </dgm:pt>
    <dgm:pt modelId="{20A1F795-CAA5-4135-85E2-E6CC8B6465A7}" type="sibTrans" cxnId="{99593FD6-56BE-4DCA-A175-F0F96D813906}">
      <dgm:prSet/>
      <dgm:spPr/>
      <dgm:t>
        <a:bodyPr/>
        <a:lstStyle/>
        <a:p>
          <a:endParaRPr lang="tr-TR"/>
        </a:p>
      </dgm:t>
    </dgm:pt>
    <dgm:pt modelId="{96607453-2685-4D52-9516-844967BF71CB}">
      <dgm:prSet/>
      <dgm:spPr/>
      <dgm:t>
        <a:bodyPr/>
        <a:lstStyle/>
        <a:p>
          <a:endParaRPr lang="tr-TR"/>
        </a:p>
      </dgm:t>
    </dgm:pt>
    <dgm:pt modelId="{5DE95AC4-1B00-4BBA-9CDB-B3A6B427149E}" type="parTrans" cxnId="{01929635-9D53-4708-8A15-963B9F029E18}">
      <dgm:prSet/>
      <dgm:spPr/>
      <dgm:t>
        <a:bodyPr/>
        <a:lstStyle/>
        <a:p>
          <a:endParaRPr lang="tr-TR"/>
        </a:p>
      </dgm:t>
    </dgm:pt>
    <dgm:pt modelId="{BE8FA30E-23AB-4D1E-A452-A4246B97E6F0}" type="sibTrans" cxnId="{01929635-9D53-4708-8A15-963B9F029E18}">
      <dgm:prSet/>
      <dgm:spPr/>
      <dgm:t>
        <a:bodyPr/>
        <a:lstStyle/>
        <a:p>
          <a:endParaRPr lang="tr-TR"/>
        </a:p>
      </dgm:t>
    </dgm:pt>
    <dgm:pt modelId="{22925CE6-8C0E-45D4-9EBC-0922692B6FF7}" type="pres">
      <dgm:prSet presAssocID="{83E2B1D7-30AA-4D73-9AB9-6D2C582E0C5C}" presName="Name0" presStyleCnt="0">
        <dgm:presLayoutVars>
          <dgm:chMax val="2"/>
          <dgm:chPref val="2"/>
          <dgm:animLvl val="lvl"/>
        </dgm:presLayoutVars>
      </dgm:prSet>
      <dgm:spPr/>
      <dgm:t>
        <a:bodyPr/>
        <a:lstStyle/>
        <a:p>
          <a:endParaRPr lang="tr-TR"/>
        </a:p>
      </dgm:t>
    </dgm:pt>
    <dgm:pt modelId="{091CC378-3373-44F8-9D48-C054DA6ED721}" type="pres">
      <dgm:prSet presAssocID="{83E2B1D7-30AA-4D73-9AB9-6D2C582E0C5C}" presName="LeftText" presStyleLbl="revTx" presStyleIdx="0" presStyleCnt="0">
        <dgm:presLayoutVars>
          <dgm:bulletEnabled val="1"/>
        </dgm:presLayoutVars>
      </dgm:prSet>
      <dgm:spPr/>
      <dgm:t>
        <a:bodyPr/>
        <a:lstStyle/>
        <a:p>
          <a:endParaRPr lang="tr-TR"/>
        </a:p>
      </dgm:t>
    </dgm:pt>
    <dgm:pt modelId="{F28EA68B-601B-4281-AB5E-01B9156C29A1}" type="pres">
      <dgm:prSet presAssocID="{83E2B1D7-30AA-4D73-9AB9-6D2C582E0C5C}" presName="LeftNode" presStyleLbl="bgImgPlace1" presStyleIdx="0" presStyleCnt="2">
        <dgm:presLayoutVars>
          <dgm:chMax val="2"/>
          <dgm:chPref val="2"/>
        </dgm:presLayoutVars>
      </dgm:prSet>
      <dgm:spPr/>
      <dgm:t>
        <a:bodyPr/>
        <a:lstStyle/>
        <a:p>
          <a:endParaRPr lang="tr-TR"/>
        </a:p>
      </dgm:t>
    </dgm:pt>
    <dgm:pt modelId="{A4298C12-0DEF-4C5F-BB10-C67C816989C0}" type="pres">
      <dgm:prSet presAssocID="{83E2B1D7-30AA-4D73-9AB9-6D2C582E0C5C}" presName="RightText" presStyleLbl="revTx" presStyleIdx="0" presStyleCnt="0">
        <dgm:presLayoutVars>
          <dgm:bulletEnabled val="1"/>
        </dgm:presLayoutVars>
      </dgm:prSet>
      <dgm:spPr/>
      <dgm:t>
        <a:bodyPr/>
        <a:lstStyle/>
        <a:p>
          <a:endParaRPr lang="tr-TR"/>
        </a:p>
      </dgm:t>
    </dgm:pt>
    <dgm:pt modelId="{D19BAD60-A31F-44BB-B471-15E5CC90F2F5}" type="pres">
      <dgm:prSet presAssocID="{83E2B1D7-30AA-4D73-9AB9-6D2C582E0C5C}" presName="RightNode" presStyleLbl="bgImgPlace1" presStyleIdx="1" presStyleCnt="2">
        <dgm:presLayoutVars>
          <dgm:chMax val="0"/>
          <dgm:chPref val="0"/>
        </dgm:presLayoutVars>
      </dgm:prSet>
      <dgm:spPr/>
      <dgm:t>
        <a:bodyPr/>
        <a:lstStyle/>
        <a:p>
          <a:endParaRPr lang="tr-TR"/>
        </a:p>
      </dgm:t>
    </dgm:pt>
    <dgm:pt modelId="{0E7319A0-F46C-45D2-8A6C-30E14E150497}" type="pres">
      <dgm:prSet presAssocID="{83E2B1D7-30AA-4D73-9AB9-6D2C582E0C5C}" presName="TopArrow" presStyleLbl="node1" presStyleIdx="0" presStyleCnt="2"/>
      <dgm:spPr/>
    </dgm:pt>
    <dgm:pt modelId="{F3B76667-3177-44BA-996E-242DEC002C04}" type="pres">
      <dgm:prSet presAssocID="{83E2B1D7-30AA-4D73-9AB9-6D2C582E0C5C}" presName="BottomArrow" presStyleLbl="node1" presStyleIdx="1" presStyleCnt="2"/>
      <dgm:spPr/>
    </dgm:pt>
  </dgm:ptLst>
  <dgm:cxnLst>
    <dgm:cxn modelId="{ECE43286-2997-4BFB-93CD-A40E9F11A520}" type="presOf" srcId="{B627012B-3E34-4676-A9BF-A15BB573AB28}" destId="{A4298C12-0DEF-4C5F-BB10-C67C816989C0}" srcOrd="0" destOrd="0" presId="urn:microsoft.com/office/officeart/2009/layout/ReverseList"/>
    <dgm:cxn modelId="{F5F1FE31-E4FE-4991-AD62-4C4ADE8C7A91}" srcId="{83E2B1D7-30AA-4D73-9AB9-6D2C582E0C5C}" destId="{B627012B-3E34-4676-A9BF-A15BB573AB28}" srcOrd="1" destOrd="0" parTransId="{9AB18265-CFA5-4243-9242-7920C9F6D199}" sibTransId="{D16A4D85-0E10-4BB3-B545-1665F570AC25}"/>
    <dgm:cxn modelId="{5D4079E0-C227-42CF-8ADB-0B35BEB86C09}" srcId="{83E2B1D7-30AA-4D73-9AB9-6D2C582E0C5C}" destId="{492FC4A4-2984-4E53-88DF-AB60B4628F18}" srcOrd="4" destOrd="0" parTransId="{1DB5A035-1754-4F32-A278-DB0C1ED2A7A3}" sibTransId="{796C6179-670C-47D7-B73B-255298672B52}"/>
    <dgm:cxn modelId="{30EDA7FF-AD52-44B8-A1B5-381A62271DE2}" type="presOf" srcId="{B627012B-3E34-4676-A9BF-A15BB573AB28}" destId="{D19BAD60-A31F-44BB-B471-15E5CC90F2F5}" srcOrd="1" destOrd="0" presId="urn:microsoft.com/office/officeart/2009/layout/ReverseList"/>
    <dgm:cxn modelId="{662C094C-4636-4C23-ACA2-7033D21467D8}" type="presOf" srcId="{4AB817F0-4063-4D41-8E7E-D5B0FB5B0A1B}" destId="{091CC378-3373-44F8-9D48-C054DA6ED721}" srcOrd="0" destOrd="0" presId="urn:microsoft.com/office/officeart/2009/layout/ReverseList"/>
    <dgm:cxn modelId="{A8CF03F3-4438-4D9D-B0F7-02172E87096C}" type="presOf" srcId="{4AB817F0-4063-4D41-8E7E-D5B0FB5B0A1B}" destId="{F28EA68B-601B-4281-AB5E-01B9156C29A1}" srcOrd="1" destOrd="0" presId="urn:microsoft.com/office/officeart/2009/layout/ReverseList"/>
    <dgm:cxn modelId="{7D2A0EF3-E91C-438E-A01D-FEB32F7BEF73}" srcId="{83E2B1D7-30AA-4D73-9AB9-6D2C582E0C5C}" destId="{FC16D940-92E4-4C4E-BA44-D6B646E3821C}" srcOrd="5" destOrd="0" parTransId="{A09155CC-A877-4E09-82A6-23151DFB0C80}" sibTransId="{C2581C42-99CD-4299-A3CC-D55ED5E5258B}"/>
    <dgm:cxn modelId="{01929635-9D53-4708-8A15-963B9F029E18}" srcId="{83E2B1D7-30AA-4D73-9AB9-6D2C582E0C5C}" destId="{96607453-2685-4D52-9516-844967BF71CB}" srcOrd="2" destOrd="0" parTransId="{5DE95AC4-1B00-4BBA-9CDB-B3A6B427149E}" sibTransId="{BE8FA30E-23AB-4D1E-A452-A4246B97E6F0}"/>
    <dgm:cxn modelId="{C915B415-540F-4BFC-9733-EBC28650E0D4}" srcId="{83E2B1D7-30AA-4D73-9AB9-6D2C582E0C5C}" destId="{836581D1-CB7F-460E-8607-73514B6B6591}" srcOrd="8" destOrd="0" parTransId="{49B6A368-35AD-4736-9B4D-F053969374DF}" sibTransId="{09773594-F6C9-4FFC-938A-88B85838D3A6}"/>
    <dgm:cxn modelId="{D30BFEA0-7E79-4C14-80E8-C5841959BD21}" type="presOf" srcId="{83E2B1D7-30AA-4D73-9AB9-6D2C582E0C5C}" destId="{22925CE6-8C0E-45D4-9EBC-0922692B6FF7}" srcOrd="0" destOrd="0" presId="urn:microsoft.com/office/officeart/2009/layout/ReverseList"/>
    <dgm:cxn modelId="{F4E60581-3C2A-40BA-88CF-22B50C355381}" srcId="{83E2B1D7-30AA-4D73-9AB9-6D2C582E0C5C}" destId="{4AB817F0-4063-4D41-8E7E-D5B0FB5B0A1B}" srcOrd="0" destOrd="0" parTransId="{03298BBC-90ED-47F3-B592-809F09D41297}" sibTransId="{28AFD62B-4B9C-4E55-A56F-B8456A6B2717}"/>
    <dgm:cxn modelId="{104870E5-8163-42A3-8EDC-9BD91A6F9D7F}" srcId="{83E2B1D7-30AA-4D73-9AB9-6D2C582E0C5C}" destId="{8E90D4D8-E557-4D22-9C68-0AEF627489F9}" srcOrd="6" destOrd="0" parTransId="{B1695EBB-CB6E-4E8E-A308-5D577F37615D}" sibTransId="{DC80E6B2-F6E1-43A1-A552-4370E819B57D}"/>
    <dgm:cxn modelId="{99593FD6-56BE-4DCA-A175-F0F96D813906}" srcId="{83E2B1D7-30AA-4D73-9AB9-6D2C582E0C5C}" destId="{CE738E8E-2E3E-4295-93A8-BCB7968F0301}" srcOrd="3" destOrd="0" parTransId="{718CCBE6-C915-4E55-A2C1-AE1103CFC71A}" sibTransId="{20A1F795-CAA5-4135-85E2-E6CC8B6465A7}"/>
    <dgm:cxn modelId="{3ADD840B-F620-469E-A28B-491221A4E47F}" srcId="{83E2B1D7-30AA-4D73-9AB9-6D2C582E0C5C}" destId="{785A387B-5B67-48A9-9CDB-D378D05E6413}" srcOrd="7" destOrd="0" parTransId="{04C8D470-348E-492D-B7BD-F5D849BA7C3D}" sibTransId="{52D935D2-3903-4489-848E-55141DC472E6}"/>
    <dgm:cxn modelId="{86550B6A-13DA-4981-B2A5-410432E287F7}" srcId="{83E2B1D7-30AA-4D73-9AB9-6D2C582E0C5C}" destId="{9E055AD3-5D96-4270-90A1-D444C89BA509}" srcOrd="9" destOrd="0" parTransId="{9679F956-FB33-4454-91B5-3F78C092F693}" sibTransId="{C7CE9A35-C139-4DD0-8D31-D20959A80065}"/>
    <dgm:cxn modelId="{25E22022-2FDC-4132-8BA3-D3F6598ECAC4}" type="presParOf" srcId="{22925CE6-8C0E-45D4-9EBC-0922692B6FF7}" destId="{091CC378-3373-44F8-9D48-C054DA6ED721}" srcOrd="0" destOrd="0" presId="urn:microsoft.com/office/officeart/2009/layout/ReverseList"/>
    <dgm:cxn modelId="{C76D0031-F708-4C91-8E4F-09510FE05335}" type="presParOf" srcId="{22925CE6-8C0E-45D4-9EBC-0922692B6FF7}" destId="{F28EA68B-601B-4281-AB5E-01B9156C29A1}" srcOrd="1" destOrd="0" presId="urn:microsoft.com/office/officeart/2009/layout/ReverseList"/>
    <dgm:cxn modelId="{4179FBE5-1347-4D44-8025-6319C826E942}" type="presParOf" srcId="{22925CE6-8C0E-45D4-9EBC-0922692B6FF7}" destId="{A4298C12-0DEF-4C5F-BB10-C67C816989C0}" srcOrd="2" destOrd="0" presId="urn:microsoft.com/office/officeart/2009/layout/ReverseList"/>
    <dgm:cxn modelId="{564F060A-55FC-4CF4-86AA-2C8DC1346C49}" type="presParOf" srcId="{22925CE6-8C0E-45D4-9EBC-0922692B6FF7}" destId="{D19BAD60-A31F-44BB-B471-15E5CC90F2F5}" srcOrd="3" destOrd="0" presId="urn:microsoft.com/office/officeart/2009/layout/ReverseList"/>
    <dgm:cxn modelId="{B1690CFF-F866-4422-8959-BDA9B0BEADDC}" type="presParOf" srcId="{22925CE6-8C0E-45D4-9EBC-0922692B6FF7}" destId="{0E7319A0-F46C-45D2-8A6C-30E14E150497}" srcOrd="4" destOrd="0" presId="urn:microsoft.com/office/officeart/2009/layout/ReverseList"/>
    <dgm:cxn modelId="{9A551433-80FD-4EB6-A7F9-2D1EEAB8FC01}" type="presParOf" srcId="{22925CE6-8C0E-45D4-9EBC-0922692B6FF7}" destId="{F3B76667-3177-44BA-996E-242DEC002C0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A2A5C0-8558-41AE-BBCF-8B9AE738BC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0F20F1E-6479-41AF-8FD3-8BE1B91C8A15}">
      <dgm:prSet/>
      <dgm:spPr/>
      <dgm:t>
        <a:bodyPr/>
        <a:lstStyle/>
        <a:p>
          <a:r>
            <a:rPr lang="tr-TR"/>
            <a:t>Raporlarda sunulan bilgilere güven, bu raporları hazırlayanların mesleki yeteneğine, bilgisine, etik kuralları uygulama alışkanlığına bağlıdır</a:t>
          </a:r>
        </a:p>
      </dgm:t>
    </dgm:pt>
    <dgm:pt modelId="{847C3EB3-2E08-4642-B777-FD06FA4889B9}" type="parTrans" cxnId="{63557955-460C-44B5-B494-3201352B3882}">
      <dgm:prSet/>
      <dgm:spPr/>
      <dgm:t>
        <a:bodyPr/>
        <a:lstStyle/>
        <a:p>
          <a:endParaRPr lang="tr-TR"/>
        </a:p>
      </dgm:t>
    </dgm:pt>
    <dgm:pt modelId="{A38BA2CE-AE72-478C-A0DF-2CB8302A10BA}" type="sibTrans" cxnId="{63557955-460C-44B5-B494-3201352B3882}">
      <dgm:prSet/>
      <dgm:spPr/>
      <dgm:t>
        <a:bodyPr/>
        <a:lstStyle/>
        <a:p>
          <a:endParaRPr lang="tr-TR"/>
        </a:p>
      </dgm:t>
    </dgm:pt>
    <dgm:pt modelId="{FA27D667-CD6C-47E5-AE85-C92A3C3632DB}">
      <dgm:prSet/>
      <dgm:spPr>
        <a:solidFill>
          <a:schemeClr val="accent2"/>
        </a:solidFill>
      </dgm:spPr>
      <dgm:t>
        <a:bodyPr/>
        <a:lstStyle/>
        <a:p>
          <a:r>
            <a:rPr lang="tr-TR"/>
            <a:t>Tabloların meslek mensupları tarafından hazırlanmış olması bilgiye olan güveni artırır.</a:t>
          </a:r>
          <a:endParaRPr lang="tr-TR" dirty="0"/>
        </a:p>
      </dgm:t>
    </dgm:pt>
    <dgm:pt modelId="{D8F883C7-2098-4085-8424-D6631C23AAA6}" type="parTrans" cxnId="{F5D606C5-C1B5-4211-A158-07BDE14873EA}">
      <dgm:prSet/>
      <dgm:spPr/>
      <dgm:t>
        <a:bodyPr/>
        <a:lstStyle/>
        <a:p>
          <a:endParaRPr lang="tr-TR"/>
        </a:p>
      </dgm:t>
    </dgm:pt>
    <dgm:pt modelId="{ED429F1B-6E9A-4618-8D91-85B4DF46445B}" type="sibTrans" cxnId="{F5D606C5-C1B5-4211-A158-07BDE14873EA}">
      <dgm:prSet/>
      <dgm:spPr/>
      <dgm:t>
        <a:bodyPr/>
        <a:lstStyle/>
        <a:p>
          <a:endParaRPr lang="tr-TR"/>
        </a:p>
      </dgm:t>
    </dgm:pt>
    <dgm:pt modelId="{B8A806D4-461B-48E4-8D6A-ECC10ED5B506}" type="pres">
      <dgm:prSet presAssocID="{70A2A5C0-8558-41AE-BBCF-8B9AE738BCAD}" presName="linear" presStyleCnt="0">
        <dgm:presLayoutVars>
          <dgm:animLvl val="lvl"/>
          <dgm:resizeHandles val="exact"/>
        </dgm:presLayoutVars>
      </dgm:prSet>
      <dgm:spPr/>
      <dgm:t>
        <a:bodyPr/>
        <a:lstStyle/>
        <a:p>
          <a:endParaRPr lang="tr-TR"/>
        </a:p>
      </dgm:t>
    </dgm:pt>
    <dgm:pt modelId="{A3ADFC8D-CEFC-415B-9F67-220E01E3D8AB}" type="pres">
      <dgm:prSet presAssocID="{F0F20F1E-6479-41AF-8FD3-8BE1B91C8A15}" presName="parentText" presStyleLbl="node1" presStyleIdx="0" presStyleCnt="2">
        <dgm:presLayoutVars>
          <dgm:chMax val="0"/>
          <dgm:bulletEnabled val="1"/>
        </dgm:presLayoutVars>
      </dgm:prSet>
      <dgm:spPr/>
      <dgm:t>
        <a:bodyPr/>
        <a:lstStyle/>
        <a:p>
          <a:endParaRPr lang="tr-TR"/>
        </a:p>
      </dgm:t>
    </dgm:pt>
    <dgm:pt modelId="{EA380E36-7E3B-4510-836E-827C1EBCC76D}" type="pres">
      <dgm:prSet presAssocID="{A38BA2CE-AE72-478C-A0DF-2CB8302A10BA}" presName="spacer" presStyleCnt="0"/>
      <dgm:spPr/>
    </dgm:pt>
    <dgm:pt modelId="{05271EE2-E74A-4731-8655-D6CBDC1A149F}" type="pres">
      <dgm:prSet presAssocID="{FA27D667-CD6C-47E5-AE85-C92A3C3632DB}" presName="parentText" presStyleLbl="node1" presStyleIdx="1" presStyleCnt="2">
        <dgm:presLayoutVars>
          <dgm:chMax val="0"/>
          <dgm:bulletEnabled val="1"/>
        </dgm:presLayoutVars>
      </dgm:prSet>
      <dgm:spPr/>
      <dgm:t>
        <a:bodyPr/>
        <a:lstStyle/>
        <a:p>
          <a:endParaRPr lang="tr-TR"/>
        </a:p>
      </dgm:t>
    </dgm:pt>
  </dgm:ptLst>
  <dgm:cxnLst>
    <dgm:cxn modelId="{8475AAD7-0B68-4B99-A7BA-0926F0E8FF7E}" type="presOf" srcId="{70A2A5C0-8558-41AE-BBCF-8B9AE738BCAD}" destId="{B8A806D4-461B-48E4-8D6A-ECC10ED5B506}" srcOrd="0" destOrd="0" presId="urn:microsoft.com/office/officeart/2005/8/layout/vList2"/>
    <dgm:cxn modelId="{3BCAB56E-B977-4800-B2F8-C77D975D5AB2}" type="presOf" srcId="{FA27D667-CD6C-47E5-AE85-C92A3C3632DB}" destId="{05271EE2-E74A-4731-8655-D6CBDC1A149F}" srcOrd="0" destOrd="0" presId="urn:microsoft.com/office/officeart/2005/8/layout/vList2"/>
    <dgm:cxn modelId="{085E22CA-F156-4E72-8BA5-378F58E3894A}" type="presOf" srcId="{F0F20F1E-6479-41AF-8FD3-8BE1B91C8A15}" destId="{A3ADFC8D-CEFC-415B-9F67-220E01E3D8AB}" srcOrd="0" destOrd="0" presId="urn:microsoft.com/office/officeart/2005/8/layout/vList2"/>
    <dgm:cxn modelId="{63557955-460C-44B5-B494-3201352B3882}" srcId="{70A2A5C0-8558-41AE-BBCF-8B9AE738BCAD}" destId="{F0F20F1E-6479-41AF-8FD3-8BE1B91C8A15}" srcOrd="0" destOrd="0" parTransId="{847C3EB3-2E08-4642-B777-FD06FA4889B9}" sibTransId="{A38BA2CE-AE72-478C-A0DF-2CB8302A10BA}"/>
    <dgm:cxn modelId="{F5D606C5-C1B5-4211-A158-07BDE14873EA}" srcId="{70A2A5C0-8558-41AE-BBCF-8B9AE738BCAD}" destId="{FA27D667-CD6C-47E5-AE85-C92A3C3632DB}" srcOrd="1" destOrd="0" parTransId="{D8F883C7-2098-4085-8424-D6631C23AAA6}" sibTransId="{ED429F1B-6E9A-4618-8D91-85B4DF46445B}"/>
    <dgm:cxn modelId="{9E71153C-6231-4F12-BFC9-2E95C7107FA8}" type="presParOf" srcId="{B8A806D4-461B-48E4-8D6A-ECC10ED5B506}" destId="{A3ADFC8D-CEFC-415B-9F67-220E01E3D8AB}" srcOrd="0" destOrd="0" presId="urn:microsoft.com/office/officeart/2005/8/layout/vList2"/>
    <dgm:cxn modelId="{BCE0C4A3-AF2B-4BA4-80C4-226F698E0B70}" type="presParOf" srcId="{B8A806D4-461B-48E4-8D6A-ECC10ED5B506}" destId="{EA380E36-7E3B-4510-836E-827C1EBCC76D}" srcOrd="1" destOrd="0" presId="urn:microsoft.com/office/officeart/2005/8/layout/vList2"/>
    <dgm:cxn modelId="{98F47037-70D4-4CE7-B0A6-C1449D67F051}" type="presParOf" srcId="{B8A806D4-461B-48E4-8D6A-ECC10ED5B506}" destId="{05271EE2-E74A-4731-8655-D6CBDC1A149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74D90E-A9A2-4562-AD39-9A2E64CFA6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2C2397FE-91BA-41A9-95FD-77E436704A32}">
      <dgm:prSet phldrT="[Metin]"/>
      <dgm:spPr/>
      <dgm:t>
        <a:bodyPr/>
        <a:lstStyle/>
        <a:p>
          <a:r>
            <a:rPr lang="tr-TR" dirty="0"/>
            <a:t>Bu bilgilerin bağımsız denetimden geçmesi ve  bağımsız denetçilerin düzenleyeceği denetim raporları ile bilgilerin doğruluğuna makul güvence verilmesi gerekir</a:t>
          </a:r>
        </a:p>
      </dgm:t>
    </dgm:pt>
    <dgm:pt modelId="{72DE82D7-593F-4C8E-97F8-90BC7DE92A13}" type="parTrans" cxnId="{DAC09B8D-1D09-420A-A8CE-E13C89E2F879}">
      <dgm:prSet/>
      <dgm:spPr/>
      <dgm:t>
        <a:bodyPr/>
        <a:lstStyle/>
        <a:p>
          <a:endParaRPr lang="tr-TR"/>
        </a:p>
      </dgm:t>
    </dgm:pt>
    <dgm:pt modelId="{CB85E6DB-60E9-423F-96F7-6B335088290F}" type="sibTrans" cxnId="{DAC09B8D-1D09-420A-A8CE-E13C89E2F879}">
      <dgm:prSet/>
      <dgm:spPr/>
      <dgm:t>
        <a:bodyPr/>
        <a:lstStyle/>
        <a:p>
          <a:endParaRPr lang="tr-TR"/>
        </a:p>
      </dgm:t>
    </dgm:pt>
    <dgm:pt modelId="{C7A8CF67-1645-4CD9-AC8F-5C88C03754CD}">
      <dgm:prSet/>
      <dgm:spPr/>
      <dgm:t>
        <a:bodyPr/>
        <a:lstStyle/>
        <a:p>
          <a:r>
            <a:rPr lang="tr-TR"/>
            <a:t>Finansal ve finansal olmayan raporların yeterli mesleki ehliyete sahip kişilerce hazırlanmış olması da yeterli değildir</a:t>
          </a:r>
        </a:p>
      </dgm:t>
    </dgm:pt>
    <dgm:pt modelId="{99699BF8-B5D8-43BC-AE80-D92E93F8EE6A}" type="parTrans" cxnId="{4CEC89BD-BFF8-428B-8616-B2BAB914B88F}">
      <dgm:prSet/>
      <dgm:spPr/>
      <dgm:t>
        <a:bodyPr/>
        <a:lstStyle/>
        <a:p>
          <a:endParaRPr lang="tr-TR"/>
        </a:p>
      </dgm:t>
    </dgm:pt>
    <dgm:pt modelId="{A373DD1E-1193-474E-89EE-3001896362AB}" type="sibTrans" cxnId="{4CEC89BD-BFF8-428B-8616-B2BAB914B88F}">
      <dgm:prSet/>
      <dgm:spPr/>
      <dgm:t>
        <a:bodyPr/>
        <a:lstStyle/>
        <a:p>
          <a:endParaRPr lang="tr-TR"/>
        </a:p>
      </dgm:t>
    </dgm:pt>
    <dgm:pt modelId="{1FBD0336-8DD5-41D5-9486-97D1F4536FC7}">
      <dgm:prSet/>
      <dgm:spPr/>
      <dgm:t>
        <a:bodyPr/>
        <a:lstStyle/>
        <a:p>
          <a:r>
            <a:rPr lang="tr-TR"/>
            <a:t>Olumlu görüş alan finansal raporlardaki bilgilere güven artar</a:t>
          </a:r>
        </a:p>
      </dgm:t>
    </dgm:pt>
    <dgm:pt modelId="{C0A0463E-2BCE-4A91-A0A2-AA77E1A94A87}" type="parTrans" cxnId="{279E2C57-2E0E-4133-98A6-B88093A3CBA5}">
      <dgm:prSet/>
      <dgm:spPr/>
      <dgm:t>
        <a:bodyPr/>
        <a:lstStyle/>
        <a:p>
          <a:endParaRPr lang="tr-TR"/>
        </a:p>
      </dgm:t>
    </dgm:pt>
    <dgm:pt modelId="{99BA5F26-B3E6-4CCF-B2F7-D86375F72DFA}" type="sibTrans" cxnId="{279E2C57-2E0E-4133-98A6-B88093A3CBA5}">
      <dgm:prSet/>
      <dgm:spPr/>
      <dgm:t>
        <a:bodyPr/>
        <a:lstStyle/>
        <a:p>
          <a:endParaRPr lang="tr-TR"/>
        </a:p>
      </dgm:t>
    </dgm:pt>
    <dgm:pt modelId="{625E920B-B842-4A55-AA33-8F90D4CC8C4A}" type="pres">
      <dgm:prSet presAssocID="{B474D90E-A9A2-4562-AD39-9A2E64CFA628}" presName="linear" presStyleCnt="0">
        <dgm:presLayoutVars>
          <dgm:dir/>
          <dgm:resizeHandles val="exact"/>
        </dgm:presLayoutVars>
      </dgm:prSet>
      <dgm:spPr/>
      <dgm:t>
        <a:bodyPr/>
        <a:lstStyle/>
        <a:p>
          <a:endParaRPr lang="tr-TR"/>
        </a:p>
      </dgm:t>
    </dgm:pt>
    <dgm:pt modelId="{A8013F50-97BC-456D-B647-C6A60E9DF5D1}" type="pres">
      <dgm:prSet presAssocID="{C7A8CF67-1645-4CD9-AC8F-5C88C03754CD}" presName="comp" presStyleCnt="0"/>
      <dgm:spPr/>
    </dgm:pt>
    <dgm:pt modelId="{AC724B0D-740F-44F9-90C0-0204552ED529}" type="pres">
      <dgm:prSet presAssocID="{C7A8CF67-1645-4CD9-AC8F-5C88C03754CD}" presName="box" presStyleLbl="node1" presStyleIdx="0" presStyleCnt="3"/>
      <dgm:spPr/>
      <dgm:t>
        <a:bodyPr/>
        <a:lstStyle/>
        <a:p>
          <a:endParaRPr lang="tr-TR"/>
        </a:p>
      </dgm:t>
    </dgm:pt>
    <dgm:pt modelId="{55437FB1-C18A-423F-B356-9745A9707B91}" type="pres">
      <dgm:prSet presAssocID="{C7A8CF67-1645-4CD9-AC8F-5C88C03754CD}" presName="img" presStyleLbl="fgImgPlace1" presStyleIdx="0" presStyleCnt="3"/>
      <dgm:spPr/>
    </dgm:pt>
    <dgm:pt modelId="{C5C2134F-D119-46D2-A543-2FF3A1BD75C2}" type="pres">
      <dgm:prSet presAssocID="{C7A8CF67-1645-4CD9-AC8F-5C88C03754CD}" presName="text" presStyleLbl="node1" presStyleIdx="0" presStyleCnt="3">
        <dgm:presLayoutVars>
          <dgm:bulletEnabled val="1"/>
        </dgm:presLayoutVars>
      </dgm:prSet>
      <dgm:spPr/>
      <dgm:t>
        <a:bodyPr/>
        <a:lstStyle/>
        <a:p>
          <a:endParaRPr lang="tr-TR"/>
        </a:p>
      </dgm:t>
    </dgm:pt>
    <dgm:pt modelId="{77EF9860-2A2E-4877-90C2-090820F7C4E8}" type="pres">
      <dgm:prSet presAssocID="{A373DD1E-1193-474E-89EE-3001896362AB}" presName="spacer" presStyleCnt="0"/>
      <dgm:spPr/>
    </dgm:pt>
    <dgm:pt modelId="{8E06937C-369B-45A3-9A5B-82B9DAEDF526}" type="pres">
      <dgm:prSet presAssocID="{2C2397FE-91BA-41A9-95FD-77E436704A32}" presName="comp" presStyleCnt="0"/>
      <dgm:spPr/>
    </dgm:pt>
    <dgm:pt modelId="{1DE837E4-999A-43E3-B4AD-F06D0A8F020F}" type="pres">
      <dgm:prSet presAssocID="{2C2397FE-91BA-41A9-95FD-77E436704A32}" presName="box" presStyleLbl="node1" presStyleIdx="1" presStyleCnt="3"/>
      <dgm:spPr/>
      <dgm:t>
        <a:bodyPr/>
        <a:lstStyle/>
        <a:p>
          <a:endParaRPr lang="tr-TR"/>
        </a:p>
      </dgm:t>
    </dgm:pt>
    <dgm:pt modelId="{A66109F0-EBB7-4782-90D4-2A374481D7D8}" type="pres">
      <dgm:prSet presAssocID="{2C2397FE-91BA-41A9-95FD-77E436704A32}" presName="img" presStyleLbl="fgImgPlace1" presStyleIdx="1" presStyleCnt="3"/>
      <dgm:spPr/>
    </dgm:pt>
    <dgm:pt modelId="{7D9D0518-5059-4561-91EB-4F4B370B947A}" type="pres">
      <dgm:prSet presAssocID="{2C2397FE-91BA-41A9-95FD-77E436704A32}" presName="text" presStyleLbl="node1" presStyleIdx="1" presStyleCnt="3">
        <dgm:presLayoutVars>
          <dgm:bulletEnabled val="1"/>
        </dgm:presLayoutVars>
      </dgm:prSet>
      <dgm:spPr/>
      <dgm:t>
        <a:bodyPr/>
        <a:lstStyle/>
        <a:p>
          <a:endParaRPr lang="tr-TR"/>
        </a:p>
      </dgm:t>
    </dgm:pt>
    <dgm:pt modelId="{CEE73D26-A357-4D84-8A95-DE210AD9C394}" type="pres">
      <dgm:prSet presAssocID="{CB85E6DB-60E9-423F-96F7-6B335088290F}" presName="spacer" presStyleCnt="0"/>
      <dgm:spPr/>
    </dgm:pt>
    <dgm:pt modelId="{606F898D-8633-4DEB-9807-7722D6635986}" type="pres">
      <dgm:prSet presAssocID="{1FBD0336-8DD5-41D5-9486-97D1F4536FC7}" presName="comp" presStyleCnt="0"/>
      <dgm:spPr/>
    </dgm:pt>
    <dgm:pt modelId="{8A2326E7-97F1-4291-977B-1A4D9E20EBDB}" type="pres">
      <dgm:prSet presAssocID="{1FBD0336-8DD5-41D5-9486-97D1F4536FC7}" presName="box" presStyleLbl="node1" presStyleIdx="2" presStyleCnt="3"/>
      <dgm:spPr/>
      <dgm:t>
        <a:bodyPr/>
        <a:lstStyle/>
        <a:p>
          <a:endParaRPr lang="tr-TR"/>
        </a:p>
      </dgm:t>
    </dgm:pt>
    <dgm:pt modelId="{EECDB4F1-D533-4570-8E85-047ED74557A9}" type="pres">
      <dgm:prSet presAssocID="{1FBD0336-8DD5-41D5-9486-97D1F4536FC7}" presName="img" presStyleLbl="fgImgPlace1" presStyleIdx="2" presStyleCnt="3"/>
      <dgm:spPr/>
    </dgm:pt>
    <dgm:pt modelId="{9DC3750E-621E-43C6-A7D4-E1BD2F14D4E9}" type="pres">
      <dgm:prSet presAssocID="{1FBD0336-8DD5-41D5-9486-97D1F4536FC7}" presName="text" presStyleLbl="node1" presStyleIdx="2" presStyleCnt="3">
        <dgm:presLayoutVars>
          <dgm:bulletEnabled val="1"/>
        </dgm:presLayoutVars>
      </dgm:prSet>
      <dgm:spPr/>
      <dgm:t>
        <a:bodyPr/>
        <a:lstStyle/>
        <a:p>
          <a:endParaRPr lang="tr-TR"/>
        </a:p>
      </dgm:t>
    </dgm:pt>
  </dgm:ptLst>
  <dgm:cxnLst>
    <dgm:cxn modelId="{3BBBE084-7777-4A15-A6EA-1BAE9605635E}" type="presOf" srcId="{C7A8CF67-1645-4CD9-AC8F-5C88C03754CD}" destId="{C5C2134F-D119-46D2-A543-2FF3A1BD75C2}" srcOrd="1" destOrd="0" presId="urn:microsoft.com/office/officeart/2005/8/layout/vList4"/>
    <dgm:cxn modelId="{92EFC40B-BEDB-4517-BC92-A60B655FC85A}" type="presOf" srcId="{2C2397FE-91BA-41A9-95FD-77E436704A32}" destId="{1DE837E4-999A-43E3-B4AD-F06D0A8F020F}" srcOrd="0" destOrd="0" presId="urn:microsoft.com/office/officeart/2005/8/layout/vList4"/>
    <dgm:cxn modelId="{E49EA4EF-B7B0-4B01-A62C-8B8F19D34E82}" type="presOf" srcId="{C7A8CF67-1645-4CD9-AC8F-5C88C03754CD}" destId="{AC724B0D-740F-44F9-90C0-0204552ED529}" srcOrd="0" destOrd="0" presId="urn:microsoft.com/office/officeart/2005/8/layout/vList4"/>
    <dgm:cxn modelId="{21D407D8-99D6-4F7D-B358-FF059E343E29}" type="presOf" srcId="{B474D90E-A9A2-4562-AD39-9A2E64CFA628}" destId="{625E920B-B842-4A55-AA33-8F90D4CC8C4A}" srcOrd="0" destOrd="0" presId="urn:microsoft.com/office/officeart/2005/8/layout/vList4"/>
    <dgm:cxn modelId="{DAC09B8D-1D09-420A-A8CE-E13C89E2F879}" srcId="{B474D90E-A9A2-4562-AD39-9A2E64CFA628}" destId="{2C2397FE-91BA-41A9-95FD-77E436704A32}" srcOrd="1" destOrd="0" parTransId="{72DE82D7-593F-4C8E-97F8-90BC7DE92A13}" sibTransId="{CB85E6DB-60E9-423F-96F7-6B335088290F}"/>
    <dgm:cxn modelId="{279E2C57-2E0E-4133-98A6-B88093A3CBA5}" srcId="{B474D90E-A9A2-4562-AD39-9A2E64CFA628}" destId="{1FBD0336-8DD5-41D5-9486-97D1F4536FC7}" srcOrd="2" destOrd="0" parTransId="{C0A0463E-2BCE-4A91-A0A2-AA77E1A94A87}" sibTransId="{99BA5F26-B3E6-4CCF-B2F7-D86375F72DFA}"/>
    <dgm:cxn modelId="{69F4FEB1-1697-4427-B7CC-721688D53EB8}" type="presOf" srcId="{1FBD0336-8DD5-41D5-9486-97D1F4536FC7}" destId="{9DC3750E-621E-43C6-A7D4-E1BD2F14D4E9}" srcOrd="1" destOrd="0" presId="urn:microsoft.com/office/officeart/2005/8/layout/vList4"/>
    <dgm:cxn modelId="{43EE9830-A2AC-4FF0-BFDD-C960CFCC0F61}" type="presOf" srcId="{1FBD0336-8DD5-41D5-9486-97D1F4536FC7}" destId="{8A2326E7-97F1-4291-977B-1A4D9E20EBDB}" srcOrd="0" destOrd="0" presId="urn:microsoft.com/office/officeart/2005/8/layout/vList4"/>
    <dgm:cxn modelId="{4CEC89BD-BFF8-428B-8616-B2BAB914B88F}" srcId="{B474D90E-A9A2-4562-AD39-9A2E64CFA628}" destId="{C7A8CF67-1645-4CD9-AC8F-5C88C03754CD}" srcOrd="0" destOrd="0" parTransId="{99699BF8-B5D8-43BC-AE80-D92E93F8EE6A}" sibTransId="{A373DD1E-1193-474E-89EE-3001896362AB}"/>
    <dgm:cxn modelId="{57290441-0476-4014-A7D1-D113B1C550F7}" type="presOf" srcId="{2C2397FE-91BA-41A9-95FD-77E436704A32}" destId="{7D9D0518-5059-4561-91EB-4F4B370B947A}" srcOrd="1" destOrd="0" presId="urn:microsoft.com/office/officeart/2005/8/layout/vList4"/>
    <dgm:cxn modelId="{A0EFD9DC-6134-46A0-9DA8-2E491992A98A}" type="presParOf" srcId="{625E920B-B842-4A55-AA33-8F90D4CC8C4A}" destId="{A8013F50-97BC-456D-B647-C6A60E9DF5D1}" srcOrd="0" destOrd="0" presId="urn:microsoft.com/office/officeart/2005/8/layout/vList4"/>
    <dgm:cxn modelId="{8ECD4198-4E4B-4F76-8730-5F3251A78C85}" type="presParOf" srcId="{A8013F50-97BC-456D-B647-C6A60E9DF5D1}" destId="{AC724B0D-740F-44F9-90C0-0204552ED529}" srcOrd="0" destOrd="0" presId="urn:microsoft.com/office/officeart/2005/8/layout/vList4"/>
    <dgm:cxn modelId="{9664B9CD-0992-41B5-A636-56976BB6047E}" type="presParOf" srcId="{A8013F50-97BC-456D-B647-C6A60E9DF5D1}" destId="{55437FB1-C18A-423F-B356-9745A9707B91}" srcOrd="1" destOrd="0" presId="urn:microsoft.com/office/officeart/2005/8/layout/vList4"/>
    <dgm:cxn modelId="{E3EBA69E-1277-4CB1-BB6F-3CBB97F5FF7C}" type="presParOf" srcId="{A8013F50-97BC-456D-B647-C6A60E9DF5D1}" destId="{C5C2134F-D119-46D2-A543-2FF3A1BD75C2}" srcOrd="2" destOrd="0" presId="urn:microsoft.com/office/officeart/2005/8/layout/vList4"/>
    <dgm:cxn modelId="{33A28AEE-C1E7-4374-AE88-FFE3A7664F50}" type="presParOf" srcId="{625E920B-B842-4A55-AA33-8F90D4CC8C4A}" destId="{77EF9860-2A2E-4877-90C2-090820F7C4E8}" srcOrd="1" destOrd="0" presId="urn:microsoft.com/office/officeart/2005/8/layout/vList4"/>
    <dgm:cxn modelId="{95803E54-0D1A-4D9C-B0C6-66E82CDBF805}" type="presParOf" srcId="{625E920B-B842-4A55-AA33-8F90D4CC8C4A}" destId="{8E06937C-369B-45A3-9A5B-82B9DAEDF526}" srcOrd="2" destOrd="0" presId="urn:microsoft.com/office/officeart/2005/8/layout/vList4"/>
    <dgm:cxn modelId="{6693E879-1593-4A66-BD3B-ADAE2ADE88E7}" type="presParOf" srcId="{8E06937C-369B-45A3-9A5B-82B9DAEDF526}" destId="{1DE837E4-999A-43E3-B4AD-F06D0A8F020F}" srcOrd="0" destOrd="0" presId="urn:microsoft.com/office/officeart/2005/8/layout/vList4"/>
    <dgm:cxn modelId="{03A33AB1-38A6-4E26-9C6C-C82657697E45}" type="presParOf" srcId="{8E06937C-369B-45A3-9A5B-82B9DAEDF526}" destId="{A66109F0-EBB7-4782-90D4-2A374481D7D8}" srcOrd="1" destOrd="0" presId="urn:microsoft.com/office/officeart/2005/8/layout/vList4"/>
    <dgm:cxn modelId="{0E4587FE-9EF2-4681-84A4-C7E70953075D}" type="presParOf" srcId="{8E06937C-369B-45A3-9A5B-82B9DAEDF526}" destId="{7D9D0518-5059-4561-91EB-4F4B370B947A}" srcOrd="2" destOrd="0" presId="urn:microsoft.com/office/officeart/2005/8/layout/vList4"/>
    <dgm:cxn modelId="{756F591D-5F9C-45E1-ADAB-1094576624CE}" type="presParOf" srcId="{625E920B-B842-4A55-AA33-8F90D4CC8C4A}" destId="{CEE73D26-A357-4D84-8A95-DE210AD9C394}" srcOrd="3" destOrd="0" presId="urn:microsoft.com/office/officeart/2005/8/layout/vList4"/>
    <dgm:cxn modelId="{8D8B9FA5-58F3-4C7F-A3EA-7FBD64213882}" type="presParOf" srcId="{625E920B-B842-4A55-AA33-8F90D4CC8C4A}" destId="{606F898D-8633-4DEB-9807-7722D6635986}" srcOrd="4" destOrd="0" presId="urn:microsoft.com/office/officeart/2005/8/layout/vList4"/>
    <dgm:cxn modelId="{C803F078-ED5D-43DF-BD9B-342CBCFE511E}" type="presParOf" srcId="{606F898D-8633-4DEB-9807-7722D6635986}" destId="{8A2326E7-97F1-4291-977B-1A4D9E20EBDB}" srcOrd="0" destOrd="0" presId="urn:microsoft.com/office/officeart/2005/8/layout/vList4"/>
    <dgm:cxn modelId="{277E07B6-B689-45CB-9DE8-C39B260DB7EB}" type="presParOf" srcId="{606F898D-8633-4DEB-9807-7722D6635986}" destId="{EECDB4F1-D533-4570-8E85-047ED74557A9}" srcOrd="1" destOrd="0" presId="urn:microsoft.com/office/officeart/2005/8/layout/vList4"/>
    <dgm:cxn modelId="{5042E993-5FF5-4350-B291-BB252B23313B}" type="presParOf" srcId="{606F898D-8633-4DEB-9807-7722D6635986}" destId="{9DC3750E-621E-43C6-A7D4-E1BD2F14D4E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133322-9E1A-4131-90AE-7D6E8301CB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300AFB2-C887-4EC3-AC6E-DF1169F50DA6}">
      <dgm:prSet/>
      <dgm:spPr/>
      <dgm:t>
        <a:bodyPr/>
        <a:lstStyle/>
        <a:p>
          <a:r>
            <a:rPr lang="tr-TR" altLang="tr-TR"/>
            <a:t>GÜNÜMÜZDE SADECE FİNANSAL TABLOLARIN DEĞİL, KURUMSAL YÖNETİM İLKELERİNE UYUM BEYANLARININ VE SÜRDÜRÜLEBİLİRLİK RAPORLARIININ ,ENTEGRE RAPORLARIN DA ŞİRKET PAYDAŞLARINA  AÇIKLANMASI İSTENMEKTEDİR</a:t>
          </a:r>
          <a:endParaRPr lang="tr-TR" altLang="tr-TR" dirty="0"/>
        </a:p>
      </dgm:t>
    </dgm:pt>
    <dgm:pt modelId="{3D123202-9600-4013-8462-2C9B5C32E0BC}" type="parTrans" cxnId="{5D75E940-7D4E-49FD-B833-ECA47FA6D4B3}">
      <dgm:prSet/>
      <dgm:spPr/>
      <dgm:t>
        <a:bodyPr/>
        <a:lstStyle/>
        <a:p>
          <a:endParaRPr lang="tr-TR"/>
        </a:p>
      </dgm:t>
    </dgm:pt>
    <dgm:pt modelId="{62FFA863-CFF4-4B80-ADB0-E0E809F5A160}" type="sibTrans" cxnId="{5D75E940-7D4E-49FD-B833-ECA47FA6D4B3}">
      <dgm:prSet/>
      <dgm:spPr/>
      <dgm:t>
        <a:bodyPr/>
        <a:lstStyle/>
        <a:p>
          <a:endParaRPr lang="tr-TR"/>
        </a:p>
      </dgm:t>
    </dgm:pt>
    <dgm:pt modelId="{7667B40C-6DB0-48DB-A9DC-2E79E0B0D21A}">
      <dgm:prSet/>
      <dgm:spPr>
        <a:solidFill>
          <a:srgbClr val="FF0000"/>
        </a:solidFill>
      </dgm:spPr>
      <dgm:t>
        <a:bodyPr/>
        <a:lstStyle/>
        <a:p>
          <a:r>
            <a:rPr lang="tr-TR" dirty="0"/>
            <a:t>BU RAPORLARIN DA DENETLENMESİ , RAPORLARDA SUNULAN BİLGİLERE OLAN GÜVENİ ARTIRACAKTIR</a:t>
          </a:r>
        </a:p>
      </dgm:t>
    </dgm:pt>
    <dgm:pt modelId="{D5D533C9-5239-4855-AAD1-1DB6FC4CF92D}" type="parTrans" cxnId="{EFE92AB9-D3E1-48E4-B5F3-D4C7FA546945}">
      <dgm:prSet/>
      <dgm:spPr/>
      <dgm:t>
        <a:bodyPr/>
        <a:lstStyle/>
        <a:p>
          <a:endParaRPr lang="tr-TR"/>
        </a:p>
      </dgm:t>
    </dgm:pt>
    <dgm:pt modelId="{2715C834-2275-466D-B2F0-BAD5397CA5AD}" type="sibTrans" cxnId="{EFE92AB9-D3E1-48E4-B5F3-D4C7FA546945}">
      <dgm:prSet/>
      <dgm:spPr/>
      <dgm:t>
        <a:bodyPr/>
        <a:lstStyle/>
        <a:p>
          <a:endParaRPr lang="tr-TR"/>
        </a:p>
      </dgm:t>
    </dgm:pt>
    <dgm:pt modelId="{123CF99E-3496-472A-9E29-68F939383A74}" type="pres">
      <dgm:prSet presAssocID="{33133322-9E1A-4131-90AE-7D6E8301CB09}" presName="linear" presStyleCnt="0">
        <dgm:presLayoutVars>
          <dgm:animLvl val="lvl"/>
          <dgm:resizeHandles val="exact"/>
        </dgm:presLayoutVars>
      </dgm:prSet>
      <dgm:spPr/>
      <dgm:t>
        <a:bodyPr/>
        <a:lstStyle/>
        <a:p>
          <a:endParaRPr lang="tr-TR"/>
        </a:p>
      </dgm:t>
    </dgm:pt>
    <dgm:pt modelId="{6EB18B20-6166-4643-957F-0A86AF161C5A}" type="pres">
      <dgm:prSet presAssocID="{7300AFB2-C887-4EC3-AC6E-DF1169F50DA6}" presName="parentText" presStyleLbl="node1" presStyleIdx="0" presStyleCnt="2" custLinFactY="-11645" custLinFactNeighborX="1001" custLinFactNeighborY="-100000">
        <dgm:presLayoutVars>
          <dgm:chMax val="0"/>
          <dgm:bulletEnabled val="1"/>
        </dgm:presLayoutVars>
      </dgm:prSet>
      <dgm:spPr/>
      <dgm:t>
        <a:bodyPr/>
        <a:lstStyle/>
        <a:p>
          <a:endParaRPr lang="tr-TR"/>
        </a:p>
      </dgm:t>
    </dgm:pt>
    <dgm:pt modelId="{5CF21260-A3C3-40BB-9961-27F436192A76}" type="pres">
      <dgm:prSet presAssocID="{62FFA863-CFF4-4B80-ADB0-E0E809F5A160}" presName="spacer" presStyleCnt="0"/>
      <dgm:spPr/>
    </dgm:pt>
    <dgm:pt modelId="{542D9F08-C7AB-4256-AE28-3D3F54795D43}" type="pres">
      <dgm:prSet presAssocID="{7667B40C-6DB0-48DB-A9DC-2E79E0B0D21A}" presName="parentText" presStyleLbl="node1" presStyleIdx="1" presStyleCnt="2" custScaleY="61918">
        <dgm:presLayoutVars>
          <dgm:chMax val="0"/>
          <dgm:bulletEnabled val="1"/>
        </dgm:presLayoutVars>
      </dgm:prSet>
      <dgm:spPr/>
      <dgm:t>
        <a:bodyPr/>
        <a:lstStyle/>
        <a:p>
          <a:endParaRPr lang="tr-TR"/>
        </a:p>
      </dgm:t>
    </dgm:pt>
  </dgm:ptLst>
  <dgm:cxnLst>
    <dgm:cxn modelId="{5D75E940-7D4E-49FD-B833-ECA47FA6D4B3}" srcId="{33133322-9E1A-4131-90AE-7D6E8301CB09}" destId="{7300AFB2-C887-4EC3-AC6E-DF1169F50DA6}" srcOrd="0" destOrd="0" parTransId="{3D123202-9600-4013-8462-2C9B5C32E0BC}" sibTransId="{62FFA863-CFF4-4B80-ADB0-E0E809F5A160}"/>
    <dgm:cxn modelId="{EFE92AB9-D3E1-48E4-B5F3-D4C7FA546945}" srcId="{33133322-9E1A-4131-90AE-7D6E8301CB09}" destId="{7667B40C-6DB0-48DB-A9DC-2E79E0B0D21A}" srcOrd="1" destOrd="0" parTransId="{D5D533C9-5239-4855-AAD1-1DB6FC4CF92D}" sibTransId="{2715C834-2275-466D-B2F0-BAD5397CA5AD}"/>
    <dgm:cxn modelId="{B94F8F04-42B4-4A9A-A2F0-F0B5FB12C6C2}" type="presOf" srcId="{33133322-9E1A-4131-90AE-7D6E8301CB09}" destId="{123CF99E-3496-472A-9E29-68F939383A74}" srcOrd="0" destOrd="0" presId="urn:microsoft.com/office/officeart/2005/8/layout/vList2"/>
    <dgm:cxn modelId="{A5CD9340-2A7C-463D-A1AD-82F5D8CA8AF2}" type="presOf" srcId="{7300AFB2-C887-4EC3-AC6E-DF1169F50DA6}" destId="{6EB18B20-6166-4643-957F-0A86AF161C5A}" srcOrd="0" destOrd="0" presId="urn:microsoft.com/office/officeart/2005/8/layout/vList2"/>
    <dgm:cxn modelId="{ADF95E3F-A8F3-4AF0-8D9C-40FB395EFC93}" type="presOf" srcId="{7667B40C-6DB0-48DB-A9DC-2E79E0B0D21A}" destId="{542D9F08-C7AB-4256-AE28-3D3F54795D43}" srcOrd="0" destOrd="0" presId="urn:microsoft.com/office/officeart/2005/8/layout/vList2"/>
    <dgm:cxn modelId="{BA63AD77-C0B0-4092-9A22-579210D039B7}" type="presParOf" srcId="{123CF99E-3496-472A-9E29-68F939383A74}" destId="{6EB18B20-6166-4643-957F-0A86AF161C5A}" srcOrd="0" destOrd="0" presId="urn:microsoft.com/office/officeart/2005/8/layout/vList2"/>
    <dgm:cxn modelId="{2B77AAF1-49BB-4FAD-89B4-565952C67158}" type="presParOf" srcId="{123CF99E-3496-472A-9E29-68F939383A74}" destId="{5CF21260-A3C3-40BB-9961-27F436192A76}" srcOrd="1" destOrd="0" presId="urn:microsoft.com/office/officeart/2005/8/layout/vList2"/>
    <dgm:cxn modelId="{DB2BD775-0427-4CE9-9CC9-2D5FD15D1B4D}" type="presParOf" srcId="{123CF99E-3496-472A-9E29-68F939383A74}" destId="{542D9F08-C7AB-4256-AE28-3D3F54795D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908B2-EA03-4D9B-8C95-7B87DF217A5A}" type="doc">
      <dgm:prSet loTypeId="urn:microsoft.com/office/officeart/2005/8/layout/venn1" loCatId="relationship" qsTypeId="urn:microsoft.com/office/officeart/2005/8/quickstyle/simple1" qsCatId="simple" csTypeId="urn:microsoft.com/office/officeart/2005/8/colors/accent1_2" csCatId="accent1" phldr="1"/>
      <dgm:spPr/>
    </dgm:pt>
    <dgm:pt modelId="{1730608C-0638-412F-9369-8C220C57CC08}">
      <dgm:prSet phldrT="[Metin]"/>
      <dgm:spPr/>
      <dgm:t>
        <a:bodyPr/>
        <a:lstStyle/>
        <a:p>
          <a:r>
            <a:rPr lang="tr-TR" dirty="0"/>
            <a:t>KURUMSAL SÜRDÜRÜLEBİLİRLİK</a:t>
          </a:r>
        </a:p>
      </dgm:t>
    </dgm:pt>
    <dgm:pt modelId="{E653857C-796E-43CE-9B2F-3D8AF917C66F}" type="parTrans" cxnId="{01D2F1A8-7520-4FA2-B840-63620BA1C943}">
      <dgm:prSet/>
      <dgm:spPr/>
      <dgm:t>
        <a:bodyPr/>
        <a:lstStyle/>
        <a:p>
          <a:endParaRPr lang="tr-TR"/>
        </a:p>
      </dgm:t>
    </dgm:pt>
    <dgm:pt modelId="{4B9DF85A-F6BD-4119-A941-5DCC250F1219}" type="sibTrans" cxnId="{01D2F1A8-7520-4FA2-B840-63620BA1C943}">
      <dgm:prSet/>
      <dgm:spPr/>
      <dgm:t>
        <a:bodyPr/>
        <a:lstStyle/>
        <a:p>
          <a:endParaRPr lang="tr-TR"/>
        </a:p>
      </dgm:t>
    </dgm:pt>
    <dgm:pt modelId="{18A08E5B-F961-482F-B149-EB02578F52B2}">
      <dgm:prSet phldrT="[Metin]"/>
      <dgm:spPr/>
      <dgm:t>
        <a:bodyPr/>
        <a:lstStyle/>
        <a:p>
          <a:r>
            <a:rPr lang="tr-TR" dirty="0"/>
            <a:t>ETİK KURALLARA UYUM</a:t>
          </a:r>
        </a:p>
      </dgm:t>
    </dgm:pt>
    <dgm:pt modelId="{D9B8B130-F786-4582-B3B2-09DC818CC265}" type="parTrans" cxnId="{692BA7C5-6D4F-4ED2-8F14-EB8B91D11B31}">
      <dgm:prSet/>
      <dgm:spPr/>
      <dgm:t>
        <a:bodyPr/>
        <a:lstStyle/>
        <a:p>
          <a:endParaRPr lang="tr-TR"/>
        </a:p>
      </dgm:t>
    </dgm:pt>
    <dgm:pt modelId="{D051DD0F-AAFF-4955-8FD7-9B18C07E5617}" type="sibTrans" cxnId="{692BA7C5-6D4F-4ED2-8F14-EB8B91D11B31}">
      <dgm:prSet/>
      <dgm:spPr/>
      <dgm:t>
        <a:bodyPr/>
        <a:lstStyle/>
        <a:p>
          <a:endParaRPr lang="tr-TR"/>
        </a:p>
      </dgm:t>
    </dgm:pt>
    <dgm:pt modelId="{62962676-D303-4F16-A972-4ECE5E193851}">
      <dgm:prSet phldrT="[Metin]"/>
      <dgm:spPr/>
      <dgm:t>
        <a:bodyPr/>
        <a:lstStyle/>
        <a:p>
          <a:r>
            <a:rPr lang="tr-TR" dirty="0"/>
            <a:t>ETKİN RAPORLAMA</a:t>
          </a:r>
        </a:p>
      </dgm:t>
    </dgm:pt>
    <dgm:pt modelId="{F99754D6-0EFD-4DE8-A684-5CA58CD9B10E}" type="parTrans" cxnId="{B55C1A4F-48E4-4CAB-B3C7-743318472292}">
      <dgm:prSet/>
      <dgm:spPr/>
      <dgm:t>
        <a:bodyPr/>
        <a:lstStyle/>
        <a:p>
          <a:endParaRPr lang="tr-TR"/>
        </a:p>
      </dgm:t>
    </dgm:pt>
    <dgm:pt modelId="{5374BDFA-1494-4A08-960A-C88D4D218913}" type="sibTrans" cxnId="{B55C1A4F-48E4-4CAB-B3C7-743318472292}">
      <dgm:prSet/>
      <dgm:spPr/>
      <dgm:t>
        <a:bodyPr/>
        <a:lstStyle/>
        <a:p>
          <a:endParaRPr lang="tr-TR"/>
        </a:p>
      </dgm:t>
    </dgm:pt>
    <dgm:pt modelId="{953CD2D0-3A3A-4521-8B95-95E7E2D699B0}">
      <dgm:prSet/>
      <dgm:spPr/>
      <dgm:t>
        <a:bodyPr/>
        <a:lstStyle/>
        <a:p>
          <a:r>
            <a:rPr lang="tr-TR"/>
            <a:t>KURUMSAL YÖNETİM İLKELERİNE UYUM</a:t>
          </a:r>
          <a:endParaRPr lang="tr-TR" dirty="0"/>
        </a:p>
      </dgm:t>
    </dgm:pt>
    <dgm:pt modelId="{36F29577-1833-4CE8-983F-909047903793}" type="parTrans" cxnId="{4F447121-7F62-476B-8654-67D4A7F7756E}">
      <dgm:prSet/>
      <dgm:spPr/>
      <dgm:t>
        <a:bodyPr/>
        <a:lstStyle/>
        <a:p>
          <a:endParaRPr lang="tr-TR"/>
        </a:p>
      </dgm:t>
    </dgm:pt>
    <dgm:pt modelId="{B308223D-B154-4614-8D6E-99A199E4E5BE}" type="sibTrans" cxnId="{4F447121-7F62-476B-8654-67D4A7F7756E}">
      <dgm:prSet/>
      <dgm:spPr/>
      <dgm:t>
        <a:bodyPr/>
        <a:lstStyle/>
        <a:p>
          <a:endParaRPr lang="tr-TR"/>
        </a:p>
      </dgm:t>
    </dgm:pt>
    <dgm:pt modelId="{2AA071C3-5F9E-4CE2-8F08-3E7061E636F0}" type="pres">
      <dgm:prSet presAssocID="{823908B2-EA03-4D9B-8C95-7B87DF217A5A}" presName="compositeShape" presStyleCnt="0">
        <dgm:presLayoutVars>
          <dgm:chMax val="7"/>
          <dgm:dir/>
          <dgm:resizeHandles val="exact"/>
        </dgm:presLayoutVars>
      </dgm:prSet>
      <dgm:spPr/>
    </dgm:pt>
    <dgm:pt modelId="{15FCF52D-60DD-4FE9-926B-F03B39FF9E20}" type="pres">
      <dgm:prSet presAssocID="{1730608C-0638-412F-9369-8C220C57CC08}" presName="circ1" presStyleLbl="vennNode1" presStyleIdx="0" presStyleCnt="4"/>
      <dgm:spPr/>
      <dgm:t>
        <a:bodyPr/>
        <a:lstStyle/>
        <a:p>
          <a:endParaRPr lang="tr-TR"/>
        </a:p>
      </dgm:t>
    </dgm:pt>
    <dgm:pt modelId="{E0DFD472-714D-4976-B452-A6F08E8E1EB8}" type="pres">
      <dgm:prSet presAssocID="{1730608C-0638-412F-9369-8C220C57CC08}" presName="circ1Tx" presStyleLbl="revTx" presStyleIdx="0" presStyleCnt="0">
        <dgm:presLayoutVars>
          <dgm:chMax val="0"/>
          <dgm:chPref val="0"/>
          <dgm:bulletEnabled val="1"/>
        </dgm:presLayoutVars>
      </dgm:prSet>
      <dgm:spPr/>
      <dgm:t>
        <a:bodyPr/>
        <a:lstStyle/>
        <a:p>
          <a:endParaRPr lang="tr-TR"/>
        </a:p>
      </dgm:t>
    </dgm:pt>
    <dgm:pt modelId="{8554B87A-4632-49F5-AE8C-B755434A0F3A}" type="pres">
      <dgm:prSet presAssocID="{18A08E5B-F961-482F-B149-EB02578F52B2}" presName="circ2" presStyleLbl="vennNode1" presStyleIdx="1" presStyleCnt="4"/>
      <dgm:spPr/>
      <dgm:t>
        <a:bodyPr/>
        <a:lstStyle/>
        <a:p>
          <a:endParaRPr lang="tr-TR"/>
        </a:p>
      </dgm:t>
    </dgm:pt>
    <dgm:pt modelId="{7D465504-38AF-4300-82A9-1903B1E3A7C3}" type="pres">
      <dgm:prSet presAssocID="{18A08E5B-F961-482F-B149-EB02578F52B2}" presName="circ2Tx" presStyleLbl="revTx" presStyleIdx="0" presStyleCnt="0">
        <dgm:presLayoutVars>
          <dgm:chMax val="0"/>
          <dgm:chPref val="0"/>
          <dgm:bulletEnabled val="1"/>
        </dgm:presLayoutVars>
      </dgm:prSet>
      <dgm:spPr/>
      <dgm:t>
        <a:bodyPr/>
        <a:lstStyle/>
        <a:p>
          <a:endParaRPr lang="tr-TR"/>
        </a:p>
      </dgm:t>
    </dgm:pt>
    <dgm:pt modelId="{A1FA3DB1-9D27-4121-9CF4-A60FFE9B2F5A}" type="pres">
      <dgm:prSet presAssocID="{62962676-D303-4F16-A972-4ECE5E193851}" presName="circ3" presStyleLbl="vennNode1" presStyleIdx="2" presStyleCnt="4" custLinFactNeighborX="-4073" custLinFactNeighborY="5413"/>
      <dgm:spPr/>
      <dgm:t>
        <a:bodyPr/>
        <a:lstStyle/>
        <a:p>
          <a:endParaRPr lang="tr-TR"/>
        </a:p>
      </dgm:t>
    </dgm:pt>
    <dgm:pt modelId="{51445DDA-5E61-4C62-A2DE-C591521B8302}" type="pres">
      <dgm:prSet presAssocID="{62962676-D303-4F16-A972-4ECE5E193851}" presName="circ3Tx" presStyleLbl="revTx" presStyleIdx="0" presStyleCnt="0">
        <dgm:presLayoutVars>
          <dgm:chMax val="0"/>
          <dgm:chPref val="0"/>
          <dgm:bulletEnabled val="1"/>
        </dgm:presLayoutVars>
      </dgm:prSet>
      <dgm:spPr/>
      <dgm:t>
        <a:bodyPr/>
        <a:lstStyle/>
        <a:p>
          <a:endParaRPr lang="tr-TR"/>
        </a:p>
      </dgm:t>
    </dgm:pt>
    <dgm:pt modelId="{31C008AB-4C11-4F15-B5AF-239B69AFFF5F}" type="pres">
      <dgm:prSet presAssocID="{953CD2D0-3A3A-4521-8B95-95E7E2D699B0}" presName="circ4" presStyleLbl="vennNode1" presStyleIdx="3" presStyleCnt="4"/>
      <dgm:spPr/>
      <dgm:t>
        <a:bodyPr/>
        <a:lstStyle/>
        <a:p>
          <a:endParaRPr lang="tr-TR"/>
        </a:p>
      </dgm:t>
    </dgm:pt>
    <dgm:pt modelId="{BAD900FA-F7A2-477A-9B88-E21E9AC4BE5D}" type="pres">
      <dgm:prSet presAssocID="{953CD2D0-3A3A-4521-8B95-95E7E2D699B0}" presName="circ4Tx" presStyleLbl="revTx" presStyleIdx="0" presStyleCnt="0">
        <dgm:presLayoutVars>
          <dgm:chMax val="0"/>
          <dgm:chPref val="0"/>
          <dgm:bulletEnabled val="1"/>
        </dgm:presLayoutVars>
      </dgm:prSet>
      <dgm:spPr/>
      <dgm:t>
        <a:bodyPr/>
        <a:lstStyle/>
        <a:p>
          <a:endParaRPr lang="tr-TR"/>
        </a:p>
      </dgm:t>
    </dgm:pt>
  </dgm:ptLst>
  <dgm:cxnLst>
    <dgm:cxn modelId="{1626786D-598C-4252-A07B-EADC06095B7F}" type="presOf" srcId="{953CD2D0-3A3A-4521-8B95-95E7E2D699B0}" destId="{31C008AB-4C11-4F15-B5AF-239B69AFFF5F}" srcOrd="0" destOrd="0" presId="urn:microsoft.com/office/officeart/2005/8/layout/venn1"/>
    <dgm:cxn modelId="{4DDF8259-2E5C-4954-9ED9-A7B86EFB0046}" type="presOf" srcId="{1730608C-0638-412F-9369-8C220C57CC08}" destId="{E0DFD472-714D-4976-B452-A6F08E8E1EB8}" srcOrd="1" destOrd="0" presId="urn:microsoft.com/office/officeart/2005/8/layout/venn1"/>
    <dgm:cxn modelId="{904F3FF6-A283-4BC7-88B9-1C40395385F0}" type="presOf" srcId="{1730608C-0638-412F-9369-8C220C57CC08}" destId="{15FCF52D-60DD-4FE9-926B-F03B39FF9E20}" srcOrd="0" destOrd="0" presId="urn:microsoft.com/office/officeart/2005/8/layout/venn1"/>
    <dgm:cxn modelId="{158E8BB2-D5E3-44F7-BC57-045F73052B54}" type="presOf" srcId="{823908B2-EA03-4D9B-8C95-7B87DF217A5A}" destId="{2AA071C3-5F9E-4CE2-8F08-3E7061E636F0}" srcOrd="0" destOrd="0" presId="urn:microsoft.com/office/officeart/2005/8/layout/venn1"/>
    <dgm:cxn modelId="{36ED2B1E-0AEA-48AB-9834-3C19ECD1CCD1}" type="presOf" srcId="{953CD2D0-3A3A-4521-8B95-95E7E2D699B0}" destId="{BAD900FA-F7A2-477A-9B88-E21E9AC4BE5D}" srcOrd="1" destOrd="0" presId="urn:microsoft.com/office/officeart/2005/8/layout/venn1"/>
    <dgm:cxn modelId="{4B74CCE2-E305-447B-8BCB-CA664BB47BAF}" type="presOf" srcId="{62962676-D303-4F16-A972-4ECE5E193851}" destId="{A1FA3DB1-9D27-4121-9CF4-A60FFE9B2F5A}" srcOrd="0" destOrd="0" presId="urn:microsoft.com/office/officeart/2005/8/layout/venn1"/>
    <dgm:cxn modelId="{B55C1A4F-48E4-4CAB-B3C7-743318472292}" srcId="{823908B2-EA03-4D9B-8C95-7B87DF217A5A}" destId="{62962676-D303-4F16-A972-4ECE5E193851}" srcOrd="2" destOrd="0" parTransId="{F99754D6-0EFD-4DE8-A684-5CA58CD9B10E}" sibTransId="{5374BDFA-1494-4A08-960A-C88D4D218913}"/>
    <dgm:cxn modelId="{4D5344D9-8494-416A-9348-F11E40F64311}" type="presOf" srcId="{18A08E5B-F961-482F-B149-EB02578F52B2}" destId="{7D465504-38AF-4300-82A9-1903B1E3A7C3}" srcOrd="1" destOrd="0" presId="urn:microsoft.com/office/officeart/2005/8/layout/venn1"/>
    <dgm:cxn modelId="{692BA7C5-6D4F-4ED2-8F14-EB8B91D11B31}" srcId="{823908B2-EA03-4D9B-8C95-7B87DF217A5A}" destId="{18A08E5B-F961-482F-B149-EB02578F52B2}" srcOrd="1" destOrd="0" parTransId="{D9B8B130-F786-4582-B3B2-09DC818CC265}" sibTransId="{D051DD0F-AAFF-4955-8FD7-9B18C07E5617}"/>
    <dgm:cxn modelId="{4F61560B-4141-418A-8A0A-70478722AFC0}" type="presOf" srcId="{62962676-D303-4F16-A972-4ECE5E193851}" destId="{51445DDA-5E61-4C62-A2DE-C591521B8302}" srcOrd="1" destOrd="0" presId="urn:microsoft.com/office/officeart/2005/8/layout/venn1"/>
    <dgm:cxn modelId="{4F447121-7F62-476B-8654-67D4A7F7756E}" srcId="{823908B2-EA03-4D9B-8C95-7B87DF217A5A}" destId="{953CD2D0-3A3A-4521-8B95-95E7E2D699B0}" srcOrd="3" destOrd="0" parTransId="{36F29577-1833-4CE8-983F-909047903793}" sibTransId="{B308223D-B154-4614-8D6E-99A199E4E5BE}"/>
    <dgm:cxn modelId="{9E50FEC5-CC9F-4554-89AD-E9BC2C3A3009}" type="presOf" srcId="{18A08E5B-F961-482F-B149-EB02578F52B2}" destId="{8554B87A-4632-49F5-AE8C-B755434A0F3A}" srcOrd="0" destOrd="0" presId="urn:microsoft.com/office/officeart/2005/8/layout/venn1"/>
    <dgm:cxn modelId="{01D2F1A8-7520-4FA2-B840-63620BA1C943}" srcId="{823908B2-EA03-4D9B-8C95-7B87DF217A5A}" destId="{1730608C-0638-412F-9369-8C220C57CC08}" srcOrd="0" destOrd="0" parTransId="{E653857C-796E-43CE-9B2F-3D8AF917C66F}" sibTransId="{4B9DF85A-F6BD-4119-A941-5DCC250F1219}"/>
    <dgm:cxn modelId="{05D66C5D-52A0-4B34-A8C8-3308860BBA99}" type="presParOf" srcId="{2AA071C3-5F9E-4CE2-8F08-3E7061E636F0}" destId="{15FCF52D-60DD-4FE9-926B-F03B39FF9E20}" srcOrd="0" destOrd="0" presId="urn:microsoft.com/office/officeart/2005/8/layout/venn1"/>
    <dgm:cxn modelId="{6E3EB34D-E5AA-408B-956D-0A5CB1B16B5F}" type="presParOf" srcId="{2AA071C3-5F9E-4CE2-8F08-3E7061E636F0}" destId="{E0DFD472-714D-4976-B452-A6F08E8E1EB8}" srcOrd="1" destOrd="0" presId="urn:microsoft.com/office/officeart/2005/8/layout/venn1"/>
    <dgm:cxn modelId="{4CF80411-70E4-4AA3-9A75-5D79B02D9F48}" type="presParOf" srcId="{2AA071C3-5F9E-4CE2-8F08-3E7061E636F0}" destId="{8554B87A-4632-49F5-AE8C-B755434A0F3A}" srcOrd="2" destOrd="0" presId="urn:microsoft.com/office/officeart/2005/8/layout/venn1"/>
    <dgm:cxn modelId="{9F6FB41A-6120-4371-BA89-EDFFCE4EE179}" type="presParOf" srcId="{2AA071C3-5F9E-4CE2-8F08-3E7061E636F0}" destId="{7D465504-38AF-4300-82A9-1903B1E3A7C3}" srcOrd="3" destOrd="0" presId="urn:microsoft.com/office/officeart/2005/8/layout/venn1"/>
    <dgm:cxn modelId="{D3AB38F4-0542-4E85-8D8A-B906212679D5}" type="presParOf" srcId="{2AA071C3-5F9E-4CE2-8F08-3E7061E636F0}" destId="{A1FA3DB1-9D27-4121-9CF4-A60FFE9B2F5A}" srcOrd="4" destOrd="0" presId="urn:microsoft.com/office/officeart/2005/8/layout/venn1"/>
    <dgm:cxn modelId="{E32CE809-0915-495F-A596-87A52B547498}" type="presParOf" srcId="{2AA071C3-5F9E-4CE2-8F08-3E7061E636F0}" destId="{51445DDA-5E61-4C62-A2DE-C591521B8302}" srcOrd="5" destOrd="0" presId="urn:microsoft.com/office/officeart/2005/8/layout/venn1"/>
    <dgm:cxn modelId="{9B715F33-6B13-43F2-AC71-F6DD361659FD}" type="presParOf" srcId="{2AA071C3-5F9E-4CE2-8F08-3E7061E636F0}" destId="{31C008AB-4C11-4F15-B5AF-239B69AFFF5F}" srcOrd="6" destOrd="0" presId="urn:microsoft.com/office/officeart/2005/8/layout/venn1"/>
    <dgm:cxn modelId="{E0F8B0EE-B746-4891-A3A5-48EDD100A8C2}" type="presParOf" srcId="{2AA071C3-5F9E-4CE2-8F08-3E7061E636F0}" destId="{BAD900FA-F7A2-477A-9B88-E21E9AC4BE5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394906-EFE6-4BC8-9D21-13613157ECD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32FF53DB-421D-4DEA-AE0D-FAAC9C148163}">
      <dgm:prSet phldrT="[Text]" custT="1"/>
      <dgm:spPr/>
      <dgm:t>
        <a:bodyPr/>
        <a:lstStyle/>
        <a:p>
          <a:endParaRPr lang="en-GB" sz="2400" dirty="0">
            <a:latin typeface="Calibri" pitchFamily="34" charset="0"/>
          </a:endParaRPr>
        </a:p>
      </dgm:t>
    </dgm:pt>
    <dgm:pt modelId="{C5D87A7A-4EF0-445D-AB09-2F612CB18B03}" type="parTrans" cxnId="{2B01E755-93DB-4B6F-84F1-B5AA30A4C8DA}">
      <dgm:prSet/>
      <dgm:spPr/>
      <dgm:t>
        <a:bodyPr/>
        <a:lstStyle/>
        <a:p>
          <a:endParaRPr lang="en-GB"/>
        </a:p>
      </dgm:t>
    </dgm:pt>
    <dgm:pt modelId="{4B63BB64-F85D-4285-BC32-E327AB6DBEBD}" type="sibTrans" cxnId="{2B01E755-93DB-4B6F-84F1-B5AA30A4C8DA}">
      <dgm:prSet/>
      <dgm:spPr/>
      <dgm:t>
        <a:bodyPr/>
        <a:lstStyle/>
        <a:p>
          <a:endParaRPr lang="en-GB"/>
        </a:p>
      </dgm:t>
    </dgm:pt>
    <dgm:pt modelId="{C636BCB9-F6D1-46D2-87C3-D559106D11C9}">
      <dgm:prSet phldrT="[Text]" custT="1"/>
      <dgm:spPr/>
      <dgm:t>
        <a:bodyPr/>
        <a:lstStyle/>
        <a:p>
          <a:r>
            <a:rPr lang="tr-TR" sz="4800"/>
            <a:t>Şeffaflık</a:t>
          </a:r>
          <a:endParaRPr lang="en-GB" sz="4800" dirty="0"/>
        </a:p>
      </dgm:t>
    </dgm:pt>
    <dgm:pt modelId="{7DE0E0C8-9A21-4D84-9199-C7D8BF3BD592}" type="parTrans" cxnId="{69D79593-2F39-4619-A2DF-7464EBA4D8BD}">
      <dgm:prSet/>
      <dgm:spPr/>
      <dgm:t>
        <a:bodyPr/>
        <a:lstStyle/>
        <a:p>
          <a:endParaRPr lang="en-GB"/>
        </a:p>
      </dgm:t>
    </dgm:pt>
    <dgm:pt modelId="{7D53B806-2803-4D85-A238-C7F2347FCAD7}" type="sibTrans" cxnId="{69D79593-2F39-4619-A2DF-7464EBA4D8BD}">
      <dgm:prSet/>
      <dgm:spPr/>
      <dgm:t>
        <a:bodyPr/>
        <a:lstStyle/>
        <a:p>
          <a:endParaRPr lang="en-GB"/>
        </a:p>
      </dgm:t>
    </dgm:pt>
    <dgm:pt modelId="{D27A4702-1DB7-4B5E-AD0E-F1834B2F311B}">
      <dgm:prSet phldrT="[Text]" custT="1"/>
      <dgm:spPr/>
      <dgm:t>
        <a:bodyPr/>
        <a:lstStyle/>
        <a:p>
          <a:endParaRPr lang="en-GB" sz="2400" dirty="0">
            <a:latin typeface="Calibri" pitchFamily="34" charset="0"/>
          </a:endParaRPr>
        </a:p>
      </dgm:t>
    </dgm:pt>
    <dgm:pt modelId="{ABFE2937-E5E5-4B92-8E05-FF5B65FF2183}" type="parTrans" cxnId="{D8F0EA24-EF78-43F4-A271-6751B5AF9D50}">
      <dgm:prSet/>
      <dgm:spPr/>
      <dgm:t>
        <a:bodyPr/>
        <a:lstStyle/>
        <a:p>
          <a:endParaRPr lang="en-GB"/>
        </a:p>
      </dgm:t>
    </dgm:pt>
    <dgm:pt modelId="{F357091C-E7A7-4E51-BEA2-D9E5583479A9}" type="sibTrans" cxnId="{D8F0EA24-EF78-43F4-A271-6751B5AF9D50}">
      <dgm:prSet/>
      <dgm:spPr/>
      <dgm:t>
        <a:bodyPr/>
        <a:lstStyle/>
        <a:p>
          <a:endParaRPr lang="en-GB"/>
        </a:p>
      </dgm:t>
    </dgm:pt>
    <dgm:pt modelId="{CA9C5089-EFCD-4EAF-99A9-3717D4B32315}">
      <dgm:prSet phldrT="[Text]" custT="1"/>
      <dgm:spPr/>
      <dgm:t>
        <a:bodyPr/>
        <a:lstStyle/>
        <a:p>
          <a:r>
            <a:rPr lang="tr-TR" sz="4800" dirty="0"/>
            <a:t>Sorumluluk</a:t>
          </a:r>
          <a:endParaRPr lang="en-GB" sz="4800" dirty="0"/>
        </a:p>
      </dgm:t>
    </dgm:pt>
    <dgm:pt modelId="{A35904D9-F9A7-45AC-9E6C-8527BA30A357}" type="parTrans" cxnId="{32A1E9EE-4928-4169-9147-FD864E28D5FF}">
      <dgm:prSet/>
      <dgm:spPr/>
      <dgm:t>
        <a:bodyPr/>
        <a:lstStyle/>
        <a:p>
          <a:endParaRPr lang="en-GB"/>
        </a:p>
      </dgm:t>
    </dgm:pt>
    <dgm:pt modelId="{8B80C1F8-5BA3-4FB8-8D7E-34D788341DD2}" type="sibTrans" cxnId="{32A1E9EE-4928-4169-9147-FD864E28D5FF}">
      <dgm:prSet/>
      <dgm:spPr/>
      <dgm:t>
        <a:bodyPr/>
        <a:lstStyle/>
        <a:p>
          <a:endParaRPr lang="en-GB"/>
        </a:p>
      </dgm:t>
    </dgm:pt>
    <dgm:pt modelId="{8B5B920E-B88B-4039-AF49-5DDE2E5B6342}">
      <dgm:prSet phldrT="[Text]" custT="1"/>
      <dgm:spPr/>
      <dgm:t>
        <a:bodyPr/>
        <a:lstStyle/>
        <a:p>
          <a:r>
            <a:rPr lang="tr-TR" sz="4800" dirty="0"/>
            <a:t>Hesap verilebilirlik</a:t>
          </a:r>
          <a:endParaRPr lang="en-GB" sz="4800" dirty="0"/>
        </a:p>
      </dgm:t>
    </dgm:pt>
    <dgm:pt modelId="{2DE8FE7E-CDBD-40B6-81DF-4DA7BDD8BB51}" type="sibTrans" cxnId="{6712028D-37EF-49F8-90CC-5C46362BC3D3}">
      <dgm:prSet/>
      <dgm:spPr/>
      <dgm:t>
        <a:bodyPr/>
        <a:lstStyle/>
        <a:p>
          <a:endParaRPr lang="en-GB"/>
        </a:p>
      </dgm:t>
    </dgm:pt>
    <dgm:pt modelId="{4DD4EECC-42D1-4F1E-992A-932F761890D7}" type="parTrans" cxnId="{6712028D-37EF-49F8-90CC-5C46362BC3D3}">
      <dgm:prSet/>
      <dgm:spPr/>
      <dgm:t>
        <a:bodyPr/>
        <a:lstStyle/>
        <a:p>
          <a:endParaRPr lang="en-GB"/>
        </a:p>
      </dgm:t>
    </dgm:pt>
    <dgm:pt modelId="{81DC91DC-6905-433B-99BF-C4ACFFDB82BB}">
      <dgm:prSet phldrT="[Text]" custT="1"/>
      <dgm:spPr/>
      <dgm:t>
        <a:bodyPr/>
        <a:lstStyle/>
        <a:p>
          <a:endParaRPr lang="en-GB" sz="2400" dirty="0">
            <a:latin typeface="Calibri" pitchFamily="34" charset="0"/>
          </a:endParaRPr>
        </a:p>
      </dgm:t>
    </dgm:pt>
    <dgm:pt modelId="{5B469849-BBE8-4D8F-BF41-5481506F1585}" type="sibTrans" cxnId="{0D9B58D0-559D-4AE2-85A3-15343CCD926D}">
      <dgm:prSet/>
      <dgm:spPr/>
      <dgm:t>
        <a:bodyPr/>
        <a:lstStyle/>
        <a:p>
          <a:endParaRPr lang="en-GB"/>
        </a:p>
      </dgm:t>
    </dgm:pt>
    <dgm:pt modelId="{8DFB1F52-58A3-414F-84AE-3769328EBAA2}" type="parTrans" cxnId="{0D9B58D0-559D-4AE2-85A3-15343CCD926D}">
      <dgm:prSet/>
      <dgm:spPr/>
      <dgm:t>
        <a:bodyPr/>
        <a:lstStyle/>
        <a:p>
          <a:endParaRPr lang="en-GB"/>
        </a:p>
      </dgm:t>
    </dgm:pt>
    <dgm:pt modelId="{63336501-3A1C-475C-B3DB-09FC0947BFEB}" type="pres">
      <dgm:prSet presAssocID="{D1394906-EFE6-4BC8-9D21-13613157ECD3}" presName="Name0" presStyleCnt="0">
        <dgm:presLayoutVars>
          <dgm:dir/>
          <dgm:animLvl val="lvl"/>
          <dgm:resizeHandles val="exact"/>
        </dgm:presLayoutVars>
      </dgm:prSet>
      <dgm:spPr/>
      <dgm:t>
        <a:bodyPr/>
        <a:lstStyle/>
        <a:p>
          <a:endParaRPr lang="tr-TR"/>
        </a:p>
      </dgm:t>
    </dgm:pt>
    <dgm:pt modelId="{12B2845E-438B-4ABF-9AC1-EA37CCAF6BD3}" type="pres">
      <dgm:prSet presAssocID="{32FF53DB-421D-4DEA-AE0D-FAAC9C148163}" presName="linNode" presStyleCnt="0"/>
      <dgm:spPr/>
    </dgm:pt>
    <dgm:pt modelId="{AB3D5C04-C1B9-4634-B174-FD3C88875044}" type="pres">
      <dgm:prSet presAssocID="{32FF53DB-421D-4DEA-AE0D-FAAC9C148163}" presName="parentText" presStyleLbl="node1" presStyleIdx="0" presStyleCnt="3">
        <dgm:presLayoutVars>
          <dgm:chMax val="1"/>
          <dgm:bulletEnabled val="1"/>
        </dgm:presLayoutVars>
      </dgm:prSet>
      <dgm:spPr/>
      <dgm:t>
        <a:bodyPr/>
        <a:lstStyle/>
        <a:p>
          <a:endParaRPr lang="tr-TR"/>
        </a:p>
      </dgm:t>
    </dgm:pt>
    <dgm:pt modelId="{1BEE26C1-4B0A-49A2-B99E-C59863BFF7BB}" type="pres">
      <dgm:prSet presAssocID="{32FF53DB-421D-4DEA-AE0D-FAAC9C148163}" presName="descendantText" presStyleLbl="alignAccFollowNode1" presStyleIdx="0" presStyleCnt="3">
        <dgm:presLayoutVars>
          <dgm:bulletEnabled val="1"/>
        </dgm:presLayoutVars>
      </dgm:prSet>
      <dgm:spPr/>
      <dgm:t>
        <a:bodyPr/>
        <a:lstStyle/>
        <a:p>
          <a:endParaRPr lang="tr-TR"/>
        </a:p>
      </dgm:t>
    </dgm:pt>
    <dgm:pt modelId="{BBE2D39B-453C-4F9C-883D-AE14A14534E7}" type="pres">
      <dgm:prSet presAssocID="{4B63BB64-F85D-4285-BC32-E327AB6DBEBD}" presName="sp" presStyleCnt="0"/>
      <dgm:spPr/>
    </dgm:pt>
    <dgm:pt modelId="{E2A0713A-23ED-4D1C-87E3-C40F9D7D73A5}" type="pres">
      <dgm:prSet presAssocID="{D27A4702-1DB7-4B5E-AD0E-F1834B2F311B}" presName="linNode" presStyleCnt="0"/>
      <dgm:spPr/>
    </dgm:pt>
    <dgm:pt modelId="{821503C6-FF88-4FD3-9BC3-FB12FB2C7029}" type="pres">
      <dgm:prSet presAssocID="{D27A4702-1DB7-4B5E-AD0E-F1834B2F311B}" presName="parentText" presStyleLbl="node1" presStyleIdx="1" presStyleCnt="3">
        <dgm:presLayoutVars>
          <dgm:chMax val="1"/>
          <dgm:bulletEnabled val="1"/>
        </dgm:presLayoutVars>
      </dgm:prSet>
      <dgm:spPr/>
      <dgm:t>
        <a:bodyPr/>
        <a:lstStyle/>
        <a:p>
          <a:endParaRPr lang="tr-TR"/>
        </a:p>
      </dgm:t>
    </dgm:pt>
    <dgm:pt modelId="{12C99917-0CCD-4950-936C-E411DE0EF128}" type="pres">
      <dgm:prSet presAssocID="{D27A4702-1DB7-4B5E-AD0E-F1834B2F311B}" presName="descendantText" presStyleLbl="alignAccFollowNode1" presStyleIdx="1" presStyleCnt="3">
        <dgm:presLayoutVars>
          <dgm:bulletEnabled val="1"/>
        </dgm:presLayoutVars>
      </dgm:prSet>
      <dgm:spPr/>
      <dgm:t>
        <a:bodyPr/>
        <a:lstStyle/>
        <a:p>
          <a:endParaRPr lang="tr-TR"/>
        </a:p>
      </dgm:t>
    </dgm:pt>
    <dgm:pt modelId="{0B5789EB-C6C0-4918-AD58-87232587533E}" type="pres">
      <dgm:prSet presAssocID="{F357091C-E7A7-4E51-BEA2-D9E5583479A9}" presName="sp" presStyleCnt="0"/>
      <dgm:spPr/>
    </dgm:pt>
    <dgm:pt modelId="{07AA3C55-BEDD-4CFB-9602-2C165C0FA9F7}" type="pres">
      <dgm:prSet presAssocID="{81DC91DC-6905-433B-99BF-C4ACFFDB82BB}" presName="linNode" presStyleCnt="0"/>
      <dgm:spPr/>
    </dgm:pt>
    <dgm:pt modelId="{2DA87E2F-58DB-4585-88ED-34246F1551D6}" type="pres">
      <dgm:prSet presAssocID="{81DC91DC-6905-433B-99BF-C4ACFFDB82BB}" presName="parentText" presStyleLbl="node1" presStyleIdx="2" presStyleCnt="3">
        <dgm:presLayoutVars>
          <dgm:chMax val="1"/>
          <dgm:bulletEnabled val="1"/>
        </dgm:presLayoutVars>
      </dgm:prSet>
      <dgm:spPr/>
      <dgm:t>
        <a:bodyPr/>
        <a:lstStyle/>
        <a:p>
          <a:endParaRPr lang="tr-TR"/>
        </a:p>
      </dgm:t>
    </dgm:pt>
    <dgm:pt modelId="{ECF966C8-B814-4AA5-81D8-9F8273AB0323}" type="pres">
      <dgm:prSet presAssocID="{81DC91DC-6905-433B-99BF-C4ACFFDB82BB}" presName="descendantText" presStyleLbl="alignAccFollowNode1" presStyleIdx="2" presStyleCnt="3" custLinFactNeighborX="-174" custLinFactNeighborY="-13068">
        <dgm:presLayoutVars>
          <dgm:bulletEnabled val="1"/>
        </dgm:presLayoutVars>
      </dgm:prSet>
      <dgm:spPr/>
      <dgm:t>
        <a:bodyPr/>
        <a:lstStyle/>
        <a:p>
          <a:endParaRPr lang="tr-TR"/>
        </a:p>
      </dgm:t>
    </dgm:pt>
  </dgm:ptLst>
  <dgm:cxnLst>
    <dgm:cxn modelId="{94D2048A-6ECB-4209-9C19-4BD1066C553C}" type="presOf" srcId="{CA9C5089-EFCD-4EAF-99A9-3717D4B32315}" destId="{ECF966C8-B814-4AA5-81D8-9F8273AB0323}" srcOrd="0" destOrd="0" presId="urn:microsoft.com/office/officeart/2005/8/layout/vList5"/>
    <dgm:cxn modelId="{D8F0EA24-EF78-43F4-A271-6751B5AF9D50}" srcId="{D1394906-EFE6-4BC8-9D21-13613157ECD3}" destId="{D27A4702-1DB7-4B5E-AD0E-F1834B2F311B}" srcOrd="1" destOrd="0" parTransId="{ABFE2937-E5E5-4B92-8E05-FF5B65FF2183}" sibTransId="{F357091C-E7A7-4E51-BEA2-D9E5583479A9}"/>
    <dgm:cxn modelId="{7A366976-BB8B-4869-84B2-EF7445B279F8}" type="presOf" srcId="{C636BCB9-F6D1-46D2-87C3-D559106D11C9}" destId="{1BEE26C1-4B0A-49A2-B99E-C59863BFF7BB}" srcOrd="0" destOrd="0" presId="urn:microsoft.com/office/officeart/2005/8/layout/vList5"/>
    <dgm:cxn modelId="{67D0ADDC-ACE0-418D-AA39-2E3CC3184DAF}" type="presOf" srcId="{D27A4702-1DB7-4B5E-AD0E-F1834B2F311B}" destId="{821503C6-FF88-4FD3-9BC3-FB12FB2C7029}" srcOrd="0" destOrd="0" presId="urn:microsoft.com/office/officeart/2005/8/layout/vList5"/>
    <dgm:cxn modelId="{2B01E755-93DB-4B6F-84F1-B5AA30A4C8DA}" srcId="{D1394906-EFE6-4BC8-9D21-13613157ECD3}" destId="{32FF53DB-421D-4DEA-AE0D-FAAC9C148163}" srcOrd="0" destOrd="0" parTransId="{C5D87A7A-4EF0-445D-AB09-2F612CB18B03}" sibTransId="{4B63BB64-F85D-4285-BC32-E327AB6DBEBD}"/>
    <dgm:cxn modelId="{32A1E9EE-4928-4169-9147-FD864E28D5FF}" srcId="{81DC91DC-6905-433B-99BF-C4ACFFDB82BB}" destId="{CA9C5089-EFCD-4EAF-99A9-3717D4B32315}" srcOrd="0" destOrd="0" parTransId="{A35904D9-F9A7-45AC-9E6C-8527BA30A357}" sibTransId="{8B80C1F8-5BA3-4FB8-8D7E-34D788341DD2}"/>
    <dgm:cxn modelId="{B2F74A61-AF4E-4668-943F-0E54BF457B9F}" type="presOf" srcId="{D1394906-EFE6-4BC8-9D21-13613157ECD3}" destId="{63336501-3A1C-475C-B3DB-09FC0947BFEB}" srcOrd="0" destOrd="0" presId="urn:microsoft.com/office/officeart/2005/8/layout/vList5"/>
    <dgm:cxn modelId="{6712028D-37EF-49F8-90CC-5C46362BC3D3}" srcId="{D27A4702-1DB7-4B5E-AD0E-F1834B2F311B}" destId="{8B5B920E-B88B-4039-AF49-5DDE2E5B6342}" srcOrd="0" destOrd="0" parTransId="{4DD4EECC-42D1-4F1E-992A-932F761890D7}" sibTransId="{2DE8FE7E-CDBD-40B6-81DF-4DA7BDD8BB51}"/>
    <dgm:cxn modelId="{855F88D4-00F6-4D42-B336-EAEA65BDEB24}" type="presOf" srcId="{32FF53DB-421D-4DEA-AE0D-FAAC9C148163}" destId="{AB3D5C04-C1B9-4634-B174-FD3C88875044}" srcOrd="0" destOrd="0" presId="urn:microsoft.com/office/officeart/2005/8/layout/vList5"/>
    <dgm:cxn modelId="{B8A75F7A-4122-4028-AB10-AB5272745226}" type="presOf" srcId="{8B5B920E-B88B-4039-AF49-5DDE2E5B6342}" destId="{12C99917-0CCD-4950-936C-E411DE0EF128}" srcOrd="0" destOrd="0" presId="urn:microsoft.com/office/officeart/2005/8/layout/vList5"/>
    <dgm:cxn modelId="{0D9B58D0-559D-4AE2-85A3-15343CCD926D}" srcId="{D1394906-EFE6-4BC8-9D21-13613157ECD3}" destId="{81DC91DC-6905-433B-99BF-C4ACFFDB82BB}" srcOrd="2" destOrd="0" parTransId="{8DFB1F52-58A3-414F-84AE-3769328EBAA2}" sibTransId="{5B469849-BBE8-4D8F-BF41-5481506F1585}"/>
    <dgm:cxn modelId="{A98820DC-223D-4FC0-9417-D0E3EB0B59E1}" type="presOf" srcId="{81DC91DC-6905-433B-99BF-C4ACFFDB82BB}" destId="{2DA87E2F-58DB-4585-88ED-34246F1551D6}" srcOrd="0" destOrd="0" presId="urn:microsoft.com/office/officeart/2005/8/layout/vList5"/>
    <dgm:cxn modelId="{69D79593-2F39-4619-A2DF-7464EBA4D8BD}" srcId="{32FF53DB-421D-4DEA-AE0D-FAAC9C148163}" destId="{C636BCB9-F6D1-46D2-87C3-D559106D11C9}" srcOrd="0" destOrd="0" parTransId="{7DE0E0C8-9A21-4D84-9199-C7D8BF3BD592}" sibTransId="{7D53B806-2803-4D85-A238-C7F2347FCAD7}"/>
    <dgm:cxn modelId="{E03E7A82-D6C2-4F8C-A99D-D11A9FB7EA4A}" type="presParOf" srcId="{63336501-3A1C-475C-B3DB-09FC0947BFEB}" destId="{12B2845E-438B-4ABF-9AC1-EA37CCAF6BD3}" srcOrd="0" destOrd="0" presId="urn:microsoft.com/office/officeart/2005/8/layout/vList5"/>
    <dgm:cxn modelId="{157F1372-8C22-491E-911A-08AE1C70EAB3}" type="presParOf" srcId="{12B2845E-438B-4ABF-9AC1-EA37CCAF6BD3}" destId="{AB3D5C04-C1B9-4634-B174-FD3C88875044}" srcOrd="0" destOrd="0" presId="urn:microsoft.com/office/officeart/2005/8/layout/vList5"/>
    <dgm:cxn modelId="{D358EA66-A6B8-4209-ADCE-A9E7CF6BB942}" type="presParOf" srcId="{12B2845E-438B-4ABF-9AC1-EA37CCAF6BD3}" destId="{1BEE26C1-4B0A-49A2-B99E-C59863BFF7BB}" srcOrd="1" destOrd="0" presId="urn:microsoft.com/office/officeart/2005/8/layout/vList5"/>
    <dgm:cxn modelId="{DC6AA9D4-0362-4FA9-998E-4B416F03F61F}" type="presParOf" srcId="{63336501-3A1C-475C-B3DB-09FC0947BFEB}" destId="{BBE2D39B-453C-4F9C-883D-AE14A14534E7}" srcOrd="1" destOrd="0" presId="urn:microsoft.com/office/officeart/2005/8/layout/vList5"/>
    <dgm:cxn modelId="{9FD8C454-0C91-407C-9746-F5612C682A94}" type="presParOf" srcId="{63336501-3A1C-475C-B3DB-09FC0947BFEB}" destId="{E2A0713A-23ED-4D1C-87E3-C40F9D7D73A5}" srcOrd="2" destOrd="0" presId="urn:microsoft.com/office/officeart/2005/8/layout/vList5"/>
    <dgm:cxn modelId="{8D97677F-37D6-49C4-89F0-B5FDB222DF3E}" type="presParOf" srcId="{E2A0713A-23ED-4D1C-87E3-C40F9D7D73A5}" destId="{821503C6-FF88-4FD3-9BC3-FB12FB2C7029}" srcOrd="0" destOrd="0" presId="urn:microsoft.com/office/officeart/2005/8/layout/vList5"/>
    <dgm:cxn modelId="{8D165AAC-F2CF-4FF1-9FF5-55AE2CB67172}" type="presParOf" srcId="{E2A0713A-23ED-4D1C-87E3-C40F9D7D73A5}" destId="{12C99917-0CCD-4950-936C-E411DE0EF128}" srcOrd="1" destOrd="0" presId="urn:microsoft.com/office/officeart/2005/8/layout/vList5"/>
    <dgm:cxn modelId="{FF79C6DA-33BE-42D6-81A0-DA8F415A85CD}" type="presParOf" srcId="{63336501-3A1C-475C-B3DB-09FC0947BFEB}" destId="{0B5789EB-C6C0-4918-AD58-87232587533E}" srcOrd="3" destOrd="0" presId="urn:microsoft.com/office/officeart/2005/8/layout/vList5"/>
    <dgm:cxn modelId="{F7EB949C-E842-4367-8109-B2F57A82E38C}" type="presParOf" srcId="{63336501-3A1C-475C-B3DB-09FC0947BFEB}" destId="{07AA3C55-BEDD-4CFB-9602-2C165C0FA9F7}" srcOrd="4" destOrd="0" presId="urn:microsoft.com/office/officeart/2005/8/layout/vList5"/>
    <dgm:cxn modelId="{329E162E-7BDD-4EF4-96ED-B81362096DF5}" type="presParOf" srcId="{07AA3C55-BEDD-4CFB-9602-2C165C0FA9F7}" destId="{2DA87E2F-58DB-4585-88ED-34246F1551D6}" srcOrd="0" destOrd="0" presId="urn:microsoft.com/office/officeart/2005/8/layout/vList5"/>
    <dgm:cxn modelId="{12CB54E4-482C-4862-9491-53FDF30470FE}" type="presParOf" srcId="{07AA3C55-BEDD-4CFB-9602-2C165C0FA9F7}" destId="{ECF966C8-B814-4AA5-81D8-9F8273AB03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E31D4A-DC4B-4A6F-8F4C-DA8448800D9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tr-TR"/>
        </a:p>
      </dgm:t>
    </dgm:pt>
    <dgm:pt modelId="{04F4C9E9-DB54-4776-98BA-90DE1DDE6234}">
      <dgm:prSet phldrT="[Metin]"/>
      <dgm:spPr>
        <a:solidFill>
          <a:schemeClr val="accent2">
            <a:lumMod val="75000"/>
          </a:schemeClr>
        </a:solidFill>
      </dgm:spPr>
      <dgm:t>
        <a:bodyPr/>
        <a:lstStyle/>
        <a:p>
          <a:endParaRPr lang="tr-TR" dirty="0"/>
        </a:p>
      </dgm:t>
    </dgm:pt>
    <dgm:pt modelId="{0B34E7A2-6948-41F1-B4ED-528F1ECFC940}" type="parTrans" cxnId="{E01BEE80-938F-4074-8B24-0E7B29F6DD95}">
      <dgm:prSet/>
      <dgm:spPr/>
      <dgm:t>
        <a:bodyPr/>
        <a:lstStyle/>
        <a:p>
          <a:endParaRPr lang="tr-TR"/>
        </a:p>
      </dgm:t>
    </dgm:pt>
    <dgm:pt modelId="{4328DA29-1C5B-4BAA-8618-2B2A9C82462E}" type="sibTrans" cxnId="{E01BEE80-938F-4074-8B24-0E7B29F6DD95}">
      <dgm:prSet/>
      <dgm:spPr/>
      <dgm:t>
        <a:bodyPr/>
        <a:lstStyle/>
        <a:p>
          <a:endParaRPr lang="tr-TR"/>
        </a:p>
      </dgm:t>
    </dgm:pt>
    <dgm:pt modelId="{8A6B4B64-EF99-48C5-B1F4-F899339934AE}">
      <dgm:prSet phldrT="[Metin]"/>
      <dgm:spPr/>
      <dgm:t>
        <a:bodyPr/>
        <a:lstStyle/>
        <a:p>
          <a:r>
            <a:rPr lang="tr-TR"/>
            <a:t>MEVCUT VE POTANSİYEL YATIRIMCILAR</a:t>
          </a:r>
          <a:endParaRPr lang="tr-TR" dirty="0"/>
        </a:p>
      </dgm:t>
    </dgm:pt>
    <dgm:pt modelId="{B1160095-0676-4312-8FD8-84D961ACE735}" type="parTrans" cxnId="{10DD59DE-3C41-4597-9A26-EBDE94415289}">
      <dgm:prSet/>
      <dgm:spPr/>
      <dgm:t>
        <a:bodyPr/>
        <a:lstStyle/>
        <a:p>
          <a:endParaRPr lang="tr-TR"/>
        </a:p>
      </dgm:t>
    </dgm:pt>
    <dgm:pt modelId="{70AC33E7-C65B-4443-B880-4389FDD65589}" type="sibTrans" cxnId="{10DD59DE-3C41-4597-9A26-EBDE94415289}">
      <dgm:prSet/>
      <dgm:spPr/>
      <dgm:t>
        <a:bodyPr/>
        <a:lstStyle/>
        <a:p>
          <a:endParaRPr lang="tr-TR"/>
        </a:p>
      </dgm:t>
    </dgm:pt>
    <dgm:pt modelId="{D1E413C9-2C61-49CA-9393-8DFF7C5A2E56}">
      <dgm:prSet phldrT="[Metin]"/>
      <dgm:spPr/>
      <dgm:t>
        <a:bodyPr/>
        <a:lstStyle/>
        <a:p>
          <a:r>
            <a:rPr lang="tr-TR" dirty="0"/>
            <a:t>BORÇ VERENLER</a:t>
          </a:r>
        </a:p>
      </dgm:t>
    </dgm:pt>
    <dgm:pt modelId="{73D94A42-F939-49AA-AF18-2584984DF427}" type="parTrans" cxnId="{8DD3EF00-FCB3-4226-A3AF-CCC02CD73727}">
      <dgm:prSet/>
      <dgm:spPr/>
      <dgm:t>
        <a:bodyPr/>
        <a:lstStyle/>
        <a:p>
          <a:endParaRPr lang="tr-TR"/>
        </a:p>
      </dgm:t>
    </dgm:pt>
    <dgm:pt modelId="{116FCC10-63C4-4333-834A-4E25EA5092E6}" type="sibTrans" cxnId="{8DD3EF00-FCB3-4226-A3AF-CCC02CD73727}">
      <dgm:prSet/>
      <dgm:spPr/>
      <dgm:t>
        <a:bodyPr/>
        <a:lstStyle/>
        <a:p>
          <a:endParaRPr lang="tr-TR"/>
        </a:p>
      </dgm:t>
    </dgm:pt>
    <dgm:pt modelId="{98C5FD38-7796-4293-9A2A-3BC3FDD2EEF5}">
      <dgm:prSet phldrT="[Metin]"/>
      <dgm:spPr>
        <a:solidFill>
          <a:schemeClr val="accent3">
            <a:lumMod val="75000"/>
          </a:schemeClr>
        </a:solidFill>
      </dgm:spPr>
      <dgm:t>
        <a:bodyPr/>
        <a:lstStyle/>
        <a:p>
          <a:endParaRPr lang="tr-TR" dirty="0"/>
        </a:p>
      </dgm:t>
    </dgm:pt>
    <dgm:pt modelId="{ADD5A9C6-2D93-4865-8D16-8F361B851DEC}" type="parTrans" cxnId="{DFC49975-09AA-4685-BED7-4E44A70E0B76}">
      <dgm:prSet/>
      <dgm:spPr/>
      <dgm:t>
        <a:bodyPr/>
        <a:lstStyle/>
        <a:p>
          <a:endParaRPr lang="tr-TR"/>
        </a:p>
      </dgm:t>
    </dgm:pt>
    <dgm:pt modelId="{26F24DB0-DBCA-4552-9613-A9EB9715A096}" type="sibTrans" cxnId="{DFC49975-09AA-4685-BED7-4E44A70E0B76}">
      <dgm:prSet/>
      <dgm:spPr/>
      <dgm:t>
        <a:bodyPr/>
        <a:lstStyle/>
        <a:p>
          <a:endParaRPr lang="tr-TR"/>
        </a:p>
      </dgm:t>
    </dgm:pt>
    <dgm:pt modelId="{25CFD3B2-B3AE-428B-A825-4527C8AA2D5D}">
      <dgm:prSet phldrT="[Metin]"/>
      <dgm:spPr>
        <a:solidFill>
          <a:schemeClr val="accent3">
            <a:lumMod val="75000"/>
          </a:schemeClr>
        </a:solidFill>
      </dgm:spPr>
      <dgm:t>
        <a:bodyPr/>
        <a:lstStyle/>
        <a:p>
          <a:r>
            <a:rPr lang="tr-TR" dirty="0"/>
            <a:t>KREDİ VEREN DİĞER TARAFLAR</a:t>
          </a:r>
        </a:p>
      </dgm:t>
    </dgm:pt>
    <dgm:pt modelId="{14BDE023-197A-448E-8E4E-999526E3A816}" type="parTrans" cxnId="{913FCFE6-BB3A-4A05-A715-4DC4023439AD}">
      <dgm:prSet/>
      <dgm:spPr/>
      <dgm:t>
        <a:bodyPr/>
        <a:lstStyle/>
        <a:p>
          <a:endParaRPr lang="tr-TR"/>
        </a:p>
      </dgm:t>
    </dgm:pt>
    <dgm:pt modelId="{05FF7DFD-9D66-467F-AE60-2587A90F0EA7}" type="sibTrans" cxnId="{913FCFE6-BB3A-4A05-A715-4DC4023439AD}">
      <dgm:prSet/>
      <dgm:spPr/>
      <dgm:t>
        <a:bodyPr/>
        <a:lstStyle/>
        <a:p>
          <a:endParaRPr lang="tr-TR"/>
        </a:p>
      </dgm:t>
    </dgm:pt>
    <dgm:pt modelId="{EEF979F8-4130-44A0-BC16-F1D7C6DC6BF0}">
      <dgm:prSet phldrT="[Metin]"/>
      <dgm:spPr/>
      <dgm:t>
        <a:bodyPr/>
        <a:lstStyle/>
        <a:p>
          <a:endParaRPr lang="tr-TR" dirty="0"/>
        </a:p>
        <a:p>
          <a:endParaRPr lang="tr-TR" dirty="0"/>
        </a:p>
        <a:p>
          <a:endParaRPr lang="tr-TR" dirty="0"/>
        </a:p>
        <a:p>
          <a:endParaRPr lang="tr-TR" dirty="0"/>
        </a:p>
      </dgm:t>
    </dgm:pt>
    <dgm:pt modelId="{DB823BFF-DD3A-464E-B93D-96BF977DBDE8}" type="sibTrans" cxnId="{32BA32F8-65B1-4C59-B709-BD46F456FA35}">
      <dgm:prSet/>
      <dgm:spPr/>
      <dgm:t>
        <a:bodyPr/>
        <a:lstStyle/>
        <a:p>
          <a:endParaRPr lang="tr-TR"/>
        </a:p>
      </dgm:t>
    </dgm:pt>
    <dgm:pt modelId="{F3667F8E-A836-461A-AAC0-2516FB86A2B1}" type="parTrans" cxnId="{32BA32F8-65B1-4C59-B709-BD46F456FA35}">
      <dgm:prSet/>
      <dgm:spPr/>
      <dgm:t>
        <a:bodyPr/>
        <a:lstStyle/>
        <a:p>
          <a:endParaRPr lang="tr-TR"/>
        </a:p>
      </dgm:t>
    </dgm:pt>
    <dgm:pt modelId="{CFE3524D-D5DF-4B45-9919-08A69FA682DC}" type="pres">
      <dgm:prSet presAssocID="{9AE31D4A-DC4B-4A6F-8F4C-DA8448800D98}" presName="Name0" presStyleCnt="0">
        <dgm:presLayoutVars>
          <dgm:dir/>
          <dgm:animLvl val="lvl"/>
          <dgm:resizeHandles val="exact"/>
        </dgm:presLayoutVars>
      </dgm:prSet>
      <dgm:spPr/>
      <dgm:t>
        <a:bodyPr/>
        <a:lstStyle/>
        <a:p>
          <a:endParaRPr lang="tr-TR"/>
        </a:p>
      </dgm:t>
    </dgm:pt>
    <dgm:pt modelId="{AB487316-284B-4275-A351-F9B38880734C}" type="pres">
      <dgm:prSet presAssocID="{04F4C9E9-DB54-4776-98BA-90DE1DDE6234}" presName="compositeNode" presStyleCnt="0">
        <dgm:presLayoutVars>
          <dgm:bulletEnabled val="1"/>
        </dgm:presLayoutVars>
      </dgm:prSet>
      <dgm:spPr/>
    </dgm:pt>
    <dgm:pt modelId="{C834F8D3-745D-4F73-9DBE-19B3784059C8}" type="pres">
      <dgm:prSet presAssocID="{04F4C9E9-DB54-4776-98BA-90DE1DDE6234}" presName="bgRect" presStyleLbl="node1" presStyleIdx="0" presStyleCnt="3"/>
      <dgm:spPr/>
      <dgm:t>
        <a:bodyPr/>
        <a:lstStyle/>
        <a:p>
          <a:endParaRPr lang="tr-TR"/>
        </a:p>
      </dgm:t>
    </dgm:pt>
    <dgm:pt modelId="{BB3B9534-5B13-4901-8FDE-5B766B16A194}" type="pres">
      <dgm:prSet presAssocID="{04F4C9E9-DB54-4776-98BA-90DE1DDE6234}" presName="parentNode" presStyleLbl="node1" presStyleIdx="0" presStyleCnt="3">
        <dgm:presLayoutVars>
          <dgm:chMax val="0"/>
          <dgm:bulletEnabled val="1"/>
        </dgm:presLayoutVars>
      </dgm:prSet>
      <dgm:spPr/>
      <dgm:t>
        <a:bodyPr/>
        <a:lstStyle/>
        <a:p>
          <a:endParaRPr lang="tr-TR"/>
        </a:p>
      </dgm:t>
    </dgm:pt>
    <dgm:pt modelId="{1219AB4A-21DF-471D-BCC0-527F26460083}" type="pres">
      <dgm:prSet presAssocID="{04F4C9E9-DB54-4776-98BA-90DE1DDE6234}" presName="childNode" presStyleLbl="node1" presStyleIdx="0" presStyleCnt="3">
        <dgm:presLayoutVars>
          <dgm:bulletEnabled val="1"/>
        </dgm:presLayoutVars>
      </dgm:prSet>
      <dgm:spPr/>
      <dgm:t>
        <a:bodyPr/>
        <a:lstStyle/>
        <a:p>
          <a:endParaRPr lang="tr-TR"/>
        </a:p>
      </dgm:t>
    </dgm:pt>
    <dgm:pt modelId="{C270BE67-BBC7-41C9-8A2D-A031D71A6362}" type="pres">
      <dgm:prSet presAssocID="{4328DA29-1C5B-4BAA-8618-2B2A9C82462E}" presName="hSp" presStyleCnt="0"/>
      <dgm:spPr/>
    </dgm:pt>
    <dgm:pt modelId="{62339A32-C739-40FE-9BC2-09262DA1CCE8}" type="pres">
      <dgm:prSet presAssocID="{4328DA29-1C5B-4BAA-8618-2B2A9C82462E}" presName="vProcSp" presStyleCnt="0"/>
      <dgm:spPr/>
    </dgm:pt>
    <dgm:pt modelId="{A495E9BF-2298-4499-A5FD-C1E13223AB92}" type="pres">
      <dgm:prSet presAssocID="{4328DA29-1C5B-4BAA-8618-2B2A9C82462E}" presName="vSp1" presStyleCnt="0"/>
      <dgm:spPr/>
    </dgm:pt>
    <dgm:pt modelId="{F8A4D7D7-F853-49BD-B8B1-8C333762CC87}" type="pres">
      <dgm:prSet presAssocID="{4328DA29-1C5B-4BAA-8618-2B2A9C82462E}" presName="simulatedConn" presStyleLbl="solidFgAcc1" presStyleIdx="0" presStyleCnt="2"/>
      <dgm:spPr/>
    </dgm:pt>
    <dgm:pt modelId="{54F263C9-684A-4871-8048-C11ACEBBD605}" type="pres">
      <dgm:prSet presAssocID="{4328DA29-1C5B-4BAA-8618-2B2A9C82462E}" presName="vSp2" presStyleCnt="0"/>
      <dgm:spPr/>
    </dgm:pt>
    <dgm:pt modelId="{B6BFBA76-3B07-4B3C-8335-3CE2B405DE8B}" type="pres">
      <dgm:prSet presAssocID="{4328DA29-1C5B-4BAA-8618-2B2A9C82462E}" presName="sibTrans" presStyleCnt="0"/>
      <dgm:spPr/>
    </dgm:pt>
    <dgm:pt modelId="{2FFF7E19-1C05-4B19-9EDA-FBCBEE2FACD3}" type="pres">
      <dgm:prSet presAssocID="{EEF979F8-4130-44A0-BC16-F1D7C6DC6BF0}" presName="compositeNode" presStyleCnt="0">
        <dgm:presLayoutVars>
          <dgm:bulletEnabled val="1"/>
        </dgm:presLayoutVars>
      </dgm:prSet>
      <dgm:spPr/>
    </dgm:pt>
    <dgm:pt modelId="{31E7730D-BC58-4CA1-A898-C11163631402}" type="pres">
      <dgm:prSet presAssocID="{EEF979F8-4130-44A0-BC16-F1D7C6DC6BF0}" presName="bgRect" presStyleLbl="node1" presStyleIdx="1" presStyleCnt="3"/>
      <dgm:spPr/>
      <dgm:t>
        <a:bodyPr/>
        <a:lstStyle/>
        <a:p>
          <a:endParaRPr lang="tr-TR"/>
        </a:p>
      </dgm:t>
    </dgm:pt>
    <dgm:pt modelId="{7E3D443A-C034-4C58-B023-29321382338C}" type="pres">
      <dgm:prSet presAssocID="{EEF979F8-4130-44A0-BC16-F1D7C6DC6BF0}" presName="parentNode" presStyleLbl="node1" presStyleIdx="1" presStyleCnt="3">
        <dgm:presLayoutVars>
          <dgm:chMax val="0"/>
          <dgm:bulletEnabled val="1"/>
        </dgm:presLayoutVars>
      </dgm:prSet>
      <dgm:spPr/>
      <dgm:t>
        <a:bodyPr/>
        <a:lstStyle/>
        <a:p>
          <a:endParaRPr lang="tr-TR"/>
        </a:p>
      </dgm:t>
    </dgm:pt>
    <dgm:pt modelId="{BA875100-A0F8-4DE1-BAB7-92EFBF29D4E4}" type="pres">
      <dgm:prSet presAssocID="{EEF979F8-4130-44A0-BC16-F1D7C6DC6BF0}" presName="childNode" presStyleLbl="node1" presStyleIdx="1" presStyleCnt="3">
        <dgm:presLayoutVars>
          <dgm:bulletEnabled val="1"/>
        </dgm:presLayoutVars>
      </dgm:prSet>
      <dgm:spPr/>
      <dgm:t>
        <a:bodyPr/>
        <a:lstStyle/>
        <a:p>
          <a:endParaRPr lang="tr-TR"/>
        </a:p>
      </dgm:t>
    </dgm:pt>
    <dgm:pt modelId="{CCAC6DBA-FA8B-4D09-907B-4ABD4F08BA94}" type="pres">
      <dgm:prSet presAssocID="{DB823BFF-DD3A-464E-B93D-96BF977DBDE8}" presName="hSp" presStyleCnt="0"/>
      <dgm:spPr/>
    </dgm:pt>
    <dgm:pt modelId="{A9467471-DAC4-4E83-B7AC-8847B65A9375}" type="pres">
      <dgm:prSet presAssocID="{DB823BFF-DD3A-464E-B93D-96BF977DBDE8}" presName="vProcSp" presStyleCnt="0"/>
      <dgm:spPr/>
    </dgm:pt>
    <dgm:pt modelId="{86A0FF4A-E28A-4F2D-9889-84B09BD33DC0}" type="pres">
      <dgm:prSet presAssocID="{DB823BFF-DD3A-464E-B93D-96BF977DBDE8}" presName="vSp1" presStyleCnt="0"/>
      <dgm:spPr/>
    </dgm:pt>
    <dgm:pt modelId="{09F54544-CA5B-4C43-875D-1E8ECE3AB6BB}" type="pres">
      <dgm:prSet presAssocID="{DB823BFF-DD3A-464E-B93D-96BF977DBDE8}" presName="simulatedConn" presStyleLbl="solidFgAcc1" presStyleIdx="1" presStyleCnt="2"/>
      <dgm:spPr/>
    </dgm:pt>
    <dgm:pt modelId="{027B688B-F627-41F0-8FCD-C18BF6C48A88}" type="pres">
      <dgm:prSet presAssocID="{DB823BFF-DD3A-464E-B93D-96BF977DBDE8}" presName="vSp2" presStyleCnt="0"/>
      <dgm:spPr/>
    </dgm:pt>
    <dgm:pt modelId="{9AAAA1F7-E5E6-41F7-A69F-04E25BDAED45}" type="pres">
      <dgm:prSet presAssocID="{DB823BFF-DD3A-464E-B93D-96BF977DBDE8}" presName="sibTrans" presStyleCnt="0"/>
      <dgm:spPr/>
    </dgm:pt>
    <dgm:pt modelId="{69953683-36F3-4ADD-B7BC-F287CF770D8D}" type="pres">
      <dgm:prSet presAssocID="{98C5FD38-7796-4293-9A2A-3BC3FDD2EEF5}" presName="compositeNode" presStyleCnt="0">
        <dgm:presLayoutVars>
          <dgm:bulletEnabled val="1"/>
        </dgm:presLayoutVars>
      </dgm:prSet>
      <dgm:spPr/>
    </dgm:pt>
    <dgm:pt modelId="{71F5B54D-5456-4BEB-97C7-BA7CCED52D5A}" type="pres">
      <dgm:prSet presAssocID="{98C5FD38-7796-4293-9A2A-3BC3FDD2EEF5}" presName="bgRect" presStyleLbl="node1" presStyleIdx="2" presStyleCnt="3"/>
      <dgm:spPr/>
      <dgm:t>
        <a:bodyPr/>
        <a:lstStyle/>
        <a:p>
          <a:endParaRPr lang="tr-TR"/>
        </a:p>
      </dgm:t>
    </dgm:pt>
    <dgm:pt modelId="{52E2B10C-6A9F-431B-84E3-5F1C47ECAC9B}" type="pres">
      <dgm:prSet presAssocID="{98C5FD38-7796-4293-9A2A-3BC3FDD2EEF5}" presName="parentNode" presStyleLbl="node1" presStyleIdx="2" presStyleCnt="3">
        <dgm:presLayoutVars>
          <dgm:chMax val="0"/>
          <dgm:bulletEnabled val="1"/>
        </dgm:presLayoutVars>
      </dgm:prSet>
      <dgm:spPr/>
      <dgm:t>
        <a:bodyPr/>
        <a:lstStyle/>
        <a:p>
          <a:endParaRPr lang="tr-TR"/>
        </a:p>
      </dgm:t>
    </dgm:pt>
    <dgm:pt modelId="{BC270BC8-7C0C-416C-8FEE-8BDF32E628C6}" type="pres">
      <dgm:prSet presAssocID="{98C5FD38-7796-4293-9A2A-3BC3FDD2EEF5}" presName="childNode" presStyleLbl="node1" presStyleIdx="2" presStyleCnt="3">
        <dgm:presLayoutVars>
          <dgm:bulletEnabled val="1"/>
        </dgm:presLayoutVars>
      </dgm:prSet>
      <dgm:spPr/>
      <dgm:t>
        <a:bodyPr/>
        <a:lstStyle/>
        <a:p>
          <a:endParaRPr lang="tr-TR"/>
        </a:p>
      </dgm:t>
    </dgm:pt>
  </dgm:ptLst>
  <dgm:cxnLst>
    <dgm:cxn modelId="{02A33677-51A5-48A9-99DC-3C8FF50068B6}" type="presOf" srcId="{EEF979F8-4130-44A0-BC16-F1D7C6DC6BF0}" destId="{7E3D443A-C034-4C58-B023-29321382338C}" srcOrd="1" destOrd="0" presId="urn:microsoft.com/office/officeart/2005/8/layout/hProcess7"/>
    <dgm:cxn modelId="{E35A42B0-2423-47B4-AF39-DBB58191F71F}" type="presOf" srcId="{04F4C9E9-DB54-4776-98BA-90DE1DDE6234}" destId="{BB3B9534-5B13-4901-8FDE-5B766B16A194}" srcOrd="1" destOrd="0" presId="urn:microsoft.com/office/officeart/2005/8/layout/hProcess7"/>
    <dgm:cxn modelId="{7A73BAD3-3669-46B8-9CFE-81DB9F4EE769}" type="presOf" srcId="{98C5FD38-7796-4293-9A2A-3BC3FDD2EEF5}" destId="{71F5B54D-5456-4BEB-97C7-BA7CCED52D5A}" srcOrd="0" destOrd="0" presId="urn:microsoft.com/office/officeart/2005/8/layout/hProcess7"/>
    <dgm:cxn modelId="{8DD3EF00-FCB3-4226-A3AF-CCC02CD73727}" srcId="{EEF979F8-4130-44A0-BC16-F1D7C6DC6BF0}" destId="{D1E413C9-2C61-49CA-9393-8DFF7C5A2E56}" srcOrd="0" destOrd="0" parTransId="{73D94A42-F939-49AA-AF18-2584984DF427}" sibTransId="{116FCC10-63C4-4333-834A-4E25EA5092E6}"/>
    <dgm:cxn modelId="{DFC49975-09AA-4685-BED7-4E44A70E0B76}" srcId="{9AE31D4A-DC4B-4A6F-8F4C-DA8448800D98}" destId="{98C5FD38-7796-4293-9A2A-3BC3FDD2EEF5}" srcOrd="2" destOrd="0" parTransId="{ADD5A9C6-2D93-4865-8D16-8F361B851DEC}" sibTransId="{26F24DB0-DBCA-4552-9613-A9EB9715A096}"/>
    <dgm:cxn modelId="{AFD01FAF-293B-49B4-B9B0-41097E69050F}" type="presOf" srcId="{D1E413C9-2C61-49CA-9393-8DFF7C5A2E56}" destId="{BA875100-A0F8-4DE1-BAB7-92EFBF29D4E4}" srcOrd="0" destOrd="0" presId="urn:microsoft.com/office/officeart/2005/8/layout/hProcess7"/>
    <dgm:cxn modelId="{1D8CC0CC-9AC3-4B7B-909D-69618FCCAD07}" type="presOf" srcId="{EEF979F8-4130-44A0-BC16-F1D7C6DC6BF0}" destId="{31E7730D-BC58-4CA1-A898-C11163631402}" srcOrd="0" destOrd="0" presId="urn:microsoft.com/office/officeart/2005/8/layout/hProcess7"/>
    <dgm:cxn modelId="{32BA32F8-65B1-4C59-B709-BD46F456FA35}" srcId="{9AE31D4A-DC4B-4A6F-8F4C-DA8448800D98}" destId="{EEF979F8-4130-44A0-BC16-F1D7C6DC6BF0}" srcOrd="1" destOrd="0" parTransId="{F3667F8E-A836-461A-AAC0-2516FB86A2B1}" sibTransId="{DB823BFF-DD3A-464E-B93D-96BF977DBDE8}"/>
    <dgm:cxn modelId="{765C315E-0DB1-4B55-A828-BFDB8C908F69}" type="presOf" srcId="{04F4C9E9-DB54-4776-98BA-90DE1DDE6234}" destId="{C834F8D3-745D-4F73-9DBE-19B3784059C8}" srcOrd="0" destOrd="0" presId="urn:microsoft.com/office/officeart/2005/8/layout/hProcess7"/>
    <dgm:cxn modelId="{CEBD3F35-3C32-476C-AC47-D528E4665DD6}" type="presOf" srcId="{8A6B4B64-EF99-48C5-B1F4-F899339934AE}" destId="{1219AB4A-21DF-471D-BCC0-527F26460083}" srcOrd="0" destOrd="0" presId="urn:microsoft.com/office/officeart/2005/8/layout/hProcess7"/>
    <dgm:cxn modelId="{A0BD97CF-E934-438E-A54B-ABB4B83B61AD}" type="presOf" srcId="{98C5FD38-7796-4293-9A2A-3BC3FDD2EEF5}" destId="{52E2B10C-6A9F-431B-84E3-5F1C47ECAC9B}" srcOrd="1" destOrd="0" presId="urn:microsoft.com/office/officeart/2005/8/layout/hProcess7"/>
    <dgm:cxn modelId="{10DD59DE-3C41-4597-9A26-EBDE94415289}" srcId="{04F4C9E9-DB54-4776-98BA-90DE1DDE6234}" destId="{8A6B4B64-EF99-48C5-B1F4-F899339934AE}" srcOrd="0" destOrd="0" parTransId="{B1160095-0676-4312-8FD8-84D961ACE735}" sibTransId="{70AC33E7-C65B-4443-B880-4389FDD65589}"/>
    <dgm:cxn modelId="{913FCFE6-BB3A-4A05-A715-4DC4023439AD}" srcId="{98C5FD38-7796-4293-9A2A-3BC3FDD2EEF5}" destId="{25CFD3B2-B3AE-428B-A825-4527C8AA2D5D}" srcOrd="0" destOrd="0" parTransId="{14BDE023-197A-448E-8E4E-999526E3A816}" sibTransId="{05FF7DFD-9D66-467F-AE60-2587A90F0EA7}"/>
    <dgm:cxn modelId="{F596CCA4-175F-4D0A-980F-7A7F4B3ACA71}" type="presOf" srcId="{9AE31D4A-DC4B-4A6F-8F4C-DA8448800D98}" destId="{CFE3524D-D5DF-4B45-9919-08A69FA682DC}" srcOrd="0" destOrd="0" presId="urn:microsoft.com/office/officeart/2005/8/layout/hProcess7"/>
    <dgm:cxn modelId="{E01BEE80-938F-4074-8B24-0E7B29F6DD95}" srcId="{9AE31D4A-DC4B-4A6F-8F4C-DA8448800D98}" destId="{04F4C9E9-DB54-4776-98BA-90DE1DDE6234}" srcOrd="0" destOrd="0" parTransId="{0B34E7A2-6948-41F1-B4ED-528F1ECFC940}" sibTransId="{4328DA29-1C5B-4BAA-8618-2B2A9C82462E}"/>
    <dgm:cxn modelId="{15D0AD42-8BD3-41BF-902B-9781D4FA2CF4}" type="presOf" srcId="{25CFD3B2-B3AE-428B-A825-4527C8AA2D5D}" destId="{BC270BC8-7C0C-416C-8FEE-8BDF32E628C6}" srcOrd="0" destOrd="0" presId="urn:microsoft.com/office/officeart/2005/8/layout/hProcess7"/>
    <dgm:cxn modelId="{29458CDA-847C-4371-BFB6-D4133DDA626B}" type="presParOf" srcId="{CFE3524D-D5DF-4B45-9919-08A69FA682DC}" destId="{AB487316-284B-4275-A351-F9B38880734C}" srcOrd="0" destOrd="0" presId="urn:microsoft.com/office/officeart/2005/8/layout/hProcess7"/>
    <dgm:cxn modelId="{1722832E-1245-4CC2-9420-8ED4368946B5}" type="presParOf" srcId="{AB487316-284B-4275-A351-F9B38880734C}" destId="{C834F8D3-745D-4F73-9DBE-19B3784059C8}" srcOrd="0" destOrd="0" presId="urn:microsoft.com/office/officeart/2005/8/layout/hProcess7"/>
    <dgm:cxn modelId="{CCA50D86-ACE8-42B1-804B-38A12603CCF8}" type="presParOf" srcId="{AB487316-284B-4275-A351-F9B38880734C}" destId="{BB3B9534-5B13-4901-8FDE-5B766B16A194}" srcOrd="1" destOrd="0" presId="urn:microsoft.com/office/officeart/2005/8/layout/hProcess7"/>
    <dgm:cxn modelId="{35F952A9-A395-4CC8-9C69-018AFA6172F0}" type="presParOf" srcId="{AB487316-284B-4275-A351-F9B38880734C}" destId="{1219AB4A-21DF-471D-BCC0-527F26460083}" srcOrd="2" destOrd="0" presId="urn:microsoft.com/office/officeart/2005/8/layout/hProcess7"/>
    <dgm:cxn modelId="{37FB6744-B04C-4C32-B3EB-EADE4A73753A}" type="presParOf" srcId="{CFE3524D-D5DF-4B45-9919-08A69FA682DC}" destId="{C270BE67-BBC7-41C9-8A2D-A031D71A6362}" srcOrd="1" destOrd="0" presId="urn:microsoft.com/office/officeart/2005/8/layout/hProcess7"/>
    <dgm:cxn modelId="{4D5AE93A-D049-4186-B67C-1A9C0483FB0D}" type="presParOf" srcId="{CFE3524D-D5DF-4B45-9919-08A69FA682DC}" destId="{62339A32-C739-40FE-9BC2-09262DA1CCE8}" srcOrd="2" destOrd="0" presId="urn:microsoft.com/office/officeart/2005/8/layout/hProcess7"/>
    <dgm:cxn modelId="{2551CC20-D920-4FBC-8905-20BF3704F65F}" type="presParOf" srcId="{62339A32-C739-40FE-9BC2-09262DA1CCE8}" destId="{A495E9BF-2298-4499-A5FD-C1E13223AB92}" srcOrd="0" destOrd="0" presId="urn:microsoft.com/office/officeart/2005/8/layout/hProcess7"/>
    <dgm:cxn modelId="{62CAED53-DEBE-4024-B1DE-9CA3B6B6C107}" type="presParOf" srcId="{62339A32-C739-40FE-9BC2-09262DA1CCE8}" destId="{F8A4D7D7-F853-49BD-B8B1-8C333762CC87}" srcOrd="1" destOrd="0" presId="urn:microsoft.com/office/officeart/2005/8/layout/hProcess7"/>
    <dgm:cxn modelId="{FB5597F1-6B47-41FD-9EA0-CB1A06D404A7}" type="presParOf" srcId="{62339A32-C739-40FE-9BC2-09262DA1CCE8}" destId="{54F263C9-684A-4871-8048-C11ACEBBD605}" srcOrd="2" destOrd="0" presId="urn:microsoft.com/office/officeart/2005/8/layout/hProcess7"/>
    <dgm:cxn modelId="{DB27C734-4ABE-49C6-8324-FDF86091FE61}" type="presParOf" srcId="{CFE3524D-D5DF-4B45-9919-08A69FA682DC}" destId="{B6BFBA76-3B07-4B3C-8335-3CE2B405DE8B}" srcOrd="3" destOrd="0" presId="urn:microsoft.com/office/officeart/2005/8/layout/hProcess7"/>
    <dgm:cxn modelId="{E566EDDA-6C89-45D2-B412-C0C72DD41969}" type="presParOf" srcId="{CFE3524D-D5DF-4B45-9919-08A69FA682DC}" destId="{2FFF7E19-1C05-4B19-9EDA-FBCBEE2FACD3}" srcOrd="4" destOrd="0" presId="urn:microsoft.com/office/officeart/2005/8/layout/hProcess7"/>
    <dgm:cxn modelId="{08F7E47D-6DD2-4EB1-AF0C-4EF48201FF68}" type="presParOf" srcId="{2FFF7E19-1C05-4B19-9EDA-FBCBEE2FACD3}" destId="{31E7730D-BC58-4CA1-A898-C11163631402}" srcOrd="0" destOrd="0" presId="urn:microsoft.com/office/officeart/2005/8/layout/hProcess7"/>
    <dgm:cxn modelId="{1CBAE2E8-73B6-4024-ABF8-1545395DFD3B}" type="presParOf" srcId="{2FFF7E19-1C05-4B19-9EDA-FBCBEE2FACD3}" destId="{7E3D443A-C034-4C58-B023-29321382338C}" srcOrd="1" destOrd="0" presId="urn:microsoft.com/office/officeart/2005/8/layout/hProcess7"/>
    <dgm:cxn modelId="{D98A8469-208C-48F6-BE8A-A27308B09E59}" type="presParOf" srcId="{2FFF7E19-1C05-4B19-9EDA-FBCBEE2FACD3}" destId="{BA875100-A0F8-4DE1-BAB7-92EFBF29D4E4}" srcOrd="2" destOrd="0" presId="urn:microsoft.com/office/officeart/2005/8/layout/hProcess7"/>
    <dgm:cxn modelId="{94F249B7-8897-42FE-A046-F9A7160A3B08}" type="presParOf" srcId="{CFE3524D-D5DF-4B45-9919-08A69FA682DC}" destId="{CCAC6DBA-FA8B-4D09-907B-4ABD4F08BA94}" srcOrd="5" destOrd="0" presId="urn:microsoft.com/office/officeart/2005/8/layout/hProcess7"/>
    <dgm:cxn modelId="{29BE8CD6-8F6A-42ED-9DA1-EDA929E7AD2C}" type="presParOf" srcId="{CFE3524D-D5DF-4B45-9919-08A69FA682DC}" destId="{A9467471-DAC4-4E83-B7AC-8847B65A9375}" srcOrd="6" destOrd="0" presId="urn:microsoft.com/office/officeart/2005/8/layout/hProcess7"/>
    <dgm:cxn modelId="{9320CFC7-C543-4767-89AA-AE84B723D876}" type="presParOf" srcId="{A9467471-DAC4-4E83-B7AC-8847B65A9375}" destId="{86A0FF4A-E28A-4F2D-9889-84B09BD33DC0}" srcOrd="0" destOrd="0" presId="urn:microsoft.com/office/officeart/2005/8/layout/hProcess7"/>
    <dgm:cxn modelId="{47948906-ACEA-4DA3-BFDB-FA40C43F9463}" type="presParOf" srcId="{A9467471-DAC4-4E83-B7AC-8847B65A9375}" destId="{09F54544-CA5B-4C43-875D-1E8ECE3AB6BB}" srcOrd="1" destOrd="0" presId="urn:microsoft.com/office/officeart/2005/8/layout/hProcess7"/>
    <dgm:cxn modelId="{0BD9E535-3F62-4B74-A376-04FD5F26A3A5}" type="presParOf" srcId="{A9467471-DAC4-4E83-B7AC-8847B65A9375}" destId="{027B688B-F627-41F0-8FCD-C18BF6C48A88}" srcOrd="2" destOrd="0" presId="urn:microsoft.com/office/officeart/2005/8/layout/hProcess7"/>
    <dgm:cxn modelId="{BB8492FF-A5D8-43A2-8CE0-47776CF4D7C0}" type="presParOf" srcId="{CFE3524D-D5DF-4B45-9919-08A69FA682DC}" destId="{9AAAA1F7-E5E6-41F7-A69F-04E25BDAED45}" srcOrd="7" destOrd="0" presId="urn:microsoft.com/office/officeart/2005/8/layout/hProcess7"/>
    <dgm:cxn modelId="{AE25EE3E-F3FC-4300-B46C-5659284A7F06}" type="presParOf" srcId="{CFE3524D-D5DF-4B45-9919-08A69FA682DC}" destId="{69953683-36F3-4ADD-B7BC-F287CF770D8D}" srcOrd="8" destOrd="0" presId="urn:microsoft.com/office/officeart/2005/8/layout/hProcess7"/>
    <dgm:cxn modelId="{2B2D5713-C30C-415F-A965-95F096E792E0}" type="presParOf" srcId="{69953683-36F3-4ADD-B7BC-F287CF770D8D}" destId="{71F5B54D-5456-4BEB-97C7-BA7CCED52D5A}" srcOrd="0" destOrd="0" presId="urn:microsoft.com/office/officeart/2005/8/layout/hProcess7"/>
    <dgm:cxn modelId="{54B072A6-E08E-4750-831E-50FC3C33F20E}" type="presParOf" srcId="{69953683-36F3-4ADD-B7BC-F287CF770D8D}" destId="{52E2B10C-6A9F-431B-84E3-5F1C47ECAC9B}" srcOrd="1" destOrd="0" presId="urn:microsoft.com/office/officeart/2005/8/layout/hProcess7"/>
    <dgm:cxn modelId="{D9294349-385B-4F9D-9D0C-F1A70EDFA4C6}" type="presParOf" srcId="{69953683-36F3-4ADD-B7BC-F287CF770D8D}" destId="{BC270BC8-7C0C-416C-8FEE-8BDF32E628C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B8838F-453C-4A85-9006-9BC4E652738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F55E5943-139A-4EC8-834A-35D09BBD3C88}">
      <dgm:prSet phldrT="[Metin]"/>
      <dgm:spPr>
        <a:solidFill>
          <a:schemeClr val="accent1">
            <a:lumMod val="20000"/>
            <a:lumOff val="80000"/>
          </a:schemeClr>
        </a:solidFill>
      </dgm:spPr>
      <dgm:t>
        <a:bodyPr/>
        <a:lstStyle/>
        <a:p>
          <a:r>
            <a:rPr lang="tr-TR" dirty="0"/>
            <a:t> </a:t>
          </a:r>
        </a:p>
      </dgm:t>
    </dgm:pt>
    <dgm:pt modelId="{1AC54E66-C33E-411C-B9CB-3A2B5DB5F8C6}" type="parTrans" cxnId="{5582A51F-2AC5-4923-BFA2-F1AC9E10FFA2}">
      <dgm:prSet/>
      <dgm:spPr/>
      <dgm:t>
        <a:bodyPr/>
        <a:lstStyle/>
        <a:p>
          <a:endParaRPr lang="tr-TR"/>
        </a:p>
      </dgm:t>
    </dgm:pt>
    <dgm:pt modelId="{7A127647-F4F4-4D5E-9D59-81E4465BD199}" type="sibTrans" cxnId="{5582A51F-2AC5-4923-BFA2-F1AC9E10FFA2}">
      <dgm:prSet/>
      <dgm:spPr/>
      <dgm:t>
        <a:bodyPr/>
        <a:lstStyle/>
        <a:p>
          <a:endParaRPr lang="tr-TR"/>
        </a:p>
      </dgm:t>
    </dgm:pt>
    <dgm:pt modelId="{71FCA5E0-D559-4AD9-A3AF-8A550E813940}">
      <dgm:prSet phldrT="[Metin]"/>
      <dgm:spPr>
        <a:solidFill>
          <a:schemeClr val="accent1">
            <a:lumMod val="20000"/>
            <a:lumOff val="80000"/>
            <a:alpha val="90000"/>
          </a:schemeClr>
        </a:solidFill>
      </dgm:spPr>
      <dgm:t>
        <a:bodyPr/>
        <a:lstStyle/>
        <a:p>
          <a:r>
            <a:rPr lang="tr-TR" dirty="0"/>
            <a:t>a) </a:t>
          </a:r>
          <a:r>
            <a:rPr lang="tr-TR" dirty="0" err="1"/>
            <a:t>Özkaynak</a:t>
          </a:r>
          <a:r>
            <a:rPr lang="tr-TR" dirty="0"/>
            <a:t> araçlarının ve borçlanma araçlarının satın alınması, satılması veya elde tutulması</a:t>
          </a:r>
        </a:p>
      </dgm:t>
    </dgm:pt>
    <dgm:pt modelId="{2753AC21-1F41-4B2B-BF8F-C71106A318FB}" type="parTrans" cxnId="{90D7C7CC-28B3-47A9-8EF7-CDD84BA7F0D6}">
      <dgm:prSet/>
      <dgm:spPr/>
      <dgm:t>
        <a:bodyPr/>
        <a:lstStyle/>
        <a:p>
          <a:endParaRPr lang="tr-TR"/>
        </a:p>
      </dgm:t>
    </dgm:pt>
    <dgm:pt modelId="{EF33D353-48C5-4C68-AD4B-68A0095517AE}" type="sibTrans" cxnId="{90D7C7CC-28B3-47A9-8EF7-CDD84BA7F0D6}">
      <dgm:prSet/>
      <dgm:spPr/>
      <dgm:t>
        <a:bodyPr/>
        <a:lstStyle/>
        <a:p>
          <a:endParaRPr lang="tr-TR"/>
        </a:p>
      </dgm:t>
    </dgm:pt>
    <dgm:pt modelId="{D2B9E74F-DE3A-4F17-B71B-453C94D23556}">
      <dgm:prSet phldrT="[Metin]"/>
      <dgm:spPr>
        <a:solidFill>
          <a:schemeClr val="accent3">
            <a:lumMod val="60000"/>
            <a:lumOff val="40000"/>
          </a:schemeClr>
        </a:solidFill>
      </dgm:spPr>
      <dgm:t>
        <a:bodyPr/>
        <a:lstStyle/>
        <a:p>
          <a:r>
            <a:rPr lang="tr-TR" dirty="0"/>
            <a:t> </a:t>
          </a:r>
        </a:p>
      </dgm:t>
    </dgm:pt>
    <dgm:pt modelId="{FA228777-57A3-45D5-83A0-E68055F83FD4}" type="parTrans" cxnId="{A5C06D4B-E63F-486B-8D94-79FF68D6F69A}">
      <dgm:prSet/>
      <dgm:spPr/>
      <dgm:t>
        <a:bodyPr/>
        <a:lstStyle/>
        <a:p>
          <a:endParaRPr lang="tr-TR"/>
        </a:p>
      </dgm:t>
    </dgm:pt>
    <dgm:pt modelId="{FE196B01-4468-4842-AFC5-846211A792E6}" type="sibTrans" cxnId="{A5C06D4B-E63F-486B-8D94-79FF68D6F69A}">
      <dgm:prSet/>
      <dgm:spPr/>
      <dgm:t>
        <a:bodyPr/>
        <a:lstStyle/>
        <a:p>
          <a:endParaRPr lang="tr-TR"/>
        </a:p>
      </dgm:t>
    </dgm:pt>
    <dgm:pt modelId="{D972D6A0-414F-4C0E-BED5-FA5D32B25F40}">
      <dgm:prSet phldrT="[Metin]"/>
      <dgm:spPr>
        <a:solidFill>
          <a:schemeClr val="accent3">
            <a:lumMod val="60000"/>
            <a:lumOff val="40000"/>
            <a:alpha val="90000"/>
          </a:schemeClr>
        </a:solidFill>
      </dgm:spPr>
      <dgm:t>
        <a:bodyPr/>
        <a:lstStyle/>
        <a:p>
          <a:r>
            <a:rPr lang="tr-TR" dirty="0"/>
            <a:t>(b) Kredi ve benzerlerinin sağlanması ya da ödenmesi </a:t>
          </a:r>
        </a:p>
      </dgm:t>
    </dgm:pt>
    <dgm:pt modelId="{A358EF20-6406-4662-8A8D-605A50DE0EFE}" type="parTrans" cxnId="{606214AF-5D98-442C-8597-62B8B16A2AA4}">
      <dgm:prSet/>
      <dgm:spPr/>
      <dgm:t>
        <a:bodyPr/>
        <a:lstStyle/>
        <a:p>
          <a:endParaRPr lang="tr-TR"/>
        </a:p>
      </dgm:t>
    </dgm:pt>
    <dgm:pt modelId="{E4932946-7F7B-467E-AA9C-8DB32D9301AB}" type="sibTrans" cxnId="{606214AF-5D98-442C-8597-62B8B16A2AA4}">
      <dgm:prSet/>
      <dgm:spPr/>
      <dgm:t>
        <a:bodyPr/>
        <a:lstStyle/>
        <a:p>
          <a:endParaRPr lang="tr-TR"/>
        </a:p>
      </dgm:t>
    </dgm:pt>
    <dgm:pt modelId="{6B4AAC59-1DE3-4B1C-93EE-68216089F0AC}">
      <dgm:prSet phldrT="[Metin]"/>
      <dgm:spPr>
        <a:solidFill>
          <a:schemeClr val="accent6">
            <a:lumMod val="60000"/>
            <a:lumOff val="40000"/>
          </a:schemeClr>
        </a:solidFill>
      </dgm:spPr>
      <dgm:t>
        <a:bodyPr/>
        <a:lstStyle/>
        <a:p>
          <a:r>
            <a:rPr lang="tr-TR" dirty="0"/>
            <a:t> </a:t>
          </a:r>
        </a:p>
      </dgm:t>
    </dgm:pt>
    <dgm:pt modelId="{12028EDC-5196-4D55-AC37-1FBAF655F313}" type="parTrans" cxnId="{CE6CF3AC-7479-4952-8E63-4CD63BE3DE4A}">
      <dgm:prSet/>
      <dgm:spPr/>
      <dgm:t>
        <a:bodyPr/>
        <a:lstStyle/>
        <a:p>
          <a:endParaRPr lang="tr-TR"/>
        </a:p>
      </dgm:t>
    </dgm:pt>
    <dgm:pt modelId="{18BB4820-1487-4313-8545-13BD0224EF25}" type="sibTrans" cxnId="{CE6CF3AC-7479-4952-8E63-4CD63BE3DE4A}">
      <dgm:prSet/>
      <dgm:spPr/>
      <dgm:t>
        <a:bodyPr/>
        <a:lstStyle/>
        <a:p>
          <a:endParaRPr lang="tr-TR"/>
        </a:p>
      </dgm:t>
    </dgm:pt>
    <dgm:pt modelId="{666EDFD5-0E68-472F-89CB-27105AC0A9D9}">
      <dgm:prSet phldrT="[Metin]"/>
      <dgm:spPr>
        <a:solidFill>
          <a:schemeClr val="accent6">
            <a:lumMod val="60000"/>
            <a:lumOff val="40000"/>
            <a:alpha val="90000"/>
          </a:schemeClr>
        </a:solidFill>
      </dgm:spPr>
      <dgm:t>
        <a:bodyPr/>
        <a:lstStyle/>
        <a:p>
          <a:r>
            <a:rPr lang="tr-TR" dirty="0"/>
            <a:t>(c) Yönetimin işletmenin ekonomik kaynaklarının kullanımını etkileyen faaliyetlerini oylama, ya da başka bir şekilde etkileme gibi hakları kullanması</a:t>
          </a:r>
        </a:p>
      </dgm:t>
    </dgm:pt>
    <dgm:pt modelId="{5BA0C8BF-2C50-4873-BE0B-D510C1471BA2}" type="parTrans" cxnId="{E888135E-2206-497F-B516-D2CF244A0C58}">
      <dgm:prSet/>
      <dgm:spPr/>
      <dgm:t>
        <a:bodyPr/>
        <a:lstStyle/>
        <a:p>
          <a:endParaRPr lang="tr-TR"/>
        </a:p>
      </dgm:t>
    </dgm:pt>
    <dgm:pt modelId="{563306A1-EC1D-43E8-AB95-1C9377ACABF4}" type="sibTrans" cxnId="{E888135E-2206-497F-B516-D2CF244A0C58}">
      <dgm:prSet/>
      <dgm:spPr/>
      <dgm:t>
        <a:bodyPr/>
        <a:lstStyle/>
        <a:p>
          <a:endParaRPr lang="tr-TR"/>
        </a:p>
      </dgm:t>
    </dgm:pt>
    <dgm:pt modelId="{6F5EA59B-CDEA-44C4-8A11-A9E848A4A5FC}" type="pres">
      <dgm:prSet presAssocID="{50B8838F-453C-4A85-9006-9BC4E6527381}" presName="linearFlow" presStyleCnt="0">
        <dgm:presLayoutVars>
          <dgm:dir/>
          <dgm:animLvl val="lvl"/>
          <dgm:resizeHandles val="exact"/>
        </dgm:presLayoutVars>
      </dgm:prSet>
      <dgm:spPr/>
      <dgm:t>
        <a:bodyPr/>
        <a:lstStyle/>
        <a:p>
          <a:endParaRPr lang="tr-TR"/>
        </a:p>
      </dgm:t>
    </dgm:pt>
    <dgm:pt modelId="{0631701D-BE4B-4D83-8A4D-3F1EA7326658}" type="pres">
      <dgm:prSet presAssocID="{F55E5943-139A-4EC8-834A-35D09BBD3C88}" presName="composite" presStyleCnt="0"/>
      <dgm:spPr/>
    </dgm:pt>
    <dgm:pt modelId="{4D95B0E5-C10C-41E5-91CE-0D8E9A80C70D}" type="pres">
      <dgm:prSet presAssocID="{F55E5943-139A-4EC8-834A-35D09BBD3C88}" presName="parentText" presStyleLbl="alignNode1" presStyleIdx="0" presStyleCnt="3">
        <dgm:presLayoutVars>
          <dgm:chMax val="1"/>
          <dgm:bulletEnabled val="1"/>
        </dgm:presLayoutVars>
      </dgm:prSet>
      <dgm:spPr/>
      <dgm:t>
        <a:bodyPr/>
        <a:lstStyle/>
        <a:p>
          <a:endParaRPr lang="tr-TR"/>
        </a:p>
      </dgm:t>
    </dgm:pt>
    <dgm:pt modelId="{B4AC22A8-7D5E-48FF-8AC6-57EAD7168562}" type="pres">
      <dgm:prSet presAssocID="{F55E5943-139A-4EC8-834A-35D09BBD3C88}" presName="descendantText" presStyleLbl="alignAcc1" presStyleIdx="0" presStyleCnt="3">
        <dgm:presLayoutVars>
          <dgm:bulletEnabled val="1"/>
        </dgm:presLayoutVars>
      </dgm:prSet>
      <dgm:spPr/>
      <dgm:t>
        <a:bodyPr/>
        <a:lstStyle/>
        <a:p>
          <a:endParaRPr lang="tr-TR"/>
        </a:p>
      </dgm:t>
    </dgm:pt>
    <dgm:pt modelId="{1E6B34FB-083B-4FF0-A796-BC0AAA883D85}" type="pres">
      <dgm:prSet presAssocID="{7A127647-F4F4-4D5E-9D59-81E4465BD199}" presName="sp" presStyleCnt="0"/>
      <dgm:spPr/>
    </dgm:pt>
    <dgm:pt modelId="{D2892576-1663-481D-A93F-6A5209D06863}" type="pres">
      <dgm:prSet presAssocID="{D2B9E74F-DE3A-4F17-B71B-453C94D23556}" presName="composite" presStyleCnt="0"/>
      <dgm:spPr/>
    </dgm:pt>
    <dgm:pt modelId="{E16DB8B0-3CE9-4FF8-8656-93348498AD09}" type="pres">
      <dgm:prSet presAssocID="{D2B9E74F-DE3A-4F17-B71B-453C94D23556}" presName="parentText" presStyleLbl="alignNode1" presStyleIdx="1" presStyleCnt="3">
        <dgm:presLayoutVars>
          <dgm:chMax val="1"/>
          <dgm:bulletEnabled val="1"/>
        </dgm:presLayoutVars>
      </dgm:prSet>
      <dgm:spPr/>
      <dgm:t>
        <a:bodyPr/>
        <a:lstStyle/>
        <a:p>
          <a:endParaRPr lang="tr-TR"/>
        </a:p>
      </dgm:t>
    </dgm:pt>
    <dgm:pt modelId="{E4EF686A-2AA5-4CAA-B785-8DB4F5929674}" type="pres">
      <dgm:prSet presAssocID="{D2B9E74F-DE3A-4F17-B71B-453C94D23556}" presName="descendantText" presStyleLbl="alignAcc1" presStyleIdx="1" presStyleCnt="3">
        <dgm:presLayoutVars>
          <dgm:bulletEnabled val="1"/>
        </dgm:presLayoutVars>
      </dgm:prSet>
      <dgm:spPr/>
      <dgm:t>
        <a:bodyPr/>
        <a:lstStyle/>
        <a:p>
          <a:endParaRPr lang="tr-TR"/>
        </a:p>
      </dgm:t>
    </dgm:pt>
    <dgm:pt modelId="{78CDB4C3-AAEB-44FD-A40E-9B2A1563D051}" type="pres">
      <dgm:prSet presAssocID="{FE196B01-4468-4842-AFC5-846211A792E6}" presName="sp" presStyleCnt="0"/>
      <dgm:spPr/>
    </dgm:pt>
    <dgm:pt modelId="{6FC75DDB-E66D-432D-874A-CA92A1C2ECC7}" type="pres">
      <dgm:prSet presAssocID="{6B4AAC59-1DE3-4B1C-93EE-68216089F0AC}" presName="composite" presStyleCnt="0"/>
      <dgm:spPr/>
    </dgm:pt>
    <dgm:pt modelId="{36CE74FA-2BB4-42A4-BC6E-AB75140F49CF}" type="pres">
      <dgm:prSet presAssocID="{6B4AAC59-1DE3-4B1C-93EE-68216089F0AC}" presName="parentText" presStyleLbl="alignNode1" presStyleIdx="2" presStyleCnt="3">
        <dgm:presLayoutVars>
          <dgm:chMax val="1"/>
          <dgm:bulletEnabled val="1"/>
        </dgm:presLayoutVars>
      </dgm:prSet>
      <dgm:spPr/>
      <dgm:t>
        <a:bodyPr/>
        <a:lstStyle/>
        <a:p>
          <a:endParaRPr lang="tr-TR"/>
        </a:p>
      </dgm:t>
    </dgm:pt>
    <dgm:pt modelId="{83AA3E87-830C-40C9-8642-F2D7042ABCF7}" type="pres">
      <dgm:prSet presAssocID="{6B4AAC59-1DE3-4B1C-93EE-68216089F0AC}" presName="descendantText" presStyleLbl="alignAcc1" presStyleIdx="2" presStyleCnt="3">
        <dgm:presLayoutVars>
          <dgm:bulletEnabled val="1"/>
        </dgm:presLayoutVars>
      </dgm:prSet>
      <dgm:spPr/>
      <dgm:t>
        <a:bodyPr/>
        <a:lstStyle/>
        <a:p>
          <a:endParaRPr lang="tr-TR"/>
        </a:p>
      </dgm:t>
    </dgm:pt>
  </dgm:ptLst>
  <dgm:cxnLst>
    <dgm:cxn modelId="{3B003745-D67E-4A2F-9A5F-5BF665A5F380}" type="presOf" srcId="{D972D6A0-414F-4C0E-BED5-FA5D32B25F40}" destId="{E4EF686A-2AA5-4CAA-B785-8DB4F5929674}" srcOrd="0" destOrd="0" presId="urn:microsoft.com/office/officeart/2005/8/layout/chevron2"/>
    <dgm:cxn modelId="{5582A51F-2AC5-4923-BFA2-F1AC9E10FFA2}" srcId="{50B8838F-453C-4A85-9006-9BC4E6527381}" destId="{F55E5943-139A-4EC8-834A-35D09BBD3C88}" srcOrd="0" destOrd="0" parTransId="{1AC54E66-C33E-411C-B9CB-3A2B5DB5F8C6}" sibTransId="{7A127647-F4F4-4D5E-9D59-81E4465BD199}"/>
    <dgm:cxn modelId="{C8535EE1-3C40-4200-A460-45F91CBC4365}" type="presOf" srcId="{6B4AAC59-1DE3-4B1C-93EE-68216089F0AC}" destId="{36CE74FA-2BB4-42A4-BC6E-AB75140F49CF}" srcOrd="0" destOrd="0" presId="urn:microsoft.com/office/officeart/2005/8/layout/chevron2"/>
    <dgm:cxn modelId="{606214AF-5D98-442C-8597-62B8B16A2AA4}" srcId="{D2B9E74F-DE3A-4F17-B71B-453C94D23556}" destId="{D972D6A0-414F-4C0E-BED5-FA5D32B25F40}" srcOrd="0" destOrd="0" parTransId="{A358EF20-6406-4662-8A8D-605A50DE0EFE}" sibTransId="{E4932946-7F7B-467E-AA9C-8DB32D9301AB}"/>
    <dgm:cxn modelId="{CE6CF3AC-7479-4952-8E63-4CD63BE3DE4A}" srcId="{50B8838F-453C-4A85-9006-9BC4E6527381}" destId="{6B4AAC59-1DE3-4B1C-93EE-68216089F0AC}" srcOrd="2" destOrd="0" parTransId="{12028EDC-5196-4D55-AC37-1FBAF655F313}" sibTransId="{18BB4820-1487-4313-8545-13BD0224EF25}"/>
    <dgm:cxn modelId="{6473851F-81A1-42AB-8A71-57A1962AE69D}" type="presOf" srcId="{71FCA5E0-D559-4AD9-A3AF-8A550E813940}" destId="{B4AC22A8-7D5E-48FF-8AC6-57EAD7168562}" srcOrd="0" destOrd="0" presId="urn:microsoft.com/office/officeart/2005/8/layout/chevron2"/>
    <dgm:cxn modelId="{2D9026E8-71FC-40AD-806D-E1A1C734A046}" type="presOf" srcId="{F55E5943-139A-4EC8-834A-35D09BBD3C88}" destId="{4D95B0E5-C10C-41E5-91CE-0D8E9A80C70D}" srcOrd="0" destOrd="0" presId="urn:microsoft.com/office/officeart/2005/8/layout/chevron2"/>
    <dgm:cxn modelId="{90D7C7CC-28B3-47A9-8EF7-CDD84BA7F0D6}" srcId="{F55E5943-139A-4EC8-834A-35D09BBD3C88}" destId="{71FCA5E0-D559-4AD9-A3AF-8A550E813940}" srcOrd="0" destOrd="0" parTransId="{2753AC21-1F41-4B2B-BF8F-C71106A318FB}" sibTransId="{EF33D353-48C5-4C68-AD4B-68A0095517AE}"/>
    <dgm:cxn modelId="{79D383F5-B8D3-41C7-8BE8-16F05A693B26}" type="presOf" srcId="{D2B9E74F-DE3A-4F17-B71B-453C94D23556}" destId="{E16DB8B0-3CE9-4FF8-8656-93348498AD09}" srcOrd="0" destOrd="0" presId="urn:microsoft.com/office/officeart/2005/8/layout/chevron2"/>
    <dgm:cxn modelId="{E888135E-2206-497F-B516-D2CF244A0C58}" srcId="{6B4AAC59-1DE3-4B1C-93EE-68216089F0AC}" destId="{666EDFD5-0E68-472F-89CB-27105AC0A9D9}" srcOrd="0" destOrd="0" parTransId="{5BA0C8BF-2C50-4873-BE0B-D510C1471BA2}" sibTransId="{563306A1-EC1D-43E8-AB95-1C9377ACABF4}"/>
    <dgm:cxn modelId="{A5C06D4B-E63F-486B-8D94-79FF68D6F69A}" srcId="{50B8838F-453C-4A85-9006-9BC4E6527381}" destId="{D2B9E74F-DE3A-4F17-B71B-453C94D23556}" srcOrd="1" destOrd="0" parTransId="{FA228777-57A3-45D5-83A0-E68055F83FD4}" sibTransId="{FE196B01-4468-4842-AFC5-846211A792E6}"/>
    <dgm:cxn modelId="{0D436BDC-7012-4853-9116-6E38CB0B461E}" type="presOf" srcId="{666EDFD5-0E68-472F-89CB-27105AC0A9D9}" destId="{83AA3E87-830C-40C9-8642-F2D7042ABCF7}" srcOrd="0" destOrd="0" presId="urn:microsoft.com/office/officeart/2005/8/layout/chevron2"/>
    <dgm:cxn modelId="{1EE5B59E-2E05-445C-AA46-E831DFE8F96D}" type="presOf" srcId="{50B8838F-453C-4A85-9006-9BC4E6527381}" destId="{6F5EA59B-CDEA-44C4-8A11-A9E848A4A5FC}" srcOrd="0" destOrd="0" presId="urn:microsoft.com/office/officeart/2005/8/layout/chevron2"/>
    <dgm:cxn modelId="{CF098117-A78B-4BDA-9BC3-C7FDB1EE1D78}" type="presParOf" srcId="{6F5EA59B-CDEA-44C4-8A11-A9E848A4A5FC}" destId="{0631701D-BE4B-4D83-8A4D-3F1EA7326658}" srcOrd="0" destOrd="0" presId="urn:microsoft.com/office/officeart/2005/8/layout/chevron2"/>
    <dgm:cxn modelId="{6BF79C1B-027B-4DFD-9523-86CCE03332F7}" type="presParOf" srcId="{0631701D-BE4B-4D83-8A4D-3F1EA7326658}" destId="{4D95B0E5-C10C-41E5-91CE-0D8E9A80C70D}" srcOrd="0" destOrd="0" presId="urn:microsoft.com/office/officeart/2005/8/layout/chevron2"/>
    <dgm:cxn modelId="{640AE657-6194-4D93-BF68-856DF2D6E8BF}" type="presParOf" srcId="{0631701D-BE4B-4D83-8A4D-3F1EA7326658}" destId="{B4AC22A8-7D5E-48FF-8AC6-57EAD7168562}" srcOrd="1" destOrd="0" presId="urn:microsoft.com/office/officeart/2005/8/layout/chevron2"/>
    <dgm:cxn modelId="{006C7F76-AA6D-47FD-A62B-6E4FABE1600B}" type="presParOf" srcId="{6F5EA59B-CDEA-44C4-8A11-A9E848A4A5FC}" destId="{1E6B34FB-083B-4FF0-A796-BC0AAA883D85}" srcOrd="1" destOrd="0" presId="urn:microsoft.com/office/officeart/2005/8/layout/chevron2"/>
    <dgm:cxn modelId="{F39A69FA-2563-4893-8BB9-C4AC9CCFAE71}" type="presParOf" srcId="{6F5EA59B-CDEA-44C4-8A11-A9E848A4A5FC}" destId="{D2892576-1663-481D-A93F-6A5209D06863}" srcOrd="2" destOrd="0" presId="urn:microsoft.com/office/officeart/2005/8/layout/chevron2"/>
    <dgm:cxn modelId="{672DC10B-9045-48AE-8ECA-08A1427DE995}" type="presParOf" srcId="{D2892576-1663-481D-A93F-6A5209D06863}" destId="{E16DB8B0-3CE9-4FF8-8656-93348498AD09}" srcOrd="0" destOrd="0" presId="urn:microsoft.com/office/officeart/2005/8/layout/chevron2"/>
    <dgm:cxn modelId="{C9FC2A86-0CC7-4CF8-912A-3BD3CFAF7B6C}" type="presParOf" srcId="{D2892576-1663-481D-A93F-6A5209D06863}" destId="{E4EF686A-2AA5-4CAA-B785-8DB4F5929674}" srcOrd="1" destOrd="0" presId="urn:microsoft.com/office/officeart/2005/8/layout/chevron2"/>
    <dgm:cxn modelId="{76EC8C43-8772-4CCC-98F4-09F3BF94245E}" type="presParOf" srcId="{6F5EA59B-CDEA-44C4-8A11-A9E848A4A5FC}" destId="{78CDB4C3-AAEB-44FD-A40E-9B2A1563D051}" srcOrd="3" destOrd="0" presId="urn:microsoft.com/office/officeart/2005/8/layout/chevron2"/>
    <dgm:cxn modelId="{D8ED7A63-2780-4377-BC8B-75B29B2FD940}" type="presParOf" srcId="{6F5EA59B-CDEA-44C4-8A11-A9E848A4A5FC}" destId="{6FC75DDB-E66D-432D-874A-CA92A1C2ECC7}" srcOrd="4" destOrd="0" presId="urn:microsoft.com/office/officeart/2005/8/layout/chevron2"/>
    <dgm:cxn modelId="{A8E460BB-FD3F-4FD3-AB6F-37E69DC3B328}" type="presParOf" srcId="{6FC75DDB-E66D-432D-874A-CA92A1C2ECC7}" destId="{36CE74FA-2BB4-42A4-BC6E-AB75140F49CF}" srcOrd="0" destOrd="0" presId="urn:microsoft.com/office/officeart/2005/8/layout/chevron2"/>
    <dgm:cxn modelId="{C4F9F12B-A1E4-4284-9E01-4BF67BE6807E}" type="presParOf" srcId="{6FC75DDB-E66D-432D-874A-CA92A1C2ECC7}" destId="{83AA3E87-830C-40C9-8642-F2D7042ABC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769D91-68E3-4229-BEA8-8A46D12005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0ED28C9-B185-4338-BEB3-E112D4874AF9}">
      <dgm:prSet phldrT="[Metin]"/>
      <dgm:spPr>
        <a:solidFill>
          <a:schemeClr val="accent3">
            <a:lumMod val="75000"/>
          </a:schemeClr>
        </a:solidFill>
      </dgm:spPr>
      <dgm:t>
        <a:bodyPr/>
        <a:lstStyle/>
        <a:p>
          <a:r>
            <a:rPr lang="tr-TR" dirty="0"/>
            <a:t>İŞLETMEYE YÖNELİK GELECEKTE BEKLENEN NAKİT GİRİŞLERİ</a:t>
          </a:r>
        </a:p>
      </dgm:t>
    </dgm:pt>
    <dgm:pt modelId="{B87422C1-9B9A-49A0-A21F-777D5CB8837B}" type="parTrans" cxnId="{26441C84-5071-44BF-98C4-E06B69BB0D3E}">
      <dgm:prSet/>
      <dgm:spPr/>
      <dgm:t>
        <a:bodyPr/>
        <a:lstStyle/>
        <a:p>
          <a:endParaRPr lang="tr-TR"/>
        </a:p>
      </dgm:t>
    </dgm:pt>
    <dgm:pt modelId="{769D00A6-1A75-424B-AE06-B86D385E2E12}" type="sibTrans" cxnId="{26441C84-5071-44BF-98C4-E06B69BB0D3E}">
      <dgm:prSet/>
      <dgm:spPr/>
      <dgm:t>
        <a:bodyPr/>
        <a:lstStyle/>
        <a:p>
          <a:endParaRPr lang="tr-TR"/>
        </a:p>
      </dgm:t>
    </dgm:pt>
    <dgm:pt modelId="{8918CB57-18E7-4367-A901-13DDD0DE81BB}">
      <dgm:prSet phldrT="[Metin]"/>
      <dgm:spPr/>
      <dgm:t>
        <a:bodyPr/>
        <a:lstStyle/>
        <a:p>
          <a:r>
            <a:rPr lang="tr-TR" dirty="0"/>
            <a:t> </a:t>
          </a:r>
        </a:p>
      </dgm:t>
    </dgm:pt>
    <dgm:pt modelId="{7C0889CD-B899-4536-8CAB-7F6145E454C3}" type="parTrans" cxnId="{145F8C67-DD3C-4625-B082-74CCAA2EC891}">
      <dgm:prSet/>
      <dgm:spPr/>
      <dgm:t>
        <a:bodyPr/>
        <a:lstStyle/>
        <a:p>
          <a:endParaRPr lang="tr-TR"/>
        </a:p>
      </dgm:t>
    </dgm:pt>
    <dgm:pt modelId="{B224AA46-0182-4240-81B2-F808B148C3B4}" type="sibTrans" cxnId="{145F8C67-DD3C-4625-B082-74CCAA2EC891}">
      <dgm:prSet/>
      <dgm:spPr/>
      <dgm:t>
        <a:bodyPr/>
        <a:lstStyle/>
        <a:p>
          <a:endParaRPr lang="tr-TR"/>
        </a:p>
      </dgm:t>
    </dgm:pt>
    <dgm:pt modelId="{47619F8D-CAC2-4DCE-9E4F-BDD68E2296BA}">
      <dgm:prSet phldrT="[Metin]"/>
      <dgm:spPr/>
      <dgm:t>
        <a:bodyPr/>
        <a:lstStyle/>
        <a:p>
          <a:r>
            <a:rPr lang="tr-TR" dirty="0"/>
            <a:t>İŞLETMENİN EKONOMİK KAYNAKLARINA İLİŞKİN YÖNETİMİN SORUMLULUĞU</a:t>
          </a:r>
        </a:p>
      </dgm:t>
    </dgm:pt>
    <dgm:pt modelId="{2BA2118A-EBCE-44B8-9E77-443334E39743}" type="parTrans" cxnId="{F42DABB8-CE62-4F80-AF88-243287E0C770}">
      <dgm:prSet/>
      <dgm:spPr/>
      <dgm:t>
        <a:bodyPr/>
        <a:lstStyle/>
        <a:p>
          <a:endParaRPr lang="tr-TR"/>
        </a:p>
      </dgm:t>
    </dgm:pt>
    <dgm:pt modelId="{6B2B9DBD-D5D8-4554-86E1-0DA78BAB89B2}" type="sibTrans" cxnId="{F42DABB8-CE62-4F80-AF88-243287E0C770}">
      <dgm:prSet/>
      <dgm:spPr/>
      <dgm:t>
        <a:bodyPr/>
        <a:lstStyle/>
        <a:p>
          <a:endParaRPr lang="tr-TR"/>
        </a:p>
      </dgm:t>
    </dgm:pt>
    <dgm:pt modelId="{1FFE60B0-7DA7-4C6C-B9BD-4BB890A814D1}">
      <dgm:prSet phldrT="[Metin]"/>
      <dgm:spPr/>
      <dgm:t>
        <a:bodyPr/>
        <a:lstStyle/>
        <a:p>
          <a:r>
            <a:rPr lang="tr-TR" dirty="0"/>
            <a:t> </a:t>
          </a:r>
        </a:p>
      </dgm:t>
    </dgm:pt>
    <dgm:pt modelId="{41D1D36B-5B5F-49A3-9D9F-D1778CDC96BD}" type="parTrans" cxnId="{1AF701FA-2FE8-4DF9-8D79-531576F8FCC6}">
      <dgm:prSet/>
      <dgm:spPr/>
      <dgm:t>
        <a:bodyPr/>
        <a:lstStyle/>
        <a:p>
          <a:endParaRPr lang="tr-TR"/>
        </a:p>
      </dgm:t>
    </dgm:pt>
    <dgm:pt modelId="{2D920FCA-E451-4443-BBBD-9B04CE313BC3}" type="sibTrans" cxnId="{1AF701FA-2FE8-4DF9-8D79-531576F8FCC6}">
      <dgm:prSet/>
      <dgm:spPr/>
      <dgm:t>
        <a:bodyPr/>
        <a:lstStyle/>
        <a:p>
          <a:endParaRPr lang="tr-TR"/>
        </a:p>
      </dgm:t>
    </dgm:pt>
    <dgm:pt modelId="{8C7CC906-04D3-49DB-B63F-8D666591B219}" type="pres">
      <dgm:prSet presAssocID="{14769D91-68E3-4229-BEA8-8A46D12005D6}" presName="linear" presStyleCnt="0">
        <dgm:presLayoutVars>
          <dgm:animLvl val="lvl"/>
          <dgm:resizeHandles val="exact"/>
        </dgm:presLayoutVars>
      </dgm:prSet>
      <dgm:spPr/>
      <dgm:t>
        <a:bodyPr/>
        <a:lstStyle/>
        <a:p>
          <a:endParaRPr lang="tr-TR"/>
        </a:p>
      </dgm:t>
    </dgm:pt>
    <dgm:pt modelId="{8DB9DC6B-133D-40C6-AB7C-193D363BE7BA}" type="pres">
      <dgm:prSet presAssocID="{90ED28C9-B185-4338-BEB3-E112D4874AF9}" presName="parentText" presStyleLbl="node1" presStyleIdx="0" presStyleCnt="2">
        <dgm:presLayoutVars>
          <dgm:chMax val="0"/>
          <dgm:bulletEnabled val="1"/>
        </dgm:presLayoutVars>
      </dgm:prSet>
      <dgm:spPr/>
      <dgm:t>
        <a:bodyPr/>
        <a:lstStyle/>
        <a:p>
          <a:endParaRPr lang="tr-TR"/>
        </a:p>
      </dgm:t>
    </dgm:pt>
    <dgm:pt modelId="{D75260E4-9702-4075-B037-FF1B9D81C70F}" type="pres">
      <dgm:prSet presAssocID="{90ED28C9-B185-4338-BEB3-E112D4874AF9}" presName="childText" presStyleLbl="revTx" presStyleIdx="0" presStyleCnt="2">
        <dgm:presLayoutVars>
          <dgm:bulletEnabled val="1"/>
        </dgm:presLayoutVars>
      </dgm:prSet>
      <dgm:spPr/>
      <dgm:t>
        <a:bodyPr/>
        <a:lstStyle/>
        <a:p>
          <a:endParaRPr lang="tr-TR"/>
        </a:p>
      </dgm:t>
    </dgm:pt>
    <dgm:pt modelId="{A60BCE48-710C-4644-A3B4-360F1C12B93E}" type="pres">
      <dgm:prSet presAssocID="{47619F8D-CAC2-4DCE-9E4F-BDD68E2296BA}" presName="parentText" presStyleLbl="node1" presStyleIdx="1" presStyleCnt="2">
        <dgm:presLayoutVars>
          <dgm:chMax val="0"/>
          <dgm:bulletEnabled val="1"/>
        </dgm:presLayoutVars>
      </dgm:prSet>
      <dgm:spPr/>
      <dgm:t>
        <a:bodyPr/>
        <a:lstStyle/>
        <a:p>
          <a:endParaRPr lang="tr-TR"/>
        </a:p>
      </dgm:t>
    </dgm:pt>
    <dgm:pt modelId="{34DF1451-6F1D-471E-8795-2E018758E3A2}" type="pres">
      <dgm:prSet presAssocID="{47619F8D-CAC2-4DCE-9E4F-BDD68E2296BA}" presName="childText" presStyleLbl="revTx" presStyleIdx="1" presStyleCnt="2">
        <dgm:presLayoutVars>
          <dgm:bulletEnabled val="1"/>
        </dgm:presLayoutVars>
      </dgm:prSet>
      <dgm:spPr/>
      <dgm:t>
        <a:bodyPr/>
        <a:lstStyle/>
        <a:p>
          <a:endParaRPr lang="tr-TR"/>
        </a:p>
      </dgm:t>
    </dgm:pt>
  </dgm:ptLst>
  <dgm:cxnLst>
    <dgm:cxn modelId="{B1697772-8E75-4FD5-BACB-C7B35DB51920}" type="presOf" srcId="{14769D91-68E3-4229-BEA8-8A46D12005D6}" destId="{8C7CC906-04D3-49DB-B63F-8D666591B219}" srcOrd="0" destOrd="0" presId="urn:microsoft.com/office/officeart/2005/8/layout/vList2"/>
    <dgm:cxn modelId="{DB5E2EE5-B014-46C3-8F0F-4616E1C53960}" type="presOf" srcId="{1FFE60B0-7DA7-4C6C-B9BD-4BB890A814D1}" destId="{34DF1451-6F1D-471E-8795-2E018758E3A2}" srcOrd="0" destOrd="0" presId="urn:microsoft.com/office/officeart/2005/8/layout/vList2"/>
    <dgm:cxn modelId="{145F8C67-DD3C-4625-B082-74CCAA2EC891}" srcId="{90ED28C9-B185-4338-BEB3-E112D4874AF9}" destId="{8918CB57-18E7-4367-A901-13DDD0DE81BB}" srcOrd="0" destOrd="0" parTransId="{7C0889CD-B899-4536-8CAB-7F6145E454C3}" sibTransId="{B224AA46-0182-4240-81B2-F808B148C3B4}"/>
    <dgm:cxn modelId="{1AF701FA-2FE8-4DF9-8D79-531576F8FCC6}" srcId="{47619F8D-CAC2-4DCE-9E4F-BDD68E2296BA}" destId="{1FFE60B0-7DA7-4C6C-B9BD-4BB890A814D1}" srcOrd="0" destOrd="0" parTransId="{41D1D36B-5B5F-49A3-9D9F-D1778CDC96BD}" sibTransId="{2D920FCA-E451-4443-BBBD-9B04CE313BC3}"/>
    <dgm:cxn modelId="{26441C84-5071-44BF-98C4-E06B69BB0D3E}" srcId="{14769D91-68E3-4229-BEA8-8A46D12005D6}" destId="{90ED28C9-B185-4338-BEB3-E112D4874AF9}" srcOrd="0" destOrd="0" parTransId="{B87422C1-9B9A-49A0-A21F-777D5CB8837B}" sibTransId="{769D00A6-1A75-424B-AE06-B86D385E2E12}"/>
    <dgm:cxn modelId="{BA6FD239-CDE7-4407-B020-D12E487DAC02}" type="presOf" srcId="{90ED28C9-B185-4338-BEB3-E112D4874AF9}" destId="{8DB9DC6B-133D-40C6-AB7C-193D363BE7BA}" srcOrd="0" destOrd="0" presId="urn:microsoft.com/office/officeart/2005/8/layout/vList2"/>
    <dgm:cxn modelId="{90776957-5476-476E-832C-8004EDC6B158}" type="presOf" srcId="{8918CB57-18E7-4367-A901-13DDD0DE81BB}" destId="{D75260E4-9702-4075-B037-FF1B9D81C70F}" srcOrd="0" destOrd="0" presId="urn:microsoft.com/office/officeart/2005/8/layout/vList2"/>
    <dgm:cxn modelId="{F42DABB8-CE62-4F80-AF88-243287E0C770}" srcId="{14769D91-68E3-4229-BEA8-8A46D12005D6}" destId="{47619F8D-CAC2-4DCE-9E4F-BDD68E2296BA}" srcOrd="1" destOrd="0" parTransId="{2BA2118A-EBCE-44B8-9E77-443334E39743}" sibTransId="{6B2B9DBD-D5D8-4554-86E1-0DA78BAB89B2}"/>
    <dgm:cxn modelId="{A15A1EBD-A0EE-4243-8495-A46390669C93}" type="presOf" srcId="{47619F8D-CAC2-4DCE-9E4F-BDD68E2296BA}" destId="{A60BCE48-710C-4644-A3B4-360F1C12B93E}" srcOrd="0" destOrd="0" presId="urn:microsoft.com/office/officeart/2005/8/layout/vList2"/>
    <dgm:cxn modelId="{EB392139-A510-4D27-85EF-AC6B2172C796}" type="presParOf" srcId="{8C7CC906-04D3-49DB-B63F-8D666591B219}" destId="{8DB9DC6B-133D-40C6-AB7C-193D363BE7BA}" srcOrd="0" destOrd="0" presId="urn:microsoft.com/office/officeart/2005/8/layout/vList2"/>
    <dgm:cxn modelId="{74136A34-3083-43FC-AA07-CA17EFC3AF70}" type="presParOf" srcId="{8C7CC906-04D3-49DB-B63F-8D666591B219}" destId="{D75260E4-9702-4075-B037-FF1B9D81C70F}" srcOrd="1" destOrd="0" presId="urn:microsoft.com/office/officeart/2005/8/layout/vList2"/>
    <dgm:cxn modelId="{828ECD2D-CAF6-4309-B1C7-FE06EE5C391C}" type="presParOf" srcId="{8C7CC906-04D3-49DB-B63F-8D666591B219}" destId="{A60BCE48-710C-4644-A3B4-360F1C12B93E}" srcOrd="2" destOrd="0" presId="urn:microsoft.com/office/officeart/2005/8/layout/vList2"/>
    <dgm:cxn modelId="{20914F8E-1382-4020-8219-25F8FB8B7EA5}" type="presParOf" srcId="{8C7CC906-04D3-49DB-B63F-8D666591B219}" destId="{34DF1451-6F1D-471E-8795-2E018758E3A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1D98C4-FF0E-4F57-A082-AB92E2D425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81E9D8B-44D5-4547-A827-A2CD2E3EA955}">
      <dgm:prSet phldrT="[Metin]"/>
      <dgm:spPr>
        <a:solidFill>
          <a:schemeClr val="accent2"/>
        </a:solidFill>
      </dgm:spPr>
      <dgm:t>
        <a:bodyPr/>
        <a:lstStyle/>
        <a:p>
          <a:r>
            <a:rPr lang="tr-TR" dirty="0"/>
            <a:t>İŞLETMENİN EKONOMİK KAYNAKLARI, </a:t>
          </a:r>
        </a:p>
        <a:p>
          <a:r>
            <a:rPr lang="tr-TR" dirty="0"/>
            <a:t>İŞLETMEYE İLERİ SÜRÜLEN TALEP HAKLARI</a:t>
          </a:r>
        </a:p>
        <a:p>
          <a:r>
            <a:rPr lang="tr-TR" dirty="0"/>
            <a:t>BU KAYNAK VE TALEP HAKLARINDAKİ DEĞİŞİKLİKLER</a:t>
          </a:r>
        </a:p>
      </dgm:t>
    </dgm:pt>
    <dgm:pt modelId="{4696B7F8-11B0-484C-B8C3-0084EBE6FBA1}" type="parTrans" cxnId="{D21833CB-8B0A-4D90-B60E-9F73745AA137}">
      <dgm:prSet/>
      <dgm:spPr/>
      <dgm:t>
        <a:bodyPr/>
        <a:lstStyle/>
        <a:p>
          <a:endParaRPr lang="tr-TR"/>
        </a:p>
      </dgm:t>
    </dgm:pt>
    <dgm:pt modelId="{1F42E4AC-9840-44F9-A695-5E2FA3C2BC47}" type="sibTrans" cxnId="{D21833CB-8B0A-4D90-B60E-9F73745AA137}">
      <dgm:prSet/>
      <dgm:spPr/>
      <dgm:t>
        <a:bodyPr/>
        <a:lstStyle/>
        <a:p>
          <a:endParaRPr lang="tr-TR"/>
        </a:p>
      </dgm:t>
    </dgm:pt>
    <dgm:pt modelId="{6BE1ED9F-E790-4495-90E3-2E54DF7AF36F}">
      <dgm:prSet phldrT="[Metin]"/>
      <dgm:spPr/>
      <dgm:t>
        <a:bodyPr/>
        <a:lstStyle/>
        <a:p>
          <a:r>
            <a:rPr lang="tr-TR" dirty="0"/>
            <a:t> </a:t>
          </a:r>
        </a:p>
      </dgm:t>
    </dgm:pt>
    <dgm:pt modelId="{B77BC651-C805-414E-B2AE-161F0B1998F8}" type="parTrans" cxnId="{24A23275-DA29-4A9D-907B-627709CB7C8F}">
      <dgm:prSet/>
      <dgm:spPr/>
      <dgm:t>
        <a:bodyPr/>
        <a:lstStyle/>
        <a:p>
          <a:endParaRPr lang="tr-TR"/>
        </a:p>
      </dgm:t>
    </dgm:pt>
    <dgm:pt modelId="{90BCFCDE-9071-4874-A8E6-740B4E9363A1}" type="sibTrans" cxnId="{24A23275-DA29-4A9D-907B-627709CB7C8F}">
      <dgm:prSet/>
      <dgm:spPr/>
      <dgm:t>
        <a:bodyPr/>
        <a:lstStyle/>
        <a:p>
          <a:endParaRPr lang="tr-TR"/>
        </a:p>
      </dgm:t>
    </dgm:pt>
    <dgm:pt modelId="{5BB5ED55-1497-4C5D-9AE2-DA30278F2045}">
      <dgm:prSet phldrT="[Metin]"/>
      <dgm:spPr/>
      <dgm:t>
        <a:bodyPr/>
        <a:lstStyle/>
        <a:p>
          <a:r>
            <a:rPr lang="tr-TR" dirty="0"/>
            <a:t> </a:t>
          </a:r>
        </a:p>
      </dgm:t>
    </dgm:pt>
    <dgm:pt modelId="{F9B57C6B-4B8D-4211-864F-352A5151D83F}" type="parTrans" cxnId="{492ECC90-7639-4523-89AD-E9DFA72E6151}">
      <dgm:prSet/>
      <dgm:spPr/>
      <dgm:t>
        <a:bodyPr/>
        <a:lstStyle/>
        <a:p>
          <a:endParaRPr lang="tr-TR"/>
        </a:p>
      </dgm:t>
    </dgm:pt>
    <dgm:pt modelId="{01402DFA-8AFA-45BA-900A-3EB07049753F}" type="sibTrans" cxnId="{492ECC90-7639-4523-89AD-E9DFA72E6151}">
      <dgm:prSet/>
      <dgm:spPr/>
      <dgm:t>
        <a:bodyPr/>
        <a:lstStyle/>
        <a:p>
          <a:endParaRPr lang="tr-TR"/>
        </a:p>
      </dgm:t>
    </dgm:pt>
    <dgm:pt modelId="{3A595643-EDAE-4703-A09D-B545EC4EAA5C}">
      <dgm:prSet phldrT="[Metin]"/>
      <dgm:spPr/>
      <dgm:t>
        <a:bodyPr/>
        <a:lstStyle/>
        <a:p>
          <a:r>
            <a:rPr lang="tr-TR" dirty="0"/>
            <a:t>İŞLETME YÖNETİMİNİN İŞLETMENİN KAYNAKLARININ KULLANIMINA İLİŞKİN SORUMLULUKLARINI NE ÖLÇÜDE ETKİN VE VERİMLİ ŞEKİLDE YERİNE GETİRDİĞİ</a:t>
          </a:r>
        </a:p>
      </dgm:t>
    </dgm:pt>
    <dgm:pt modelId="{F7274479-289B-4E7F-98F5-CDEF4DA268B1}" type="sibTrans" cxnId="{30A3F473-D1EF-4A38-A24E-F489AFBBC4D0}">
      <dgm:prSet/>
      <dgm:spPr/>
      <dgm:t>
        <a:bodyPr/>
        <a:lstStyle/>
        <a:p>
          <a:endParaRPr lang="tr-TR"/>
        </a:p>
      </dgm:t>
    </dgm:pt>
    <dgm:pt modelId="{4DE2F589-3D32-4433-A0BF-2EBCAA39A2D9}" type="parTrans" cxnId="{30A3F473-D1EF-4A38-A24E-F489AFBBC4D0}">
      <dgm:prSet/>
      <dgm:spPr/>
      <dgm:t>
        <a:bodyPr/>
        <a:lstStyle/>
        <a:p>
          <a:endParaRPr lang="tr-TR"/>
        </a:p>
      </dgm:t>
    </dgm:pt>
    <dgm:pt modelId="{A8A60C05-2685-4999-85F3-2FDD59BCA4E9}" type="pres">
      <dgm:prSet presAssocID="{1E1D98C4-FF0E-4F57-A082-AB92E2D42594}" presName="linear" presStyleCnt="0">
        <dgm:presLayoutVars>
          <dgm:animLvl val="lvl"/>
          <dgm:resizeHandles val="exact"/>
        </dgm:presLayoutVars>
      </dgm:prSet>
      <dgm:spPr/>
      <dgm:t>
        <a:bodyPr/>
        <a:lstStyle/>
        <a:p>
          <a:endParaRPr lang="tr-TR"/>
        </a:p>
      </dgm:t>
    </dgm:pt>
    <dgm:pt modelId="{531DC9FB-7D7F-4BE4-90BD-0BECFD0CC457}" type="pres">
      <dgm:prSet presAssocID="{081E9D8B-44D5-4547-A827-A2CD2E3EA955}" presName="parentText" presStyleLbl="node1" presStyleIdx="0" presStyleCnt="2">
        <dgm:presLayoutVars>
          <dgm:chMax val="0"/>
          <dgm:bulletEnabled val="1"/>
        </dgm:presLayoutVars>
      </dgm:prSet>
      <dgm:spPr/>
      <dgm:t>
        <a:bodyPr/>
        <a:lstStyle/>
        <a:p>
          <a:endParaRPr lang="tr-TR"/>
        </a:p>
      </dgm:t>
    </dgm:pt>
    <dgm:pt modelId="{891114F5-ABAA-4601-9A97-A175E4AE2656}" type="pres">
      <dgm:prSet presAssocID="{081E9D8B-44D5-4547-A827-A2CD2E3EA955}" presName="childText" presStyleLbl="revTx" presStyleIdx="0" presStyleCnt="2">
        <dgm:presLayoutVars>
          <dgm:bulletEnabled val="1"/>
        </dgm:presLayoutVars>
      </dgm:prSet>
      <dgm:spPr/>
      <dgm:t>
        <a:bodyPr/>
        <a:lstStyle/>
        <a:p>
          <a:endParaRPr lang="tr-TR"/>
        </a:p>
      </dgm:t>
    </dgm:pt>
    <dgm:pt modelId="{B2677F01-BE7F-4C15-8D4B-C915D3199F30}" type="pres">
      <dgm:prSet presAssocID="{3A595643-EDAE-4703-A09D-B545EC4EAA5C}" presName="parentText" presStyleLbl="node1" presStyleIdx="1" presStyleCnt="2">
        <dgm:presLayoutVars>
          <dgm:chMax val="0"/>
          <dgm:bulletEnabled val="1"/>
        </dgm:presLayoutVars>
      </dgm:prSet>
      <dgm:spPr/>
      <dgm:t>
        <a:bodyPr/>
        <a:lstStyle/>
        <a:p>
          <a:endParaRPr lang="tr-TR"/>
        </a:p>
      </dgm:t>
    </dgm:pt>
    <dgm:pt modelId="{69DA65CD-BFF8-44FE-AEE5-6EB1313D0F40}" type="pres">
      <dgm:prSet presAssocID="{3A595643-EDAE-4703-A09D-B545EC4EAA5C}" presName="childText" presStyleLbl="revTx" presStyleIdx="1" presStyleCnt="2">
        <dgm:presLayoutVars>
          <dgm:bulletEnabled val="1"/>
        </dgm:presLayoutVars>
      </dgm:prSet>
      <dgm:spPr/>
      <dgm:t>
        <a:bodyPr/>
        <a:lstStyle/>
        <a:p>
          <a:endParaRPr lang="tr-TR"/>
        </a:p>
      </dgm:t>
    </dgm:pt>
  </dgm:ptLst>
  <dgm:cxnLst>
    <dgm:cxn modelId="{3B570C97-780D-4B83-99FB-8B62102B133E}" type="presOf" srcId="{081E9D8B-44D5-4547-A827-A2CD2E3EA955}" destId="{531DC9FB-7D7F-4BE4-90BD-0BECFD0CC457}" srcOrd="0" destOrd="0" presId="urn:microsoft.com/office/officeart/2005/8/layout/vList2"/>
    <dgm:cxn modelId="{7D5B1FBD-B4BA-4D99-B78B-7492AB5282B6}" type="presOf" srcId="{1E1D98C4-FF0E-4F57-A082-AB92E2D42594}" destId="{A8A60C05-2685-4999-85F3-2FDD59BCA4E9}" srcOrd="0" destOrd="0" presId="urn:microsoft.com/office/officeart/2005/8/layout/vList2"/>
    <dgm:cxn modelId="{410AC3C2-B6D8-4143-AFDC-AC4E3275C218}" type="presOf" srcId="{6BE1ED9F-E790-4495-90E3-2E54DF7AF36F}" destId="{891114F5-ABAA-4601-9A97-A175E4AE2656}" srcOrd="0" destOrd="0" presId="urn:microsoft.com/office/officeart/2005/8/layout/vList2"/>
    <dgm:cxn modelId="{26B8F6FA-E9BE-4F1D-A46C-4F279DD15816}" type="presOf" srcId="{3A595643-EDAE-4703-A09D-B545EC4EAA5C}" destId="{B2677F01-BE7F-4C15-8D4B-C915D3199F30}" srcOrd="0" destOrd="0" presId="urn:microsoft.com/office/officeart/2005/8/layout/vList2"/>
    <dgm:cxn modelId="{D21833CB-8B0A-4D90-B60E-9F73745AA137}" srcId="{1E1D98C4-FF0E-4F57-A082-AB92E2D42594}" destId="{081E9D8B-44D5-4547-A827-A2CD2E3EA955}" srcOrd="0" destOrd="0" parTransId="{4696B7F8-11B0-484C-B8C3-0084EBE6FBA1}" sibTransId="{1F42E4AC-9840-44F9-A695-5E2FA3C2BC47}"/>
    <dgm:cxn modelId="{30A3F473-D1EF-4A38-A24E-F489AFBBC4D0}" srcId="{1E1D98C4-FF0E-4F57-A082-AB92E2D42594}" destId="{3A595643-EDAE-4703-A09D-B545EC4EAA5C}" srcOrd="1" destOrd="0" parTransId="{4DE2F589-3D32-4433-A0BF-2EBCAA39A2D9}" sibTransId="{F7274479-289B-4E7F-98F5-CDEF4DA268B1}"/>
    <dgm:cxn modelId="{492ECC90-7639-4523-89AD-E9DFA72E6151}" srcId="{3A595643-EDAE-4703-A09D-B545EC4EAA5C}" destId="{5BB5ED55-1497-4C5D-9AE2-DA30278F2045}" srcOrd="0" destOrd="0" parTransId="{F9B57C6B-4B8D-4211-864F-352A5151D83F}" sibTransId="{01402DFA-8AFA-45BA-900A-3EB07049753F}"/>
    <dgm:cxn modelId="{24A23275-DA29-4A9D-907B-627709CB7C8F}" srcId="{081E9D8B-44D5-4547-A827-A2CD2E3EA955}" destId="{6BE1ED9F-E790-4495-90E3-2E54DF7AF36F}" srcOrd="0" destOrd="0" parTransId="{B77BC651-C805-414E-B2AE-161F0B1998F8}" sibTransId="{90BCFCDE-9071-4874-A8E6-740B4E9363A1}"/>
    <dgm:cxn modelId="{F346D8C8-E08B-4698-9E7B-2DC11DC50733}" type="presOf" srcId="{5BB5ED55-1497-4C5D-9AE2-DA30278F2045}" destId="{69DA65CD-BFF8-44FE-AEE5-6EB1313D0F40}" srcOrd="0" destOrd="0" presId="urn:microsoft.com/office/officeart/2005/8/layout/vList2"/>
    <dgm:cxn modelId="{E117B616-02C9-4140-BA70-2E46604CE6CF}" type="presParOf" srcId="{A8A60C05-2685-4999-85F3-2FDD59BCA4E9}" destId="{531DC9FB-7D7F-4BE4-90BD-0BECFD0CC457}" srcOrd="0" destOrd="0" presId="urn:microsoft.com/office/officeart/2005/8/layout/vList2"/>
    <dgm:cxn modelId="{2547C5DD-833E-4E85-8963-C29A75D54674}" type="presParOf" srcId="{A8A60C05-2685-4999-85F3-2FDD59BCA4E9}" destId="{891114F5-ABAA-4601-9A97-A175E4AE2656}" srcOrd="1" destOrd="0" presId="urn:microsoft.com/office/officeart/2005/8/layout/vList2"/>
    <dgm:cxn modelId="{CE3E2CFE-6BBD-45BB-BF38-C546CED07E6A}" type="presParOf" srcId="{A8A60C05-2685-4999-85F3-2FDD59BCA4E9}" destId="{B2677F01-BE7F-4C15-8D4B-C915D3199F30}" srcOrd="2" destOrd="0" presId="urn:microsoft.com/office/officeart/2005/8/layout/vList2"/>
    <dgm:cxn modelId="{FED95612-9BA8-4948-A08C-E6FF8D360164}" type="presParOf" srcId="{A8A60C05-2685-4999-85F3-2FDD59BCA4E9}" destId="{69DA65CD-BFF8-44FE-AEE5-6EB1313D0F4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F9EF27-3F23-43F9-90DA-261A2F0CA5E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tr-TR"/>
        </a:p>
      </dgm:t>
    </dgm:pt>
    <dgm:pt modelId="{05E097CC-29A3-4B6D-8B89-63AE99235B28}">
      <dgm:prSet phldrT="[Text]" custT="1"/>
      <dgm:spPr/>
      <dgm:t>
        <a:bodyPr/>
        <a:lstStyle/>
        <a:p>
          <a:r>
            <a:rPr lang="tr-TR" sz="1100" dirty="0"/>
            <a:t>Sürdürülebilirlik Raporu</a:t>
          </a:r>
        </a:p>
      </dgm:t>
    </dgm:pt>
    <dgm:pt modelId="{9AE1FD22-A841-4BFF-B836-869354C49B75}" type="parTrans" cxnId="{B87BEDCC-0263-4F21-ACC2-4715808B5D8E}">
      <dgm:prSet/>
      <dgm:spPr/>
      <dgm:t>
        <a:bodyPr/>
        <a:lstStyle/>
        <a:p>
          <a:endParaRPr lang="tr-TR"/>
        </a:p>
      </dgm:t>
    </dgm:pt>
    <dgm:pt modelId="{CA279F4D-402E-4379-BC8B-ADD40C4AAD07}" type="sibTrans" cxnId="{B87BEDCC-0263-4F21-ACC2-4715808B5D8E}">
      <dgm:prSet/>
      <dgm:spPr/>
      <dgm:t>
        <a:bodyPr/>
        <a:lstStyle/>
        <a:p>
          <a:endParaRPr lang="tr-TR"/>
        </a:p>
      </dgm:t>
    </dgm:pt>
    <dgm:pt modelId="{C26619F7-B214-4751-B0E7-BA2B59D7073F}">
      <dgm:prSet phldrT="[Text]" custT="1"/>
      <dgm:spPr/>
      <dgm:t>
        <a:bodyPr/>
        <a:lstStyle/>
        <a:p>
          <a:r>
            <a:rPr lang="tr-TR" sz="1400" dirty="0"/>
            <a:t>Şirketin mali</a:t>
          </a:r>
        </a:p>
        <a:p>
          <a:r>
            <a:rPr lang="tr-TR" sz="1400" dirty="0"/>
            <a:t>durumu</a:t>
          </a:r>
        </a:p>
      </dgm:t>
    </dgm:pt>
    <dgm:pt modelId="{33F85B73-BCF2-4CB5-8FCF-F77AE982CE4C}" type="parTrans" cxnId="{792D383B-695C-4188-812D-A36EE2B9DDE6}">
      <dgm:prSet/>
      <dgm:spPr/>
      <dgm:t>
        <a:bodyPr/>
        <a:lstStyle/>
        <a:p>
          <a:endParaRPr lang="tr-TR"/>
        </a:p>
      </dgm:t>
    </dgm:pt>
    <dgm:pt modelId="{1F2F4637-EE64-4724-97E2-0D4E8D8073F9}" type="sibTrans" cxnId="{792D383B-695C-4188-812D-A36EE2B9DDE6}">
      <dgm:prSet/>
      <dgm:spPr/>
      <dgm:t>
        <a:bodyPr/>
        <a:lstStyle/>
        <a:p>
          <a:endParaRPr lang="tr-TR"/>
        </a:p>
      </dgm:t>
    </dgm:pt>
    <dgm:pt modelId="{1BF563BF-850D-4585-83BE-6EE7F4188A92}">
      <dgm:prSet phldrT="[Text]" custT="1"/>
      <dgm:spPr/>
      <dgm:t>
        <a:bodyPr/>
        <a:lstStyle/>
        <a:p>
          <a:r>
            <a:rPr lang="tr-TR" sz="1800" dirty="0"/>
            <a:t>Şirket profili</a:t>
          </a:r>
        </a:p>
      </dgm:t>
    </dgm:pt>
    <dgm:pt modelId="{5841D628-5047-40DC-AB41-F37F8B7F3365}" type="parTrans" cxnId="{B5955190-4036-48C5-9DD6-6D341A8DD269}">
      <dgm:prSet/>
      <dgm:spPr/>
      <dgm:t>
        <a:bodyPr/>
        <a:lstStyle/>
        <a:p>
          <a:endParaRPr lang="tr-TR"/>
        </a:p>
      </dgm:t>
    </dgm:pt>
    <dgm:pt modelId="{63821F1A-6CDB-45E1-8DE7-5BAEDD017857}" type="sibTrans" cxnId="{B5955190-4036-48C5-9DD6-6D341A8DD269}">
      <dgm:prSet/>
      <dgm:spPr/>
      <dgm:t>
        <a:bodyPr/>
        <a:lstStyle/>
        <a:p>
          <a:endParaRPr lang="tr-TR"/>
        </a:p>
      </dgm:t>
    </dgm:pt>
    <dgm:pt modelId="{8BCD6065-A5D0-41DD-902B-A14DA8E658C2}">
      <dgm:prSet phldrT="[Text]" custT="1"/>
      <dgm:spPr/>
      <dgm:t>
        <a:bodyPr/>
        <a:lstStyle/>
        <a:p>
          <a:r>
            <a:rPr lang="tr-TR" sz="1200" dirty="0"/>
            <a:t>Öğrenme ve </a:t>
          </a:r>
          <a:r>
            <a:rPr lang="tr-TR" sz="1200" dirty="0" err="1"/>
            <a:t>İnovasyon</a:t>
          </a:r>
          <a:endParaRPr lang="tr-TR" sz="1200" dirty="0"/>
        </a:p>
      </dgm:t>
    </dgm:pt>
    <dgm:pt modelId="{3FD8C904-E2EB-44F1-829D-0DA8AB9745C2}" type="parTrans" cxnId="{12A0FD24-C814-4871-99CE-EF1CFC9D58B7}">
      <dgm:prSet/>
      <dgm:spPr/>
      <dgm:t>
        <a:bodyPr/>
        <a:lstStyle/>
        <a:p>
          <a:endParaRPr lang="tr-TR"/>
        </a:p>
      </dgm:t>
    </dgm:pt>
    <dgm:pt modelId="{8A780A30-4A15-4FD8-B044-AB41A4B43D14}" type="sibTrans" cxnId="{12A0FD24-C814-4871-99CE-EF1CFC9D58B7}">
      <dgm:prSet/>
      <dgm:spPr/>
      <dgm:t>
        <a:bodyPr/>
        <a:lstStyle/>
        <a:p>
          <a:endParaRPr lang="tr-TR"/>
        </a:p>
      </dgm:t>
    </dgm:pt>
    <dgm:pt modelId="{9109B02C-AD06-4199-B569-7A1E0A10CCAF}">
      <dgm:prSet phldrT="[Text]" custT="1"/>
      <dgm:spPr/>
      <dgm:t>
        <a:bodyPr/>
        <a:lstStyle/>
        <a:p>
          <a:r>
            <a:rPr lang="tr-TR" sz="1400" dirty="0"/>
            <a:t>çevre politikası</a:t>
          </a:r>
        </a:p>
      </dgm:t>
    </dgm:pt>
    <dgm:pt modelId="{550953EA-AC78-4756-AF8C-DF2BF3BD31D4}" type="parTrans" cxnId="{B36860F2-98CA-4766-8417-E28700D7F288}">
      <dgm:prSet/>
      <dgm:spPr/>
      <dgm:t>
        <a:bodyPr/>
        <a:lstStyle/>
        <a:p>
          <a:endParaRPr lang="tr-TR"/>
        </a:p>
      </dgm:t>
    </dgm:pt>
    <dgm:pt modelId="{8B9D4D4B-9BAB-4239-B441-2871D1A71191}" type="sibTrans" cxnId="{B36860F2-98CA-4766-8417-E28700D7F288}">
      <dgm:prSet/>
      <dgm:spPr/>
      <dgm:t>
        <a:bodyPr/>
        <a:lstStyle/>
        <a:p>
          <a:endParaRPr lang="tr-TR"/>
        </a:p>
      </dgm:t>
    </dgm:pt>
    <dgm:pt modelId="{435F3D75-8453-44C5-B04D-9817354F5C83}">
      <dgm:prSet custT="1"/>
      <dgm:spPr/>
      <dgm:t>
        <a:bodyPr/>
        <a:lstStyle/>
        <a:p>
          <a:r>
            <a:rPr lang="tr-TR" sz="1600" dirty="0"/>
            <a:t>sosyal etkileri</a:t>
          </a:r>
        </a:p>
      </dgm:t>
    </dgm:pt>
    <dgm:pt modelId="{4B8E9686-BB93-420F-AD8D-78FDBE5FCB24}" type="parTrans" cxnId="{1BA1D41F-4908-4615-9F43-FA98879AB58F}">
      <dgm:prSet/>
      <dgm:spPr/>
      <dgm:t>
        <a:bodyPr/>
        <a:lstStyle/>
        <a:p>
          <a:endParaRPr lang="tr-TR"/>
        </a:p>
      </dgm:t>
    </dgm:pt>
    <dgm:pt modelId="{6C29C659-363D-4D56-8FF2-B406A890288A}" type="sibTrans" cxnId="{1BA1D41F-4908-4615-9F43-FA98879AB58F}">
      <dgm:prSet/>
      <dgm:spPr/>
      <dgm:t>
        <a:bodyPr/>
        <a:lstStyle/>
        <a:p>
          <a:endParaRPr lang="tr-TR"/>
        </a:p>
      </dgm:t>
    </dgm:pt>
    <dgm:pt modelId="{B569EC71-408D-4E75-87AB-FC7228F542F8}">
      <dgm:prSet custT="1"/>
      <dgm:spPr/>
      <dgm:t>
        <a:bodyPr/>
        <a:lstStyle/>
        <a:p>
          <a:r>
            <a:rPr lang="tr-TR" sz="1200" dirty="0"/>
            <a:t>Çalışan istihdamı</a:t>
          </a:r>
        </a:p>
      </dgm:t>
    </dgm:pt>
    <dgm:pt modelId="{B60C3AAA-A5ED-4ECE-863D-BCC80818AAD3}" type="parTrans" cxnId="{83B8E841-E83A-4D2F-941B-F03FE7510983}">
      <dgm:prSet/>
      <dgm:spPr/>
      <dgm:t>
        <a:bodyPr/>
        <a:lstStyle/>
        <a:p>
          <a:endParaRPr lang="tr-TR"/>
        </a:p>
      </dgm:t>
    </dgm:pt>
    <dgm:pt modelId="{CB728440-FBA2-47A5-BCA9-9F1C8EE14F4B}" type="sibTrans" cxnId="{83B8E841-E83A-4D2F-941B-F03FE7510983}">
      <dgm:prSet/>
      <dgm:spPr/>
      <dgm:t>
        <a:bodyPr/>
        <a:lstStyle/>
        <a:p>
          <a:endParaRPr lang="tr-TR"/>
        </a:p>
      </dgm:t>
    </dgm:pt>
    <dgm:pt modelId="{9C95EB3B-4BD7-4096-98B6-91531CE5249D}" type="pres">
      <dgm:prSet presAssocID="{C1F9EF27-3F23-43F9-90DA-261A2F0CA5E9}" presName="Name0" presStyleCnt="0">
        <dgm:presLayoutVars>
          <dgm:chMax val="1"/>
          <dgm:dir/>
          <dgm:animLvl val="ctr"/>
          <dgm:resizeHandles val="exact"/>
        </dgm:presLayoutVars>
      </dgm:prSet>
      <dgm:spPr/>
      <dgm:t>
        <a:bodyPr/>
        <a:lstStyle/>
        <a:p>
          <a:endParaRPr lang="tr-TR"/>
        </a:p>
      </dgm:t>
    </dgm:pt>
    <dgm:pt modelId="{319069FA-0B99-48D9-81F1-BE36E2A66825}" type="pres">
      <dgm:prSet presAssocID="{05E097CC-29A3-4B6D-8B89-63AE99235B28}" presName="centerShape" presStyleLbl="node0" presStyleIdx="0" presStyleCnt="1" custScaleX="138820" custScaleY="155113"/>
      <dgm:spPr/>
      <dgm:t>
        <a:bodyPr/>
        <a:lstStyle/>
        <a:p>
          <a:endParaRPr lang="tr-TR"/>
        </a:p>
      </dgm:t>
    </dgm:pt>
    <dgm:pt modelId="{0337DAB4-FAFA-4E70-95BB-D14521C79FD3}" type="pres">
      <dgm:prSet presAssocID="{33F85B73-BCF2-4CB5-8FCF-F77AE982CE4C}" presName="parTrans" presStyleLbl="sibTrans2D1" presStyleIdx="0" presStyleCnt="6"/>
      <dgm:spPr/>
      <dgm:t>
        <a:bodyPr/>
        <a:lstStyle/>
        <a:p>
          <a:endParaRPr lang="tr-TR"/>
        </a:p>
      </dgm:t>
    </dgm:pt>
    <dgm:pt modelId="{21184C9E-9A33-4CE6-8FFA-DDBFAF15F92E}" type="pres">
      <dgm:prSet presAssocID="{33F85B73-BCF2-4CB5-8FCF-F77AE982CE4C}" presName="connectorText" presStyleLbl="sibTrans2D1" presStyleIdx="0" presStyleCnt="6"/>
      <dgm:spPr/>
      <dgm:t>
        <a:bodyPr/>
        <a:lstStyle/>
        <a:p>
          <a:endParaRPr lang="tr-TR"/>
        </a:p>
      </dgm:t>
    </dgm:pt>
    <dgm:pt modelId="{09507DF9-B7D0-4D77-87A6-6A84278F6E8C}" type="pres">
      <dgm:prSet presAssocID="{C26619F7-B214-4751-B0E7-BA2B59D7073F}" presName="node" presStyleLbl="node1" presStyleIdx="0" presStyleCnt="6">
        <dgm:presLayoutVars>
          <dgm:bulletEnabled val="1"/>
        </dgm:presLayoutVars>
      </dgm:prSet>
      <dgm:spPr/>
      <dgm:t>
        <a:bodyPr/>
        <a:lstStyle/>
        <a:p>
          <a:endParaRPr lang="tr-TR"/>
        </a:p>
      </dgm:t>
    </dgm:pt>
    <dgm:pt modelId="{AC1EBAC9-8CCF-4B5C-89A9-93107728A7FB}" type="pres">
      <dgm:prSet presAssocID="{5841D628-5047-40DC-AB41-F37F8B7F3365}" presName="parTrans" presStyleLbl="sibTrans2D1" presStyleIdx="1" presStyleCnt="6"/>
      <dgm:spPr/>
      <dgm:t>
        <a:bodyPr/>
        <a:lstStyle/>
        <a:p>
          <a:endParaRPr lang="tr-TR"/>
        </a:p>
      </dgm:t>
    </dgm:pt>
    <dgm:pt modelId="{83F0A9BF-7B91-498B-9805-CAC9BA4F3213}" type="pres">
      <dgm:prSet presAssocID="{5841D628-5047-40DC-AB41-F37F8B7F3365}" presName="connectorText" presStyleLbl="sibTrans2D1" presStyleIdx="1" presStyleCnt="6"/>
      <dgm:spPr/>
      <dgm:t>
        <a:bodyPr/>
        <a:lstStyle/>
        <a:p>
          <a:endParaRPr lang="tr-TR"/>
        </a:p>
      </dgm:t>
    </dgm:pt>
    <dgm:pt modelId="{88F1A613-326A-4BEA-A926-8B3CCA3047D3}" type="pres">
      <dgm:prSet presAssocID="{1BF563BF-850D-4585-83BE-6EE7F4188A92}" presName="node" presStyleLbl="node1" presStyleIdx="1" presStyleCnt="6">
        <dgm:presLayoutVars>
          <dgm:bulletEnabled val="1"/>
        </dgm:presLayoutVars>
      </dgm:prSet>
      <dgm:spPr/>
      <dgm:t>
        <a:bodyPr/>
        <a:lstStyle/>
        <a:p>
          <a:endParaRPr lang="tr-TR"/>
        </a:p>
      </dgm:t>
    </dgm:pt>
    <dgm:pt modelId="{DD8BC126-3967-4B6F-811A-B3F47D0DD0B5}" type="pres">
      <dgm:prSet presAssocID="{3FD8C904-E2EB-44F1-829D-0DA8AB9745C2}" presName="parTrans" presStyleLbl="sibTrans2D1" presStyleIdx="2" presStyleCnt="6"/>
      <dgm:spPr/>
      <dgm:t>
        <a:bodyPr/>
        <a:lstStyle/>
        <a:p>
          <a:endParaRPr lang="tr-TR"/>
        </a:p>
      </dgm:t>
    </dgm:pt>
    <dgm:pt modelId="{9F3F0797-C2FA-4D62-A147-3C5CCFEF1BE8}" type="pres">
      <dgm:prSet presAssocID="{3FD8C904-E2EB-44F1-829D-0DA8AB9745C2}" presName="connectorText" presStyleLbl="sibTrans2D1" presStyleIdx="2" presStyleCnt="6"/>
      <dgm:spPr/>
      <dgm:t>
        <a:bodyPr/>
        <a:lstStyle/>
        <a:p>
          <a:endParaRPr lang="tr-TR"/>
        </a:p>
      </dgm:t>
    </dgm:pt>
    <dgm:pt modelId="{3A1447E1-DA66-417C-970E-BF9E1B6D7B15}" type="pres">
      <dgm:prSet presAssocID="{8BCD6065-A5D0-41DD-902B-A14DA8E658C2}" presName="node" presStyleLbl="node1" presStyleIdx="2" presStyleCnt="6">
        <dgm:presLayoutVars>
          <dgm:bulletEnabled val="1"/>
        </dgm:presLayoutVars>
      </dgm:prSet>
      <dgm:spPr/>
      <dgm:t>
        <a:bodyPr/>
        <a:lstStyle/>
        <a:p>
          <a:endParaRPr lang="tr-TR"/>
        </a:p>
      </dgm:t>
    </dgm:pt>
    <dgm:pt modelId="{763813F7-D7B6-4E4D-8C17-459AE761F6E7}" type="pres">
      <dgm:prSet presAssocID="{B60C3AAA-A5ED-4ECE-863D-BCC80818AAD3}" presName="parTrans" presStyleLbl="sibTrans2D1" presStyleIdx="3" presStyleCnt="6"/>
      <dgm:spPr/>
      <dgm:t>
        <a:bodyPr/>
        <a:lstStyle/>
        <a:p>
          <a:endParaRPr lang="tr-TR"/>
        </a:p>
      </dgm:t>
    </dgm:pt>
    <dgm:pt modelId="{8915511A-1BF6-4B1B-956D-A312621F3110}" type="pres">
      <dgm:prSet presAssocID="{B60C3AAA-A5ED-4ECE-863D-BCC80818AAD3}" presName="connectorText" presStyleLbl="sibTrans2D1" presStyleIdx="3" presStyleCnt="6"/>
      <dgm:spPr/>
      <dgm:t>
        <a:bodyPr/>
        <a:lstStyle/>
        <a:p>
          <a:endParaRPr lang="tr-TR"/>
        </a:p>
      </dgm:t>
    </dgm:pt>
    <dgm:pt modelId="{F9AD227D-4225-4350-AB7C-2417BD8CE7BB}" type="pres">
      <dgm:prSet presAssocID="{B569EC71-408D-4E75-87AB-FC7228F542F8}" presName="node" presStyleLbl="node1" presStyleIdx="3" presStyleCnt="6">
        <dgm:presLayoutVars>
          <dgm:bulletEnabled val="1"/>
        </dgm:presLayoutVars>
      </dgm:prSet>
      <dgm:spPr/>
      <dgm:t>
        <a:bodyPr/>
        <a:lstStyle/>
        <a:p>
          <a:endParaRPr lang="tr-TR"/>
        </a:p>
      </dgm:t>
    </dgm:pt>
    <dgm:pt modelId="{379019AC-3C21-402F-B826-494CA0DC02D1}" type="pres">
      <dgm:prSet presAssocID="{550953EA-AC78-4756-AF8C-DF2BF3BD31D4}" presName="parTrans" presStyleLbl="sibTrans2D1" presStyleIdx="4" presStyleCnt="6"/>
      <dgm:spPr/>
      <dgm:t>
        <a:bodyPr/>
        <a:lstStyle/>
        <a:p>
          <a:endParaRPr lang="tr-TR"/>
        </a:p>
      </dgm:t>
    </dgm:pt>
    <dgm:pt modelId="{F0807A90-FF81-4835-8CF2-A8BE0ACF38BB}" type="pres">
      <dgm:prSet presAssocID="{550953EA-AC78-4756-AF8C-DF2BF3BD31D4}" presName="connectorText" presStyleLbl="sibTrans2D1" presStyleIdx="4" presStyleCnt="6"/>
      <dgm:spPr/>
      <dgm:t>
        <a:bodyPr/>
        <a:lstStyle/>
        <a:p>
          <a:endParaRPr lang="tr-TR"/>
        </a:p>
      </dgm:t>
    </dgm:pt>
    <dgm:pt modelId="{E897EE6A-E3A7-4009-9D69-913B6183A428}" type="pres">
      <dgm:prSet presAssocID="{9109B02C-AD06-4199-B569-7A1E0A10CCAF}" presName="node" presStyleLbl="node1" presStyleIdx="4" presStyleCnt="6" custScaleX="113377">
        <dgm:presLayoutVars>
          <dgm:bulletEnabled val="1"/>
        </dgm:presLayoutVars>
      </dgm:prSet>
      <dgm:spPr/>
      <dgm:t>
        <a:bodyPr/>
        <a:lstStyle/>
        <a:p>
          <a:endParaRPr lang="tr-TR"/>
        </a:p>
      </dgm:t>
    </dgm:pt>
    <dgm:pt modelId="{D097BBE4-5127-4754-B2C6-6273F1C47D8A}" type="pres">
      <dgm:prSet presAssocID="{4B8E9686-BB93-420F-AD8D-78FDBE5FCB24}" presName="parTrans" presStyleLbl="sibTrans2D1" presStyleIdx="5" presStyleCnt="6"/>
      <dgm:spPr/>
      <dgm:t>
        <a:bodyPr/>
        <a:lstStyle/>
        <a:p>
          <a:endParaRPr lang="tr-TR"/>
        </a:p>
      </dgm:t>
    </dgm:pt>
    <dgm:pt modelId="{CBF7EB4A-2298-4F74-9C92-0CA47C09E8BF}" type="pres">
      <dgm:prSet presAssocID="{4B8E9686-BB93-420F-AD8D-78FDBE5FCB24}" presName="connectorText" presStyleLbl="sibTrans2D1" presStyleIdx="5" presStyleCnt="6"/>
      <dgm:spPr/>
      <dgm:t>
        <a:bodyPr/>
        <a:lstStyle/>
        <a:p>
          <a:endParaRPr lang="tr-TR"/>
        </a:p>
      </dgm:t>
    </dgm:pt>
    <dgm:pt modelId="{1E441566-7972-4514-8DD4-B4AF1D6D542F}" type="pres">
      <dgm:prSet presAssocID="{435F3D75-8453-44C5-B04D-9817354F5C83}" presName="node" presStyleLbl="node1" presStyleIdx="5" presStyleCnt="6">
        <dgm:presLayoutVars>
          <dgm:bulletEnabled val="1"/>
        </dgm:presLayoutVars>
      </dgm:prSet>
      <dgm:spPr/>
      <dgm:t>
        <a:bodyPr/>
        <a:lstStyle/>
        <a:p>
          <a:endParaRPr lang="tr-TR"/>
        </a:p>
      </dgm:t>
    </dgm:pt>
  </dgm:ptLst>
  <dgm:cxnLst>
    <dgm:cxn modelId="{288D9BF8-40A8-4ED2-A4F4-644CFD0AB382}" type="presOf" srcId="{8BCD6065-A5D0-41DD-902B-A14DA8E658C2}" destId="{3A1447E1-DA66-417C-970E-BF9E1B6D7B15}" srcOrd="0" destOrd="0" presId="urn:microsoft.com/office/officeart/2005/8/layout/radial5"/>
    <dgm:cxn modelId="{F684EB0E-EC25-41DF-B35E-9CF86ECB7F86}" type="presOf" srcId="{4B8E9686-BB93-420F-AD8D-78FDBE5FCB24}" destId="{CBF7EB4A-2298-4F74-9C92-0CA47C09E8BF}" srcOrd="1" destOrd="0" presId="urn:microsoft.com/office/officeart/2005/8/layout/radial5"/>
    <dgm:cxn modelId="{B64577F5-4771-4848-9E97-9C9B98AB2171}" type="presOf" srcId="{33F85B73-BCF2-4CB5-8FCF-F77AE982CE4C}" destId="{0337DAB4-FAFA-4E70-95BB-D14521C79FD3}" srcOrd="0" destOrd="0" presId="urn:microsoft.com/office/officeart/2005/8/layout/radial5"/>
    <dgm:cxn modelId="{9A229C1F-755F-4153-BF5A-F3F714999ED9}" type="presOf" srcId="{550953EA-AC78-4756-AF8C-DF2BF3BD31D4}" destId="{F0807A90-FF81-4835-8CF2-A8BE0ACF38BB}" srcOrd="1" destOrd="0" presId="urn:microsoft.com/office/officeart/2005/8/layout/radial5"/>
    <dgm:cxn modelId="{B36860F2-98CA-4766-8417-E28700D7F288}" srcId="{05E097CC-29A3-4B6D-8B89-63AE99235B28}" destId="{9109B02C-AD06-4199-B569-7A1E0A10CCAF}" srcOrd="4" destOrd="0" parTransId="{550953EA-AC78-4756-AF8C-DF2BF3BD31D4}" sibTransId="{8B9D4D4B-9BAB-4239-B441-2871D1A71191}"/>
    <dgm:cxn modelId="{12A0FD24-C814-4871-99CE-EF1CFC9D58B7}" srcId="{05E097CC-29A3-4B6D-8B89-63AE99235B28}" destId="{8BCD6065-A5D0-41DD-902B-A14DA8E658C2}" srcOrd="2" destOrd="0" parTransId="{3FD8C904-E2EB-44F1-829D-0DA8AB9745C2}" sibTransId="{8A780A30-4A15-4FD8-B044-AB41A4B43D14}"/>
    <dgm:cxn modelId="{83B8E841-E83A-4D2F-941B-F03FE7510983}" srcId="{05E097CC-29A3-4B6D-8B89-63AE99235B28}" destId="{B569EC71-408D-4E75-87AB-FC7228F542F8}" srcOrd="3" destOrd="0" parTransId="{B60C3AAA-A5ED-4ECE-863D-BCC80818AAD3}" sibTransId="{CB728440-FBA2-47A5-BCA9-9F1C8EE14F4B}"/>
    <dgm:cxn modelId="{2BA7EECE-8222-46D9-A580-16437FF34A7F}" type="presOf" srcId="{1BF563BF-850D-4585-83BE-6EE7F4188A92}" destId="{88F1A613-326A-4BEA-A926-8B3CCA3047D3}" srcOrd="0" destOrd="0" presId="urn:microsoft.com/office/officeart/2005/8/layout/radial5"/>
    <dgm:cxn modelId="{B5955190-4036-48C5-9DD6-6D341A8DD269}" srcId="{05E097CC-29A3-4B6D-8B89-63AE99235B28}" destId="{1BF563BF-850D-4585-83BE-6EE7F4188A92}" srcOrd="1" destOrd="0" parTransId="{5841D628-5047-40DC-AB41-F37F8B7F3365}" sibTransId="{63821F1A-6CDB-45E1-8DE7-5BAEDD017857}"/>
    <dgm:cxn modelId="{699C5189-558D-40D6-A1BA-AB67DD96B818}" type="presOf" srcId="{550953EA-AC78-4756-AF8C-DF2BF3BD31D4}" destId="{379019AC-3C21-402F-B826-494CA0DC02D1}" srcOrd="0" destOrd="0" presId="urn:microsoft.com/office/officeart/2005/8/layout/radial5"/>
    <dgm:cxn modelId="{70A079D2-C13C-46FE-8D10-D8C746D2DA08}" type="presOf" srcId="{5841D628-5047-40DC-AB41-F37F8B7F3365}" destId="{AC1EBAC9-8CCF-4B5C-89A9-93107728A7FB}" srcOrd="0" destOrd="0" presId="urn:microsoft.com/office/officeart/2005/8/layout/radial5"/>
    <dgm:cxn modelId="{792D383B-695C-4188-812D-A36EE2B9DDE6}" srcId="{05E097CC-29A3-4B6D-8B89-63AE99235B28}" destId="{C26619F7-B214-4751-B0E7-BA2B59D7073F}" srcOrd="0" destOrd="0" parTransId="{33F85B73-BCF2-4CB5-8FCF-F77AE982CE4C}" sibTransId="{1F2F4637-EE64-4724-97E2-0D4E8D8073F9}"/>
    <dgm:cxn modelId="{ED4F6CE4-7A77-4332-BE36-E3AD2DD82A17}" type="presOf" srcId="{3FD8C904-E2EB-44F1-829D-0DA8AB9745C2}" destId="{9F3F0797-C2FA-4D62-A147-3C5CCFEF1BE8}" srcOrd="1" destOrd="0" presId="urn:microsoft.com/office/officeart/2005/8/layout/radial5"/>
    <dgm:cxn modelId="{4318D03F-5C31-4AD5-A0D2-C556E51C78D5}" type="presOf" srcId="{3FD8C904-E2EB-44F1-829D-0DA8AB9745C2}" destId="{DD8BC126-3967-4B6F-811A-B3F47D0DD0B5}" srcOrd="0" destOrd="0" presId="urn:microsoft.com/office/officeart/2005/8/layout/radial5"/>
    <dgm:cxn modelId="{1BA1D41F-4908-4615-9F43-FA98879AB58F}" srcId="{05E097CC-29A3-4B6D-8B89-63AE99235B28}" destId="{435F3D75-8453-44C5-B04D-9817354F5C83}" srcOrd="5" destOrd="0" parTransId="{4B8E9686-BB93-420F-AD8D-78FDBE5FCB24}" sibTransId="{6C29C659-363D-4D56-8FF2-B406A890288A}"/>
    <dgm:cxn modelId="{D89550B3-B216-40BE-BDF4-E62B5B4126DF}" type="presOf" srcId="{435F3D75-8453-44C5-B04D-9817354F5C83}" destId="{1E441566-7972-4514-8DD4-B4AF1D6D542F}" srcOrd="0" destOrd="0" presId="urn:microsoft.com/office/officeart/2005/8/layout/radial5"/>
    <dgm:cxn modelId="{D4C59047-C5DF-443A-AED5-7F2A034E7003}" type="presOf" srcId="{B60C3AAA-A5ED-4ECE-863D-BCC80818AAD3}" destId="{763813F7-D7B6-4E4D-8C17-459AE761F6E7}" srcOrd="0" destOrd="0" presId="urn:microsoft.com/office/officeart/2005/8/layout/radial5"/>
    <dgm:cxn modelId="{C90D4E34-2FA8-47BC-879F-5BB8FC2851E9}" type="presOf" srcId="{4B8E9686-BB93-420F-AD8D-78FDBE5FCB24}" destId="{D097BBE4-5127-4754-B2C6-6273F1C47D8A}" srcOrd="0" destOrd="0" presId="urn:microsoft.com/office/officeart/2005/8/layout/radial5"/>
    <dgm:cxn modelId="{769FEDDB-7D88-4066-B6D0-2277C05BD914}" type="presOf" srcId="{B569EC71-408D-4E75-87AB-FC7228F542F8}" destId="{F9AD227D-4225-4350-AB7C-2417BD8CE7BB}" srcOrd="0" destOrd="0" presId="urn:microsoft.com/office/officeart/2005/8/layout/radial5"/>
    <dgm:cxn modelId="{14A42B6B-0D98-489F-BD04-30301E269403}" type="presOf" srcId="{B60C3AAA-A5ED-4ECE-863D-BCC80818AAD3}" destId="{8915511A-1BF6-4B1B-956D-A312621F3110}" srcOrd="1" destOrd="0" presId="urn:microsoft.com/office/officeart/2005/8/layout/radial5"/>
    <dgm:cxn modelId="{605C4AC2-F120-4FF3-89F0-2C766A9BF449}" type="presOf" srcId="{5841D628-5047-40DC-AB41-F37F8B7F3365}" destId="{83F0A9BF-7B91-498B-9805-CAC9BA4F3213}" srcOrd="1" destOrd="0" presId="urn:microsoft.com/office/officeart/2005/8/layout/radial5"/>
    <dgm:cxn modelId="{2D76871A-DD71-4797-B87B-5E899EC32A21}" type="presOf" srcId="{05E097CC-29A3-4B6D-8B89-63AE99235B28}" destId="{319069FA-0B99-48D9-81F1-BE36E2A66825}" srcOrd="0" destOrd="0" presId="urn:microsoft.com/office/officeart/2005/8/layout/radial5"/>
    <dgm:cxn modelId="{95B59ECA-3E3F-4ACD-AA69-0A9CE00DEE85}" type="presOf" srcId="{C26619F7-B214-4751-B0E7-BA2B59D7073F}" destId="{09507DF9-B7D0-4D77-87A6-6A84278F6E8C}" srcOrd="0" destOrd="0" presId="urn:microsoft.com/office/officeart/2005/8/layout/radial5"/>
    <dgm:cxn modelId="{B87BEDCC-0263-4F21-ACC2-4715808B5D8E}" srcId="{C1F9EF27-3F23-43F9-90DA-261A2F0CA5E9}" destId="{05E097CC-29A3-4B6D-8B89-63AE99235B28}" srcOrd="0" destOrd="0" parTransId="{9AE1FD22-A841-4BFF-B836-869354C49B75}" sibTransId="{CA279F4D-402E-4379-BC8B-ADD40C4AAD07}"/>
    <dgm:cxn modelId="{CACFC7BD-0207-4C50-B8BA-65B838170B18}" type="presOf" srcId="{C1F9EF27-3F23-43F9-90DA-261A2F0CA5E9}" destId="{9C95EB3B-4BD7-4096-98B6-91531CE5249D}" srcOrd="0" destOrd="0" presId="urn:microsoft.com/office/officeart/2005/8/layout/radial5"/>
    <dgm:cxn modelId="{AA19587C-693C-4FD9-8B50-D88084229F46}" type="presOf" srcId="{9109B02C-AD06-4199-B569-7A1E0A10CCAF}" destId="{E897EE6A-E3A7-4009-9D69-913B6183A428}" srcOrd="0" destOrd="0" presId="urn:microsoft.com/office/officeart/2005/8/layout/radial5"/>
    <dgm:cxn modelId="{95651323-F024-414A-87A6-B3D2F264E204}" type="presOf" srcId="{33F85B73-BCF2-4CB5-8FCF-F77AE982CE4C}" destId="{21184C9E-9A33-4CE6-8FFA-DDBFAF15F92E}" srcOrd="1" destOrd="0" presId="urn:microsoft.com/office/officeart/2005/8/layout/radial5"/>
    <dgm:cxn modelId="{8FA25477-D4B0-4B8A-9228-4E7E7C07F28D}" type="presParOf" srcId="{9C95EB3B-4BD7-4096-98B6-91531CE5249D}" destId="{319069FA-0B99-48D9-81F1-BE36E2A66825}" srcOrd="0" destOrd="0" presId="urn:microsoft.com/office/officeart/2005/8/layout/radial5"/>
    <dgm:cxn modelId="{45CCF929-520E-4081-8F4B-EB6E77C527AF}" type="presParOf" srcId="{9C95EB3B-4BD7-4096-98B6-91531CE5249D}" destId="{0337DAB4-FAFA-4E70-95BB-D14521C79FD3}" srcOrd="1" destOrd="0" presId="urn:microsoft.com/office/officeart/2005/8/layout/radial5"/>
    <dgm:cxn modelId="{26E33179-B239-432D-9020-DA84C54DD35A}" type="presParOf" srcId="{0337DAB4-FAFA-4E70-95BB-D14521C79FD3}" destId="{21184C9E-9A33-4CE6-8FFA-DDBFAF15F92E}" srcOrd="0" destOrd="0" presId="urn:microsoft.com/office/officeart/2005/8/layout/radial5"/>
    <dgm:cxn modelId="{3A75197A-7228-4991-9F76-A8E3216F06CF}" type="presParOf" srcId="{9C95EB3B-4BD7-4096-98B6-91531CE5249D}" destId="{09507DF9-B7D0-4D77-87A6-6A84278F6E8C}" srcOrd="2" destOrd="0" presId="urn:microsoft.com/office/officeart/2005/8/layout/radial5"/>
    <dgm:cxn modelId="{7691AED2-D9F3-4064-A585-872116AD7946}" type="presParOf" srcId="{9C95EB3B-4BD7-4096-98B6-91531CE5249D}" destId="{AC1EBAC9-8CCF-4B5C-89A9-93107728A7FB}" srcOrd="3" destOrd="0" presId="urn:microsoft.com/office/officeart/2005/8/layout/radial5"/>
    <dgm:cxn modelId="{92986998-6F2F-458B-B283-4ED282F0032A}" type="presParOf" srcId="{AC1EBAC9-8CCF-4B5C-89A9-93107728A7FB}" destId="{83F0A9BF-7B91-498B-9805-CAC9BA4F3213}" srcOrd="0" destOrd="0" presId="urn:microsoft.com/office/officeart/2005/8/layout/radial5"/>
    <dgm:cxn modelId="{21D48C8A-0FAB-4B82-AB4F-DC1BA71CA103}" type="presParOf" srcId="{9C95EB3B-4BD7-4096-98B6-91531CE5249D}" destId="{88F1A613-326A-4BEA-A926-8B3CCA3047D3}" srcOrd="4" destOrd="0" presId="urn:microsoft.com/office/officeart/2005/8/layout/radial5"/>
    <dgm:cxn modelId="{3A95A24F-E1F4-48A4-A397-CEC2C23CCDB7}" type="presParOf" srcId="{9C95EB3B-4BD7-4096-98B6-91531CE5249D}" destId="{DD8BC126-3967-4B6F-811A-B3F47D0DD0B5}" srcOrd="5" destOrd="0" presId="urn:microsoft.com/office/officeart/2005/8/layout/radial5"/>
    <dgm:cxn modelId="{7E44276D-5DB3-466B-A69C-36693BBDFBFC}" type="presParOf" srcId="{DD8BC126-3967-4B6F-811A-B3F47D0DD0B5}" destId="{9F3F0797-C2FA-4D62-A147-3C5CCFEF1BE8}" srcOrd="0" destOrd="0" presId="urn:microsoft.com/office/officeart/2005/8/layout/radial5"/>
    <dgm:cxn modelId="{8A26B7F1-CE5C-4205-B0E7-29C1110A4249}" type="presParOf" srcId="{9C95EB3B-4BD7-4096-98B6-91531CE5249D}" destId="{3A1447E1-DA66-417C-970E-BF9E1B6D7B15}" srcOrd="6" destOrd="0" presId="urn:microsoft.com/office/officeart/2005/8/layout/radial5"/>
    <dgm:cxn modelId="{AF5DFE10-5A99-4389-9E3F-4DD2E08F5AF0}" type="presParOf" srcId="{9C95EB3B-4BD7-4096-98B6-91531CE5249D}" destId="{763813F7-D7B6-4E4D-8C17-459AE761F6E7}" srcOrd="7" destOrd="0" presId="urn:microsoft.com/office/officeart/2005/8/layout/radial5"/>
    <dgm:cxn modelId="{08318611-DA49-4BC4-834C-F21003DDD84C}" type="presParOf" srcId="{763813F7-D7B6-4E4D-8C17-459AE761F6E7}" destId="{8915511A-1BF6-4B1B-956D-A312621F3110}" srcOrd="0" destOrd="0" presId="urn:microsoft.com/office/officeart/2005/8/layout/radial5"/>
    <dgm:cxn modelId="{74FE7F81-143E-46AD-958F-EC4DF18488F8}" type="presParOf" srcId="{9C95EB3B-4BD7-4096-98B6-91531CE5249D}" destId="{F9AD227D-4225-4350-AB7C-2417BD8CE7BB}" srcOrd="8" destOrd="0" presId="urn:microsoft.com/office/officeart/2005/8/layout/radial5"/>
    <dgm:cxn modelId="{F95F8101-8036-4576-8898-CA4B03B870B1}" type="presParOf" srcId="{9C95EB3B-4BD7-4096-98B6-91531CE5249D}" destId="{379019AC-3C21-402F-B826-494CA0DC02D1}" srcOrd="9" destOrd="0" presId="urn:microsoft.com/office/officeart/2005/8/layout/radial5"/>
    <dgm:cxn modelId="{33DD8D38-86A0-4B58-934F-6E58F4696429}" type="presParOf" srcId="{379019AC-3C21-402F-B826-494CA0DC02D1}" destId="{F0807A90-FF81-4835-8CF2-A8BE0ACF38BB}" srcOrd="0" destOrd="0" presId="urn:microsoft.com/office/officeart/2005/8/layout/radial5"/>
    <dgm:cxn modelId="{8A6FF07F-485A-4267-964F-85665E141F98}" type="presParOf" srcId="{9C95EB3B-4BD7-4096-98B6-91531CE5249D}" destId="{E897EE6A-E3A7-4009-9D69-913B6183A428}" srcOrd="10" destOrd="0" presId="urn:microsoft.com/office/officeart/2005/8/layout/radial5"/>
    <dgm:cxn modelId="{3353F4D2-100B-4B53-92B1-EE449E920353}" type="presParOf" srcId="{9C95EB3B-4BD7-4096-98B6-91531CE5249D}" destId="{D097BBE4-5127-4754-B2C6-6273F1C47D8A}" srcOrd="11" destOrd="0" presId="urn:microsoft.com/office/officeart/2005/8/layout/radial5"/>
    <dgm:cxn modelId="{0C8CDC32-F719-4B78-ABF8-0361B39670DD}" type="presParOf" srcId="{D097BBE4-5127-4754-B2C6-6273F1C47D8A}" destId="{CBF7EB4A-2298-4F74-9C92-0CA47C09E8BF}" srcOrd="0" destOrd="0" presId="urn:microsoft.com/office/officeart/2005/8/layout/radial5"/>
    <dgm:cxn modelId="{A8571326-EAC7-497D-9E66-C97C16D0D09B}" type="presParOf" srcId="{9C95EB3B-4BD7-4096-98B6-91531CE5249D}" destId="{1E441566-7972-4514-8DD4-B4AF1D6D542F}"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0E18D7-0052-4C12-99BD-CCC3190DAD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52B3AFB-9A18-40CE-97E0-34CD787512F7}">
      <dgm:prSet phldrT="[Metin]"/>
      <dgm:spPr>
        <a:solidFill>
          <a:srgbClr val="C00000"/>
        </a:solidFill>
      </dgm:spPr>
      <dgm:t>
        <a:bodyPr/>
        <a:lstStyle/>
        <a:p>
          <a:r>
            <a:rPr lang="tr-TR" dirty="0"/>
            <a:t>FİNANSAL VE FİNANSAL OLMAYAN BİLGİLERİ SUNAN RAPORLAR MESLEK MENSUPLARI TARAFINDAN HAZIRLANIR</a:t>
          </a:r>
        </a:p>
      </dgm:t>
    </dgm:pt>
    <dgm:pt modelId="{D66707BC-08BB-4257-8EA6-3E3798F36999}" type="parTrans" cxnId="{EC2031CD-E819-4873-9CC6-7C9AD26E9562}">
      <dgm:prSet/>
      <dgm:spPr/>
      <dgm:t>
        <a:bodyPr/>
        <a:lstStyle/>
        <a:p>
          <a:endParaRPr lang="tr-TR"/>
        </a:p>
      </dgm:t>
    </dgm:pt>
    <dgm:pt modelId="{43847176-0C66-4685-B71A-67C8AC94215A}" type="sibTrans" cxnId="{EC2031CD-E819-4873-9CC6-7C9AD26E9562}">
      <dgm:prSet/>
      <dgm:spPr/>
      <dgm:t>
        <a:bodyPr/>
        <a:lstStyle/>
        <a:p>
          <a:endParaRPr lang="tr-TR"/>
        </a:p>
      </dgm:t>
    </dgm:pt>
    <dgm:pt modelId="{C75F9368-89EA-4BDB-99DF-F3D911AC7C55}">
      <dgm:prSet phldrT="[Metin]"/>
      <dgm:spPr/>
      <dgm:t>
        <a:bodyPr/>
        <a:lstStyle/>
        <a:p>
          <a:r>
            <a:rPr lang="tr-TR" dirty="0"/>
            <a:t> </a:t>
          </a:r>
        </a:p>
      </dgm:t>
    </dgm:pt>
    <dgm:pt modelId="{722A1550-F233-401F-AE74-4D654B4F9BEE}" type="parTrans" cxnId="{475B0B2E-FC85-4864-AA46-A4D7ED6B2498}">
      <dgm:prSet/>
      <dgm:spPr/>
      <dgm:t>
        <a:bodyPr/>
        <a:lstStyle/>
        <a:p>
          <a:endParaRPr lang="tr-TR"/>
        </a:p>
      </dgm:t>
    </dgm:pt>
    <dgm:pt modelId="{334B728E-1553-4464-9D2F-158A8CACC657}" type="sibTrans" cxnId="{475B0B2E-FC85-4864-AA46-A4D7ED6B2498}">
      <dgm:prSet/>
      <dgm:spPr/>
      <dgm:t>
        <a:bodyPr/>
        <a:lstStyle/>
        <a:p>
          <a:endParaRPr lang="tr-TR"/>
        </a:p>
      </dgm:t>
    </dgm:pt>
    <dgm:pt modelId="{9CA78258-E76D-4652-9B48-CAE0EC360FFB}">
      <dgm:prSet phldrT="[Metin]"/>
      <dgm:spPr/>
      <dgm:t>
        <a:bodyPr/>
        <a:lstStyle/>
        <a:p>
          <a:r>
            <a:rPr lang="tr-TR" dirty="0"/>
            <a:t>MESLEK MENSUBU DEĞİŞEN İHTİYAÇ KARŞISINDA RAPORLARDA İSTENİLEN BİLGİLERİ İSTENİLEN FORMATTA SUNMAK ÜZERE FİNANSAL RAPORLARI HAZIRLAR.</a:t>
          </a:r>
        </a:p>
        <a:p>
          <a:endParaRPr lang="tr-TR" dirty="0"/>
        </a:p>
      </dgm:t>
    </dgm:pt>
    <dgm:pt modelId="{7D182775-5633-49A7-9C84-29DA9C392E0A}" type="parTrans" cxnId="{26B11A9F-9E73-4165-BC33-A34F1BCDDBCF}">
      <dgm:prSet/>
      <dgm:spPr/>
      <dgm:t>
        <a:bodyPr/>
        <a:lstStyle/>
        <a:p>
          <a:endParaRPr lang="tr-TR"/>
        </a:p>
      </dgm:t>
    </dgm:pt>
    <dgm:pt modelId="{CCC990C8-8D78-47DE-8D30-659ADA8C8801}" type="sibTrans" cxnId="{26B11A9F-9E73-4165-BC33-A34F1BCDDBCF}">
      <dgm:prSet/>
      <dgm:spPr/>
      <dgm:t>
        <a:bodyPr/>
        <a:lstStyle/>
        <a:p>
          <a:endParaRPr lang="tr-TR"/>
        </a:p>
      </dgm:t>
    </dgm:pt>
    <dgm:pt modelId="{CB5FF4AC-6E0C-4446-9304-8CCEDCECD7DF}">
      <dgm:prSet phldrT="[Metin]"/>
      <dgm:spPr/>
      <dgm:t>
        <a:bodyPr/>
        <a:lstStyle/>
        <a:p>
          <a:r>
            <a:rPr lang="tr-TR" dirty="0"/>
            <a:t> </a:t>
          </a:r>
        </a:p>
      </dgm:t>
    </dgm:pt>
    <dgm:pt modelId="{21B8DA7F-E914-4688-AA74-7DE3A7E7DEB3}" type="parTrans" cxnId="{ECDDC65C-1AAE-495C-AF42-6EE3F42DDFD9}">
      <dgm:prSet/>
      <dgm:spPr/>
      <dgm:t>
        <a:bodyPr/>
        <a:lstStyle/>
        <a:p>
          <a:endParaRPr lang="tr-TR"/>
        </a:p>
      </dgm:t>
    </dgm:pt>
    <dgm:pt modelId="{E0ACB1B3-226C-4D5D-AEBF-95EABBA04FE5}" type="sibTrans" cxnId="{ECDDC65C-1AAE-495C-AF42-6EE3F42DDFD9}">
      <dgm:prSet/>
      <dgm:spPr/>
      <dgm:t>
        <a:bodyPr/>
        <a:lstStyle/>
        <a:p>
          <a:endParaRPr lang="tr-TR"/>
        </a:p>
      </dgm:t>
    </dgm:pt>
    <dgm:pt modelId="{F4730DB8-2792-4BF5-A360-01C9EBB79DDE}" type="pres">
      <dgm:prSet presAssocID="{E20E18D7-0052-4C12-99BD-CCC3190DAD8A}" presName="linear" presStyleCnt="0">
        <dgm:presLayoutVars>
          <dgm:animLvl val="lvl"/>
          <dgm:resizeHandles val="exact"/>
        </dgm:presLayoutVars>
      </dgm:prSet>
      <dgm:spPr/>
      <dgm:t>
        <a:bodyPr/>
        <a:lstStyle/>
        <a:p>
          <a:endParaRPr lang="tr-TR"/>
        </a:p>
      </dgm:t>
    </dgm:pt>
    <dgm:pt modelId="{03C09745-E192-4630-A03D-9B703C1560D5}" type="pres">
      <dgm:prSet presAssocID="{152B3AFB-9A18-40CE-97E0-34CD787512F7}" presName="parentText" presStyleLbl="node1" presStyleIdx="0" presStyleCnt="2">
        <dgm:presLayoutVars>
          <dgm:chMax val="0"/>
          <dgm:bulletEnabled val="1"/>
        </dgm:presLayoutVars>
      </dgm:prSet>
      <dgm:spPr/>
      <dgm:t>
        <a:bodyPr/>
        <a:lstStyle/>
        <a:p>
          <a:endParaRPr lang="tr-TR"/>
        </a:p>
      </dgm:t>
    </dgm:pt>
    <dgm:pt modelId="{5CC50D03-0DF7-4004-A00D-EF99B1B054CB}" type="pres">
      <dgm:prSet presAssocID="{152B3AFB-9A18-40CE-97E0-34CD787512F7}" presName="childText" presStyleLbl="revTx" presStyleIdx="0" presStyleCnt="2">
        <dgm:presLayoutVars>
          <dgm:bulletEnabled val="1"/>
        </dgm:presLayoutVars>
      </dgm:prSet>
      <dgm:spPr/>
      <dgm:t>
        <a:bodyPr/>
        <a:lstStyle/>
        <a:p>
          <a:endParaRPr lang="tr-TR"/>
        </a:p>
      </dgm:t>
    </dgm:pt>
    <dgm:pt modelId="{9E5AC863-A07B-4A47-B579-F4F6A1569FFD}" type="pres">
      <dgm:prSet presAssocID="{9CA78258-E76D-4652-9B48-CAE0EC360FFB}" presName="parentText" presStyleLbl="node1" presStyleIdx="1" presStyleCnt="2">
        <dgm:presLayoutVars>
          <dgm:chMax val="0"/>
          <dgm:bulletEnabled val="1"/>
        </dgm:presLayoutVars>
      </dgm:prSet>
      <dgm:spPr/>
      <dgm:t>
        <a:bodyPr/>
        <a:lstStyle/>
        <a:p>
          <a:endParaRPr lang="tr-TR"/>
        </a:p>
      </dgm:t>
    </dgm:pt>
    <dgm:pt modelId="{EB175C43-B373-404F-A08B-38933B74A0CA}" type="pres">
      <dgm:prSet presAssocID="{9CA78258-E76D-4652-9B48-CAE0EC360FFB}" presName="childText" presStyleLbl="revTx" presStyleIdx="1" presStyleCnt="2">
        <dgm:presLayoutVars>
          <dgm:bulletEnabled val="1"/>
        </dgm:presLayoutVars>
      </dgm:prSet>
      <dgm:spPr/>
      <dgm:t>
        <a:bodyPr/>
        <a:lstStyle/>
        <a:p>
          <a:endParaRPr lang="tr-TR"/>
        </a:p>
      </dgm:t>
    </dgm:pt>
  </dgm:ptLst>
  <dgm:cxnLst>
    <dgm:cxn modelId="{475B0B2E-FC85-4864-AA46-A4D7ED6B2498}" srcId="{152B3AFB-9A18-40CE-97E0-34CD787512F7}" destId="{C75F9368-89EA-4BDB-99DF-F3D911AC7C55}" srcOrd="0" destOrd="0" parTransId="{722A1550-F233-401F-AE74-4D654B4F9BEE}" sibTransId="{334B728E-1553-4464-9D2F-158A8CACC657}"/>
    <dgm:cxn modelId="{00C1253E-58E4-409C-8D3C-00C5E84AAB4B}" type="presOf" srcId="{CB5FF4AC-6E0C-4446-9304-8CCEDCECD7DF}" destId="{EB175C43-B373-404F-A08B-38933B74A0CA}" srcOrd="0" destOrd="0" presId="urn:microsoft.com/office/officeart/2005/8/layout/vList2"/>
    <dgm:cxn modelId="{4846C6D6-DE22-461D-8579-B6EADB673A97}" type="presOf" srcId="{9CA78258-E76D-4652-9B48-CAE0EC360FFB}" destId="{9E5AC863-A07B-4A47-B579-F4F6A1569FFD}" srcOrd="0" destOrd="0" presId="urn:microsoft.com/office/officeart/2005/8/layout/vList2"/>
    <dgm:cxn modelId="{ECDDC65C-1AAE-495C-AF42-6EE3F42DDFD9}" srcId="{9CA78258-E76D-4652-9B48-CAE0EC360FFB}" destId="{CB5FF4AC-6E0C-4446-9304-8CCEDCECD7DF}" srcOrd="0" destOrd="0" parTransId="{21B8DA7F-E914-4688-AA74-7DE3A7E7DEB3}" sibTransId="{E0ACB1B3-226C-4D5D-AEBF-95EABBA04FE5}"/>
    <dgm:cxn modelId="{A9EEEEE5-C152-4709-AF44-6DA5BCDECD7E}" type="presOf" srcId="{152B3AFB-9A18-40CE-97E0-34CD787512F7}" destId="{03C09745-E192-4630-A03D-9B703C1560D5}" srcOrd="0" destOrd="0" presId="urn:microsoft.com/office/officeart/2005/8/layout/vList2"/>
    <dgm:cxn modelId="{26B11A9F-9E73-4165-BC33-A34F1BCDDBCF}" srcId="{E20E18D7-0052-4C12-99BD-CCC3190DAD8A}" destId="{9CA78258-E76D-4652-9B48-CAE0EC360FFB}" srcOrd="1" destOrd="0" parTransId="{7D182775-5633-49A7-9C84-29DA9C392E0A}" sibTransId="{CCC990C8-8D78-47DE-8D30-659ADA8C8801}"/>
    <dgm:cxn modelId="{01377AE1-0378-4FA0-B9C9-2904127E41C6}" type="presOf" srcId="{C75F9368-89EA-4BDB-99DF-F3D911AC7C55}" destId="{5CC50D03-0DF7-4004-A00D-EF99B1B054CB}" srcOrd="0" destOrd="0" presId="urn:microsoft.com/office/officeart/2005/8/layout/vList2"/>
    <dgm:cxn modelId="{4BFC7EC2-382A-4CFC-9205-B8446FCE2DC2}" type="presOf" srcId="{E20E18D7-0052-4C12-99BD-CCC3190DAD8A}" destId="{F4730DB8-2792-4BF5-A360-01C9EBB79DDE}" srcOrd="0" destOrd="0" presId="urn:microsoft.com/office/officeart/2005/8/layout/vList2"/>
    <dgm:cxn modelId="{EC2031CD-E819-4873-9CC6-7C9AD26E9562}" srcId="{E20E18D7-0052-4C12-99BD-CCC3190DAD8A}" destId="{152B3AFB-9A18-40CE-97E0-34CD787512F7}" srcOrd="0" destOrd="0" parTransId="{D66707BC-08BB-4257-8EA6-3E3798F36999}" sibTransId="{43847176-0C66-4685-B71A-67C8AC94215A}"/>
    <dgm:cxn modelId="{71A94A95-3482-44AE-BE36-7F8842F5E589}" type="presParOf" srcId="{F4730DB8-2792-4BF5-A360-01C9EBB79DDE}" destId="{03C09745-E192-4630-A03D-9B703C1560D5}" srcOrd="0" destOrd="0" presId="urn:microsoft.com/office/officeart/2005/8/layout/vList2"/>
    <dgm:cxn modelId="{436AE924-6DE9-46CD-926E-7ECD3339CE25}" type="presParOf" srcId="{F4730DB8-2792-4BF5-A360-01C9EBB79DDE}" destId="{5CC50D03-0DF7-4004-A00D-EF99B1B054CB}" srcOrd="1" destOrd="0" presId="urn:microsoft.com/office/officeart/2005/8/layout/vList2"/>
    <dgm:cxn modelId="{7CEA933B-D08F-48F7-80A9-E28F9801996F}" type="presParOf" srcId="{F4730DB8-2792-4BF5-A360-01C9EBB79DDE}" destId="{9E5AC863-A07B-4A47-B579-F4F6A1569FFD}" srcOrd="2" destOrd="0" presId="urn:microsoft.com/office/officeart/2005/8/layout/vList2"/>
    <dgm:cxn modelId="{5A582A00-6178-471B-8761-37521C070192}" type="presParOf" srcId="{F4730DB8-2792-4BF5-A360-01C9EBB79DDE}" destId="{EB175C43-B373-404F-A08B-38933B74A0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D402-DF71-4BEE-BE28-018CA7080FF7}">
      <dsp:nvSpPr>
        <dsp:cNvPr id="0" name=""/>
        <dsp:cNvSpPr/>
      </dsp:nvSpPr>
      <dsp:spPr>
        <a:xfrm rot="5400000">
          <a:off x="-245635" y="246082"/>
          <a:ext cx="1637567" cy="1146297"/>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 y="573596"/>
        <a:ext cx="1146297" cy="491270"/>
      </dsp:txXfrm>
    </dsp:sp>
    <dsp:sp modelId="{6834D289-F47B-4D95-8B37-DF9D4C1B2A6D}">
      <dsp:nvSpPr>
        <dsp:cNvPr id="0" name=""/>
        <dsp:cNvSpPr/>
      </dsp:nvSpPr>
      <dsp:spPr>
        <a:xfrm rot="5400000">
          <a:off x="4155739" y="-3008994"/>
          <a:ext cx="1064418" cy="7083302"/>
        </a:xfrm>
        <a:prstGeom prst="round2Same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tr-TR" sz="1100" kern="1200" dirty="0"/>
            <a:t>KURUMSAL SÜRDÜRÜLEBİLİRLİK ,KURUMSAL YÖNETİM İLKELERİ,ŞEFFAFLIK VE HESAP VERİLEBİLİRLİK,ORTAK MUHASEBE DİLİ</a:t>
          </a:r>
        </a:p>
        <a:p>
          <a:pPr marL="57150" lvl="1" indent="-57150" algn="l" defTabSz="488950">
            <a:lnSpc>
              <a:spcPct val="90000"/>
            </a:lnSpc>
            <a:spcBef>
              <a:spcPct val="0"/>
            </a:spcBef>
            <a:spcAft>
              <a:spcPct val="15000"/>
            </a:spcAft>
            <a:buChar char="••"/>
          </a:pPr>
          <a:r>
            <a:rPr lang="tr-TR" sz="1100" kern="1200" dirty="0"/>
            <a:t>DÜZENLENEN  RAPORLARIN ÖNEMİ,FİNANSAL TABLO KULLANICISININ İHTİYACI </a:t>
          </a:r>
        </a:p>
        <a:p>
          <a:pPr marL="57150" lvl="1" indent="-57150" algn="l" defTabSz="488950">
            <a:lnSpc>
              <a:spcPct val="90000"/>
            </a:lnSpc>
            <a:spcBef>
              <a:spcPct val="0"/>
            </a:spcBef>
            <a:spcAft>
              <a:spcPct val="15000"/>
            </a:spcAft>
            <a:buChar char="••"/>
          </a:pPr>
          <a:r>
            <a:rPr lang="tr-TR" sz="1100" kern="1200" dirty="0"/>
            <a:t>FİNANSAL VE FİNANSAL OLMAYAN RAPORLARDAKİ BİLGİLERİN ÖNEMİ VE GÜVEN DUYMA</a:t>
          </a:r>
        </a:p>
      </dsp:txBody>
      <dsp:txXfrm rot="-5400000">
        <a:off x="1146298" y="52408"/>
        <a:ext cx="7031341" cy="960496"/>
      </dsp:txXfrm>
    </dsp:sp>
    <dsp:sp modelId="{A9594840-7B19-45A4-8D54-B4617D729578}">
      <dsp:nvSpPr>
        <dsp:cNvPr id="0" name=""/>
        <dsp:cNvSpPr/>
      </dsp:nvSpPr>
      <dsp:spPr>
        <a:xfrm rot="5400000">
          <a:off x="-245635" y="1689832"/>
          <a:ext cx="1637567" cy="1146297"/>
        </a:xfrm>
        <a:prstGeom prst="chevron">
          <a:avLst/>
        </a:prstGeom>
        <a:solidFill>
          <a:schemeClr val="tx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 y="2017346"/>
        <a:ext cx="1146297" cy="491270"/>
      </dsp:txXfrm>
    </dsp:sp>
    <dsp:sp modelId="{A827C7A4-21EF-4EC5-8538-215D5264F7B3}">
      <dsp:nvSpPr>
        <dsp:cNvPr id="0" name=""/>
        <dsp:cNvSpPr/>
      </dsp:nvSpPr>
      <dsp:spPr>
        <a:xfrm rot="5400000">
          <a:off x="4155739" y="-1565244"/>
          <a:ext cx="1064418" cy="7083302"/>
        </a:xfrm>
        <a:prstGeom prst="round2SameRect">
          <a:avLst/>
        </a:prstGeom>
        <a:solidFill>
          <a:schemeClr val="tx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endParaRPr lang="tr-TR" sz="1100" kern="1200" dirty="0"/>
        </a:p>
        <a:p>
          <a:pPr marL="57150" lvl="1" indent="-57150" algn="l" defTabSz="488950">
            <a:lnSpc>
              <a:spcPct val="90000"/>
            </a:lnSpc>
            <a:spcBef>
              <a:spcPct val="0"/>
            </a:spcBef>
            <a:spcAft>
              <a:spcPct val="15000"/>
            </a:spcAft>
            <a:buChar char="••"/>
          </a:pPr>
          <a:r>
            <a:rPr lang="tr-TR" sz="1100" kern="1200" dirty="0"/>
            <a:t>FİNANSAL VE FİNANSAL OLMAYAN RAPORLARIN DÜZENLENMESİNDE MESLEK MENSUBUNUN ROLÜ</a:t>
          </a:r>
        </a:p>
        <a:p>
          <a:pPr marL="57150" lvl="1" indent="-57150" algn="l" defTabSz="488950">
            <a:lnSpc>
              <a:spcPct val="90000"/>
            </a:lnSpc>
            <a:spcBef>
              <a:spcPct val="0"/>
            </a:spcBef>
            <a:spcAft>
              <a:spcPct val="15000"/>
            </a:spcAft>
            <a:buChar char="••"/>
          </a:pPr>
          <a:r>
            <a:rPr lang="tr-TR" sz="1100" kern="1200" dirty="0"/>
            <a:t>DİJİTAL DÖNÜŞÜME  MESLEK MENSUBUNUN UYUMU</a:t>
          </a:r>
        </a:p>
        <a:p>
          <a:pPr marL="57150" lvl="1" indent="-57150" algn="l" defTabSz="488950">
            <a:lnSpc>
              <a:spcPct val="90000"/>
            </a:lnSpc>
            <a:spcBef>
              <a:spcPct val="0"/>
            </a:spcBef>
            <a:spcAft>
              <a:spcPct val="15000"/>
            </a:spcAft>
            <a:buChar char="••"/>
          </a:pPr>
          <a:r>
            <a:rPr lang="tr-TR" sz="1100" kern="1200" dirty="0"/>
            <a:t>BİLGİLERE OLAN GÜVENİN SAĞLANMASI</a:t>
          </a:r>
        </a:p>
        <a:p>
          <a:pPr marL="57150" lvl="1" indent="-57150" algn="l" defTabSz="488950">
            <a:lnSpc>
              <a:spcPct val="90000"/>
            </a:lnSpc>
            <a:spcBef>
              <a:spcPct val="0"/>
            </a:spcBef>
            <a:spcAft>
              <a:spcPct val="15000"/>
            </a:spcAft>
            <a:buChar char="••"/>
          </a:pPr>
          <a:endParaRPr lang="tr-TR" sz="1100" kern="1200" dirty="0"/>
        </a:p>
      </dsp:txBody>
      <dsp:txXfrm rot="-5400000">
        <a:off x="1146298" y="1496158"/>
        <a:ext cx="7031341" cy="960496"/>
      </dsp:txXfrm>
    </dsp:sp>
    <dsp:sp modelId="{C87CB0FE-7038-4949-807C-22E1476BC664}">
      <dsp:nvSpPr>
        <dsp:cNvPr id="0" name=""/>
        <dsp:cNvSpPr/>
      </dsp:nvSpPr>
      <dsp:spPr>
        <a:xfrm rot="5400000">
          <a:off x="-235295" y="3082539"/>
          <a:ext cx="1637567" cy="1146297"/>
        </a:xfrm>
        <a:prstGeom prst="chevron">
          <a:avLst/>
        </a:prstGeom>
        <a:solidFill>
          <a:schemeClr val="accent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0341" y="3410053"/>
        <a:ext cx="1146297" cy="491270"/>
      </dsp:txXfrm>
    </dsp:sp>
    <dsp:sp modelId="{A11A0CF7-3E0A-4C12-9280-2A5316ED0659}">
      <dsp:nvSpPr>
        <dsp:cNvPr id="0" name=""/>
        <dsp:cNvSpPr/>
      </dsp:nvSpPr>
      <dsp:spPr>
        <a:xfrm rot="5400000">
          <a:off x="4155739" y="-172533"/>
          <a:ext cx="1064418" cy="7083302"/>
        </a:xfrm>
        <a:prstGeom prst="round2SameRect">
          <a:avLst/>
        </a:prstGeom>
        <a:solidFill>
          <a:schemeClr val="accent2">
            <a:lumMod val="20000"/>
            <a:lumOff val="8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tr-TR" sz="1100" kern="1200" dirty="0"/>
            <a:t>BAĞIMSIZ DENETİMİN ÖNEMİ</a:t>
          </a:r>
        </a:p>
        <a:p>
          <a:pPr marL="57150" lvl="1" indent="-57150" algn="l" defTabSz="488950">
            <a:lnSpc>
              <a:spcPct val="90000"/>
            </a:lnSpc>
            <a:spcBef>
              <a:spcPct val="0"/>
            </a:spcBef>
            <a:spcAft>
              <a:spcPct val="15000"/>
            </a:spcAft>
            <a:buChar char="••"/>
          </a:pPr>
          <a:r>
            <a:rPr lang="tr-TR" sz="1100" kern="1200" dirty="0"/>
            <a:t>DENETİM SÜRECİNDEKİ GELİŞMELER</a:t>
          </a:r>
        </a:p>
        <a:p>
          <a:pPr marL="57150" lvl="1" indent="-57150" algn="l" defTabSz="488950">
            <a:lnSpc>
              <a:spcPct val="90000"/>
            </a:lnSpc>
            <a:spcBef>
              <a:spcPct val="0"/>
            </a:spcBef>
            <a:spcAft>
              <a:spcPct val="15000"/>
            </a:spcAft>
            <a:buChar char="••"/>
          </a:pPr>
          <a:r>
            <a:rPr lang="tr-TR" sz="1100" kern="1200" dirty="0"/>
            <a:t>MESLEK MENSUBUNUN GELİŞİMİ</a:t>
          </a:r>
        </a:p>
      </dsp:txBody>
      <dsp:txXfrm rot="-5400000">
        <a:off x="1146298" y="2888869"/>
        <a:ext cx="7031341" cy="9604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EA68B-601B-4281-AB5E-01B9156C29A1}">
      <dsp:nvSpPr>
        <dsp:cNvPr id="0" name=""/>
        <dsp:cNvSpPr/>
      </dsp:nvSpPr>
      <dsp:spPr>
        <a:xfrm rot="16200000">
          <a:off x="1730477" y="1374127"/>
          <a:ext cx="2909741" cy="17781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lvl="0" algn="l" defTabSz="889000">
            <a:lnSpc>
              <a:spcPct val="90000"/>
            </a:lnSpc>
            <a:spcBef>
              <a:spcPct val="0"/>
            </a:spcBef>
            <a:spcAft>
              <a:spcPct val="35000"/>
            </a:spcAft>
          </a:pPr>
          <a:r>
            <a:rPr lang="tr-TR" sz="2000" kern="1200" dirty="0"/>
            <a:t>Meslek  mensubu sürekli olarak bilgisini yenilemeli ve yeterli mesleki ehliyete sahip olmalıdır</a:t>
          </a:r>
        </a:p>
      </dsp:txBody>
      <dsp:txXfrm rot="5400000">
        <a:off x="2383085" y="895155"/>
        <a:ext cx="1691342" cy="2736105"/>
      </dsp:txXfrm>
    </dsp:sp>
    <dsp:sp modelId="{D19BAD60-A31F-44BB-B471-15E5CC90F2F5}">
      <dsp:nvSpPr>
        <dsp:cNvPr id="0" name=""/>
        <dsp:cNvSpPr/>
      </dsp:nvSpPr>
      <dsp:spPr>
        <a:xfrm rot="5400000">
          <a:off x="3589380" y="1374127"/>
          <a:ext cx="2909741" cy="17781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lvl="0" algn="l" defTabSz="889000">
            <a:lnSpc>
              <a:spcPct val="90000"/>
            </a:lnSpc>
            <a:spcBef>
              <a:spcPct val="0"/>
            </a:spcBef>
            <a:spcAft>
              <a:spcPct val="35000"/>
            </a:spcAft>
          </a:pPr>
          <a:r>
            <a:rPr lang="tr-TR" sz="2000" kern="1200" dirty="0"/>
            <a:t>Mesleğini yaparken gerekli mesleki özen ve titizliği göstermelidir.</a:t>
          </a:r>
        </a:p>
      </dsp:txBody>
      <dsp:txXfrm rot="-5400000">
        <a:off x="4155170" y="895155"/>
        <a:ext cx="1691342" cy="2736105"/>
      </dsp:txXfrm>
    </dsp:sp>
    <dsp:sp modelId="{0E7319A0-F46C-45D2-8A6C-30E14E150497}">
      <dsp:nvSpPr>
        <dsp:cNvPr id="0" name=""/>
        <dsp:cNvSpPr/>
      </dsp:nvSpPr>
      <dsp:spPr>
        <a:xfrm>
          <a:off x="3185166" y="0"/>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76667-3177-44BA-996E-242DEC002C04}">
      <dsp:nvSpPr>
        <dsp:cNvPr id="0" name=""/>
        <dsp:cNvSpPr/>
      </dsp:nvSpPr>
      <dsp:spPr>
        <a:xfrm rot="10800000">
          <a:off x="3185166" y="2667149"/>
          <a:ext cx="1858903" cy="185881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DFC8D-CEFC-415B-9F67-220E01E3D8AB}">
      <dsp:nvSpPr>
        <dsp:cNvPr id="0" name=""/>
        <dsp:cNvSpPr/>
      </dsp:nvSpPr>
      <dsp:spPr>
        <a:xfrm>
          <a:off x="0" y="513651"/>
          <a:ext cx="8229600" cy="1704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a:t>Raporlarda sunulan bilgilere güven, bu raporları hazırlayanların mesleki yeteneğine, bilgisine, etik kuralları uygulama alışkanlığına bağlıdır</a:t>
          </a:r>
        </a:p>
      </dsp:txBody>
      <dsp:txXfrm>
        <a:off x="83216" y="596867"/>
        <a:ext cx="8063168" cy="1538258"/>
      </dsp:txXfrm>
    </dsp:sp>
    <dsp:sp modelId="{05271EE2-E74A-4731-8655-D6CBDC1A149F}">
      <dsp:nvSpPr>
        <dsp:cNvPr id="0" name=""/>
        <dsp:cNvSpPr/>
      </dsp:nvSpPr>
      <dsp:spPr>
        <a:xfrm>
          <a:off x="0" y="2307621"/>
          <a:ext cx="8229600" cy="170469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tr-TR" sz="3100" kern="1200"/>
            <a:t>Tabloların meslek mensupları tarafından hazırlanmış olması bilgiye olan güveni artırır.</a:t>
          </a:r>
          <a:endParaRPr lang="tr-TR" sz="3100" kern="1200" dirty="0"/>
        </a:p>
      </dsp:txBody>
      <dsp:txXfrm>
        <a:off x="83216" y="2390837"/>
        <a:ext cx="8063168" cy="1538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4B0D-740F-44F9-90C0-0204552ED529}">
      <dsp:nvSpPr>
        <dsp:cNvPr id="0" name=""/>
        <dsp:cNvSpPr/>
      </dsp:nvSpPr>
      <dsp:spPr>
        <a:xfrm>
          <a:off x="0" y="0"/>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a:t>Finansal ve finansal olmayan raporların yeterli mesleki ehliyete sahip kişilerce hazırlanmış olması da yeterli değildir</a:t>
          </a:r>
        </a:p>
      </dsp:txBody>
      <dsp:txXfrm>
        <a:off x="1787356" y="0"/>
        <a:ext cx="6442243" cy="1414363"/>
      </dsp:txXfrm>
    </dsp:sp>
    <dsp:sp modelId="{55437FB1-C18A-423F-B356-9745A9707B91}">
      <dsp:nvSpPr>
        <dsp:cNvPr id="0" name=""/>
        <dsp:cNvSpPr/>
      </dsp:nvSpPr>
      <dsp:spPr>
        <a:xfrm>
          <a:off x="141436" y="141436"/>
          <a:ext cx="1645920" cy="11314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837E4-999A-43E3-B4AD-F06D0A8F020F}">
      <dsp:nvSpPr>
        <dsp:cNvPr id="0" name=""/>
        <dsp:cNvSpPr/>
      </dsp:nvSpPr>
      <dsp:spPr>
        <a:xfrm>
          <a:off x="0" y="15557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Bu bilgilerin bağımsız denetimden geçmesi ve  bağımsız denetçilerin düzenleyeceği denetim raporları ile bilgilerin doğruluğuna makul güvence verilmesi gerekir</a:t>
          </a:r>
        </a:p>
      </dsp:txBody>
      <dsp:txXfrm>
        <a:off x="1787356" y="1555799"/>
        <a:ext cx="6442243" cy="1414363"/>
      </dsp:txXfrm>
    </dsp:sp>
    <dsp:sp modelId="{A66109F0-EBB7-4782-90D4-2A374481D7D8}">
      <dsp:nvSpPr>
        <dsp:cNvPr id="0" name=""/>
        <dsp:cNvSpPr/>
      </dsp:nvSpPr>
      <dsp:spPr>
        <a:xfrm>
          <a:off x="141436" y="1697236"/>
          <a:ext cx="1645920" cy="11314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2326E7-97F1-4291-977B-1A4D9E20EBDB}">
      <dsp:nvSpPr>
        <dsp:cNvPr id="0" name=""/>
        <dsp:cNvSpPr/>
      </dsp:nvSpPr>
      <dsp:spPr>
        <a:xfrm>
          <a:off x="0" y="3111599"/>
          <a:ext cx="8229600"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a:t>Olumlu görüş alan finansal raporlardaki bilgilere güven artar</a:t>
          </a:r>
        </a:p>
      </dsp:txBody>
      <dsp:txXfrm>
        <a:off x="1787356" y="3111599"/>
        <a:ext cx="6442243" cy="1414363"/>
      </dsp:txXfrm>
    </dsp:sp>
    <dsp:sp modelId="{EECDB4F1-D533-4570-8E85-047ED74557A9}">
      <dsp:nvSpPr>
        <dsp:cNvPr id="0" name=""/>
        <dsp:cNvSpPr/>
      </dsp:nvSpPr>
      <dsp:spPr>
        <a:xfrm>
          <a:off x="141436" y="3253035"/>
          <a:ext cx="1645920" cy="11314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8B20-6166-4643-957F-0A86AF161C5A}">
      <dsp:nvSpPr>
        <dsp:cNvPr id="0" name=""/>
        <dsp:cNvSpPr/>
      </dsp:nvSpPr>
      <dsp:spPr>
        <a:xfrm>
          <a:off x="0" y="0"/>
          <a:ext cx="8229600" cy="2510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altLang="tr-TR" sz="2900" kern="1200"/>
            <a:t>GÜNÜMÜZDE SADECE FİNANSAL TABLOLARIN DEĞİL, KURUMSAL YÖNETİM İLKELERİNE UYUM BEYANLARININ VE SÜRDÜRÜLEBİLİRLİK RAPORLARIININ ,ENTEGRE RAPORLARIN DA ŞİRKET PAYDAŞLARINA  AÇIKLANMASI İSTENMEKTEDİR</a:t>
          </a:r>
          <a:endParaRPr lang="tr-TR" altLang="tr-TR" sz="2900" kern="1200" dirty="0"/>
        </a:p>
      </dsp:txBody>
      <dsp:txXfrm>
        <a:off x="122568" y="122568"/>
        <a:ext cx="7984464" cy="2265683"/>
      </dsp:txXfrm>
    </dsp:sp>
    <dsp:sp modelId="{542D9F08-C7AB-4256-AE28-3D3F54795D43}">
      <dsp:nvSpPr>
        <dsp:cNvPr id="0" name=""/>
        <dsp:cNvSpPr/>
      </dsp:nvSpPr>
      <dsp:spPr>
        <a:xfrm>
          <a:off x="0" y="2782826"/>
          <a:ext cx="8229600" cy="155464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tr-TR" sz="2900" kern="1200" dirty="0"/>
            <a:t>BU RAPORLARIN DA DENETLENMESİ , RAPORLARDA SUNULAN BİLGİLERE OLAN GÜVENİ ARTIRACAKTIR</a:t>
          </a:r>
        </a:p>
      </dsp:txBody>
      <dsp:txXfrm>
        <a:off x="75892" y="2858718"/>
        <a:ext cx="8077816" cy="1402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CF52D-60DD-4FE9-926B-F03B39FF9E20}">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dirty="0"/>
            <a:t>KURUMSAL SÜRDÜRÜLEBİLİRLİK</a:t>
          </a:r>
        </a:p>
      </dsp:txBody>
      <dsp:txXfrm>
        <a:off x="3209607" y="362077"/>
        <a:ext cx="1810385" cy="746783"/>
      </dsp:txXfrm>
    </dsp:sp>
    <dsp:sp modelId="{8554B87A-4632-49F5-AE8C-B755434A0F3A}">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dirty="0"/>
            <a:t>ETİK KURALLARA UYUM</a:t>
          </a:r>
        </a:p>
      </dsp:txBody>
      <dsp:txXfrm>
        <a:off x="5246290" y="1357788"/>
        <a:ext cx="905192" cy="1810385"/>
      </dsp:txXfrm>
    </dsp:sp>
    <dsp:sp modelId="{A1FA3DB1-9D27-4121-9CF4-A60FFE9B2F5A}">
      <dsp:nvSpPr>
        <dsp:cNvPr id="0" name=""/>
        <dsp:cNvSpPr/>
      </dsp:nvSpPr>
      <dsp:spPr>
        <a:xfrm>
          <a:off x="2842191" y="2172462"/>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dirty="0"/>
            <a:t>ETKİN RAPORLAMA</a:t>
          </a:r>
        </a:p>
      </dsp:txBody>
      <dsp:txXfrm>
        <a:off x="3113749" y="3462361"/>
        <a:ext cx="1810385" cy="746783"/>
      </dsp:txXfrm>
    </dsp:sp>
    <dsp:sp modelId="{31C008AB-4C11-4F15-B5AF-239B69AFFF5F}">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a:t>KURUMSAL YÖNETİM İLKELERİNE UYUM</a:t>
          </a:r>
          <a:endParaRPr lang="tr-TR" sz="1400" kern="1200" dirty="0"/>
        </a:p>
      </dsp:txBody>
      <dsp:txXfrm>
        <a:off x="2078116" y="1357788"/>
        <a:ext cx="905192" cy="1810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E26C1-4B0A-49A2-B99E-C59863BFF7BB}">
      <dsp:nvSpPr>
        <dsp:cNvPr id="0" name=""/>
        <dsp:cNvSpPr/>
      </dsp:nvSpPr>
      <dsp:spPr>
        <a:xfrm rot="5400000">
          <a:off x="3850259" y="-1401587"/>
          <a:ext cx="1047750" cy="4116832"/>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133600">
            <a:lnSpc>
              <a:spcPct val="90000"/>
            </a:lnSpc>
            <a:spcBef>
              <a:spcPct val="0"/>
            </a:spcBef>
            <a:spcAft>
              <a:spcPct val="15000"/>
            </a:spcAft>
            <a:buChar char="••"/>
          </a:pPr>
          <a:r>
            <a:rPr lang="tr-TR" sz="4800" kern="1200"/>
            <a:t>Şeffaflık</a:t>
          </a:r>
          <a:endParaRPr lang="en-GB" sz="4800" kern="1200" dirty="0"/>
        </a:p>
      </dsp:txBody>
      <dsp:txXfrm rot="-5400000">
        <a:off x="2315719" y="184100"/>
        <a:ext cx="4065685" cy="945456"/>
      </dsp:txXfrm>
    </dsp:sp>
    <dsp:sp modelId="{AB3D5C04-C1B9-4634-B174-FD3C88875044}">
      <dsp:nvSpPr>
        <dsp:cNvPr id="0" name=""/>
        <dsp:cNvSpPr/>
      </dsp:nvSpPr>
      <dsp:spPr>
        <a:xfrm>
          <a:off x="0" y="1984"/>
          <a:ext cx="2315718" cy="13096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GB" sz="2400" kern="1200" dirty="0">
            <a:latin typeface="Calibri" pitchFamily="34" charset="0"/>
          </a:endParaRPr>
        </a:p>
      </dsp:txBody>
      <dsp:txXfrm>
        <a:off x="63934" y="65918"/>
        <a:ext cx="2187850" cy="1181819"/>
      </dsp:txXfrm>
    </dsp:sp>
    <dsp:sp modelId="{12C99917-0CCD-4950-936C-E411DE0EF128}">
      <dsp:nvSpPr>
        <dsp:cNvPr id="0" name=""/>
        <dsp:cNvSpPr/>
      </dsp:nvSpPr>
      <dsp:spPr>
        <a:xfrm rot="5400000">
          <a:off x="3850259" y="-26416"/>
          <a:ext cx="1047750" cy="4116832"/>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133600">
            <a:lnSpc>
              <a:spcPct val="90000"/>
            </a:lnSpc>
            <a:spcBef>
              <a:spcPct val="0"/>
            </a:spcBef>
            <a:spcAft>
              <a:spcPct val="15000"/>
            </a:spcAft>
            <a:buChar char="••"/>
          </a:pPr>
          <a:r>
            <a:rPr lang="tr-TR" sz="4800" kern="1200" dirty="0"/>
            <a:t>Hesap verilebilirlik</a:t>
          </a:r>
          <a:endParaRPr lang="en-GB" sz="4800" kern="1200" dirty="0"/>
        </a:p>
      </dsp:txBody>
      <dsp:txXfrm rot="-5400000">
        <a:off x="2315719" y="1559271"/>
        <a:ext cx="4065685" cy="945456"/>
      </dsp:txXfrm>
    </dsp:sp>
    <dsp:sp modelId="{821503C6-FF88-4FD3-9BC3-FB12FB2C7029}">
      <dsp:nvSpPr>
        <dsp:cNvPr id="0" name=""/>
        <dsp:cNvSpPr/>
      </dsp:nvSpPr>
      <dsp:spPr>
        <a:xfrm>
          <a:off x="0" y="1377156"/>
          <a:ext cx="2315718" cy="130968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GB" sz="2400" kern="1200" dirty="0">
            <a:latin typeface="Calibri" pitchFamily="34" charset="0"/>
          </a:endParaRPr>
        </a:p>
      </dsp:txBody>
      <dsp:txXfrm>
        <a:off x="63934" y="1441090"/>
        <a:ext cx="2187850" cy="1181819"/>
      </dsp:txXfrm>
    </dsp:sp>
    <dsp:sp modelId="{ECF966C8-B814-4AA5-81D8-9F8273AB0323}">
      <dsp:nvSpPr>
        <dsp:cNvPr id="0" name=""/>
        <dsp:cNvSpPr/>
      </dsp:nvSpPr>
      <dsp:spPr>
        <a:xfrm rot="5400000">
          <a:off x="3846229" y="1211835"/>
          <a:ext cx="1047750" cy="4116832"/>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133600">
            <a:lnSpc>
              <a:spcPct val="90000"/>
            </a:lnSpc>
            <a:spcBef>
              <a:spcPct val="0"/>
            </a:spcBef>
            <a:spcAft>
              <a:spcPct val="15000"/>
            </a:spcAft>
            <a:buChar char="••"/>
          </a:pPr>
          <a:r>
            <a:rPr lang="tr-TR" sz="4800" kern="1200" dirty="0"/>
            <a:t>Sorumluluk</a:t>
          </a:r>
          <a:endParaRPr lang="en-GB" sz="4800" kern="1200" dirty="0"/>
        </a:p>
      </dsp:txBody>
      <dsp:txXfrm rot="-5400000">
        <a:off x="2311689" y="2797523"/>
        <a:ext cx="4065685" cy="945456"/>
      </dsp:txXfrm>
    </dsp:sp>
    <dsp:sp modelId="{2DA87E2F-58DB-4585-88ED-34246F1551D6}">
      <dsp:nvSpPr>
        <dsp:cNvPr id="0" name=""/>
        <dsp:cNvSpPr/>
      </dsp:nvSpPr>
      <dsp:spPr>
        <a:xfrm>
          <a:off x="0" y="2752328"/>
          <a:ext cx="2315718" cy="130968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GB" sz="2400" kern="1200" dirty="0">
            <a:latin typeface="Calibri" pitchFamily="34" charset="0"/>
          </a:endParaRPr>
        </a:p>
      </dsp:txBody>
      <dsp:txXfrm>
        <a:off x="63934" y="2816262"/>
        <a:ext cx="2187850"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4F8D3-745D-4F73-9DBE-19B3784059C8}">
      <dsp:nvSpPr>
        <dsp:cNvPr id="0" name=""/>
        <dsp:cNvSpPr/>
      </dsp:nvSpPr>
      <dsp:spPr>
        <a:xfrm>
          <a:off x="622" y="654834"/>
          <a:ext cx="2680245" cy="3216294"/>
        </a:xfrm>
        <a:prstGeom prst="roundRect">
          <a:avLst>
            <a:gd name="adj" fmla="val 5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endParaRPr lang="tr-TR" sz="700" kern="1200" dirty="0"/>
        </a:p>
      </dsp:txBody>
      <dsp:txXfrm rot="16200000">
        <a:off x="-1050033" y="1705490"/>
        <a:ext cx="2637361" cy="536049"/>
      </dsp:txXfrm>
    </dsp:sp>
    <dsp:sp modelId="{1219AB4A-21DF-471D-BCC0-527F26460083}">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tr-TR" sz="2700" kern="1200"/>
            <a:t>MEVCUT VE POTANSİYEL YATIRIMCILAR</a:t>
          </a:r>
          <a:endParaRPr lang="tr-TR" sz="2700" kern="1200" dirty="0"/>
        </a:p>
      </dsp:txBody>
      <dsp:txXfrm>
        <a:off x="536671" y="654834"/>
        <a:ext cx="1996783" cy="3216294"/>
      </dsp:txXfrm>
    </dsp:sp>
    <dsp:sp modelId="{31E7730D-BC58-4CA1-A898-C11163631402}">
      <dsp:nvSpPr>
        <dsp:cNvPr id="0" name=""/>
        <dsp:cNvSpPr/>
      </dsp:nvSpPr>
      <dsp:spPr>
        <a:xfrm>
          <a:off x="2774677" y="654834"/>
          <a:ext cx="2680245" cy="321629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endParaRPr lang="tr-TR" sz="700" kern="1200" dirty="0"/>
        </a:p>
        <a:p>
          <a:pPr lvl="0" algn="r" defTabSz="311150">
            <a:lnSpc>
              <a:spcPct val="90000"/>
            </a:lnSpc>
            <a:spcBef>
              <a:spcPct val="0"/>
            </a:spcBef>
            <a:spcAft>
              <a:spcPct val="35000"/>
            </a:spcAft>
          </a:pPr>
          <a:endParaRPr lang="tr-TR" sz="700" kern="1200" dirty="0"/>
        </a:p>
        <a:p>
          <a:pPr lvl="0" algn="r" defTabSz="311150">
            <a:lnSpc>
              <a:spcPct val="90000"/>
            </a:lnSpc>
            <a:spcBef>
              <a:spcPct val="0"/>
            </a:spcBef>
            <a:spcAft>
              <a:spcPct val="35000"/>
            </a:spcAft>
          </a:pPr>
          <a:endParaRPr lang="tr-TR" sz="700" kern="1200" dirty="0"/>
        </a:p>
        <a:p>
          <a:pPr lvl="0" algn="r" defTabSz="311150">
            <a:lnSpc>
              <a:spcPct val="90000"/>
            </a:lnSpc>
            <a:spcBef>
              <a:spcPct val="0"/>
            </a:spcBef>
            <a:spcAft>
              <a:spcPct val="35000"/>
            </a:spcAft>
          </a:pPr>
          <a:endParaRPr lang="tr-TR" sz="700" kern="1200" dirty="0"/>
        </a:p>
      </dsp:txBody>
      <dsp:txXfrm rot="16200000">
        <a:off x="1724020" y="1705490"/>
        <a:ext cx="2637361" cy="536049"/>
      </dsp:txXfrm>
    </dsp:sp>
    <dsp:sp modelId="{F8A4D7D7-F853-49BD-B8B1-8C333762CC87}">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75100-A0F8-4DE1-BAB7-92EFBF29D4E4}">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tr-TR" sz="2700" kern="1200" dirty="0"/>
            <a:t>BORÇ VERENLER</a:t>
          </a:r>
        </a:p>
      </dsp:txBody>
      <dsp:txXfrm>
        <a:off x="3310726" y="654834"/>
        <a:ext cx="1996783" cy="3216294"/>
      </dsp:txXfrm>
    </dsp:sp>
    <dsp:sp modelId="{71F5B54D-5456-4BEB-97C7-BA7CCED52D5A}">
      <dsp:nvSpPr>
        <dsp:cNvPr id="0" name=""/>
        <dsp:cNvSpPr/>
      </dsp:nvSpPr>
      <dsp:spPr>
        <a:xfrm>
          <a:off x="5548731" y="654834"/>
          <a:ext cx="2680245" cy="3216294"/>
        </a:xfrm>
        <a:prstGeom prst="roundRect">
          <a:avLst>
            <a:gd name="adj" fmla="val 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endParaRPr lang="tr-TR" sz="700" kern="1200" dirty="0"/>
        </a:p>
      </dsp:txBody>
      <dsp:txXfrm rot="16200000">
        <a:off x="4498075" y="1705490"/>
        <a:ext cx="2637361" cy="536049"/>
      </dsp:txXfrm>
    </dsp:sp>
    <dsp:sp modelId="{09F54544-CA5B-4C43-875D-1E8ECE3AB6BB}">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70BC8-7C0C-416C-8FEE-8BDF32E628C6}">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l" defTabSz="1200150">
            <a:lnSpc>
              <a:spcPct val="90000"/>
            </a:lnSpc>
            <a:spcBef>
              <a:spcPct val="0"/>
            </a:spcBef>
            <a:spcAft>
              <a:spcPct val="35000"/>
            </a:spcAft>
          </a:pPr>
          <a:r>
            <a:rPr lang="tr-TR" sz="2700" kern="1200" dirty="0"/>
            <a:t>KREDİ VEREN DİĞER TARAFLAR</a:t>
          </a:r>
        </a:p>
      </dsp:txBody>
      <dsp:txXfrm>
        <a:off x="6084780" y="654834"/>
        <a:ext cx="1996783" cy="3216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5B0E5-C10C-41E5-91CE-0D8E9A80C70D}">
      <dsp:nvSpPr>
        <dsp:cNvPr id="0" name=""/>
        <dsp:cNvSpPr/>
      </dsp:nvSpPr>
      <dsp:spPr>
        <a:xfrm rot="5400000">
          <a:off x="-245635" y="246082"/>
          <a:ext cx="1637567" cy="1146297"/>
        </a:xfrm>
        <a:prstGeom prst="chevron">
          <a:avLst/>
        </a:prstGeom>
        <a:solidFill>
          <a:schemeClr val="accent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 y="573596"/>
        <a:ext cx="1146297" cy="491270"/>
      </dsp:txXfrm>
    </dsp:sp>
    <dsp:sp modelId="{B4AC22A8-7D5E-48FF-8AC6-57EAD7168562}">
      <dsp:nvSpPr>
        <dsp:cNvPr id="0" name=""/>
        <dsp:cNvSpPr/>
      </dsp:nvSpPr>
      <dsp:spPr>
        <a:xfrm rot="5400000">
          <a:off x="4155739" y="-3008994"/>
          <a:ext cx="1064418" cy="7083302"/>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t>a) </a:t>
          </a:r>
          <a:r>
            <a:rPr lang="tr-TR" sz="2200" kern="1200" dirty="0" err="1"/>
            <a:t>Özkaynak</a:t>
          </a:r>
          <a:r>
            <a:rPr lang="tr-TR" sz="2200" kern="1200" dirty="0"/>
            <a:t> araçlarının ve borçlanma araçlarının satın alınması, satılması veya elde tutulması</a:t>
          </a:r>
        </a:p>
      </dsp:txBody>
      <dsp:txXfrm rot="-5400000">
        <a:off x="1146298" y="52408"/>
        <a:ext cx="7031341" cy="960496"/>
      </dsp:txXfrm>
    </dsp:sp>
    <dsp:sp modelId="{E16DB8B0-3CE9-4FF8-8656-93348498AD09}">
      <dsp:nvSpPr>
        <dsp:cNvPr id="0" name=""/>
        <dsp:cNvSpPr/>
      </dsp:nvSpPr>
      <dsp:spPr>
        <a:xfrm rot="5400000">
          <a:off x="-245635" y="1689832"/>
          <a:ext cx="1637567" cy="1146297"/>
        </a:xfrm>
        <a:prstGeom prst="chevron">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 y="2017346"/>
        <a:ext cx="1146297" cy="491270"/>
      </dsp:txXfrm>
    </dsp:sp>
    <dsp:sp modelId="{E4EF686A-2AA5-4CAA-B785-8DB4F5929674}">
      <dsp:nvSpPr>
        <dsp:cNvPr id="0" name=""/>
        <dsp:cNvSpPr/>
      </dsp:nvSpPr>
      <dsp:spPr>
        <a:xfrm rot="5400000">
          <a:off x="4155739" y="-1565244"/>
          <a:ext cx="1064418" cy="7083302"/>
        </a:xfrm>
        <a:prstGeom prst="round2SameRect">
          <a:avLst/>
        </a:prstGeom>
        <a:solidFill>
          <a:schemeClr val="accent3">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t>(b) Kredi ve benzerlerinin sağlanması ya da ödenmesi </a:t>
          </a:r>
        </a:p>
      </dsp:txBody>
      <dsp:txXfrm rot="-5400000">
        <a:off x="1146298" y="1496158"/>
        <a:ext cx="7031341" cy="960496"/>
      </dsp:txXfrm>
    </dsp:sp>
    <dsp:sp modelId="{36CE74FA-2BB4-42A4-BC6E-AB75140F49CF}">
      <dsp:nvSpPr>
        <dsp:cNvPr id="0" name=""/>
        <dsp:cNvSpPr/>
      </dsp:nvSpPr>
      <dsp:spPr>
        <a:xfrm rot="5400000">
          <a:off x="-245635" y="3133582"/>
          <a:ext cx="1637567" cy="1146297"/>
        </a:xfrm>
        <a:prstGeom prst="chevron">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a:t> </a:t>
          </a:r>
        </a:p>
      </dsp:txBody>
      <dsp:txXfrm rot="-5400000">
        <a:off x="1" y="3461096"/>
        <a:ext cx="1146297" cy="491270"/>
      </dsp:txXfrm>
    </dsp:sp>
    <dsp:sp modelId="{83AA3E87-830C-40C9-8642-F2D7042ABCF7}">
      <dsp:nvSpPr>
        <dsp:cNvPr id="0" name=""/>
        <dsp:cNvSpPr/>
      </dsp:nvSpPr>
      <dsp:spPr>
        <a:xfrm rot="5400000">
          <a:off x="4155739" y="-121494"/>
          <a:ext cx="1064418" cy="7083302"/>
        </a:xfrm>
        <a:prstGeom prst="round2SameRect">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a:t>(c) Yönetimin işletmenin ekonomik kaynaklarının kullanımını etkileyen faaliyetlerini oylama, ya da başka bir şekilde etkileme gibi hakları kullanması</a:t>
          </a:r>
        </a:p>
      </dsp:txBody>
      <dsp:txXfrm rot="-5400000">
        <a:off x="1146298" y="2939908"/>
        <a:ext cx="7031341" cy="9604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9DC6B-133D-40C6-AB7C-193D363BE7BA}">
      <dsp:nvSpPr>
        <dsp:cNvPr id="0" name=""/>
        <dsp:cNvSpPr/>
      </dsp:nvSpPr>
      <dsp:spPr>
        <a:xfrm>
          <a:off x="0" y="178401"/>
          <a:ext cx="8229600" cy="147186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dirty="0"/>
            <a:t>İŞLETMEYE YÖNELİK GELECEKTE BEKLENEN NAKİT GİRİŞLERİ</a:t>
          </a:r>
        </a:p>
      </dsp:txBody>
      <dsp:txXfrm>
        <a:off x="71850" y="250251"/>
        <a:ext cx="8085900" cy="1328160"/>
      </dsp:txXfrm>
    </dsp:sp>
    <dsp:sp modelId="{D75260E4-9702-4075-B037-FF1B9D81C70F}">
      <dsp:nvSpPr>
        <dsp:cNvPr id="0" name=""/>
        <dsp:cNvSpPr/>
      </dsp:nvSpPr>
      <dsp:spPr>
        <a:xfrm>
          <a:off x="0" y="1650261"/>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tr-TR" sz="2900" kern="1200" dirty="0"/>
            <a:t> </a:t>
          </a:r>
        </a:p>
      </dsp:txBody>
      <dsp:txXfrm>
        <a:off x="0" y="1650261"/>
        <a:ext cx="8229600" cy="612720"/>
      </dsp:txXfrm>
    </dsp:sp>
    <dsp:sp modelId="{A60BCE48-710C-4644-A3B4-360F1C12B93E}">
      <dsp:nvSpPr>
        <dsp:cNvPr id="0" name=""/>
        <dsp:cNvSpPr/>
      </dsp:nvSpPr>
      <dsp:spPr>
        <a:xfrm>
          <a:off x="0" y="2262981"/>
          <a:ext cx="8229600" cy="1471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tr-TR" sz="3700" kern="1200" dirty="0"/>
            <a:t>İŞLETMENİN EKONOMİK KAYNAKLARINA İLİŞKİN YÖNETİMİN SORUMLULUĞU</a:t>
          </a:r>
        </a:p>
      </dsp:txBody>
      <dsp:txXfrm>
        <a:off x="71850" y="2334831"/>
        <a:ext cx="8085900" cy="1328160"/>
      </dsp:txXfrm>
    </dsp:sp>
    <dsp:sp modelId="{34DF1451-6F1D-471E-8795-2E018758E3A2}">
      <dsp:nvSpPr>
        <dsp:cNvPr id="0" name=""/>
        <dsp:cNvSpPr/>
      </dsp:nvSpPr>
      <dsp:spPr>
        <a:xfrm>
          <a:off x="0" y="3734841"/>
          <a:ext cx="8229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tr-TR" sz="2900" kern="1200" dirty="0"/>
            <a:t> </a:t>
          </a:r>
        </a:p>
      </dsp:txBody>
      <dsp:txXfrm>
        <a:off x="0" y="3734841"/>
        <a:ext cx="8229600" cy="612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DC9FB-7D7F-4BE4-90BD-0BECFD0CC457}">
      <dsp:nvSpPr>
        <dsp:cNvPr id="0" name=""/>
        <dsp:cNvSpPr/>
      </dsp:nvSpPr>
      <dsp:spPr>
        <a:xfrm>
          <a:off x="0" y="68061"/>
          <a:ext cx="8229600" cy="1764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a:t>İŞLETMENİN EKONOMİK KAYNAKLARI, </a:t>
          </a:r>
        </a:p>
        <a:p>
          <a:pPr lvl="0" algn="l" defTabSz="1155700">
            <a:lnSpc>
              <a:spcPct val="90000"/>
            </a:lnSpc>
            <a:spcBef>
              <a:spcPct val="0"/>
            </a:spcBef>
            <a:spcAft>
              <a:spcPct val="35000"/>
            </a:spcAft>
          </a:pPr>
          <a:r>
            <a:rPr lang="tr-TR" sz="2600" kern="1200" dirty="0"/>
            <a:t>İŞLETMEYE İLERİ SÜRÜLEN TALEP HAKLARI</a:t>
          </a:r>
        </a:p>
        <a:p>
          <a:pPr lvl="0" algn="l" defTabSz="1155700">
            <a:lnSpc>
              <a:spcPct val="90000"/>
            </a:lnSpc>
            <a:spcBef>
              <a:spcPct val="0"/>
            </a:spcBef>
            <a:spcAft>
              <a:spcPct val="35000"/>
            </a:spcAft>
          </a:pPr>
          <a:r>
            <a:rPr lang="tr-TR" sz="2600" kern="1200" dirty="0"/>
            <a:t>BU KAYNAK VE TALEP HAKLARINDAKİ DEĞİŞİKLİKLER</a:t>
          </a:r>
        </a:p>
      </dsp:txBody>
      <dsp:txXfrm>
        <a:off x="86129" y="154190"/>
        <a:ext cx="8057342" cy="1592102"/>
      </dsp:txXfrm>
    </dsp:sp>
    <dsp:sp modelId="{891114F5-ABAA-4601-9A97-A175E4AE2656}">
      <dsp:nvSpPr>
        <dsp:cNvPr id="0" name=""/>
        <dsp:cNvSpPr/>
      </dsp:nvSpPr>
      <dsp:spPr>
        <a:xfrm>
          <a:off x="0" y="1832421"/>
          <a:ext cx="8229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kern="1200" dirty="0"/>
            <a:t> </a:t>
          </a:r>
        </a:p>
      </dsp:txBody>
      <dsp:txXfrm>
        <a:off x="0" y="1832421"/>
        <a:ext cx="8229600" cy="430560"/>
      </dsp:txXfrm>
    </dsp:sp>
    <dsp:sp modelId="{B2677F01-BE7F-4C15-8D4B-C915D3199F30}">
      <dsp:nvSpPr>
        <dsp:cNvPr id="0" name=""/>
        <dsp:cNvSpPr/>
      </dsp:nvSpPr>
      <dsp:spPr>
        <a:xfrm>
          <a:off x="0" y="2262981"/>
          <a:ext cx="8229600" cy="1764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a:t>İŞLETME YÖNETİMİNİN İŞLETMENİN KAYNAKLARININ KULLANIMINA İLİŞKİN SORUMLULUKLARINI NE ÖLÇÜDE ETKİN VE VERİMLİ ŞEKİLDE YERİNE GETİRDİĞİ</a:t>
          </a:r>
        </a:p>
      </dsp:txBody>
      <dsp:txXfrm>
        <a:off x="86129" y="2349110"/>
        <a:ext cx="8057342" cy="1592102"/>
      </dsp:txXfrm>
    </dsp:sp>
    <dsp:sp modelId="{69DA65CD-BFF8-44FE-AEE5-6EB1313D0F40}">
      <dsp:nvSpPr>
        <dsp:cNvPr id="0" name=""/>
        <dsp:cNvSpPr/>
      </dsp:nvSpPr>
      <dsp:spPr>
        <a:xfrm>
          <a:off x="0" y="4027341"/>
          <a:ext cx="82296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kern="1200" dirty="0"/>
            <a:t> </a:t>
          </a:r>
        </a:p>
      </dsp:txBody>
      <dsp:txXfrm>
        <a:off x="0" y="4027341"/>
        <a:ext cx="8229600" cy="43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069FA-0B99-48D9-81F1-BE36E2A66825}">
      <dsp:nvSpPr>
        <dsp:cNvPr id="0" name=""/>
        <dsp:cNvSpPr/>
      </dsp:nvSpPr>
      <dsp:spPr>
        <a:xfrm>
          <a:off x="2500442" y="1149767"/>
          <a:ext cx="1415738" cy="1581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tr-TR" sz="1100" kern="1200" dirty="0"/>
            <a:t>Sürdürülebilirlik Raporu</a:t>
          </a:r>
        </a:p>
      </dsp:txBody>
      <dsp:txXfrm>
        <a:off x="2707772" y="1381431"/>
        <a:ext cx="1001078" cy="1118573"/>
      </dsp:txXfrm>
    </dsp:sp>
    <dsp:sp modelId="{0337DAB4-FAFA-4E70-95BB-D14521C79FD3}">
      <dsp:nvSpPr>
        <dsp:cNvPr id="0" name=""/>
        <dsp:cNvSpPr/>
      </dsp:nvSpPr>
      <dsp:spPr>
        <a:xfrm rot="16200000">
          <a:off x="3174300" y="914147"/>
          <a:ext cx="68023"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184504" y="993700"/>
        <a:ext cx="47616" cy="208046"/>
      </dsp:txXfrm>
    </dsp:sp>
    <dsp:sp modelId="{09507DF9-B7D0-4D77-87A6-6A84278F6E8C}">
      <dsp:nvSpPr>
        <dsp:cNvPr id="0" name=""/>
        <dsp:cNvSpPr/>
      </dsp:nvSpPr>
      <dsp:spPr>
        <a:xfrm>
          <a:off x="2698393" y="1584"/>
          <a:ext cx="1019837"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a:t>Şirketin mali</a:t>
          </a:r>
        </a:p>
        <a:p>
          <a:pPr lvl="0" algn="ctr" defTabSz="622300">
            <a:lnSpc>
              <a:spcPct val="90000"/>
            </a:lnSpc>
            <a:spcBef>
              <a:spcPct val="0"/>
            </a:spcBef>
            <a:spcAft>
              <a:spcPct val="35000"/>
            </a:spcAft>
          </a:pPr>
          <a:r>
            <a:rPr lang="tr-TR" sz="1400" kern="1200" dirty="0"/>
            <a:t>durumu</a:t>
          </a:r>
        </a:p>
      </dsp:txBody>
      <dsp:txXfrm>
        <a:off x="2847745" y="150936"/>
        <a:ext cx="721133" cy="721133"/>
      </dsp:txXfrm>
    </dsp:sp>
    <dsp:sp modelId="{AC1EBAC9-8CCF-4B5C-89A9-93107728A7FB}">
      <dsp:nvSpPr>
        <dsp:cNvPr id="0" name=""/>
        <dsp:cNvSpPr/>
      </dsp:nvSpPr>
      <dsp:spPr>
        <a:xfrm rot="19800000">
          <a:off x="3867131" y="1357428"/>
          <a:ext cx="102358"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869188" y="1434454"/>
        <a:ext cx="71651" cy="208046"/>
      </dsp:txXfrm>
    </dsp:sp>
    <dsp:sp modelId="{88F1A613-326A-4BEA-A926-8B3CCA3047D3}">
      <dsp:nvSpPr>
        <dsp:cNvPr id="0" name=""/>
        <dsp:cNvSpPr/>
      </dsp:nvSpPr>
      <dsp:spPr>
        <a:xfrm>
          <a:off x="3936130" y="716191"/>
          <a:ext cx="1019837"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Şirket profili</a:t>
          </a:r>
        </a:p>
      </dsp:txBody>
      <dsp:txXfrm>
        <a:off x="4085482" y="865543"/>
        <a:ext cx="721133" cy="721133"/>
      </dsp:txXfrm>
    </dsp:sp>
    <dsp:sp modelId="{DD8BC126-3967-4B6F-811A-B3F47D0DD0B5}">
      <dsp:nvSpPr>
        <dsp:cNvPr id="0" name=""/>
        <dsp:cNvSpPr/>
      </dsp:nvSpPr>
      <dsp:spPr>
        <a:xfrm rot="1800000">
          <a:off x="3867131" y="2177263"/>
          <a:ext cx="102358"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869188" y="2238935"/>
        <a:ext cx="71651" cy="208046"/>
      </dsp:txXfrm>
    </dsp:sp>
    <dsp:sp modelId="{3A1447E1-DA66-417C-970E-BF9E1B6D7B15}">
      <dsp:nvSpPr>
        <dsp:cNvPr id="0" name=""/>
        <dsp:cNvSpPr/>
      </dsp:nvSpPr>
      <dsp:spPr>
        <a:xfrm>
          <a:off x="3936130" y="2145407"/>
          <a:ext cx="1019837"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a:t>Öğrenme ve </a:t>
          </a:r>
          <a:r>
            <a:rPr lang="tr-TR" sz="1200" kern="1200" dirty="0" err="1"/>
            <a:t>İnovasyon</a:t>
          </a:r>
          <a:endParaRPr lang="tr-TR" sz="1200" kern="1200" dirty="0"/>
        </a:p>
      </dsp:txBody>
      <dsp:txXfrm>
        <a:off x="4085482" y="2294759"/>
        <a:ext cx="721133" cy="721133"/>
      </dsp:txXfrm>
    </dsp:sp>
    <dsp:sp modelId="{763813F7-D7B6-4E4D-8C17-459AE761F6E7}">
      <dsp:nvSpPr>
        <dsp:cNvPr id="0" name=""/>
        <dsp:cNvSpPr/>
      </dsp:nvSpPr>
      <dsp:spPr>
        <a:xfrm rot="5400000">
          <a:off x="3174300" y="2620544"/>
          <a:ext cx="68023"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184504" y="2679690"/>
        <a:ext cx="47616" cy="208046"/>
      </dsp:txXfrm>
    </dsp:sp>
    <dsp:sp modelId="{F9AD227D-4225-4350-AB7C-2417BD8CE7BB}">
      <dsp:nvSpPr>
        <dsp:cNvPr id="0" name=""/>
        <dsp:cNvSpPr/>
      </dsp:nvSpPr>
      <dsp:spPr>
        <a:xfrm>
          <a:off x="2698393" y="2860014"/>
          <a:ext cx="1019837"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a:t>Çalışan istihdamı</a:t>
          </a:r>
        </a:p>
      </dsp:txBody>
      <dsp:txXfrm>
        <a:off x="2847745" y="3009366"/>
        <a:ext cx="721133" cy="721133"/>
      </dsp:txXfrm>
    </dsp:sp>
    <dsp:sp modelId="{379019AC-3C21-402F-B826-494CA0DC02D1}">
      <dsp:nvSpPr>
        <dsp:cNvPr id="0" name=""/>
        <dsp:cNvSpPr/>
      </dsp:nvSpPr>
      <dsp:spPr>
        <a:xfrm rot="9000000">
          <a:off x="2480445" y="2165471"/>
          <a:ext cx="76586"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2501882" y="2229076"/>
        <a:ext cx="53610" cy="208046"/>
      </dsp:txXfrm>
    </dsp:sp>
    <dsp:sp modelId="{E897EE6A-E3A7-4009-9D69-913B6183A428}">
      <dsp:nvSpPr>
        <dsp:cNvPr id="0" name=""/>
        <dsp:cNvSpPr/>
      </dsp:nvSpPr>
      <dsp:spPr>
        <a:xfrm>
          <a:off x="1392444" y="2145407"/>
          <a:ext cx="1156261"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a:t>çevre politikası</a:t>
          </a:r>
        </a:p>
      </dsp:txBody>
      <dsp:txXfrm>
        <a:off x="1561775" y="2294759"/>
        <a:ext cx="817599" cy="721133"/>
      </dsp:txXfrm>
    </dsp:sp>
    <dsp:sp modelId="{D097BBE4-5127-4754-B2C6-6273F1C47D8A}">
      <dsp:nvSpPr>
        <dsp:cNvPr id="0" name=""/>
        <dsp:cNvSpPr/>
      </dsp:nvSpPr>
      <dsp:spPr>
        <a:xfrm rot="12600000">
          <a:off x="2447135" y="1357428"/>
          <a:ext cx="102358" cy="3467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rot="10800000">
        <a:off x="2475785" y="1434454"/>
        <a:ext cx="71651" cy="208046"/>
      </dsp:txXfrm>
    </dsp:sp>
    <dsp:sp modelId="{1E441566-7972-4514-8DD4-B4AF1D6D542F}">
      <dsp:nvSpPr>
        <dsp:cNvPr id="0" name=""/>
        <dsp:cNvSpPr/>
      </dsp:nvSpPr>
      <dsp:spPr>
        <a:xfrm>
          <a:off x="1460656" y="716191"/>
          <a:ext cx="1019837" cy="1019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a:t>sosyal etkileri</a:t>
          </a:r>
        </a:p>
      </dsp:txBody>
      <dsp:txXfrm>
        <a:off x="1610008" y="865543"/>
        <a:ext cx="721133" cy="7211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09745-E192-4630-A03D-9B703C1560D5}">
      <dsp:nvSpPr>
        <dsp:cNvPr id="0" name=""/>
        <dsp:cNvSpPr/>
      </dsp:nvSpPr>
      <dsp:spPr>
        <a:xfrm>
          <a:off x="0" y="15771"/>
          <a:ext cx="8229600" cy="1849769"/>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FİNANSAL VE FİNANSAL OLMAYAN BİLGİLERİ SUNAN RAPORLAR MESLEK MENSUPLARI TARAFINDAN HAZIRLANIR</a:t>
          </a:r>
        </a:p>
      </dsp:txBody>
      <dsp:txXfrm>
        <a:off x="90298" y="106069"/>
        <a:ext cx="8049004" cy="1669173"/>
      </dsp:txXfrm>
    </dsp:sp>
    <dsp:sp modelId="{5CC50D03-0DF7-4004-A00D-EF99B1B054CB}">
      <dsp:nvSpPr>
        <dsp:cNvPr id="0" name=""/>
        <dsp:cNvSpPr/>
      </dsp:nvSpPr>
      <dsp:spPr>
        <a:xfrm>
          <a:off x="0" y="1865541"/>
          <a:ext cx="82296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dirty="0"/>
            <a:t> </a:t>
          </a:r>
        </a:p>
      </dsp:txBody>
      <dsp:txXfrm>
        <a:off x="0" y="1865541"/>
        <a:ext cx="8229600" cy="397440"/>
      </dsp:txXfrm>
    </dsp:sp>
    <dsp:sp modelId="{9E5AC863-A07B-4A47-B579-F4F6A1569FFD}">
      <dsp:nvSpPr>
        <dsp:cNvPr id="0" name=""/>
        <dsp:cNvSpPr/>
      </dsp:nvSpPr>
      <dsp:spPr>
        <a:xfrm>
          <a:off x="0" y="2262981"/>
          <a:ext cx="8229600" cy="18497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a:t>MESLEK MENSUBU DEĞİŞEN İHTİYAÇ KARŞISINDA RAPORLARDA İSTENİLEN BİLGİLERİ İSTENİLEN FORMATTA SUNMAK ÜZERE FİNANSAL RAPORLARI HAZIRLAR.</a:t>
          </a:r>
        </a:p>
        <a:p>
          <a:pPr lvl="0" algn="l" defTabSz="1066800">
            <a:lnSpc>
              <a:spcPct val="90000"/>
            </a:lnSpc>
            <a:spcBef>
              <a:spcPct val="0"/>
            </a:spcBef>
            <a:spcAft>
              <a:spcPct val="35000"/>
            </a:spcAft>
          </a:pPr>
          <a:endParaRPr lang="tr-TR" sz="2400" kern="1200" dirty="0"/>
        </a:p>
      </dsp:txBody>
      <dsp:txXfrm>
        <a:off x="90298" y="2353279"/>
        <a:ext cx="8049004" cy="1669173"/>
      </dsp:txXfrm>
    </dsp:sp>
    <dsp:sp modelId="{EB175C43-B373-404F-A08B-38933B74A0CA}">
      <dsp:nvSpPr>
        <dsp:cNvPr id="0" name=""/>
        <dsp:cNvSpPr/>
      </dsp:nvSpPr>
      <dsp:spPr>
        <a:xfrm>
          <a:off x="0" y="4112751"/>
          <a:ext cx="82296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tr-TR" sz="1900" kern="1200" dirty="0"/>
            <a:t> </a:t>
          </a:r>
        </a:p>
      </dsp:txBody>
      <dsp:txXfrm>
        <a:off x="0" y="4112751"/>
        <a:ext cx="822960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A00CF-C98D-497D-B003-F761A5E351E2}" type="datetimeFigureOut">
              <a:rPr lang="tr-TR" smtClean="0"/>
              <a:t>3.10.2018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DD01F-B8EE-4F66-A969-36D5EDBEBE17}" type="slidenum">
              <a:rPr lang="tr-TR" smtClean="0"/>
              <a:t>‹#›</a:t>
            </a:fld>
            <a:endParaRPr lang="tr-TR"/>
          </a:p>
        </p:txBody>
      </p:sp>
    </p:spTree>
    <p:extLst>
      <p:ext uri="{BB962C8B-B14F-4D97-AF65-F5344CB8AC3E}">
        <p14:creationId xmlns:p14="http://schemas.microsoft.com/office/powerpoint/2010/main" val="25985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tr-TR"/>
              <a:t>Corporate Sustainability which is one of the most popular topics in previous century, is a business approach that creates long-term shareholder value by embracing opportunities and managing risks deriving from economic, environmental and social developments. Corporate sustainability emphasizes social, economic and ecological responsibilities of companies in addition to their financial responsibility. That is why, all these responsibilities must be included into decision making process and must be taken into consideration to have the right sustainability necessity.</a:t>
            </a:r>
            <a:endParaRPr lang="tr-TR" altLang="tr-T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2BC7E9-2CEB-4D20-94C6-CF72F49A21E1}" type="slidenum">
              <a:rPr lang="tr-TR" altLang="tr-TR">
                <a:solidFill>
                  <a:prstClr val="black"/>
                </a:solidFill>
              </a:rPr>
              <a:pPr eaLnBrk="1" hangingPunct="1">
                <a:spcBef>
                  <a:spcPct val="0"/>
                </a:spcBef>
              </a:pPr>
              <a:t>15</a:t>
            </a:fld>
            <a:endParaRPr lang="tr-TR" alt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C6DD01F-B8EE-4F66-A969-36D5EDBEBE17}" type="slidenum">
              <a:rPr lang="tr-TR" smtClean="0"/>
              <a:t>34</a:t>
            </a:fld>
            <a:endParaRPr lang="tr-TR"/>
          </a:p>
        </p:txBody>
      </p:sp>
    </p:spTree>
    <p:extLst>
      <p:ext uri="{BB962C8B-B14F-4D97-AF65-F5344CB8AC3E}">
        <p14:creationId xmlns:p14="http://schemas.microsoft.com/office/powerpoint/2010/main" val="199583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937AF5-521F-4DDD-8B51-0FAEEE99842D}" type="slidenum">
              <a:rPr lang="tr-TR" altLang="tr-TR">
                <a:solidFill>
                  <a:prstClr val="black"/>
                </a:solidFill>
              </a:rPr>
              <a:pPr eaLnBrk="1" hangingPunct="1">
                <a:spcBef>
                  <a:spcPct val="0"/>
                </a:spcBef>
              </a:pPr>
              <a:t>46</a:t>
            </a:fld>
            <a:endParaRPr lang="tr-TR" alt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DCEDF71-72A7-42DC-A316-95945781B111}" type="datetime1">
              <a:rPr lang="en-US" smtClean="0"/>
              <a:t>10/3/2018</a:t>
            </a:fld>
            <a:endParaRPr lang="tr-TR"/>
          </a:p>
        </p:txBody>
      </p:sp>
      <p:sp>
        <p:nvSpPr>
          <p:cNvPr id="5" name="Altbilgi Yer Tutucusu 4"/>
          <p:cNvSpPr>
            <a:spLocks noGrp="1"/>
          </p:cNvSpPr>
          <p:nvPr>
            <p:ph type="ftr" sz="quarter" idx="11"/>
          </p:nvPr>
        </p:nvSpPr>
        <p:spPr/>
        <p:txBody>
          <a:bodyPr/>
          <a:lstStyle/>
          <a:p>
            <a:r>
              <a:rPr lang="tr-TR"/>
              <a:t>Nalan Akdoğan</a:t>
            </a:r>
          </a:p>
        </p:txBody>
      </p:sp>
      <p:sp>
        <p:nvSpPr>
          <p:cNvPr id="6" name="Slayt Numarası Yer Tutucusu 5"/>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360574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033F18-DE48-4B95-913F-C72691106A52}" type="datetime1">
              <a:rPr lang="en-US" smtClean="0"/>
              <a:t>10/3/2018</a:t>
            </a:fld>
            <a:endParaRPr lang="tr-TR"/>
          </a:p>
        </p:txBody>
      </p:sp>
      <p:sp>
        <p:nvSpPr>
          <p:cNvPr id="5" name="Altbilgi Yer Tutucusu 4"/>
          <p:cNvSpPr>
            <a:spLocks noGrp="1"/>
          </p:cNvSpPr>
          <p:nvPr>
            <p:ph type="ftr" sz="quarter" idx="11"/>
          </p:nvPr>
        </p:nvSpPr>
        <p:spPr/>
        <p:txBody>
          <a:bodyPr/>
          <a:lstStyle/>
          <a:p>
            <a:r>
              <a:rPr lang="tr-TR"/>
              <a:t>Nalan Akdoğan</a:t>
            </a:r>
          </a:p>
        </p:txBody>
      </p:sp>
      <p:sp>
        <p:nvSpPr>
          <p:cNvPr id="6" name="Slayt Numarası Yer Tutucusu 5"/>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26232219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A885FBD-6F8E-4406-A2B8-197EFB4B1DB2}"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39619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703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07E36C6-0AB7-4E44-9FA9-BC3ED460C1EB}"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124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1A3E63E-9FB1-4580-B22A-C238E7B2CD59}"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3084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CCB054E-2DA7-4A04-AADA-819A854F5262}" type="datetime1">
              <a:rPr lang="en-US" smtClean="0">
                <a:solidFill>
                  <a:prstClr val="black">
                    <a:tint val="75000"/>
                  </a:prstClr>
                </a:solidFill>
              </a:rPr>
              <a:t>10/3/2018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Nalan Akdoğan</a:t>
            </a:r>
          </a:p>
        </p:txBody>
      </p:sp>
      <p:sp>
        <p:nvSpPr>
          <p:cNvPr id="9" name="Slayt Numarası Yer Tutucusu 8"/>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92670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29521B-BE2A-49C8-84A8-A505E46DE29C}" type="datetime1">
              <a:rPr lang="en-US" smtClean="0">
                <a:solidFill>
                  <a:prstClr val="black">
                    <a:tint val="75000"/>
                  </a:prstClr>
                </a:solidFill>
              </a:rPr>
              <a:t>10/3/2018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Nalan Akdoğan</a:t>
            </a:r>
          </a:p>
        </p:txBody>
      </p:sp>
      <p:sp>
        <p:nvSpPr>
          <p:cNvPr id="5" name="Slayt Numarası Yer Tutucusu 4"/>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14869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F4E045-B8B4-43BC-AAEE-9CE1527E84F5}" type="datetime1">
              <a:rPr lang="en-US" smtClean="0">
                <a:solidFill>
                  <a:prstClr val="black">
                    <a:tint val="75000"/>
                  </a:prstClr>
                </a:solidFill>
              </a:rPr>
              <a:t>10/3/2018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Nalan Akdoğan</a:t>
            </a:r>
          </a:p>
        </p:txBody>
      </p:sp>
      <p:sp>
        <p:nvSpPr>
          <p:cNvPr id="4" name="Slayt Numarası Yer Tutucusu 3"/>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8147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EA6524-1B7F-4869-9005-730C87D88968}"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7214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2C54B63-9E16-4898-855B-FFC5B3151D4F}"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27009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9CE64E0-A876-4657-85C7-E45CA26FD2D4}"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23774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76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76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6437861-9F3B-461D-A481-5E2A47F5252C}"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32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EC860BF-449B-4048-BB09-2F56C4CEC424}" type="datetime1">
              <a:rPr lang="en-US" smtClean="0"/>
              <a:t>10/3/2018</a:t>
            </a:fld>
            <a:endParaRPr lang="tr-TR"/>
          </a:p>
        </p:txBody>
      </p:sp>
      <p:sp>
        <p:nvSpPr>
          <p:cNvPr id="5" name="Altbilgi Yer Tutucusu 4"/>
          <p:cNvSpPr>
            <a:spLocks noGrp="1"/>
          </p:cNvSpPr>
          <p:nvPr>
            <p:ph type="ftr" sz="quarter" idx="11"/>
          </p:nvPr>
        </p:nvSpPr>
        <p:spPr/>
        <p:txBody>
          <a:bodyPr/>
          <a:lstStyle/>
          <a:p>
            <a:r>
              <a:rPr lang="tr-TR"/>
              <a:t>Nalan Akdoğan</a:t>
            </a:r>
          </a:p>
        </p:txBody>
      </p:sp>
      <p:sp>
        <p:nvSpPr>
          <p:cNvPr id="6" name="Slayt Numarası Yer Tutucusu 5"/>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15784154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97A4210-4285-489D-BB17-7CD4D860D643}"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4279265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33"/>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a:t>www.pwc.com</a:t>
            </a:r>
            <a:endParaRPr lang="en-GB" noProof="0" dirty="0"/>
          </a:p>
        </p:txBody>
      </p:sp>
      <p:grpSp>
        <p:nvGrpSpPr>
          <p:cNvPr id="16" name="Group 32"/>
          <p:cNvGrpSpPr/>
          <p:nvPr/>
        </p:nvGrpSpPr>
        <p:grpSpPr>
          <a:xfrm>
            <a:off x="968592" y="6171123"/>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9833264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5" name="Shape 14"/>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E0FBB7A-9F4B-4EDA-98BD-3CFD31061CF9}"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6810500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533400" y="1752609"/>
            <a:ext cx="39624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4648267" y="1752600"/>
            <a:ext cx="3962399" cy="4419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62" name="Shape 61"/>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B8AD4A43-15F0-4FF0-81BB-ABA039295CE5}"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4248485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a:t>Click to edit Master title style</a:t>
            </a:r>
            <a:endParaRPr lang="en-GB" noProof="0"/>
          </a:p>
        </p:txBody>
      </p:sp>
      <p:sp>
        <p:nvSpPr>
          <p:cNvPr id="27" name="Content Placeholder 26"/>
          <p:cNvSpPr>
            <a:spLocks noGrp="1"/>
          </p:cNvSpPr>
          <p:nvPr>
            <p:ph sz="quarter" idx="13"/>
          </p:nvPr>
        </p:nvSpPr>
        <p:spPr>
          <a:xfrm>
            <a:off x="533400" y="1752609"/>
            <a:ext cx="25908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Content Placeholder 26"/>
          <p:cNvSpPr>
            <a:spLocks noGrp="1"/>
          </p:cNvSpPr>
          <p:nvPr>
            <p:ph sz="quarter" idx="14"/>
          </p:nvPr>
        </p:nvSpPr>
        <p:spPr>
          <a:xfrm>
            <a:off x="3276639" y="1752609"/>
            <a:ext cx="2590799"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019800" y="1752609"/>
            <a:ext cx="25908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9" name="Shape 18"/>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B770440-B352-4AC9-84B9-1808922ADCD7}"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941834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4648265" y="3352800"/>
            <a:ext cx="3962401"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endParaRPr lang="en-U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a:t>Click to edit Master text styles</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89F55AB-FD6E-4E60-8CE2-01AC33C2B752}"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6760992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EBAB6553-1BEE-4DA1-ACE6-E920A643A3D6}"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3290853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650AE08-B758-4E8C-BB2E-66AA88EE71EB}"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3882418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30" name="Shape 29"/>
          <p:cNvCxnSpPr/>
          <p:nvPr/>
        </p:nvCxnSpPr>
        <p:spPr>
          <a:xfrm rot="5400000" flipH="1" flipV="1">
            <a:off x="5791245"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C0EC094-D7C9-4D59-9FB9-F7583E40233E}"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629238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0" name="Shape 9"/>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D85B572-D60B-4D90-BC47-9F16DED7AA4C}"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91730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fld id="{306129E6-90C6-41FE-95E9-C92404EF4E90}"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fld id="{C6F6F37C-C037-4730-B47E-9F5A974720C5}" type="slidenum">
              <a:rPr lang="tr-TR" altLang="tr-TR"/>
              <a:pPr/>
              <a:t>‹#›</a:t>
            </a:fld>
            <a:endParaRPr lang="tr-TR" altLang="tr-TR"/>
          </a:p>
        </p:txBody>
      </p:sp>
    </p:spTree>
    <p:extLst>
      <p:ext uri="{BB962C8B-B14F-4D97-AF65-F5344CB8AC3E}">
        <p14:creationId xmlns:p14="http://schemas.microsoft.com/office/powerpoint/2010/main" val="3106545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730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246C749-CB27-475E-A946-6997B272AD21}"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1049142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a:t>Click to edit Master title style</a:t>
            </a:r>
            <a:endParaRPr lang="en-GB" noProof="0"/>
          </a:p>
        </p:txBody>
      </p:sp>
      <p:cxnSp>
        <p:nvCxnSpPr>
          <p:cNvPr id="11" name="Shape 10"/>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81001"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D629F07E-84F0-41C3-95FA-5CEA05A1206B}"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1031483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1" name="Shape 10"/>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1CD08AEF-C7F5-4EF4-80A1-D727B9B3234B}"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30896666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933"/>
            <a:ext cx="8077200" cy="1066799"/>
          </a:xfrm>
        </p:spPr>
        <p:txBody>
          <a:bodyPr anchor="t" anchorCtr="0">
            <a:noAutofit/>
          </a:bodyPr>
          <a:lstStyle>
            <a:lvl1pPr>
              <a:lnSpc>
                <a:spcPct val="90000"/>
              </a:lnSpc>
              <a:defRPr sz="3200">
                <a:solidFill>
                  <a:schemeClr val="tx1"/>
                </a:solidFill>
              </a:defRPr>
            </a:lvl1pPr>
          </a:lstStyle>
          <a:p>
            <a:r>
              <a:rPr lang="en-US" noProof="0"/>
              <a:t>Click to edit Master title style</a:t>
            </a:r>
            <a:endParaRPr lang="en-GB" noProof="0"/>
          </a:p>
        </p:txBody>
      </p:sp>
      <p:sp>
        <p:nvSpPr>
          <p:cNvPr id="58" name="Subtitle 2"/>
          <p:cNvSpPr>
            <a:spLocks noGrp="1"/>
          </p:cNvSpPr>
          <p:nvPr>
            <p:ph type="subTitle" idx="1"/>
          </p:nvPr>
        </p:nvSpPr>
        <p:spPr bwMode="black">
          <a:xfrm>
            <a:off x="533400" y="1905133"/>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endParaRPr lang="en-US" dirty="0">
              <a:solidFill>
                <a:srgbClr val="000000"/>
              </a:solidFill>
            </a:endParaRPr>
          </a:p>
        </p:txBody>
      </p:sp>
      <p:cxnSp>
        <p:nvCxnSpPr>
          <p:cNvPr id="12" name="Shape 11"/>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5AEA159-24F1-4CEE-ACC6-1F42238A83A9}"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439118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1" name="Shape 10"/>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672A5F13-2732-4CEE-AB46-7DD2551D5F3F}"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29486159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a:t>Click to edit Master title style</a:t>
            </a:r>
            <a:endParaRPr lang="en-GB" noProof="0"/>
          </a:p>
        </p:txBody>
      </p:sp>
      <p:sp>
        <p:nvSpPr>
          <p:cNvPr id="20" name="Content Placeholder 19"/>
          <p:cNvSpPr>
            <a:spLocks noGrp="1"/>
          </p:cNvSpPr>
          <p:nvPr>
            <p:ph sz="quarter" idx="13"/>
          </p:nvPr>
        </p:nvSpPr>
        <p:spPr>
          <a:xfrm>
            <a:off x="533445"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2" name="Shape 11"/>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89A6497F-547F-4114-9576-31347C769426}"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12750547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323"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7"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7" y="1828931"/>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34606604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33"/>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a:t>Click icon to add picture</a:t>
            </a:r>
            <a:endParaRPr lang="en-GB" noProof="0" dirty="0"/>
          </a:p>
        </p:txBody>
      </p:sp>
      <p:grpSp>
        <p:nvGrpSpPr>
          <p:cNvPr id="3" name="Group 31"/>
          <p:cNvGrpSpPr/>
          <p:nvPr/>
        </p:nvGrpSpPr>
        <p:grpSpPr>
          <a:xfrm>
            <a:off x="489088" y="2901829"/>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46"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11647161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33"/>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
        <p:nvSpPr>
          <p:cNvPr id="17" name="Picture Placeholder 76"/>
          <p:cNvSpPr>
            <a:spLocks noGrp="1"/>
          </p:cNvSpPr>
          <p:nvPr>
            <p:ph type="pic" sz="quarter" idx="13"/>
          </p:nvPr>
        </p:nvSpPr>
        <p:spPr>
          <a:xfrm>
            <a:off x="1752600" y="2900109"/>
            <a:ext cx="6324600" cy="3272223"/>
          </a:xfrm>
        </p:spPr>
        <p:txBody>
          <a:bodyPr/>
          <a:lstStyle>
            <a:lvl1pPr>
              <a:defRPr sz="1400"/>
            </a:lvl1pPr>
          </a:lstStyle>
          <a:p>
            <a:r>
              <a:rPr lang="en-US" noProof="0"/>
              <a:t>Click icon to add picture</a:t>
            </a:r>
            <a:endParaRPr lang="en-GB" noProof="0" dirty="0"/>
          </a:p>
        </p:txBody>
      </p:sp>
      <p:sp>
        <p:nvSpPr>
          <p:cNvPr id="21" name="Freeform 7"/>
          <p:cNvSpPr>
            <a:spLocks noEditPoints="1"/>
          </p:cNvSpPr>
          <p:nvPr userDrawn="1"/>
        </p:nvSpPr>
        <p:spPr bwMode="black">
          <a:xfrm>
            <a:off x="819266" y="6588335"/>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34151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6AFACE77-1088-4C1D-9571-36FB39C04697}"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fld id="{ABE5095A-F3E0-45FB-86EB-7F1ADB2C194A}" type="slidenum">
              <a:rPr lang="tr-TR" altLang="tr-TR"/>
              <a:pPr/>
              <a:t>‹#›</a:t>
            </a:fld>
            <a:endParaRPr lang="tr-TR" altLang="tr-TR"/>
          </a:p>
        </p:txBody>
      </p:sp>
    </p:spTree>
    <p:extLst>
      <p:ext uri="{BB962C8B-B14F-4D97-AF65-F5344CB8AC3E}">
        <p14:creationId xmlns:p14="http://schemas.microsoft.com/office/powerpoint/2010/main" val="24922490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4"/>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6797445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a:t>Add legal and copyright disclaimers here.</a:t>
            </a:r>
          </a:p>
        </p:txBody>
      </p:sp>
      <p:cxnSp>
        <p:nvCxnSpPr>
          <p:cNvPr id="7" name="Shape 6"/>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6722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33"/>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a:t>www.pwc.com</a:t>
            </a:r>
            <a:endParaRPr lang="en-GB" noProof="0" dirty="0"/>
          </a:p>
        </p:txBody>
      </p:sp>
      <p:grpSp>
        <p:nvGrpSpPr>
          <p:cNvPr id="16" name="Group 32"/>
          <p:cNvGrpSpPr/>
          <p:nvPr/>
        </p:nvGrpSpPr>
        <p:grpSpPr>
          <a:xfrm>
            <a:off x="968592" y="6171123"/>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2540875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5" name="Shape 14"/>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401E48B9-89BA-4BB3-9CB4-A6AAC60C0A20}"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9454023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533400" y="1752609"/>
            <a:ext cx="39624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4648267" y="1752600"/>
            <a:ext cx="3962399" cy="4419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62" name="Shape 61"/>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B89079E-A61F-440E-91AF-765B9A2DC3D4}"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5915186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a:t>Click to edit Master title style</a:t>
            </a:r>
            <a:endParaRPr lang="en-GB" noProof="0"/>
          </a:p>
        </p:txBody>
      </p:sp>
      <p:sp>
        <p:nvSpPr>
          <p:cNvPr id="27" name="Content Placeholder 26"/>
          <p:cNvSpPr>
            <a:spLocks noGrp="1"/>
          </p:cNvSpPr>
          <p:nvPr>
            <p:ph sz="quarter" idx="13"/>
          </p:nvPr>
        </p:nvSpPr>
        <p:spPr>
          <a:xfrm>
            <a:off x="533400" y="1752609"/>
            <a:ext cx="25908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Content Placeholder 26"/>
          <p:cNvSpPr>
            <a:spLocks noGrp="1"/>
          </p:cNvSpPr>
          <p:nvPr>
            <p:ph sz="quarter" idx="14"/>
          </p:nvPr>
        </p:nvSpPr>
        <p:spPr>
          <a:xfrm>
            <a:off x="3276639" y="1752609"/>
            <a:ext cx="2590799"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019800" y="1752609"/>
            <a:ext cx="25908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9" name="Shape 18"/>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0539846-7E62-44CE-967F-ECBA045FE201}"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480338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4648265" y="3352800"/>
            <a:ext cx="3962401" cy="2819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endParaRPr lang="en-US" dirty="0">
              <a:solidFill>
                <a:srgbClr val="000000"/>
              </a:solidFill>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a:t>Click to edit Master text styles</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1D25C6BC-3A90-4B64-9C91-1A810432B208}"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31236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F3AFD87-52F5-423C-983C-47DFF0D61865}"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8818104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4" name="Shape 13"/>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7EA12A9-072A-4D71-B2C7-FE9C62CE8E26}"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2785514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30" name="Shape 29"/>
          <p:cNvCxnSpPr/>
          <p:nvPr/>
        </p:nvCxnSpPr>
        <p:spPr>
          <a:xfrm rot="5400000" flipH="1" flipV="1">
            <a:off x="5791245"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F23AB7C6-BF75-45E3-AC83-EC6A4E13CDC3}"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464427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fld id="{49E35DC4-2B61-47B5-B47D-C3793F64D14F}"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fld id="{32B54E90-0959-4AB6-9F6E-DD20DB2A4A64}" type="slidenum">
              <a:rPr lang="tr-TR" altLang="tr-TR"/>
              <a:pPr/>
              <a:t>‹#›</a:t>
            </a:fld>
            <a:endParaRPr lang="tr-TR" altLang="tr-TR"/>
          </a:p>
        </p:txBody>
      </p:sp>
    </p:spTree>
    <p:extLst>
      <p:ext uri="{BB962C8B-B14F-4D97-AF65-F5344CB8AC3E}">
        <p14:creationId xmlns:p14="http://schemas.microsoft.com/office/powerpoint/2010/main" val="30295719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cxnSp>
        <p:nvCxnSpPr>
          <p:cNvPr id="10" name="Shape 9"/>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34C3FCFB-9E37-4396-955B-B0908A81D8A5}"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7942459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1013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6455412C-CC7D-47FD-AC7E-C0E8BAD14D3B}"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29014389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a:t>Click to edit Master title style</a:t>
            </a:r>
            <a:endParaRPr lang="en-GB" noProof="0"/>
          </a:p>
        </p:txBody>
      </p:sp>
      <p:cxnSp>
        <p:nvCxnSpPr>
          <p:cNvPr id="11" name="Shape 10"/>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81001"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3D80BFEF-D95F-45AB-ADD8-3337C02AA15F}"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780611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1" name="Shape 10"/>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502DD492-BF54-4516-B9F4-7EE58C65F9FC}"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3802668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933"/>
            <a:ext cx="8077200" cy="1066799"/>
          </a:xfrm>
        </p:spPr>
        <p:txBody>
          <a:bodyPr anchor="t" anchorCtr="0">
            <a:noAutofit/>
          </a:bodyPr>
          <a:lstStyle>
            <a:lvl1pPr>
              <a:lnSpc>
                <a:spcPct val="90000"/>
              </a:lnSpc>
              <a:defRPr sz="3200">
                <a:solidFill>
                  <a:schemeClr val="tx1"/>
                </a:solidFill>
              </a:defRPr>
            </a:lvl1pPr>
          </a:lstStyle>
          <a:p>
            <a:r>
              <a:rPr lang="en-US" noProof="0"/>
              <a:t>Click to edit Master title style</a:t>
            </a:r>
            <a:endParaRPr lang="en-GB" noProof="0"/>
          </a:p>
        </p:txBody>
      </p:sp>
      <p:sp>
        <p:nvSpPr>
          <p:cNvPr id="58" name="Subtitle 2"/>
          <p:cNvSpPr>
            <a:spLocks noGrp="1"/>
          </p:cNvSpPr>
          <p:nvPr>
            <p:ph type="subTitle" idx="1"/>
          </p:nvPr>
        </p:nvSpPr>
        <p:spPr bwMode="black">
          <a:xfrm>
            <a:off x="533400" y="1905133"/>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endParaRPr lang="en-US" dirty="0">
              <a:solidFill>
                <a:srgbClr val="000000"/>
              </a:solidFill>
            </a:endParaRPr>
          </a:p>
        </p:txBody>
      </p:sp>
      <p:cxnSp>
        <p:nvCxnSpPr>
          <p:cNvPr id="12" name="Shape 11"/>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BC958D0-BA43-49F6-8AFA-7372165D6468}"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4183671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1" name="Shape 10"/>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7310192C-7FEE-4A5F-96BD-F52804268975}"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11457032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a:t>Click to edit Master title style</a:t>
            </a:r>
            <a:endParaRPr lang="en-GB" noProof="0"/>
          </a:p>
        </p:txBody>
      </p:sp>
      <p:sp>
        <p:nvSpPr>
          <p:cNvPr id="20" name="Content Placeholder 19"/>
          <p:cNvSpPr>
            <a:spLocks noGrp="1"/>
          </p:cNvSpPr>
          <p:nvPr>
            <p:ph sz="quarter" idx="13"/>
          </p:nvPr>
        </p:nvSpPr>
        <p:spPr>
          <a:xfrm>
            <a:off x="533445"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r>
              <a:rPr lang="en-US">
                <a:solidFill>
                  <a:srgbClr val="FFFFFF"/>
                </a:solidFill>
              </a:rPr>
              <a:t>Nalan Akdoğan</a:t>
            </a:r>
          </a:p>
        </p:txBody>
      </p:sp>
      <p:cxnSp>
        <p:nvCxnSpPr>
          <p:cNvPr id="12" name="Shape 11"/>
          <p:cNvCxnSpPr/>
          <p:nvPr/>
        </p:nvCxnSpPr>
        <p:spPr>
          <a:xfrm rot="5400000" flipH="1" flipV="1">
            <a:off x="4419667"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16C0488-217C-405E-84A7-2C6B75A710C1}"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EA4FBA7-E1D0-4618-8BE2-404EB4BDDC44}" type="datetime1">
              <a:rPr lang="en-US" smtClean="0">
                <a:solidFill>
                  <a:srgbClr val="FFFFFF"/>
                </a:solidFill>
              </a:rPr>
              <a:t>10/3/2018</a:t>
            </a:fld>
            <a:endParaRPr lang="en-US">
              <a:solidFill>
                <a:srgbClr val="FFFFFF"/>
              </a:solidFill>
            </a:endParaRPr>
          </a:p>
        </p:txBody>
      </p:sp>
    </p:spTree>
    <p:extLst>
      <p:ext uri="{BB962C8B-B14F-4D97-AF65-F5344CB8AC3E}">
        <p14:creationId xmlns:p14="http://schemas.microsoft.com/office/powerpoint/2010/main" val="2270071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323"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7"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7" y="1828931"/>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25154106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33"/>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a:t>Click icon to add picture</a:t>
            </a:r>
            <a:endParaRPr lang="en-GB" noProof="0" dirty="0"/>
          </a:p>
        </p:txBody>
      </p:sp>
      <p:grpSp>
        <p:nvGrpSpPr>
          <p:cNvPr id="3" name="Group 31"/>
          <p:cNvGrpSpPr/>
          <p:nvPr/>
        </p:nvGrpSpPr>
        <p:grpSpPr>
          <a:xfrm>
            <a:off x="489088" y="2901829"/>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a:t>Click to add the presentation’s main title</a:t>
            </a:r>
          </a:p>
        </p:txBody>
      </p:sp>
      <p:sp>
        <p:nvSpPr>
          <p:cNvPr id="46"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147885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fld id="{AAF91F8C-9B8D-4B00-A95D-33843E1E49F4}"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fld id="{9B442033-723A-4DEC-A252-09D37347AD24}" type="slidenum">
              <a:rPr lang="tr-TR" altLang="tr-TR"/>
              <a:pPr/>
              <a:t>‹#›</a:t>
            </a:fld>
            <a:endParaRPr lang="tr-TR" altLang="tr-TR"/>
          </a:p>
        </p:txBody>
      </p:sp>
    </p:spTree>
    <p:extLst>
      <p:ext uri="{BB962C8B-B14F-4D97-AF65-F5344CB8AC3E}">
        <p14:creationId xmlns:p14="http://schemas.microsoft.com/office/powerpoint/2010/main" val="39470980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33"/>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
        <p:nvSpPr>
          <p:cNvPr id="17" name="Picture Placeholder 76"/>
          <p:cNvSpPr>
            <a:spLocks noGrp="1"/>
          </p:cNvSpPr>
          <p:nvPr>
            <p:ph type="pic" sz="quarter" idx="13"/>
          </p:nvPr>
        </p:nvSpPr>
        <p:spPr>
          <a:xfrm>
            <a:off x="1752600" y="2900109"/>
            <a:ext cx="6324600" cy="3272223"/>
          </a:xfrm>
        </p:spPr>
        <p:txBody>
          <a:bodyPr/>
          <a:lstStyle>
            <a:lvl1pPr>
              <a:defRPr sz="1400"/>
            </a:lvl1pPr>
          </a:lstStyle>
          <a:p>
            <a:r>
              <a:rPr lang="en-US" noProof="0"/>
              <a:t>Click icon to add picture</a:t>
            </a:r>
            <a:endParaRPr lang="en-GB" noProof="0" dirty="0"/>
          </a:p>
        </p:txBody>
      </p:sp>
      <p:sp>
        <p:nvSpPr>
          <p:cNvPr id="21" name="Freeform 7"/>
          <p:cNvSpPr>
            <a:spLocks noEditPoints="1"/>
          </p:cNvSpPr>
          <p:nvPr userDrawn="1"/>
        </p:nvSpPr>
        <p:spPr bwMode="black">
          <a:xfrm>
            <a:off x="819266" y="6588335"/>
            <a:ext cx="914400" cy="344656"/>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0655527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4"/>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Title 1"/>
          <p:cNvSpPr>
            <a:spLocks noGrp="1"/>
          </p:cNvSpPr>
          <p:nvPr>
            <p:ph type="ctrTitle" hasCustomPrompt="1"/>
          </p:nvPr>
        </p:nvSpPr>
        <p:spPr bwMode="white">
          <a:xfrm>
            <a:off x="1895477"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7" y="1828931"/>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a:t>www.pwc.com</a:t>
            </a:r>
          </a:p>
        </p:txBody>
      </p:sp>
    </p:spTree>
    <p:extLst>
      <p:ext uri="{BB962C8B-B14F-4D97-AF65-F5344CB8AC3E}">
        <p14:creationId xmlns:p14="http://schemas.microsoft.com/office/powerpoint/2010/main" val="6344379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a:t>Add legal and copyright disclaimers here.</a:t>
            </a:r>
          </a:p>
        </p:txBody>
      </p:sp>
      <p:cxnSp>
        <p:nvCxnSpPr>
          <p:cNvPr id="7" name="Shape 6"/>
          <p:cNvCxnSpPr/>
          <p:nvPr/>
        </p:nvCxnSpPr>
        <p:spPr>
          <a:xfrm rot="5400000" flipH="1" flipV="1">
            <a:off x="4419667"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516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fld id="{B06489CF-E923-4A7E-97B7-6023A2E6CBDD}" type="datetime1">
              <a:rPr lang="en-US" altLang="tr-TR" smtClean="0"/>
              <a:t>10/3/2018</a:t>
            </a:fld>
            <a:endParaRPr lang="tr-TR" altLang="tr-TR"/>
          </a:p>
        </p:txBody>
      </p:sp>
      <p:sp>
        <p:nvSpPr>
          <p:cNvPr id="8" name="Altbilgi Yer Tutucusu 4"/>
          <p:cNvSpPr>
            <a:spLocks noGrp="1"/>
          </p:cNvSpPr>
          <p:nvPr>
            <p:ph type="ftr" sz="quarter" idx="11"/>
          </p:nvPr>
        </p:nvSpPr>
        <p:spPr/>
        <p:txBody>
          <a:bodyPr/>
          <a:lstStyle>
            <a:lvl1pPr>
              <a:defRPr/>
            </a:lvl1pPr>
          </a:lstStyle>
          <a:p>
            <a:r>
              <a:rPr lang="en-US" altLang="tr-TR"/>
              <a:t>Nalan Akdoğan</a:t>
            </a:r>
          </a:p>
        </p:txBody>
      </p:sp>
      <p:sp>
        <p:nvSpPr>
          <p:cNvPr id="9" name="Slayt Numarası Yer Tutucusu 5"/>
          <p:cNvSpPr>
            <a:spLocks noGrp="1"/>
          </p:cNvSpPr>
          <p:nvPr>
            <p:ph type="sldNum" sz="quarter" idx="12"/>
          </p:nvPr>
        </p:nvSpPr>
        <p:spPr/>
        <p:txBody>
          <a:bodyPr/>
          <a:lstStyle>
            <a:lvl1pPr>
              <a:defRPr/>
            </a:lvl1pPr>
          </a:lstStyle>
          <a:p>
            <a:fld id="{D729BF2C-52B2-4884-8E72-FD0707A2A0D3}" type="slidenum">
              <a:rPr lang="tr-TR" altLang="tr-TR"/>
              <a:pPr/>
              <a:t>‹#›</a:t>
            </a:fld>
            <a:endParaRPr lang="tr-TR" altLang="tr-TR"/>
          </a:p>
        </p:txBody>
      </p:sp>
    </p:spTree>
    <p:extLst>
      <p:ext uri="{BB962C8B-B14F-4D97-AF65-F5344CB8AC3E}">
        <p14:creationId xmlns:p14="http://schemas.microsoft.com/office/powerpoint/2010/main" val="326336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fld id="{5EC0151E-5899-41BD-9B9C-F5179ECA1407}" type="datetime1">
              <a:rPr lang="en-US" altLang="tr-TR" smtClean="0"/>
              <a:t>10/3/2018</a:t>
            </a:fld>
            <a:endParaRPr lang="tr-TR" altLang="tr-TR"/>
          </a:p>
        </p:txBody>
      </p:sp>
      <p:sp>
        <p:nvSpPr>
          <p:cNvPr id="4" name="Altbilgi Yer Tutucusu 4"/>
          <p:cNvSpPr>
            <a:spLocks noGrp="1"/>
          </p:cNvSpPr>
          <p:nvPr>
            <p:ph type="ftr" sz="quarter" idx="11"/>
          </p:nvPr>
        </p:nvSpPr>
        <p:spPr/>
        <p:txBody>
          <a:bodyPr/>
          <a:lstStyle>
            <a:lvl1pPr>
              <a:defRPr/>
            </a:lvl1pPr>
          </a:lstStyle>
          <a:p>
            <a:r>
              <a:rPr lang="en-US" altLang="tr-TR"/>
              <a:t>Nalan Akdoğan</a:t>
            </a:r>
          </a:p>
        </p:txBody>
      </p:sp>
      <p:sp>
        <p:nvSpPr>
          <p:cNvPr id="5" name="Slayt Numarası Yer Tutucusu 5"/>
          <p:cNvSpPr>
            <a:spLocks noGrp="1"/>
          </p:cNvSpPr>
          <p:nvPr>
            <p:ph type="sldNum" sz="quarter" idx="12"/>
          </p:nvPr>
        </p:nvSpPr>
        <p:spPr/>
        <p:txBody>
          <a:bodyPr/>
          <a:lstStyle>
            <a:lvl1pPr>
              <a:defRPr/>
            </a:lvl1pPr>
          </a:lstStyle>
          <a:p>
            <a:fld id="{B1E65D2C-985B-4175-AC52-FA6BF9C7B601}" type="slidenum">
              <a:rPr lang="tr-TR" altLang="tr-TR"/>
              <a:pPr/>
              <a:t>‹#›</a:t>
            </a:fld>
            <a:endParaRPr lang="tr-TR" altLang="tr-TR"/>
          </a:p>
        </p:txBody>
      </p:sp>
    </p:spTree>
    <p:extLst>
      <p:ext uri="{BB962C8B-B14F-4D97-AF65-F5344CB8AC3E}">
        <p14:creationId xmlns:p14="http://schemas.microsoft.com/office/powerpoint/2010/main" val="329274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fld id="{D065463F-7324-4BF3-B5DC-CC3DD75503DD}" type="datetime1">
              <a:rPr lang="en-US" altLang="tr-TR" smtClean="0"/>
              <a:t>10/3/2018</a:t>
            </a:fld>
            <a:endParaRPr lang="tr-TR" altLang="tr-TR"/>
          </a:p>
        </p:txBody>
      </p:sp>
      <p:sp>
        <p:nvSpPr>
          <p:cNvPr id="3" name="Altbilgi Yer Tutucusu 4"/>
          <p:cNvSpPr>
            <a:spLocks noGrp="1"/>
          </p:cNvSpPr>
          <p:nvPr>
            <p:ph type="ftr" sz="quarter" idx="11"/>
          </p:nvPr>
        </p:nvSpPr>
        <p:spPr/>
        <p:txBody>
          <a:bodyPr/>
          <a:lstStyle>
            <a:lvl1pPr>
              <a:defRPr/>
            </a:lvl1pPr>
          </a:lstStyle>
          <a:p>
            <a:r>
              <a:rPr lang="en-US" altLang="tr-TR"/>
              <a:t>Nalan Akdoğan</a:t>
            </a:r>
          </a:p>
        </p:txBody>
      </p:sp>
      <p:sp>
        <p:nvSpPr>
          <p:cNvPr id="4" name="Slayt Numarası Yer Tutucusu 5"/>
          <p:cNvSpPr>
            <a:spLocks noGrp="1"/>
          </p:cNvSpPr>
          <p:nvPr>
            <p:ph type="sldNum" sz="quarter" idx="12"/>
          </p:nvPr>
        </p:nvSpPr>
        <p:spPr/>
        <p:txBody>
          <a:bodyPr/>
          <a:lstStyle>
            <a:lvl1pPr>
              <a:defRPr/>
            </a:lvl1pPr>
          </a:lstStyle>
          <a:p>
            <a:fld id="{1A5C25C3-47C5-47A4-AFA4-D145B506B7A1}" type="slidenum">
              <a:rPr lang="tr-TR" altLang="tr-TR"/>
              <a:pPr/>
              <a:t>‹#›</a:t>
            </a:fld>
            <a:endParaRPr lang="tr-TR" altLang="tr-TR"/>
          </a:p>
        </p:txBody>
      </p:sp>
    </p:spTree>
    <p:extLst>
      <p:ext uri="{BB962C8B-B14F-4D97-AF65-F5344CB8AC3E}">
        <p14:creationId xmlns:p14="http://schemas.microsoft.com/office/powerpoint/2010/main" val="3015754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fld id="{2E3E21AA-C7B8-4D01-AB4E-8DDF3BAA0066}"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fld id="{4E0D9117-4543-47CF-B0C0-ECFF1E0790AA}" type="slidenum">
              <a:rPr lang="tr-TR" altLang="tr-TR"/>
              <a:pPr/>
              <a:t>‹#›</a:t>
            </a:fld>
            <a:endParaRPr lang="tr-TR" altLang="tr-TR"/>
          </a:p>
        </p:txBody>
      </p:sp>
    </p:spTree>
    <p:extLst>
      <p:ext uri="{BB962C8B-B14F-4D97-AF65-F5344CB8AC3E}">
        <p14:creationId xmlns:p14="http://schemas.microsoft.com/office/powerpoint/2010/main" val="206170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83B1568-3D4C-4F91-917A-0E3890498330}" type="datetime1">
              <a:rPr lang="en-US" smtClean="0"/>
              <a:t>10/3/2018</a:t>
            </a:fld>
            <a:endParaRPr lang="tr-TR"/>
          </a:p>
        </p:txBody>
      </p:sp>
      <p:sp>
        <p:nvSpPr>
          <p:cNvPr id="5" name="Altbilgi Yer Tutucusu 4"/>
          <p:cNvSpPr>
            <a:spLocks noGrp="1"/>
          </p:cNvSpPr>
          <p:nvPr>
            <p:ph type="ftr" sz="quarter" idx="11"/>
          </p:nvPr>
        </p:nvSpPr>
        <p:spPr/>
        <p:txBody>
          <a:bodyPr/>
          <a:lstStyle/>
          <a:p>
            <a:r>
              <a:rPr lang="tr-TR"/>
              <a:t>Nalan Akdoğan</a:t>
            </a:r>
          </a:p>
        </p:txBody>
      </p:sp>
      <p:sp>
        <p:nvSpPr>
          <p:cNvPr id="6" name="Slayt Numarası Yer Tutucusu 5"/>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569080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fld id="{4AC2BF96-3FC1-448A-A6E2-03A97F8A468B}"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fld id="{81428073-5B9C-4DA3-8116-12D460C04A84}" type="slidenum">
              <a:rPr lang="tr-TR" altLang="tr-TR"/>
              <a:pPr/>
              <a:t>‹#›</a:t>
            </a:fld>
            <a:endParaRPr lang="tr-TR" altLang="tr-TR"/>
          </a:p>
        </p:txBody>
      </p:sp>
    </p:spTree>
    <p:extLst>
      <p:ext uri="{BB962C8B-B14F-4D97-AF65-F5344CB8AC3E}">
        <p14:creationId xmlns:p14="http://schemas.microsoft.com/office/powerpoint/2010/main" val="25502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4784EAA6-DABC-4346-BCCB-10EF8CD2E2BA}"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fld id="{737C8067-0031-4C3F-9964-9D047D589EC1}" type="slidenum">
              <a:rPr lang="tr-TR" altLang="tr-TR"/>
              <a:pPr/>
              <a:t>‹#›</a:t>
            </a:fld>
            <a:endParaRPr lang="tr-TR" altLang="tr-TR"/>
          </a:p>
        </p:txBody>
      </p:sp>
    </p:spTree>
    <p:extLst>
      <p:ext uri="{BB962C8B-B14F-4D97-AF65-F5344CB8AC3E}">
        <p14:creationId xmlns:p14="http://schemas.microsoft.com/office/powerpoint/2010/main" val="390990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fld id="{EF879C0D-F4FE-4FC8-BBDC-2B4E8C1CCB97}"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fld id="{BB4E5F0E-78FB-4B97-850A-9B39E2A682CB}" type="slidenum">
              <a:rPr lang="tr-TR" altLang="tr-TR"/>
              <a:pPr/>
              <a:t>‹#›</a:t>
            </a:fld>
            <a:endParaRPr lang="tr-TR" altLang="tr-TR"/>
          </a:p>
        </p:txBody>
      </p:sp>
    </p:spTree>
    <p:extLst>
      <p:ext uri="{BB962C8B-B14F-4D97-AF65-F5344CB8AC3E}">
        <p14:creationId xmlns:p14="http://schemas.microsoft.com/office/powerpoint/2010/main" val="1462388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914400" y="1600204"/>
            <a:ext cx="7772400" cy="4530725"/>
          </a:xfrm>
        </p:spPr>
        <p:txBody>
          <a:bodyPr/>
          <a:lstStyle/>
          <a:p>
            <a:pPr lvl="0"/>
            <a:endParaRPr lang="tr-TR" noProof="0"/>
          </a:p>
        </p:txBody>
      </p:sp>
      <p:sp>
        <p:nvSpPr>
          <p:cNvPr id="4" name="Rectangle 9"/>
          <p:cNvSpPr>
            <a:spLocks noGrp="1" noChangeArrowheads="1"/>
          </p:cNvSpPr>
          <p:nvPr>
            <p:ph type="dt" sz="half" idx="10"/>
          </p:nvPr>
        </p:nvSpPr>
        <p:spPr/>
        <p:txBody>
          <a:bodyPr/>
          <a:lstStyle>
            <a:lvl1pPr>
              <a:defRPr/>
            </a:lvl1pPr>
          </a:lstStyle>
          <a:p>
            <a:fld id="{40C2269B-5EF6-4843-A11A-D7E1980F4B6A}" type="datetime1">
              <a:rPr lang="en-US" altLang="tr-TR" smtClean="0"/>
              <a:t>10/3/2018</a:t>
            </a:fld>
            <a:endParaRPr lang="en-US" altLang="tr-TR"/>
          </a:p>
        </p:txBody>
      </p:sp>
      <p:sp>
        <p:nvSpPr>
          <p:cNvPr id="5" name="Rectangle 10"/>
          <p:cNvSpPr>
            <a:spLocks noGrp="1" noChangeArrowheads="1"/>
          </p:cNvSpPr>
          <p:nvPr>
            <p:ph type="ftr" sz="quarter" idx="11"/>
          </p:nvPr>
        </p:nvSpPr>
        <p:spPr/>
        <p:txBody>
          <a:bodyPr/>
          <a:lstStyle>
            <a:lvl1pPr>
              <a:defRPr/>
            </a:lvl1pPr>
          </a:lstStyle>
          <a:p>
            <a:r>
              <a:rPr lang="tr-TR" altLang="tr-TR"/>
              <a:t>Nalan Akdoğan</a:t>
            </a:r>
          </a:p>
        </p:txBody>
      </p:sp>
      <p:sp>
        <p:nvSpPr>
          <p:cNvPr id="6" name="Rectangle 11"/>
          <p:cNvSpPr>
            <a:spLocks noGrp="1" noChangeArrowheads="1"/>
          </p:cNvSpPr>
          <p:nvPr>
            <p:ph type="sldNum" sz="quarter" idx="12"/>
          </p:nvPr>
        </p:nvSpPr>
        <p:spPr/>
        <p:txBody>
          <a:bodyPr/>
          <a:lstStyle>
            <a:lvl1pPr>
              <a:defRPr/>
            </a:lvl1pPr>
          </a:lstStyle>
          <a:p>
            <a:fld id="{D68824F3-AB10-499E-A579-D60179ED006C}" type="slidenum">
              <a:rPr lang="tr-TR" altLang="tr-TR"/>
              <a:pPr/>
              <a:t>‹#›</a:t>
            </a:fld>
            <a:endParaRPr lang="tr-TR" altLang="tr-TR"/>
          </a:p>
        </p:txBody>
      </p:sp>
    </p:spTree>
    <p:extLst>
      <p:ext uri="{BB962C8B-B14F-4D97-AF65-F5344CB8AC3E}">
        <p14:creationId xmlns:p14="http://schemas.microsoft.com/office/powerpoint/2010/main" val="397611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1F16B313-3216-4FBE-BEA1-6C6E6CE8808C}"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D3F7BEE7-0683-403E-9F8B-BDB57F525E22}" type="slidenum">
              <a:rPr lang="en-GB" altLang="tr-TR"/>
              <a:pPr>
                <a:defRPr/>
              </a:pPr>
              <a:t>‹#›</a:t>
            </a:fld>
            <a:endParaRPr lang="en-GB" altLang="tr-TR"/>
          </a:p>
        </p:txBody>
      </p:sp>
    </p:spTree>
    <p:extLst>
      <p:ext uri="{BB962C8B-B14F-4D97-AF65-F5344CB8AC3E}">
        <p14:creationId xmlns:p14="http://schemas.microsoft.com/office/powerpoint/2010/main" val="1501482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97BC7819-9184-45CD-85DF-550DB7EC46C0}"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4789D0DD-E877-48BD-A3D9-3C2973995B6F}" type="slidenum">
              <a:rPr lang="en-GB" altLang="tr-TR"/>
              <a:pPr>
                <a:defRPr/>
              </a:pPr>
              <a:t>‹#›</a:t>
            </a:fld>
            <a:endParaRPr lang="en-GB" altLang="tr-TR"/>
          </a:p>
        </p:txBody>
      </p:sp>
    </p:spTree>
    <p:extLst>
      <p:ext uri="{BB962C8B-B14F-4D97-AF65-F5344CB8AC3E}">
        <p14:creationId xmlns:p14="http://schemas.microsoft.com/office/powerpoint/2010/main" val="20213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EA618D14-37B9-4004-A993-FE640342C96A}"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C917FFC5-C084-4EB2-BFFC-E0A1E96F44A4}" type="slidenum">
              <a:rPr lang="en-GB" altLang="tr-TR"/>
              <a:pPr>
                <a:defRPr/>
              </a:pPr>
              <a:t>‹#›</a:t>
            </a:fld>
            <a:endParaRPr lang="en-GB" altLang="tr-TR"/>
          </a:p>
        </p:txBody>
      </p:sp>
    </p:spTree>
    <p:extLst>
      <p:ext uri="{BB962C8B-B14F-4D97-AF65-F5344CB8AC3E}">
        <p14:creationId xmlns:p14="http://schemas.microsoft.com/office/powerpoint/2010/main" val="709229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9480337D-8B0E-4228-B781-248DA1827390}"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39375B40-327D-4EE0-A393-07EC93401186}" type="slidenum">
              <a:rPr lang="en-GB" altLang="tr-TR"/>
              <a:pPr>
                <a:defRPr/>
              </a:pPr>
              <a:t>‹#›</a:t>
            </a:fld>
            <a:endParaRPr lang="en-GB" altLang="tr-TR"/>
          </a:p>
        </p:txBody>
      </p:sp>
    </p:spTree>
    <p:extLst>
      <p:ext uri="{BB962C8B-B14F-4D97-AF65-F5344CB8AC3E}">
        <p14:creationId xmlns:p14="http://schemas.microsoft.com/office/powerpoint/2010/main" val="2597856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smtClean="0">
                <a:latin typeface="Arial" charset="0"/>
              </a:defRPr>
            </a:lvl1pPr>
          </a:lstStyle>
          <a:p>
            <a:pPr>
              <a:defRPr/>
            </a:pPr>
            <a:fld id="{60795975-69AA-4DD9-827F-A7700CF2FB66}" type="datetime1">
              <a:rPr lang="en-US" altLang="tr-TR" smtClean="0"/>
              <a:t>10/3/2018</a:t>
            </a:fld>
            <a:endParaRPr lang="en-GB" altLang="tr-TR"/>
          </a:p>
        </p:txBody>
      </p:sp>
      <p:sp>
        <p:nvSpPr>
          <p:cNvPr id="8" name="Footer Placeholder 7"/>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C43ABCD7-8B8F-4BE2-94A4-F9986B651E12}" type="slidenum">
              <a:rPr lang="en-GB" altLang="tr-TR"/>
              <a:pPr>
                <a:defRPr/>
              </a:pPr>
              <a:t>‹#›</a:t>
            </a:fld>
            <a:endParaRPr lang="en-GB" altLang="tr-TR"/>
          </a:p>
        </p:txBody>
      </p:sp>
    </p:spTree>
    <p:extLst>
      <p:ext uri="{BB962C8B-B14F-4D97-AF65-F5344CB8AC3E}">
        <p14:creationId xmlns:p14="http://schemas.microsoft.com/office/powerpoint/2010/main" val="3497547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smtClean="0">
                <a:latin typeface="Arial" charset="0"/>
              </a:defRPr>
            </a:lvl1pPr>
          </a:lstStyle>
          <a:p>
            <a:pPr>
              <a:defRPr/>
            </a:pPr>
            <a:fld id="{BC784B8B-EE3F-4C9E-B365-EEF21387B47D}" type="datetime1">
              <a:rPr lang="en-US" altLang="tr-TR" smtClean="0"/>
              <a:t>10/3/2018</a:t>
            </a:fld>
            <a:endParaRPr lang="en-GB" altLang="tr-TR"/>
          </a:p>
        </p:txBody>
      </p:sp>
      <p:sp>
        <p:nvSpPr>
          <p:cNvPr id="4" name="Footer Placeholder 3"/>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5" name="Slide Number Placeholder 4"/>
          <p:cNvSpPr>
            <a:spLocks noGrp="1"/>
          </p:cNvSpPr>
          <p:nvPr>
            <p:ph type="sldNum" sz="quarter" idx="12"/>
          </p:nvPr>
        </p:nvSpPr>
        <p:spPr/>
        <p:txBody>
          <a:bodyPr/>
          <a:lstStyle>
            <a:lvl1pPr>
              <a:defRPr smtClean="0">
                <a:latin typeface="Arial" charset="0"/>
              </a:defRPr>
            </a:lvl1pPr>
          </a:lstStyle>
          <a:p>
            <a:pPr>
              <a:defRPr/>
            </a:pPr>
            <a:fld id="{EB9CE5F3-BC83-4B9C-9981-B06B926E0624}" type="slidenum">
              <a:rPr lang="en-GB" altLang="tr-TR"/>
              <a:pPr>
                <a:defRPr/>
              </a:pPr>
              <a:t>‹#›</a:t>
            </a:fld>
            <a:endParaRPr lang="en-GB" altLang="tr-TR"/>
          </a:p>
        </p:txBody>
      </p:sp>
    </p:spTree>
    <p:extLst>
      <p:ext uri="{BB962C8B-B14F-4D97-AF65-F5344CB8AC3E}">
        <p14:creationId xmlns:p14="http://schemas.microsoft.com/office/powerpoint/2010/main" val="20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9316DAC-9868-492A-8417-84E868FA22A3}" type="datetime1">
              <a:rPr lang="en-US" smtClean="0"/>
              <a:t>10/3/2018</a:t>
            </a:fld>
            <a:endParaRPr lang="tr-TR"/>
          </a:p>
        </p:txBody>
      </p:sp>
      <p:sp>
        <p:nvSpPr>
          <p:cNvPr id="5" name="Altbilgi Yer Tutucusu 4"/>
          <p:cNvSpPr>
            <a:spLocks noGrp="1"/>
          </p:cNvSpPr>
          <p:nvPr>
            <p:ph type="ftr" sz="quarter" idx="11"/>
          </p:nvPr>
        </p:nvSpPr>
        <p:spPr/>
        <p:txBody>
          <a:bodyPr/>
          <a:lstStyle/>
          <a:p>
            <a:r>
              <a:rPr lang="tr-TR"/>
              <a:t>Nalan Akdoğan</a:t>
            </a:r>
          </a:p>
        </p:txBody>
      </p:sp>
      <p:sp>
        <p:nvSpPr>
          <p:cNvPr id="6" name="Slayt Numarası Yer Tutucusu 5"/>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2732038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defRPr>
            </a:lvl1pPr>
          </a:lstStyle>
          <a:p>
            <a:pPr>
              <a:defRPr/>
            </a:pPr>
            <a:fld id="{B7593EDC-20F3-4A7C-ACBE-9470829C28F0}" type="datetime1">
              <a:rPr lang="en-US" altLang="tr-TR" smtClean="0"/>
              <a:t>10/3/2018</a:t>
            </a:fld>
            <a:endParaRPr lang="en-GB" altLang="tr-TR"/>
          </a:p>
        </p:txBody>
      </p:sp>
      <p:sp>
        <p:nvSpPr>
          <p:cNvPr id="3" name="Footer Placeholder 2"/>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4" name="Slide Number Placeholder 3"/>
          <p:cNvSpPr>
            <a:spLocks noGrp="1"/>
          </p:cNvSpPr>
          <p:nvPr>
            <p:ph type="sldNum" sz="quarter" idx="12"/>
          </p:nvPr>
        </p:nvSpPr>
        <p:spPr/>
        <p:txBody>
          <a:bodyPr/>
          <a:lstStyle>
            <a:lvl1pPr>
              <a:defRPr smtClean="0">
                <a:latin typeface="Arial" charset="0"/>
              </a:defRPr>
            </a:lvl1pPr>
          </a:lstStyle>
          <a:p>
            <a:pPr>
              <a:defRPr/>
            </a:pPr>
            <a:fld id="{EFDA0EBD-EA41-4F50-AB88-38AC066A4538}" type="slidenum">
              <a:rPr lang="en-GB" altLang="tr-TR"/>
              <a:pPr>
                <a:defRPr/>
              </a:pPr>
              <a:t>‹#›</a:t>
            </a:fld>
            <a:endParaRPr lang="en-GB" altLang="tr-TR"/>
          </a:p>
        </p:txBody>
      </p:sp>
    </p:spTree>
    <p:extLst>
      <p:ext uri="{BB962C8B-B14F-4D97-AF65-F5344CB8AC3E}">
        <p14:creationId xmlns:p14="http://schemas.microsoft.com/office/powerpoint/2010/main" val="3352823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DC244C89-8960-4D31-8728-51CD6FF1A971}"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3F8FCD4E-DDB0-454A-B58A-4E95F3087F9B}" type="slidenum">
              <a:rPr lang="en-GB" altLang="tr-TR"/>
              <a:pPr>
                <a:defRPr/>
              </a:pPr>
              <a:t>‹#›</a:t>
            </a:fld>
            <a:endParaRPr lang="en-GB" altLang="tr-TR"/>
          </a:p>
        </p:txBody>
      </p:sp>
    </p:spTree>
    <p:extLst>
      <p:ext uri="{BB962C8B-B14F-4D97-AF65-F5344CB8AC3E}">
        <p14:creationId xmlns:p14="http://schemas.microsoft.com/office/powerpoint/2010/main" val="1710828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defRPr>
            </a:lvl1pPr>
          </a:lstStyle>
          <a:p>
            <a:pPr>
              <a:defRPr/>
            </a:pPr>
            <a:fld id="{D171D9B9-A0BD-47E5-B8F4-AF8C6156214F}"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85C2B18A-8C9C-462E-9C6C-07357F682C93}" type="slidenum">
              <a:rPr lang="en-GB" altLang="tr-TR"/>
              <a:pPr>
                <a:defRPr/>
              </a:pPr>
              <a:t>‹#›</a:t>
            </a:fld>
            <a:endParaRPr lang="en-GB" altLang="tr-TR"/>
          </a:p>
        </p:txBody>
      </p:sp>
    </p:spTree>
    <p:extLst>
      <p:ext uri="{BB962C8B-B14F-4D97-AF65-F5344CB8AC3E}">
        <p14:creationId xmlns:p14="http://schemas.microsoft.com/office/powerpoint/2010/main" val="38932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869300DA-8BB9-4ECA-BC80-8AB5EFC5BB41}"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75F565B0-0C35-47AD-ADEF-D64E806F193F}" type="slidenum">
              <a:rPr lang="en-GB" altLang="tr-TR"/>
              <a:pPr>
                <a:defRPr/>
              </a:pPr>
              <a:t>‹#›</a:t>
            </a:fld>
            <a:endParaRPr lang="en-GB" altLang="tr-TR"/>
          </a:p>
        </p:txBody>
      </p:sp>
    </p:spTree>
    <p:extLst>
      <p:ext uri="{BB962C8B-B14F-4D97-AF65-F5344CB8AC3E}">
        <p14:creationId xmlns:p14="http://schemas.microsoft.com/office/powerpoint/2010/main" val="399156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mtClean="0">
                <a:latin typeface="Arial" charset="0"/>
              </a:defRPr>
            </a:lvl1pPr>
          </a:lstStyle>
          <a:p>
            <a:pPr>
              <a:defRPr/>
            </a:pPr>
            <a:fld id="{6F7292E8-8FDF-4E31-8452-5388F4D10076}"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smtClean="0">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6C11AD30-4791-4A8F-A5A8-0C7C8787D036}" type="slidenum">
              <a:rPr lang="en-GB" altLang="tr-TR"/>
              <a:pPr>
                <a:defRPr/>
              </a:pPr>
              <a:t>‹#›</a:t>
            </a:fld>
            <a:endParaRPr lang="en-GB" altLang="tr-TR"/>
          </a:p>
        </p:txBody>
      </p:sp>
    </p:spTree>
    <p:extLst>
      <p:ext uri="{BB962C8B-B14F-4D97-AF65-F5344CB8AC3E}">
        <p14:creationId xmlns:p14="http://schemas.microsoft.com/office/powerpoint/2010/main" val="1143307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a:t>Asıl başlık stili için tıklatın</a:t>
            </a:r>
            <a:endParaRPr/>
          </a:p>
        </p:txBody>
      </p:sp>
      <p:sp>
        <p:nvSpPr>
          <p:cNvPr id="7" name="Rectangle 6"/>
          <p:cNvSpPr>
            <a:spLocks noGrp="1"/>
          </p:cNvSpPr>
          <p:nvPr>
            <p:ph sz="quarter" idx="13"/>
          </p:nvPr>
        </p:nvSpPr>
        <p:spPr>
          <a:xfrm>
            <a:off x="609600" y="1803400"/>
            <a:ext cx="8153400" cy="4368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Rectangle 6"/>
          <p:cNvSpPr>
            <a:spLocks noGrp="1"/>
          </p:cNvSpPr>
          <p:nvPr>
            <p:ph type="dt" sz="half" idx="14"/>
          </p:nvPr>
        </p:nvSpPr>
        <p:spPr/>
        <p:txBody>
          <a:bodyPr rtlCol="0"/>
          <a:lstStyle>
            <a:lvl1pPr fontAlgn="base">
              <a:spcBef>
                <a:spcPct val="0"/>
              </a:spcBef>
              <a:spcAft>
                <a:spcPct val="0"/>
              </a:spcAft>
              <a:defRPr>
                <a:solidFill>
                  <a:prstClr val="black">
                    <a:tint val="75000"/>
                  </a:prstClr>
                </a:solidFill>
                <a:latin typeface="Arial" pitchFamily="34" charset="0"/>
                <a:cs typeface="+mn-cs"/>
              </a:defRPr>
            </a:lvl1pPr>
            <a:extLst/>
          </a:lstStyle>
          <a:p>
            <a:pPr>
              <a:defRPr/>
            </a:pPr>
            <a:fld id="{B3BA4101-B315-41FE-A170-1EF9D6BBC150}" type="datetime1">
              <a:rPr lang="en-US" smtClean="0"/>
              <a:t>10/3/2018</a:t>
            </a:fld>
            <a:endParaRPr lang="tr-TR"/>
          </a:p>
        </p:txBody>
      </p:sp>
      <p:sp>
        <p:nvSpPr>
          <p:cNvPr id="5" name="Rectangle 7"/>
          <p:cNvSpPr>
            <a:spLocks noGrp="1"/>
          </p:cNvSpPr>
          <p:nvPr>
            <p:ph type="ftr" sz="quarter" idx="15"/>
          </p:nvPr>
        </p:nvSpPr>
        <p:spPr/>
        <p:txBody>
          <a:bodyPr/>
          <a:lstStyle>
            <a:lvl1pPr>
              <a:defRPr smtClean="0">
                <a:latin typeface="Arial" charset="0"/>
              </a:defRPr>
            </a:lvl1pPr>
          </a:lstStyle>
          <a:p>
            <a:pPr>
              <a:defRPr/>
            </a:pPr>
            <a:r>
              <a:rPr lang="tr-TR" altLang="tr-TR"/>
              <a:t>Nalan Akdoğan</a:t>
            </a:r>
          </a:p>
        </p:txBody>
      </p:sp>
      <p:sp>
        <p:nvSpPr>
          <p:cNvPr id="6" name="Rectangle 8"/>
          <p:cNvSpPr>
            <a:spLocks noGrp="1"/>
          </p:cNvSpPr>
          <p:nvPr>
            <p:ph type="sldNum" sz="quarter" idx="16"/>
          </p:nvPr>
        </p:nvSpPr>
        <p:spPr/>
        <p:txBody>
          <a:bodyPr/>
          <a:lstStyle>
            <a:lvl1pPr algn="ctr">
              <a:defRPr sz="1400" b="1" smtClean="0">
                <a:solidFill>
                  <a:srgbClr val="FFFFFF"/>
                </a:solidFill>
                <a:latin typeface="Arial" charset="0"/>
              </a:defRPr>
            </a:lvl1pPr>
          </a:lstStyle>
          <a:p>
            <a:pPr>
              <a:defRPr/>
            </a:pPr>
            <a:fld id="{981A5196-882D-43A9-A881-1F18A2374F0F}" type="slidenum">
              <a:rPr lang="tr-TR" altLang="tr-TR"/>
              <a:pPr>
                <a:defRPr/>
              </a:pPr>
              <a:t>‹#›</a:t>
            </a:fld>
            <a:endParaRPr lang="tr-TR" altLang="tr-TR"/>
          </a:p>
        </p:txBody>
      </p:sp>
    </p:spTree>
    <p:extLst>
      <p:ext uri="{BB962C8B-B14F-4D97-AF65-F5344CB8AC3E}">
        <p14:creationId xmlns:p14="http://schemas.microsoft.com/office/powerpoint/2010/main" val="14060248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914400" y="1600204"/>
            <a:ext cx="7772400" cy="4530725"/>
          </a:xfrm>
        </p:spPr>
        <p:txBody>
          <a:bodyPr/>
          <a:lstStyle/>
          <a:p>
            <a:pPr lvl="0"/>
            <a:endParaRPr lang="tr-TR" noProof="0"/>
          </a:p>
        </p:txBody>
      </p:sp>
      <p:sp>
        <p:nvSpPr>
          <p:cNvPr id="4" name="Rectangle 9"/>
          <p:cNvSpPr>
            <a:spLocks noGrp="1" noChangeArrowheads="1"/>
          </p:cNvSpPr>
          <p:nvPr>
            <p:ph type="dt" sz="half" idx="10"/>
          </p:nvPr>
        </p:nvSpPr>
        <p:spPr/>
        <p:txBody>
          <a:bodyPr/>
          <a:lstStyle>
            <a:lvl1pPr>
              <a:defRPr smtClean="0"/>
            </a:lvl1pPr>
          </a:lstStyle>
          <a:p>
            <a:pPr>
              <a:defRPr/>
            </a:pPr>
            <a:fld id="{92795A87-413B-436B-A86F-D6BA0632DE87}" type="datetime1">
              <a:rPr lang="en-US" altLang="tr-TR" smtClean="0"/>
              <a:t>10/3/2018</a:t>
            </a:fld>
            <a:endParaRPr lang="en-US" altLang="tr-TR"/>
          </a:p>
        </p:txBody>
      </p:sp>
      <p:sp>
        <p:nvSpPr>
          <p:cNvPr id="5" name="Rectangle 10"/>
          <p:cNvSpPr>
            <a:spLocks noGrp="1" noChangeArrowheads="1"/>
          </p:cNvSpPr>
          <p:nvPr>
            <p:ph type="ftr" sz="quarter" idx="11"/>
          </p:nvPr>
        </p:nvSpPr>
        <p:spPr/>
        <p:txBody>
          <a:bodyPr/>
          <a:lstStyle>
            <a:lvl1pPr>
              <a:defRPr smtClean="0"/>
            </a:lvl1pPr>
          </a:lstStyle>
          <a:p>
            <a:pPr>
              <a:defRPr/>
            </a:pPr>
            <a:r>
              <a:rPr lang="tr-TR" altLang="tr-TR"/>
              <a:t>Nalan Akdoğan</a:t>
            </a:r>
          </a:p>
        </p:txBody>
      </p:sp>
      <p:sp>
        <p:nvSpPr>
          <p:cNvPr id="6" name="Rectangle 11"/>
          <p:cNvSpPr>
            <a:spLocks noGrp="1" noChangeArrowheads="1"/>
          </p:cNvSpPr>
          <p:nvPr>
            <p:ph type="sldNum" sz="quarter" idx="12"/>
          </p:nvPr>
        </p:nvSpPr>
        <p:spPr/>
        <p:txBody>
          <a:bodyPr/>
          <a:lstStyle>
            <a:lvl1pPr>
              <a:defRPr smtClean="0"/>
            </a:lvl1pPr>
          </a:lstStyle>
          <a:p>
            <a:pPr>
              <a:defRPr/>
            </a:pPr>
            <a:fld id="{71D0AB2B-5007-492E-B7B3-EEF5B4BC8663}" type="slidenum">
              <a:rPr lang="tr-TR" altLang="tr-TR"/>
              <a:pPr>
                <a:defRPr/>
              </a:pPr>
              <a:t>‹#›</a:t>
            </a:fld>
            <a:endParaRPr lang="tr-TR" altLang="tr-TR"/>
          </a:p>
        </p:txBody>
      </p:sp>
    </p:spTree>
    <p:extLst>
      <p:ext uri="{BB962C8B-B14F-4D97-AF65-F5344CB8AC3E}">
        <p14:creationId xmlns:p14="http://schemas.microsoft.com/office/powerpoint/2010/main" val="4171036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BA921078-1892-406E-8398-7F27AEAD1C99}"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88CA54EC-C0E5-4204-9649-C4BCDD561773}" type="slidenum">
              <a:rPr lang="en-GB" altLang="tr-TR"/>
              <a:pPr>
                <a:defRPr/>
              </a:pPr>
              <a:t>‹#›</a:t>
            </a:fld>
            <a:endParaRPr lang="en-GB" altLang="tr-TR"/>
          </a:p>
        </p:txBody>
      </p:sp>
    </p:spTree>
    <p:extLst>
      <p:ext uri="{BB962C8B-B14F-4D97-AF65-F5344CB8AC3E}">
        <p14:creationId xmlns:p14="http://schemas.microsoft.com/office/powerpoint/2010/main" val="2880925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35C7472F-0DEF-48C9-BE8E-87A9FB9AF192}"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73AAC91-478A-496E-9E0A-0DDFDFA1F20A}" type="slidenum">
              <a:rPr lang="en-GB" altLang="tr-TR"/>
              <a:pPr>
                <a:defRPr/>
              </a:pPr>
              <a:t>‹#›</a:t>
            </a:fld>
            <a:endParaRPr lang="en-GB" altLang="tr-TR"/>
          </a:p>
        </p:txBody>
      </p:sp>
    </p:spTree>
    <p:extLst>
      <p:ext uri="{BB962C8B-B14F-4D97-AF65-F5344CB8AC3E}">
        <p14:creationId xmlns:p14="http://schemas.microsoft.com/office/powerpoint/2010/main" val="1865654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fld id="{227226FC-BCA9-4960-8F14-A1570B586920}"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C847DDDF-A2CB-4FB4-B84F-B3C993E5030B}" type="slidenum">
              <a:rPr lang="en-GB" altLang="tr-TR"/>
              <a:pPr>
                <a:defRPr/>
              </a:pPr>
              <a:t>‹#›</a:t>
            </a:fld>
            <a:endParaRPr lang="en-GB" altLang="tr-TR"/>
          </a:p>
        </p:txBody>
      </p:sp>
    </p:spTree>
    <p:extLst>
      <p:ext uri="{BB962C8B-B14F-4D97-AF65-F5344CB8AC3E}">
        <p14:creationId xmlns:p14="http://schemas.microsoft.com/office/powerpoint/2010/main" val="400265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40E4136-A55E-4547-8ADB-AE532A5F5E7E}" type="datetime1">
              <a:rPr lang="en-US" smtClean="0"/>
              <a:t>10/3/2018</a:t>
            </a:fld>
            <a:endParaRPr lang="tr-TR"/>
          </a:p>
        </p:txBody>
      </p:sp>
      <p:sp>
        <p:nvSpPr>
          <p:cNvPr id="6" name="Altbilgi Yer Tutucusu 5"/>
          <p:cNvSpPr>
            <a:spLocks noGrp="1"/>
          </p:cNvSpPr>
          <p:nvPr>
            <p:ph type="ftr" sz="quarter" idx="11"/>
          </p:nvPr>
        </p:nvSpPr>
        <p:spPr/>
        <p:txBody>
          <a:bodyPr/>
          <a:lstStyle/>
          <a:p>
            <a:r>
              <a:rPr lang="tr-TR"/>
              <a:t>Nalan Akdoğan</a:t>
            </a:r>
          </a:p>
        </p:txBody>
      </p:sp>
      <p:sp>
        <p:nvSpPr>
          <p:cNvPr id="7" name="Slayt Numarası Yer Tutucusu 6"/>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2120486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Arial" charset="0"/>
              </a:defRPr>
            </a:lvl1pPr>
          </a:lstStyle>
          <a:p>
            <a:pPr>
              <a:defRPr/>
            </a:pPr>
            <a:fld id="{E4A5C338-4FA4-4D4B-A43C-D0A49C751B0B}"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2C751090-CADE-44A3-9EAF-27A632E2F5E1}" type="slidenum">
              <a:rPr lang="en-GB" altLang="tr-TR"/>
              <a:pPr>
                <a:defRPr/>
              </a:pPr>
              <a:t>‹#›</a:t>
            </a:fld>
            <a:endParaRPr lang="en-GB" altLang="tr-TR"/>
          </a:p>
        </p:txBody>
      </p:sp>
    </p:spTree>
    <p:extLst>
      <p:ext uri="{BB962C8B-B14F-4D97-AF65-F5344CB8AC3E}">
        <p14:creationId xmlns:p14="http://schemas.microsoft.com/office/powerpoint/2010/main" val="3029436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Arial" charset="0"/>
              </a:defRPr>
            </a:lvl1pPr>
          </a:lstStyle>
          <a:p>
            <a:pPr>
              <a:defRPr/>
            </a:pPr>
            <a:fld id="{47F40F45-01C2-4670-A5F7-E88B0B08CE7F}" type="datetime1">
              <a:rPr lang="en-US" altLang="tr-TR" smtClean="0"/>
              <a:t>10/3/2018</a:t>
            </a:fld>
            <a:endParaRPr lang="en-GB" altLang="tr-TR"/>
          </a:p>
        </p:txBody>
      </p:sp>
      <p:sp>
        <p:nvSpPr>
          <p:cNvPr id="8" name="Footer Placeholder 7"/>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51DCA0F8-DD29-47E0-A24A-55C596D10E5E}" type="slidenum">
              <a:rPr lang="en-GB" altLang="tr-TR"/>
              <a:pPr>
                <a:defRPr/>
              </a:pPr>
              <a:t>‹#›</a:t>
            </a:fld>
            <a:endParaRPr lang="en-GB" altLang="tr-TR"/>
          </a:p>
        </p:txBody>
      </p:sp>
    </p:spTree>
    <p:extLst>
      <p:ext uri="{BB962C8B-B14F-4D97-AF65-F5344CB8AC3E}">
        <p14:creationId xmlns:p14="http://schemas.microsoft.com/office/powerpoint/2010/main" val="3581142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defRPr>
            </a:lvl1pPr>
          </a:lstStyle>
          <a:p>
            <a:pPr>
              <a:defRPr/>
            </a:pPr>
            <a:fld id="{905CEA50-A615-4F24-A1BD-A1FA2E2E777B}" type="datetime1">
              <a:rPr lang="en-US" altLang="tr-TR" smtClean="0"/>
              <a:t>10/3/2018</a:t>
            </a:fld>
            <a:endParaRPr lang="en-GB" altLang="tr-TR"/>
          </a:p>
        </p:txBody>
      </p:sp>
      <p:sp>
        <p:nvSpPr>
          <p:cNvPr id="4" name="Footer Placeholder 3"/>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D6C74351-4B9A-4FBA-ADE5-55688565A775}" type="slidenum">
              <a:rPr lang="en-GB" altLang="tr-TR"/>
              <a:pPr>
                <a:defRPr/>
              </a:pPr>
              <a:t>‹#›</a:t>
            </a:fld>
            <a:endParaRPr lang="en-GB" altLang="tr-TR"/>
          </a:p>
        </p:txBody>
      </p:sp>
    </p:spTree>
    <p:extLst>
      <p:ext uri="{BB962C8B-B14F-4D97-AF65-F5344CB8AC3E}">
        <p14:creationId xmlns:p14="http://schemas.microsoft.com/office/powerpoint/2010/main" val="843203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9B8E926A-BCE6-4ABE-BE38-711FCA60777A}" type="datetime1">
              <a:rPr lang="en-US" altLang="tr-TR" smtClean="0"/>
              <a:t>10/3/2018</a:t>
            </a:fld>
            <a:endParaRPr lang="en-GB" altLang="tr-TR"/>
          </a:p>
        </p:txBody>
      </p:sp>
      <p:sp>
        <p:nvSpPr>
          <p:cNvPr id="3" name="Footer Placeholder 2"/>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80F83294-77EB-4953-B511-FD06199AD1B1}" type="slidenum">
              <a:rPr lang="en-GB" altLang="tr-TR"/>
              <a:pPr>
                <a:defRPr/>
              </a:pPr>
              <a:t>‹#›</a:t>
            </a:fld>
            <a:endParaRPr lang="en-GB" altLang="tr-TR"/>
          </a:p>
        </p:txBody>
      </p:sp>
    </p:spTree>
    <p:extLst>
      <p:ext uri="{BB962C8B-B14F-4D97-AF65-F5344CB8AC3E}">
        <p14:creationId xmlns:p14="http://schemas.microsoft.com/office/powerpoint/2010/main" val="622546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1C670B23-ABB4-4A69-8AFC-5D9432DEF685}"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DDD8918B-E290-4930-8E11-E24DF48F7AED}" type="slidenum">
              <a:rPr lang="en-GB" altLang="tr-TR"/>
              <a:pPr>
                <a:defRPr/>
              </a:pPr>
              <a:t>‹#›</a:t>
            </a:fld>
            <a:endParaRPr lang="en-GB" altLang="tr-TR"/>
          </a:p>
        </p:txBody>
      </p:sp>
    </p:spTree>
    <p:extLst>
      <p:ext uri="{BB962C8B-B14F-4D97-AF65-F5344CB8AC3E}">
        <p14:creationId xmlns:p14="http://schemas.microsoft.com/office/powerpoint/2010/main" val="1234610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19E6E408-0E98-4074-8907-2CF2A8CE6449}"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745B59AC-CD3E-4BD4-98AC-8ED3C655CFDA}" type="slidenum">
              <a:rPr lang="en-GB" altLang="tr-TR"/>
              <a:pPr>
                <a:defRPr/>
              </a:pPr>
              <a:t>‹#›</a:t>
            </a:fld>
            <a:endParaRPr lang="en-GB" altLang="tr-TR"/>
          </a:p>
        </p:txBody>
      </p:sp>
    </p:spTree>
    <p:extLst>
      <p:ext uri="{BB962C8B-B14F-4D97-AF65-F5344CB8AC3E}">
        <p14:creationId xmlns:p14="http://schemas.microsoft.com/office/powerpoint/2010/main" val="2498176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C066E12E-34BE-4F1B-BBE4-C4A09902C2D9}"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0892E11-E492-494C-AF9F-D11837C08D6A}" type="slidenum">
              <a:rPr lang="en-GB" altLang="tr-TR"/>
              <a:pPr>
                <a:defRPr/>
              </a:pPr>
              <a:t>‹#›</a:t>
            </a:fld>
            <a:endParaRPr lang="en-GB" altLang="tr-TR"/>
          </a:p>
        </p:txBody>
      </p:sp>
    </p:spTree>
    <p:extLst>
      <p:ext uri="{BB962C8B-B14F-4D97-AF65-F5344CB8AC3E}">
        <p14:creationId xmlns:p14="http://schemas.microsoft.com/office/powerpoint/2010/main" val="1683970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421C4762-C514-4DEF-920D-C87BC3FB74CA}"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12F6DF52-C3A8-4DE0-B1A4-D35E7418DED6}" type="slidenum">
              <a:rPr lang="en-GB" altLang="tr-TR"/>
              <a:pPr>
                <a:defRPr/>
              </a:pPr>
              <a:t>‹#›</a:t>
            </a:fld>
            <a:endParaRPr lang="en-GB" altLang="tr-TR"/>
          </a:p>
        </p:txBody>
      </p:sp>
    </p:spTree>
    <p:extLst>
      <p:ext uri="{BB962C8B-B14F-4D97-AF65-F5344CB8AC3E}">
        <p14:creationId xmlns:p14="http://schemas.microsoft.com/office/powerpoint/2010/main" val="1381422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a:t>Asıl başlık stili için tıklatın</a:t>
            </a:r>
            <a:endParaRPr/>
          </a:p>
        </p:txBody>
      </p:sp>
      <p:sp>
        <p:nvSpPr>
          <p:cNvPr id="7" name="Rectangle 6"/>
          <p:cNvSpPr>
            <a:spLocks noGrp="1"/>
          </p:cNvSpPr>
          <p:nvPr>
            <p:ph sz="quarter" idx="13"/>
          </p:nvPr>
        </p:nvSpPr>
        <p:spPr>
          <a:xfrm>
            <a:off x="609600" y="1803400"/>
            <a:ext cx="8153400" cy="4368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Rectangle 6"/>
          <p:cNvSpPr>
            <a:spLocks noGrp="1"/>
          </p:cNvSpPr>
          <p:nvPr>
            <p:ph type="dt" sz="half" idx="14"/>
          </p:nvPr>
        </p:nvSpPr>
        <p:spPr/>
        <p:txBody>
          <a:bodyPr rtlCol="0"/>
          <a:lstStyle>
            <a:lvl1pPr fontAlgn="base">
              <a:spcBef>
                <a:spcPct val="0"/>
              </a:spcBef>
              <a:spcAft>
                <a:spcPct val="0"/>
              </a:spcAft>
              <a:defRPr>
                <a:solidFill>
                  <a:prstClr val="black">
                    <a:tint val="75000"/>
                  </a:prstClr>
                </a:solidFill>
                <a:latin typeface="Arial" pitchFamily="34" charset="0"/>
                <a:cs typeface="+mn-cs"/>
              </a:defRPr>
            </a:lvl1pPr>
            <a:extLst/>
          </a:lstStyle>
          <a:p>
            <a:pPr>
              <a:defRPr/>
            </a:pPr>
            <a:fld id="{263626C3-9D03-434E-A4D5-CC4E8BA62916}" type="datetime1">
              <a:rPr lang="en-US" smtClean="0"/>
              <a:t>10/3/2018</a:t>
            </a:fld>
            <a:endParaRPr lang="tr-TR"/>
          </a:p>
        </p:txBody>
      </p:sp>
      <p:sp>
        <p:nvSpPr>
          <p:cNvPr id="5" name="Rectangle 7"/>
          <p:cNvSpPr>
            <a:spLocks noGrp="1"/>
          </p:cNvSpPr>
          <p:nvPr>
            <p:ph type="ftr" sz="quarter" idx="15"/>
          </p:nvPr>
        </p:nvSpPr>
        <p:spPr/>
        <p:txBody>
          <a:bodyPr/>
          <a:lstStyle>
            <a:lvl1pPr>
              <a:defRPr>
                <a:latin typeface="Arial" charset="0"/>
              </a:defRPr>
            </a:lvl1pPr>
          </a:lstStyle>
          <a:p>
            <a:pPr>
              <a:defRPr/>
            </a:pPr>
            <a:r>
              <a:rPr lang="tr-TR" altLang="tr-TR"/>
              <a:t>Nalan Akdoğan</a:t>
            </a:r>
          </a:p>
        </p:txBody>
      </p:sp>
      <p:sp>
        <p:nvSpPr>
          <p:cNvPr id="6" name="Rectangle 8"/>
          <p:cNvSpPr>
            <a:spLocks noGrp="1"/>
          </p:cNvSpPr>
          <p:nvPr>
            <p:ph type="sldNum" sz="quarter" idx="16"/>
          </p:nvPr>
        </p:nvSpPr>
        <p:spPr/>
        <p:txBody>
          <a:bodyPr/>
          <a:lstStyle>
            <a:lvl1pPr algn="ctr">
              <a:defRPr sz="1400" b="1">
                <a:solidFill>
                  <a:srgbClr val="FFFFFF"/>
                </a:solidFill>
                <a:latin typeface="Arial" charset="0"/>
              </a:defRPr>
            </a:lvl1pPr>
          </a:lstStyle>
          <a:p>
            <a:pPr>
              <a:defRPr/>
            </a:pPr>
            <a:fld id="{55A3C8CB-74B0-43DB-8F0A-23D634F4C3EC}" type="slidenum">
              <a:rPr lang="tr-TR" altLang="tr-TR"/>
              <a:pPr>
                <a:defRPr/>
              </a:pPr>
              <a:t>‹#›</a:t>
            </a:fld>
            <a:endParaRPr lang="tr-TR" altLang="tr-TR"/>
          </a:p>
        </p:txBody>
      </p:sp>
    </p:spTree>
    <p:extLst>
      <p:ext uri="{BB962C8B-B14F-4D97-AF65-F5344CB8AC3E}">
        <p14:creationId xmlns:p14="http://schemas.microsoft.com/office/powerpoint/2010/main" val="3719833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914400" y="1600204"/>
            <a:ext cx="7772400" cy="4530725"/>
          </a:xfrm>
        </p:spPr>
        <p:txBody>
          <a:bodyPr/>
          <a:lstStyle/>
          <a:p>
            <a:pPr lvl="0"/>
            <a:endParaRPr lang="tr-TR" noProof="0"/>
          </a:p>
        </p:txBody>
      </p:sp>
      <p:sp>
        <p:nvSpPr>
          <p:cNvPr id="4" name="Rectangle 9"/>
          <p:cNvSpPr>
            <a:spLocks noGrp="1" noChangeArrowheads="1"/>
          </p:cNvSpPr>
          <p:nvPr>
            <p:ph type="dt" sz="half" idx="10"/>
          </p:nvPr>
        </p:nvSpPr>
        <p:spPr/>
        <p:txBody>
          <a:bodyPr/>
          <a:lstStyle>
            <a:lvl1pPr>
              <a:defRPr/>
            </a:lvl1pPr>
          </a:lstStyle>
          <a:p>
            <a:pPr>
              <a:defRPr/>
            </a:pPr>
            <a:fld id="{C2FB771A-63B2-4987-8EA8-9DF954AEE2E3}" type="datetime1">
              <a:rPr lang="en-US" altLang="tr-TR" smtClean="0"/>
              <a:t>10/3/2018</a:t>
            </a:fld>
            <a:endParaRPr lang="en-US" altLang="tr-TR"/>
          </a:p>
        </p:txBody>
      </p:sp>
      <p:sp>
        <p:nvSpPr>
          <p:cNvPr id="5" name="Rectangle 10"/>
          <p:cNvSpPr>
            <a:spLocks noGrp="1" noChangeArrowheads="1"/>
          </p:cNvSpPr>
          <p:nvPr>
            <p:ph type="ftr" sz="quarter" idx="11"/>
          </p:nvPr>
        </p:nvSpPr>
        <p:spPr/>
        <p:txBody>
          <a:bodyPr/>
          <a:lstStyle>
            <a:lvl1pPr>
              <a:defRPr/>
            </a:lvl1pPr>
          </a:lstStyle>
          <a:p>
            <a:pPr>
              <a:defRPr/>
            </a:pPr>
            <a:r>
              <a:rPr lang="tr-TR" altLang="tr-TR"/>
              <a:t>Nalan Akdoğan</a:t>
            </a:r>
          </a:p>
        </p:txBody>
      </p:sp>
      <p:sp>
        <p:nvSpPr>
          <p:cNvPr id="6" name="Rectangle 11"/>
          <p:cNvSpPr>
            <a:spLocks noGrp="1" noChangeArrowheads="1"/>
          </p:cNvSpPr>
          <p:nvPr>
            <p:ph type="sldNum" sz="quarter" idx="12"/>
          </p:nvPr>
        </p:nvSpPr>
        <p:spPr/>
        <p:txBody>
          <a:bodyPr/>
          <a:lstStyle>
            <a:lvl1pPr>
              <a:defRPr/>
            </a:lvl1pPr>
          </a:lstStyle>
          <a:p>
            <a:pPr>
              <a:defRPr/>
            </a:pPr>
            <a:fld id="{BE7262C1-D88B-456D-91A3-31D697FFF410}" type="slidenum">
              <a:rPr lang="tr-TR" altLang="tr-TR"/>
              <a:pPr>
                <a:defRPr/>
              </a:pPr>
              <a:t>‹#›</a:t>
            </a:fld>
            <a:endParaRPr lang="tr-TR" altLang="tr-TR"/>
          </a:p>
        </p:txBody>
      </p:sp>
    </p:spTree>
    <p:extLst>
      <p:ext uri="{BB962C8B-B14F-4D97-AF65-F5344CB8AC3E}">
        <p14:creationId xmlns:p14="http://schemas.microsoft.com/office/powerpoint/2010/main" val="341974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00F6E07-F7CC-4626-BBAD-675086267AFE}" type="datetime1">
              <a:rPr lang="en-US" smtClean="0"/>
              <a:t>10/3/2018</a:t>
            </a:fld>
            <a:endParaRPr lang="tr-TR"/>
          </a:p>
        </p:txBody>
      </p:sp>
      <p:sp>
        <p:nvSpPr>
          <p:cNvPr id="8" name="Altbilgi Yer Tutucusu 7"/>
          <p:cNvSpPr>
            <a:spLocks noGrp="1"/>
          </p:cNvSpPr>
          <p:nvPr>
            <p:ph type="ftr" sz="quarter" idx="11"/>
          </p:nvPr>
        </p:nvSpPr>
        <p:spPr/>
        <p:txBody>
          <a:bodyPr/>
          <a:lstStyle/>
          <a:p>
            <a:r>
              <a:rPr lang="tr-TR"/>
              <a:t>Nalan Akdoğan</a:t>
            </a:r>
          </a:p>
        </p:txBody>
      </p:sp>
      <p:sp>
        <p:nvSpPr>
          <p:cNvPr id="9" name="Slayt Numarası Yer Tutucusu 8"/>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279674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E8FC5194-7FB3-4929-8AD2-230FB2E5F4D2}"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E7335CA-7AB8-4516-8821-850ABE298CBF}" type="slidenum">
              <a:rPr lang="en-GB" altLang="tr-TR"/>
              <a:pPr>
                <a:defRPr/>
              </a:pPr>
              <a:t>‹#›</a:t>
            </a:fld>
            <a:endParaRPr lang="en-GB" altLang="tr-TR"/>
          </a:p>
        </p:txBody>
      </p:sp>
    </p:spTree>
    <p:extLst>
      <p:ext uri="{BB962C8B-B14F-4D97-AF65-F5344CB8AC3E}">
        <p14:creationId xmlns:p14="http://schemas.microsoft.com/office/powerpoint/2010/main" val="1734623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F68DB506-E30E-4B2A-BE48-DCAB1B58ABE1}"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FF5243E-1E0B-41AB-8EF5-627BF8E6F918}" type="slidenum">
              <a:rPr lang="en-GB" altLang="tr-TR"/>
              <a:pPr>
                <a:defRPr/>
              </a:pPr>
              <a:t>‹#›</a:t>
            </a:fld>
            <a:endParaRPr lang="en-GB" altLang="tr-TR"/>
          </a:p>
        </p:txBody>
      </p:sp>
    </p:spTree>
    <p:extLst>
      <p:ext uri="{BB962C8B-B14F-4D97-AF65-F5344CB8AC3E}">
        <p14:creationId xmlns:p14="http://schemas.microsoft.com/office/powerpoint/2010/main" val="465954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fld id="{0BDAB9AE-8AD0-4C84-924B-6A1A33D8B1D7}"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A33CAE2-FE17-4AF2-8BA3-1A239EF9C563}" type="slidenum">
              <a:rPr lang="en-GB" altLang="tr-TR"/>
              <a:pPr>
                <a:defRPr/>
              </a:pPr>
              <a:t>‹#›</a:t>
            </a:fld>
            <a:endParaRPr lang="en-GB" altLang="tr-TR"/>
          </a:p>
        </p:txBody>
      </p:sp>
    </p:spTree>
    <p:extLst>
      <p:ext uri="{BB962C8B-B14F-4D97-AF65-F5344CB8AC3E}">
        <p14:creationId xmlns:p14="http://schemas.microsoft.com/office/powerpoint/2010/main" val="1642284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atin typeface="Arial" charset="0"/>
              </a:defRPr>
            </a:lvl1pPr>
          </a:lstStyle>
          <a:p>
            <a:pPr>
              <a:defRPr/>
            </a:pPr>
            <a:fld id="{BD4FBD89-95BC-40C4-89DC-764AFBFE5548}"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8C252789-8F7A-41BF-A429-F42F1E45F187}" type="slidenum">
              <a:rPr lang="en-GB" altLang="tr-TR"/>
              <a:pPr>
                <a:defRPr/>
              </a:pPr>
              <a:t>‹#›</a:t>
            </a:fld>
            <a:endParaRPr lang="en-GB" altLang="tr-TR"/>
          </a:p>
        </p:txBody>
      </p:sp>
    </p:spTree>
    <p:extLst>
      <p:ext uri="{BB962C8B-B14F-4D97-AF65-F5344CB8AC3E}">
        <p14:creationId xmlns:p14="http://schemas.microsoft.com/office/powerpoint/2010/main" val="3681703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atin typeface="Arial" charset="0"/>
              </a:defRPr>
            </a:lvl1pPr>
          </a:lstStyle>
          <a:p>
            <a:pPr>
              <a:defRPr/>
            </a:pPr>
            <a:fld id="{F680EB5E-8715-4A37-A60B-19923FF507D7}" type="datetime1">
              <a:rPr lang="en-US" altLang="tr-TR" smtClean="0"/>
              <a:t>10/3/2018</a:t>
            </a:fld>
            <a:endParaRPr lang="en-GB" altLang="tr-TR"/>
          </a:p>
        </p:txBody>
      </p:sp>
      <p:sp>
        <p:nvSpPr>
          <p:cNvPr id="8" name="Footer Placeholder 7"/>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6499A954-5EA4-43E3-9A3F-E0183E1B42CE}" type="slidenum">
              <a:rPr lang="en-GB" altLang="tr-TR"/>
              <a:pPr>
                <a:defRPr/>
              </a:pPr>
              <a:t>‹#›</a:t>
            </a:fld>
            <a:endParaRPr lang="en-GB" altLang="tr-TR"/>
          </a:p>
        </p:txBody>
      </p:sp>
    </p:spTree>
    <p:extLst>
      <p:ext uri="{BB962C8B-B14F-4D97-AF65-F5344CB8AC3E}">
        <p14:creationId xmlns:p14="http://schemas.microsoft.com/office/powerpoint/2010/main" val="1573941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atin typeface="Arial" charset="0"/>
              </a:defRPr>
            </a:lvl1pPr>
          </a:lstStyle>
          <a:p>
            <a:pPr>
              <a:defRPr/>
            </a:pPr>
            <a:fld id="{ED7FC119-08CE-4CF4-AAA8-9E744416690F}" type="datetime1">
              <a:rPr lang="en-US" altLang="tr-TR" smtClean="0"/>
              <a:t>10/3/2018</a:t>
            </a:fld>
            <a:endParaRPr lang="en-GB" altLang="tr-TR"/>
          </a:p>
        </p:txBody>
      </p:sp>
      <p:sp>
        <p:nvSpPr>
          <p:cNvPr id="4" name="Footer Placeholder 3"/>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E3357A1D-8AF6-4359-A43F-F845276DEFC0}" type="slidenum">
              <a:rPr lang="en-GB" altLang="tr-TR"/>
              <a:pPr>
                <a:defRPr/>
              </a:pPr>
              <a:t>‹#›</a:t>
            </a:fld>
            <a:endParaRPr lang="en-GB" altLang="tr-TR"/>
          </a:p>
        </p:txBody>
      </p:sp>
    </p:spTree>
    <p:extLst>
      <p:ext uri="{BB962C8B-B14F-4D97-AF65-F5344CB8AC3E}">
        <p14:creationId xmlns:p14="http://schemas.microsoft.com/office/powerpoint/2010/main" val="1380817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883071C0-BF2A-422C-8C75-AE282A5D3ADE}" type="datetime1">
              <a:rPr lang="en-US" altLang="tr-TR" smtClean="0"/>
              <a:t>10/3/2018</a:t>
            </a:fld>
            <a:endParaRPr lang="en-GB" altLang="tr-TR"/>
          </a:p>
        </p:txBody>
      </p:sp>
      <p:sp>
        <p:nvSpPr>
          <p:cNvPr id="3" name="Footer Placeholder 2"/>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5527D510-73C7-4EDD-A43E-D46261D482F3}" type="slidenum">
              <a:rPr lang="en-GB" altLang="tr-TR"/>
              <a:pPr>
                <a:defRPr/>
              </a:pPr>
              <a:t>‹#›</a:t>
            </a:fld>
            <a:endParaRPr lang="en-GB" altLang="tr-TR"/>
          </a:p>
        </p:txBody>
      </p:sp>
    </p:spTree>
    <p:extLst>
      <p:ext uri="{BB962C8B-B14F-4D97-AF65-F5344CB8AC3E}">
        <p14:creationId xmlns:p14="http://schemas.microsoft.com/office/powerpoint/2010/main" val="97160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DAA04092-E5AF-4871-8214-B901CC87BAC5}"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016B75F6-A166-400D-A4E0-CD9A45E77F0D}" type="slidenum">
              <a:rPr lang="en-GB" altLang="tr-TR"/>
              <a:pPr>
                <a:defRPr/>
              </a:pPr>
              <a:t>‹#›</a:t>
            </a:fld>
            <a:endParaRPr lang="en-GB" altLang="tr-TR"/>
          </a:p>
        </p:txBody>
      </p:sp>
    </p:spTree>
    <p:extLst>
      <p:ext uri="{BB962C8B-B14F-4D97-AF65-F5344CB8AC3E}">
        <p14:creationId xmlns:p14="http://schemas.microsoft.com/office/powerpoint/2010/main" val="2545905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fld id="{B01942FD-F52C-4992-A87C-ECA8F26D0030}" type="datetime1">
              <a:rPr lang="en-US" altLang="tr-TR" smtClean="0"/>
              <a:t>10/3/2018</a:t>
            </a:fld>
            <a:endParaRPr lang="en-GB" altLang="tr-TR"/>
          </a:p>
        </p:txBody>
      </p:sp>
      <p:sp>
        <p:nvSpPr>
          <p:cNvPr id="6" name="Footer Placeholder 5"/>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A69AD716-2A7F-4380-BD6A-4FC707009324}" type="slidenum">
              <a:rPr lang="en-GB" altLang="tr-TR"/>
              <a:pPr>
                <a:defRPr/>
              </a:pPr>
              <a:t>‹#›</a:t>
            </a:fld>
            <a:endParaRPr lang="en-GB" altLang="tr-TR"/>
          </a:p>
        </p:txBody>
      </p:sp>
    </p:spTree>
    <p:extLst>
      <p:ext uri="{BB962C8B-B14F-4D97-AF65-F5344CB8AC3E}">
        <p14:creationId xmlns:p14="http://schemas.microsoft.com/office/powerpoint/2010/main" val="4118185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7969196D-D01A-4946-A2B2-B52C0F353CDB}"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FBF214A9-F207-4C7F-9CD6-5FED182328C0}" type="slidenum">
              <a:rPr lang="en-GB" altLang="tr-TR"/>
              <a:pPr>
                <a:defRPr/>
              </a:pPr>
              <a:t>‹#›</a:t>
            </a:fld>
            <a:endParaRPr lang="en-GB" altLang="tr-TR"/>
          </a:p>
        </p:txBody>
      </p:sp>
    </p:spTree>
    <p:extLst>
      <p:ext uri="{BB962C8B-B14F-4D97-AF65-F5344CB8AC3E}">
        <p14:creationId xmlns:p14="http://schemas.microsoft.com/office/powerpoint/2010/main" val="314045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B42BED-97D7-42A3-8896-ECB700277B81}" type="datetime1">
              <a:rPr lang="en-US" smtClean="0"/>
              <a:t>10/3/2018</a:t>
            </a:fld>
            <a:endParaRPr lang="tr-TR"/>
          </a:p>
        </p:txBody>
      </p:sp>
      <p:sp>
        <p:nvSpPr>
          <p:cNvPr id="4" name="Altbilgi Yer Tutucusu 3"/>
          <p:cNvSpPr>
            <a:spLocks noGrp="1"/>
          </p:cNvSpPr>
          <p:nvPr>
            <p:ph type="ftr" sz="quarter" idx="11"/>
          </p:nvPr>
        </p:nvSpPr>
        <p:spPr/>
        <p:txBody>
          <a:bodyPr/>
          <a:lstStyle/>
          <a:p>
            <a:r>
              <a:rPr lang="tr-TR"/>
              <a:t>Nalan Akdoğan</a:t>
            </a:r>
          </a:p>
        </p:txBody>
      </p:sp>
      <p:sp>
        <p:nvSpPr>
          <p:cNvPr id="5" name="Slayt Numarası Yer Tutucusu 4"/>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2720067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Arial" charset="0"/>
              </a:defRPr>
            </a:lvl1pPr>
          </a:lstStyle>
          <a:p>
            <a:pPr>
              <a:defRPr/>
            </a:pPr>
            <a:fld id="{8F5859D3-21E8-4EC0-8E5A-C440F35B8C3C}" type="datetime1">
              <a:rPr lang="en-US" altLang="tr-TR" smtClean="0"/>
              <a:t>10/3/2018</a:t>
            </a:fld>
            <a:endParaRPr lang="en-GB" altLang="tr-TR"/>
          </a:p>
        </p:txBody>
      </p:sp>
      <p:sp>
        <p:nvSpPr>
          <p:cNvPr id="5" name="Footer Placeholder 4"/>
          <p:cNvSpPr>
            <a:spLocks noGrp="1"/>
          </p:cNvSpPr>
          <p:nvPr>
            <p:ph type="ftr" sz="quarter" idx="11"/>
          </p:nvPr>
        </p:nvSpPr>
        <p:spPr/>
        <p:txBody>
          <a:bodyPr/>
          <a:lstStyle>
            <a:lvl1pPr>
              <a:defRPr>
                <a:latin typeface="Arial" charset="0"/>
              </a:defRPr>
            </a:lvl1pPr>
          </a:lstStyle>
          <a:p>
            <a:pPr>
              <a:defRPr/>
            </a:pPr>
            <a:r>
              <a:rPr lang="en-GB" altLang="tr-TR"/>
              <a:t>Nalan Akdoğan</a:t>
            </a:r>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18C40CF3-177E-4045-820B-1FEE6043DCC6}" type="slidenum">
              <a:rPr lang="en-GB" altLang="tr-TR"/>
              <a:pPr>
                <a:defRPr/>
              </a:pPr>
              <a:t>‹#›</a:t>
            </a:fld>
            <a:endParaRPr lang="en-GB" altLang="tr-TR"/>
          </a:p>
        </p:txBody>
      </p:sp>
    </p:spTree>
    <p:extLst>
      <p:ext uri="{BB962C8B-B14F-4D97-AF65-F5344CB8AC3E}">
        <p14:creationId xmlns:p14="http://schemas.microsoft.com/office/powerpoint/2010/main" val="477737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a:t>Asıl başlık stili için tıklatın</a:t>
            </a:r>
            <a:endParaRPr/>
          </a:p>
        </p:txBody>
      </p:sp>
      <p:sp>
        <p:nvSpPr>
          <p:cNvPr id="7" name="Rectangle 6"/>
          <p:cNvSpPr>
            <a:spLocks noGrp="1"/>
          </p:cNvSpPr>
          <p:nvPr>
            <p:ph sz="quarter" idx="13"/>
          </p:nvPr>
        </p:nvSpPr>
        <p:spPr>
          <a:xfrm>
            <a:off x="609600" y="1803400"/>
            <a:ext cx="8153400" cy="4368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Rectangle 6"/>
          <p:cNvSpPr>
            <a:spLocks noGrp="1"/>
          </p:cNvSpPr>
          <p:nvPr>
            <p:ph type="dt" sz="half" idx="14"/>
          </p:nvPr>
        </p:nvSpPr>
        <p:spPr/>
        <p:txBody>
          <a:bodyPr rtlCol="0"/>
          <a:lstStyle>
            <a:lvl1pPr fontAlgn="base">
              <a:spcBef>
                <a:spcPct val="0"/>
              </a:spcBef>
              <a:spcAft>
                <a:spcPct val="0"/>
              </a:spcAft>
              <a:defRPr>
                <a:solidFill>
                  <a:prstClr val="black">
                    <a:tint val="75000"/>
                  </a:prstClr>
                </a:solidFill>
                <a:latin typeface="Arial" pitchFamily="34" charset="0"/>
                <a:cs typeface="+mn-cs"/>
              </a:defRPr>
            </a:lvl1pPr>
            <a:extLst/>
          </a:lstStyle>
          <a:p>
            <a:pPr>
              <a:defRPr/>
            </a:pPr>
            <a:fld id="{7CCEF112-918A-48E4-BCEF-7659CD6C6885}" type="datetime1">
              <a:rPr lang="en-US" smtClean="0"/>
              <a:t>10/3/2018</a:t>
            </a:fld>
            <a:endParaRPr lang="tr-TR"/>
          </a:p>
        </p:txBody>
      </p:sp>
      <p:sp>
        <p:nvSpPr>
          <p:cNvPr id="5" name="Rectangle 7"/>
          <p:cNvSpPr>
            <a:spLocks noGrp="1"/>
          </p:cNvSpPr>
          <p:nvPr>
            <p:ph type="ftr" sz="quarter" idx="15"/>
          </p:nvPr>
        </p:nvSpPr>
        <p:spPr/>
        <p:txBody>
          <a:bodyPr/>
          <a:lstStyle>
            <a:lvl1pPr>
              <a:defRPr>
                <a:latin typeface="Arial" charset="0"/>
              </a:defRPr>
            </a:lvl1pPr>
          </a:lstStyle>
          <a:p>
            <a:pPr>
              <a:defRPr/>
            </a:pPr>
            <a:r>
              <a:rPr lang="tr-TR" altLang="tr-TR"/>
              <a:t>Nalan Akdoğan</a:t>
            </a:r>
          </a:p>
        </p:txBody>
      </p:sp>
      <p:sp>
        <p:nvSpPr>
          <p:cNvPr id="6" name="Rectangle 8"/>
          <p:cNvSpPr>
            <a:spLocks noGrp="1"/>
          </p:cNvSpPr>
          <p:nvPr>
            <p:ph type="sldNum" sz="quarter" idx="16"/>
          </p:nvPr>
        </p:nvSpPr>
        <p:spPr/>
        <p:txBody>
          <a:bodyPr/>
          <a:lstStyle>
            <a:lvl1pPr algn="ctr">
              <a:defRPr sz="1400" b="1">
                <a:solidFill>
                  <a:srgbClr val="FFFFFF"/>
                </a:solidFill>
                <a:latin typeface="Arial" charset="0"/>
              </a:defRPr>
            </a:lvl1pPr>
          </a:lstStyle>
          <a:p>
            <a:pPr>
              <a:defRPr/>
            </a:pPr>
            <a:fld id="{CF9753D0-962E-4821-836A-27673BC09EB2}" type="slidenum">
              <a:rPr lang="tr-TR" altLang="tr-TR"/>
              <a:pPr>
                <a:defRPr/>
              </a:pPr>
              <a:t>‹#›</a:t>
            </a:fld>
            <a:endParaRPr lang="tr-TR" altLang="tr-TR"/>
          </a:p>
        </p:txBody>
      </p:sp>
    </p:spTree>
    <p:extLst>
      <p:ext uri="{BB962C8B-B14F-4D97-AF65-F5344CB8AC3E}">
        <p14:creationId xmlns:p14="http://schemas.microsoft.com/office/powerpoint/2010/main" val="60109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914400" y="1600204"/>
            <a:ext cx="7772400" cy="4530725"/>
          </a:xfrm>
        </p:spPr>
        <p:txBody>
          <a:bodyPr/>
          <a:lstStyle/>
          <a:p>
            <a:pPr lvl="0"/>
            <a:endParaRPr lang="tr-TR" noProof="0"/>
          </a:p>
        </p:txBody>
      </p:sp>
      <p:sp>
        <p:nvSpPr>
          <p:cNvPr id="4" name="Rectangle 9"/>
          <p:cNvSpPr>
            <a:spLocks noGrp="1" noChangeArrowheads="1"/>
          </p:cNvSpPr>
          <p:nvPr>
            <p:ph type="dt" sz="half" idx="10"/>
          </p:nvPr>
        </p:nvSpPr>
        <p:spPr/>
        <p:txBody>
          <a:bodyPr/>
          <a:lstStyle>
            <a:lvl1pPr>
              <a:defRPr/>
            </a:lvl1pPr>
          </a:lstStyle>
          <a:p>
            <a:pPr>
              <a:defRPr/>
            </a:pPr>
            <a:fld id="{DFA89871-B2A0-4A46-A102-26A31B516948}" type="datetime1">
              <a:rPr lang="en-US" altLang="tr-TR" smtClean="0"/>
              <a:t>10/3/2018</a:t>
            </a:fld>
            <a:endParaRPr lang="en-US" altLang="tr-TR"/>
          </a:p>
        </p:txBody>
      </p:sp>
      <p:sp>
        <p:nvSpPr>
          <p:cNvPr id="5" name="Rectangle 10"/>
          <p:cNvSpPr>
            <a:spLocks noGrp="1" noChangeArrowheads="1"/>
          </p:cNvSpPr>
          <p:nvPr>
            <p:ph type="ftr" sz="quarter" idx="11"/>
          </p:nvPr>
        </p:nvSpPr>
        <p:spPr/>
        <p:txBody>
          <a:bodyPr/>
          <a:lstStyle>
            <a:lvl1pPr>
              <a:defRPr/>
            </a:lvl1pPr>
          </a:lstStyle>
          <a:p>
            <a:pPr>
              <a:defRPr/>
            </a:pPr>
            <a:r>
              <a:rPr lang="tr-TR" altLang="tr-TR"/>
              <a:t>Nalan Akdoğan</a:t>
            </a:r>
          </a:p>
        </p:txBody>
      </p:sp>
      <p:sp>
        <p:nvSpPr>
          <p:cNvPr id="6" name="Rectangle 11"/>
          <p:cNvSpPr>
            <a:spLocks noGrp="1" noChangeArrowheads="1"/>
          </p:cNvSpPr>
          <p:nvPr>
            <p:ph type="sldNum" sz="quarter" idx="12"/>
          </p:nvPr>
        </p:nvSpPr>
        <p:spPr/>
        <p:txBody>
          <a:bodyPr/>
          <a:lstStyle>
            <a:lvl1pPr>
              <a:defRPr/>
            </a:lvl1pPr>
          </a:lstStyle>
          <a:p>
            <a:pPr>
              <a:defRPr/>
            </a:pPr>
            <a:fld id="{DE7728C6-21D1-42B1-AFEC-221D521437F2}" type="slidenum">
              <a:rPr lang="tr-TR" altLang="tr-TR"/>
              <a:pPr>
                <a:defRPr/>
              </a:pPr>
              <a:t>‹#›</a:t>
            </a:fld>
            <a:endParaRPr lang="tr-TR" altLang="tr-TR"/>
          </a:p>
        </p:txBody>
      </p:sp>
    </p:spTree>
    <p:extLst>
      <p:ext uri="{BB962C8B-B14F-4D97-AF65-F5344CB8AC3E}">
        <p14:creationId xmlns:p14="http://schemas.microsoft.com/office/powerpoint/2010/main" val="39515945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76258F5F-B18F-4E2E-B79B-E156588D6361}"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pPr>
              <a:defRPr/>
            </a:pPr>
            <a:fld id="{7A1510D2-0F49-441E-8402-862F6756283F}" type="slidenum">
              <a:rPr lang="tr-TR" altLang="tr-TR"/>
              <a:pPr>
                <a:defRPr/>
              </a:pPr>
              <a:t>‹#›</a:t>
            </a:fld>
            <a:endParaRPr lang="tr-TR" altLang="tr-TR"/>
          </a:p>
        </p:txBody>
      </p:sp>
    </p:spTree>
    <p:extLst>
      <p:ext uri="{BB962C8B-B14F-4D97-AF65-F5344CB8AC3E}">
        <p14:creationId xmlns:p14="http://schemas.microsoft.com/office/powerpoint/2010/main" val="781006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945B7CDF-419F-4AD0-9B03-0D178339A07B}"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pPr>
              <a:defRPr/>
            </a:pPr>
            <a:fld id="{C08E8A7A-DA8E-42D0-A7C0-59E306F1F43D}" type="slidenum">
              <a:rPr lang="tr-TR" altLang="tr-TR"/>
              <a:pPr>
                <a:defRPr/>
              </a:pPr>
              <a:t>‹#›</a:t>
            </a:fld>
            <a:endParaRPr lang="tr-TR" altLang="tr-TR"/>
          </a:p>
        </p:txBody>
      </p:sp>
    </p:spTree>
    <p:extLst>
      <p:ext uri="{BB962C8B-B14F-4D97-AF65-F5344CB8AC3E}">
        <p14:creationId xmlns:p14="http://schemas.microsoft.com/office/powerpoint/2010/main" val="4029065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5633ED9-583D-41FA-995E-342FA625BA6D}"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pPr>
              <a:defRPr/>
            </a:pPr>
            <a:fld id="{F9F95A3D-48DF-4D5C-A3B2-C304BBCE8939}" type="slidenum">
              <a:rPr lang="tr-TR" altLang="tr-TR"/>
              <a:pPr>
                <a:defRPr/>
              </a:pPr>
              <a:t>‹#›</a:t>
            </a:fld>
            <a:endParaRPr lang="tr-TR" altLang="tr-TR"/>
          </a:p>
        </p:txBody>
      </p:sp>
    </p:spTree>
    <p:extLst>
      <p:ext uri="{BB962C8B-B14F-4D97-AF65-F5344CB8AC3E}">
        <p14:creationId xmlns:p14="http://schemas.microsoft.com/office/powerpoint/2010/main" val="92186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C5DE43E0-EC37-44D3-B814-06C8650C7029}"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pPr>
              <a:defRPr/>
            </a:pPr>
            <a:fld id="{BED14580-AE84-4A15-9F2B-9ACB016A27A9}" type="slidenum">
              <a:rPr lang="tr-TR" altLang="tr-TR"/>
              <a:pPr>
                <a:defRPr/>
              </a:pPr>
              <a:t>‹#›</a:t>
            </a:fld>
            <a:endParaRPr lang="tr-TR" altLang="tr-TR"/>
          </a:p>
        </p:txBody>
      </p:sp>
    </p:spTree>
    <p:extLst>
      <p:ext uri="{BB962C8B-B14F-4D97-AF65-F5344CB8AC3E}">
        <p14:creationId xmlns:p14="http://schemas.microsoft.com/office/powerpoint/2010/main" val="682702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F1EB3342-1C0A-4E22-9F5B-62DA6A3D440E}" type="datetime1">
              <a:rPr lang="en-US" altLang="tr-TR" smtClean="0"/>
              <a:t>10/3/2018</a:t>
            </a:fld>
            <a:endParaRPr lang="tr-TR" altLang="tr-TR"/>
          </a:p>
        </p:txBody>
      </p:sp>
      <p:sp>
        <p:nvSpPr>
          <p:cNvPr id="8"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9" name="Slayt Numarası Yer Tutucusu 5"/>
          <p:cNvSpPr>
            <a:spLocks noGrp="1"/>
          </p:cNvSpPr>
          <p:nvPr>
            <p:ph type="sldNum" sz="quarter" idx="12"/>
          </p:nvPr>
        </p:nvSpPr>
        <p:spPr/>
        <p:txBody>
          <a:bodyPr/>
          <a:lstStyle>
            <a:lvl1pPr>
              <a:defRPr/>
            </a:lvl1pPr>
          </a:lstStyle>
          <a:p>
            <a:pPr>
              <a:defRPr/>
            </a:pPr>
            <a:fld id="{DA6B79E5-72BB-46C2-B895-8B4DBC279642}" type="slidenum">
              <a:rPr lang="tr-TR" altLang="tr-TR"/>
              <a:pPr>
                <a:defRPr/>
              </a:pPr>
              <a:t>‹#›</a:t>
            </a:fld>
            <a:endParaRPr lang="tr-TR" altLang="tr-TR"/>
          </a:p>
        </p:txBody>
      </p:sp>
    </p:spTree>
    <p:extLst>
      <p:ext uri="{BB962C8B-B14F-4D97-AF65-F5344CB8AC3E}">
        <p14:creationId xmlns:p14="http://schemas.microsoft.com/office/powerpoint/2010/main" val="3681180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6C20F786-DE14-4071-A1A4-184B682495DA}" type="datetime1">
              <a:rPr lang="en-US" altLang="tr-TR" smtClean="0"/>
              <a:t>10/3/2018</a:t>
            </a:fld>
            <a:endParaRPr lang="tr-TR" altLang="tr-TR"/>
          </a:p>
        </p:txBody>
      </p:sp>
      <p:sp>
        <p:nvSpPr>
          <p:cNvPr id="4"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5" name="Slayt Numarası Yer Tutucusu 5"/>
          <p:cNvSpPr>
            <a:spLocks noGrp="1"/>
          </p:cNvSpPr>
          <p:nvPr>
            <p:ph type="sldNum" sz="quarter" idx="12"/>
          </p:nvPr>
        </p:nvSpPr>
        <p:spPr/>
        <p:txBody>
          <a:bodyPr/>
          <a:lstStyle>
            <a:lvl1pPr>
              <a:defRPr/>
            </a:lvl1pPr>
          </a:lstStyle>
          <a:p>
            <a:pPr>
              <a:defRPr/>
            </a:pPr>
            <a:fld id="{783500CB-D46C-48C7-8FE7-10C7F5D4FC0C}" type="slidenum">
              <a:rPr lang="tr-TR" altLang="tr-TR"/>
              <a:pPr>
                <a:defRPr/>
              </a:pPr>
              <a:t>‹#›</a:t>
            </a:fld>
            <a:endParaRPr lang="tr-TR" altLang="tr-TR"/>
          </a:p>
        </p:txBody>
      </p:sp>
    </p:spTree>
    <p:extLst>
      <p:ext uri="{BB962C8B-B14F-4D97-AF65-F5344CB8AC3E}">
        <p14:creationId xmlns:p14="http://schemas.microsoft.com/office/powerpoint/2010/main" val="2367174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A9CD077-0E3E-4292-AB98-FAAFE1094B21}" type="datetime1">
              <a:rPr lang="en-US" altLang="tr-TR" smtClean="0"/>
              <a:t>10/3/2018</a:t>
            </a:fld>
            <a:endParaRPr lang="tr-TR" altLang="tr-TR"/>
          </a:p>
        </p:txBody>
      </p:sp>
      <p:sp>
        <p:nvSpPr>
          <p:cNvPr id="3"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4" name="Slayt Numarası Yer Tutucusu 5"/>
          <p:cNvSpPr>
            <a:spLocks noGrp="1"/>
          </p:cNvSpPr>
          <p:nvPr>
            <p:ph type="sldNum" sz="quarter" idx="12"/>
          </p:nvPr>
        </p:nvSpPr>
        <p:spPr/>
        <p:txBody>
          <a:bodyPr/>
          <a:lstStyle>
            <a:lvl1pPr>
              <a:defRPr/>
            </a:lvl1pPr>
          </a:lstStyle>
          <a:p>
            <a:pPr>
              <a:defRPr/>
            </a:pPr>
            <a:fld id="{5EE52FBA-BF54-4A5B-9473-9CBA91FAEC0A}" type="slidenum">
              <a:rPr lang="tr-TR" altLang="tr-TR"/>
              <a:pPr>
                <a:defRPr/>
              </a:pPr>
              <a:t>‹#›</a:t>
            </a:fld>
            <a:endParaRPr lang="tr-TR" altLang="tr-TR"/>
          </a:p>
        </p:txBody>
      </p:sp>
    </p:spTree>
    <p:extLst>
      <p:ext uri="{BB962C8B-B14F-4D97-AF65-F5344CB8AC3E}">
        <p14:creationId xmlns:p14="http://schemas.microsoft.com/office/powerpoint/2010/main" val="102087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6B408F0-1896-4482-B45B-9A076B40A789}" type="datetime1">
              <a:rPr lang="en-US" smtClean="0"/>
              <a:t>10/3/2018</a:t>
            </a:fld>
            <a:endParaRPr lang="tr-TR"/>
          </a:p>
        </p:txBody>
      </p:sp>
      <p:sp>
        <p:nvSpPr>
          <p:cNvPr id="3" name="Altbilgi Yer Tutucusu 2"/>
          <p:cNvSpPr>
            <a:spLocks noGrp="1"/>
          </p:cNvSpPr>
          <p:nvPr>
            <p:ph type="ftr" sz="quarter" idx="11"/>
          </p:nvPr>
        </p:nvSpPr>
        <p:spPr/>
        <p:txBody>
          <a:bodyPr/>
          <a:lstStyle/>
          <a:p>
            <a:r>
              <a:rPr lang="tr-TR"/>
              <a:t>Nalan Akdoğan</a:t>
            </a:r>
          </a:p>
        </p:txBody>
      </p:sp>
      <p:sp>
        <p:nvSpPr>
          <p:cNvPr id="4" name="Slayt Numarası Yer Tutucusu 3"/>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4102051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188E6B4-294E-47EA-8A2E-9D6C8A80EBCF}"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pPr>
              <a:defRPr/>
            </a:pPr>
            <a:fld id="{DE3B0D16-39AB-4D5B-9758-26571629B584}" type="slidenum">
              <a:rPr lang="tr-TR" altLang="tr-TR"/>
              <a:pPr>
                <a:defRPr/>
              </a:pPr>
              <a:t>‹#›</a:t>
            </a:fld>
            <a:endParaRPr lang="tr-TR" altLang="tr-TR"/>
          </a:p>
        </p:txBody>
      </p:sp>
    </p:spTree>
    <p:extLst>
      <p:ext uri="{BB962C8B-B14F-4D97-AF65-F5344CB8AC3E}">
        <p14:creationId xmlns:p14="http://schemas.microsoft.com/office/powerpoint/2010/main" val="35157371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79F9B46A-7C22-4B45-9AD9-10F76C866DBA}" type="datetime1">
              <a:rPr lang="en-US" altLang="tr-TR" smtClean="0"/>
              <a:t>10/3/2018</a:t>
            </a:fld>
            <a:endParaRPr lang="tr-TR" altLang="tr-TR"/>
          </a:p>
        </p:txBody>
      </p:sp>
      <p:sp>
        <p:nvSpPr>
          <p:cNvPr id="6"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7" name="Slayt Numarası Yer Tutucusu 5"/>
          <p:cNvSpPr>
            <a:spLocks noGrp="1"/>
          </p:cNvSpPr>
          <p:nvPr>
            <p:ph type="sldNum" sz="quarter" idx="12"/>
          </p:nvPr>
        </p:nvSpPr>
        <p:spPr/>
        <p:txBody>
          <a:bodyPr/>
          <a:lstStyle>
            <a:lvl1pPr>
              <a:defRPr/>
            </a:lvl1pPr>
          </a:lstStyle>
          <a:p>
            <a:pPr>
              <a:defRPr/>
            </a:pPr>
            <a:fld id="{76DB8647-39C4-4A24-993C-AE43C44EE0C9}" type="slidenum">
              <a:rPr lang="tr-TR" altLang="tr-TR"/>
              <a:pPr>
                <a:defRPr/>
              </a:pPr>
              <a:t>‹#›</a:t>
            </a:fld>
            <a:endParaRPr lang="tr-TR" altLang="tr-TR"/>
          </a:p>
        </p:txBody>
      </p:sp>
    </p:spTree>
    <p:extLst>
      <p:ext uri="{BB962C8B-B14F-4D97-AF65-F5344CB8AC3E}">
        <p14:creationId xmlns:p14="http://schemas.microsoft.com/office/powerpoint/2010/main" val="28143030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F024A755-FC4A-48EF-B730-E42A3ECE020C}"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pPr>
              <a:defRPr/>
            </a:pPr>
            <a:fld id="{E4C79847-1FAE-422F-AB77-1567B792A5B4}" type="slidenum">
              <a:rPr lang="tr-TR" altLang="tr-TR"/>
              <a:pPr>
                <a:defRPr/>
              </a:pPr>
              <a:t>‹#›</a:t>
            </a:fld>
            <a:endParaRPr lang="tr-TR" altLang="tr-TR"/>
          </a:p>
        </p:txBody>
      </p:sp>
    </p:spTree>
    <p:extLst>
      <p:ext uri="{BB962C8B-B14F-4D97-AF65-F5344CB8AC3E}">
        <p14:creationId xmlns:p14="http://schemas.microsoft.com/office/powerpoint/2010/main" val="1163623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DAAE8F36-FE56-427E-B2CE-82416E13A8B7}" type="datetime1">
              <a:rPr lang="en-US" altLang="tr-TR" smtClean="0"/>
              <a:t>10/3/2018</a:t>
            </a:fld>
            <a:endParaRPr lang="tr-TR" altLang="tr-TR"/>
          </a:p>
        </p:txBody>
      </p:sp>
      <p:sp>
        <p:nvSpPr>
          <p:cNvPr id="5" name="Altbilgi Yer Tutucusu 4"/>
          <p:cNvSpPr>
            <a:spLocks noGrp="1"/>
          </p:cNvSpPr>
          <p:nvPr>
            <p:ph type="ftr" sz="quarter" idx="11"/>
          </p:nvPr>
        </p:nvSpPr>
        <p:spPr/>
        <p:txBody>
          <a:bodyPr/>
          <a:lstStyle>
            <a:lvl1pPr>
              <a:defRPr/>
            </a:lvl1pPr>
          </a:lstStyle>
          <a:p>
            <a:pPr>
              <a:defRPr/>
            </a:pPr>
            <a:r>
              <a:rPr lang="en-US" altLang="tr-TR"/>
              <a:t>Nalan Akdoğan</a:t>
            </a:r>
          </a:p>
        </p:txBody>
      </p:sp>
      <p:sp>
        <p:nvSpPr>
          <p:cNvPr id="6" name="Slayt Numarası Yer Tutucusu 5"/>
          <p:cNvSpPr>
            <a:spLocks noGrp="1"/>
          </p:cNvSpPr>
          <p:nvPr>
            <p:ph type="sldNum" sz="quarter" idx="12"/>
          </p:nvPr>
        </p:nvSpPr>
        <p:spPr/>
        <p:txBody>
          <a:bodyPr/>
          <a:lstStyle>
            <a:lvl1pPr>
              <a:defRPr/>
            </a:lvl1pPr>
          </a:lstStyle>
          <a:p>
            <a:pPr>
              <a:defRPr/>
            </a:pPr>
            <a:fld id="{580D4283-6685-4B78-B136-B2A9B6920E18}" type="slidenum">
              <a:rPr lang="tr-TR" altLang="tr-TR"/>
              <a:pPr>
                <a:defRPr/>
              </a:pPr>
              <a:t>‹#›</a:t>
            </a:fld>
            <a:endParaRPr lang="tr-TR" altLang="tr-TR"/>
          </a:p>
        </p:txBody>
      </p:sp>
    </p:spTree>
    <p:extLst>
      <p:ext uri="{BB962C8B-B14F-4D97-AF65-F5344CB8AC3E}">
        <p14:creationId xmlns:p14="http://schemas.microsoft.com/office/powerpoint/2010/main" val="959875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7813"/>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914400" y="1600204"/>
            <a:ext cx="7772400" cy="4530725"/>
          </a:xfrm>
        </p:spPr>
        <p:txBody>
          <a:bodyPr/>
          <a:lstStyle/>
          <a:p>
            <a:pPr lvl="0"/>
            <a:endParaRPr lang="tr-TR" noProof="0"/>
          </a:p>
        </p:txBody>
      </p:sp>
      <p:sp>
        <p:nvSpPr>
          <p:cNvPr id="4" name="Rectangle 9"/>
          <p:cNvSpPr>
            <a:spLocks noGrp="1" noChangeArrowheads="1"/>
          </p:cNvSpPr>
          <p:nvPr>
            <p:ph type="dt" sz="half" idx="10"/>
          </p:nvPr>
        </p:nvSpPr>
        <p:spPr/>
        <p:txBody>
          <a:bodyPr/>
          <a:lstStyle>
            <a:lvl1pPr>
              <a:defRPr/>
            </a:lvl1pPr>
          </a:lstStyle>
          <a:p>
            <a:pPr>
              <a:defRPr/>
            </a:pPr>
            <a:fld id="{66C3B8D4-98A5-4791-BCD6-BFFD97CC5EDD}" type="datetime1">
              <a:rPr lang="en-US" altLang="tr-TR" smtClean="0"/>
              <a:t>10/3/2018</a:t>
            </a:fld>
            <a:endParaRPr lang="en-US" altLang="tr-TR"/>
          </a:p>
        </p:txBody>
      </p:sp>
      <p:sp>
        <p:nvSpPr>
          <p:cNvPr id="5" name="Rectangle 10"/>
          <p:cNvSpPr>
            <a:spLocks noGrp="1" noChangeArrowheads="1"/>
          </p:cNvSpPr>
          <p:nvPr>
            <p:ph type="ftr" sz="quarter" idx="11"/>
          </p:nvPr>
        </p:nvSpPr>
        <p:spPr/>
        <p:txBody>
          <a:bodyPr/>
          <a:lstStyle>
            <a:lvl1pPr>
              <a:defRPr/>
            </a:lvl1pPr>
          </a:lstStyle>
          <a:p>
            <a:pPr>
              <a:defRPr/>
            </a:pPr>
            <a:r>
              <a:rPr lang="tr-TR" altLang="tr-TR"/>
              <a:t>Nalan Akdoğan</a:t>
            </a:r>
          </a:p>
        </p:txBody>
      </p:sp>
      <p:sp>
        <p:nvSpPr>
          <p:cNvPr id="6" name="Rectangle 11"/>
          <p:cNvSpPr>
            <a:spLocks noGrp="1" noChangeArrowheads="1"/>
          </p:cNvSpPr>
          <p:nvPr>
            <p:ph type="sldNum" sz="quarter" idx="12"/>
          </p:nvPr>
        </p:nvSpPr>
        <p:spPr/>
        <p:txBody>
          <a:bodyPr/>
          <a:lstStyle>
            <a:lvl1pPr>
              <a:defRPr/>
            </a:lvl1pPr>
          </a:lstStyle>
          <a:p>
            <a:pPr>
              <a:defRPr/>
            </a:pPr>
            <a:fld id="{3D57D65D-C5B2-4665-92FE-600FD4F1A965}" type="slidenum">
              <a:rPr lang="tr-TR" altLang="tr-TR"/>
              <a:pPr>
                <a:defRPr/>
              </a:pPr>
              <a:t>‹#›</a:t>
            </a:fld>
            <a:endParaRPr lang="tr-TR" altLang="tr-TR"/>
          </a:p>
        </p:txBody>
      </p:sp>
    </p:spTree>
    <p:extLst>
      <p:ext uri="{BB962C8B-B14F-4D97-AF65-F5344CB8AC3E}">
        <p14:creationId xmlns:p14="http://schemas.microsoft.com/office/powerpoint/2010/main" val="3706287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55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431072C-CFD9-406C-BBAF-AF24B1C1B78C}"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1458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C9D6F6D-DFD4-47F7-9CFC-C1CCFA1C133E}"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5696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703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7368298-A7DB-4777-8B71-B7591AAC68AE}"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2361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6A14173-5683-4E89-BD42-CF1AC48FEE73}"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83795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8697F6D-7106-48FA-8492-0E336FAC4161}" type="datetime1">
              <a:rPr lang="en-US" smtClean="0">
                <a:solidFill>
                  <a:prstClr val="black">
                    <a:tint val="75000"/>
                  </a:prstClr>
                </a:solidFill>
              </a:rPr>
              <a:t>10/3/2018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Nalan Akdoğan</a:t>
            </a:r>
          </a:p>
        </p:txBody>
      </p:sp>
      <p:sp>
        <p:nvSpPr>
          <p:cNvPr id="9" name="Slayt Numarası Yer Tutucusu 8"/>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879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CDC03E0-7E7A-40DC-928B-E51EE891EE95}" type="datetime1">
              <a:rPr lang="en-US" smtClean="0"/>
              <a:t>10/3/2018</a:t>
            </a:fld>
            <a:endParaRPr lang="tr-TR"/>
          </a:p>
        </p:txBody>
      </p:sp>
      <p:sp>
        <p:nvSpPr>
          <p:cNvPr id="6" name="Altbilgi Yer Tutucusu 5"/>
          <p:cNvSpPr>
            <a:spLocks noGrp="1"/>
          </p:cNvSpPr>
          <p:nvPr>
            <p:ph type="ftr" sz="quarter" idx="11"/>
          </p:nvPr>
        </p:nvSpPr>
        <p:spPr/>
        <p:txBody>
          <a:bodyPr/>
          <a:lstStyle/>
          <a:p>
            <a:r>
              <a:rPr lang="tr-TR"/>
              <a:t>Nalan Akdoğan</a:t>
            </a:r>
          </a:p>
        </p:txBody>
      </p:sp>
      <p:sp>
        <p:nvSpPr>
          <p:cNvPr id="7" name="Slayt Numarası Yer Tutucusu 6"/>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3804041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5E0EF45-53C3-4D14-8719-7345D33162BF}" type="datetime1">
              <a:rPr lang="en-US" smtClean="0">
                <a:solidFill>
                  <a:prstClr val="black">
                    <a:tint val="75000"/>
                  </a:prstClr>
                </a:solidFill>
              </a:rPr>
              <a:t>10/3/2018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Nalan Akdoğan</a:t>
            </a:r>
          </a:p>
        </p:txBody>
      </p:sp>
      <p:sp>
        <p:nvSpPr>
          <p:cNvPr id="5" name="Slayt Numarası Yer Tutucusu 4"/>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82635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4C8196-1986-4E95-B751-4C0EB7619DC7}" type="datetime1">
              <a:rPr lang="en-US" smtClean="0">
                <a:solidFill>
                  <a:prstClr val="black">
                    <a:tint val="75000"/>
                  </a:prstClr>
                </a:solidFill>
              </a:rPr>
              <a:t>10/3/2018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Nalan Akdoğan</a:t>
            </a:r>
          </a:p>
        </p:txBody>
      </p:sp>
      <p:sp>
        <p:nvSpPr>
          <p:cNvPr id="4" name="Slayt Numarası Yer Tutucusu 3"/>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31193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64A9190-7EFE-453C-B16F-BA67326C57C7}"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24081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82B5ED6-8469-4212-8938-C74D9592D809}"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48657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127D20A-A4C7-4CC4-9328-15C1AB75615E}"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966407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76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76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A0F6095-0837-4868-B74A-19579AB1D8DC}"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453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8A7FCF3-BDA2-422E-A77B-13F638B81BC2}"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15565954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55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375DD05-4834-475F-B79D-096839CCF8BC}"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1685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C121417-39C3-4215-8F5E-063679944B9E}"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492936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703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9CF5364-BA60-40F8-B939-5B90ADCDB5AD}"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62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D277A81-73E6-40D4-8889-AD661B9A3BAA}" type="datetime1">
              <a:rPr lang="en-US" smtClean="0"/>
              <a:t>10/3/2018</a:t>
            </a:fld>
            <a:endParaRPr lang="tr-TR"/>
          </a:p>
        </p:txBody>
      </p:sp>
      <p:sp>
        <p:nvSpPr>
          <p:cNvPr id="6" name="Altbilgi Yer Tutucusu 5"/>
          <p:cNvSpPr>
            <a:spLocks noGrp="1"/>
          </p:cNvSpPr>
          <p:nvPr>
            <p:ph type="ftr" sz="quarter" idx="11"/>
          </p:nvPr>
        </p:nvSpPr>
        <p:spPr/>
        <p:txBody>
          <a:bodyPr/>
          <a:lstStyle/>
          <a:p>
            <a:r>
              <a:rPr lang="tr-TR"/>
              <a:t>Nalan Akdoğan</a:t>
            </a:r>
          </a:p>
        </p:txBody>
      </p:sp>
      <p:sp>
        <p:nvSpPr>
          <p:cNvPr id="7" name="Slayt Numarası Yer Tutucusu 6"/>
          <p:cNvSpPr>
            <a:spLocks noGrp="1"/>
          </p:cNvSpPr>
          <p:nvPr>
            <p:ph type="sldNum" sz="quarter" idx="12"/>
          </p:nvPr>
        </p:nvSpPr>
        <p:spPr/>
        <p:txBody>
          <a:bodyPr/>
          <a:lstStyle/>
          <a:p>
            <a:fld id="{723DCB1C-721E-4590-8576-D229A3BD565A}" type="slidenum">
              <a:rPr lang="tr-TR" smtClean="0"/>
              <a:t>‹#›</a:t>
            </a:fld>
            <a:endParaRPr lang="tr-TR"/>
          </a:p>
        </p:txBody>
      </p:sp>
    </p:spTree>
    <p:extLst>
      <p:ext uri="{BB962C8B-B14F-4D97-AF65-F5344CB8AC3E}">
        <p14:creationId xmlns:p14="http://schemas.microsoft.com/office/powerpoint/2010/main" val="3472154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AC75D44-A78F-4562-9637-3549DD8FD83F}"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26984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9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9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E75ECA7-4550-46BC-B13D-71C0DCB4DE55}" type="datetime1">
              <a:rPr lang="en-US" smtClean="0">
                <a:solidFill>
                  <a:prstClr val="black">
                    <a:tint val="75000"/>
                  </a:prstClr>
                </a:solidFill>
              </a:rPr>
              <a:t>10/3/2018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Nalan Akdoğan</a:t>
            </a:r>
          </a:p>
        </p:txBody>
      </p:sp>
      <p:sp>
        <p:nvSpPr>
          <p:cNvPr id="9" name="Slayt Numarası Yer Tutucusu 8"/>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93589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EC198E-D2AE-4CFB-93B5-697E8709D22D}" type="datetime1">
              <a:rPr lang="en-US" smtClean="0">
                <a:solidFill>
                  <a:prstClr val="black">
                    <a:tint val="75000"/>
                  </a:prstClr>
                </a:solidFill>
              </a:rPr>
              <a:t>10/3/2018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Nalan Akdoğan</a:t>
            </a:r>
          </a:p>
        </p:txBody>
      </p:sp>
      <p:sp>
        <p:nvSpPr>
          <p:cNvPr id="5" name="Slayt Numarası Yer Tutucusu 4"/>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3773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9D4B31-0AB5-4591-850E-8A3F4BA9CEEC}" type="datetime1">
              <a:rPr lang="en-US" smtClean="0">
                <a:solidFill>
                  <a:prstClr val="black">
                    <a:tint val="75000"/>
                  </a:prstClr>
                </a:solidFill>
              </a:rPr>
              <a:t>10/3/2018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Nalan Akdoğan</a:t>
            </a:r>
          </a:p>
        </p:txBody>
      </p:sp>
      <p:sp>
        <p:nvSpPr>
          <p:cNvPr id="4" name="Slayt Numarası Yer Tutucusu 3"/>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96204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1B8A9C5-D22F-4305-AC94-5C85E535C2F8}"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66620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7F84779-C03D-4FB3-A2F4-9000B12DBAEB}" type="datetime1">
              <a:rPr lang="en-US" smtClean="0">
                <a:solidFill>
                  <a:prstClr val="black">
                    <a:tint val="75000"/>
                  </a:prstClr>
                </a:solidFill>
              </a:rPr>
              <a:t>10/3/2018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Nalan Akdoğan</a:t>
            </a:r>
          </a:p>
        </p:txBody>
      </p:sp>
      <p:sp>
        <p:nvSpPr>
          <p:cNvPr id="7" name="Slayt Numarası Yer Tutucusu 6"/>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13149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CDADF4-2A8A-4DD6-87D1-130777135656}"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7716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76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76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0681AC0-AA02-457B-A819-3F4885AA00E1}"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26887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041D9DF-394F-4D01-8A80-1B6BBC218E41}" type="datetime1">
              <a:rPr lang="en-US" smtClean="0">
                <a:solidFill>
                  <a:srgbClr val="000000"/>
                </a:solidFill>
              </a:rPr>
              <a:t>10/3/2018</a:t>
            </a:fld>
            <a:endParaRPr lang="en-US">
              <a:solidFill>
                <a:srgbClr val="000000"/>
              </a:solidFill>
            </a:endParaRPr>
          </a:p>
        </p:txBody>
      </p:sp>
    </p:spTree>
    <p:extLst>
      <p:ext uri="{BB962C8B-B14F-4D97-AF65-F5344CB8AC3E}">
        <p14:creationId xmlns:p14="http://schemas.microsoft.com/office/powerpoint/2010/main" val="3882309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55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A63CD11-F8B2-422B-B721-6600BA3458B6}"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Nalan Akdoğan</a:t>
            </a:r>
          </a:p>
        </p:txBody>
      </p:sp>
      <p:sp>
        <p:nvSpPr>
          <p:cNvPr id="6" name="Slayt Numarası Yer Tutucusu 5"/>
          <p:cNvSpPr>
            <a:spLocks noGrp="1"/>
          </p:cNvSpPr>
          <p:nvPr>
            <p:ph type="sldNum" sz="quarter" idx="12"/>
          </p:nvPr>
        </p:nvSpPr>
        <p:spPr/>
        <p:txBody>
          <a:body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405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14F60-89E2-454F-97D0-FA83F8905852}" type="datetime1">
              <a:rPr lang="en-US" smtClean="0"/>
              <a:t>10/3/2018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Nalan Akdoğan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CB1C-721E-4590-8576-D229A3BD565A}" type="slidenum">
              <a:rPr lang="tr-TR" smtClean="0"/>
              <a:t>‹#›</a:t>
            </a:fld>
            <a:endParaRPr lang="tr-TR"/>
          </a:p>
        </p:txBody>
      </p:sp>
    </p:spTree>
    <p:extLst>
      <p:ext uri="{BB962C8B-B14F-4D97-AF65-F5344CB8AC3E}">
        <p14:creationId xmlns:p14="http://schemas.microsoft.com/office/powerpoint/2010/main" val="312953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38" y="685800"/>
            <a:ext cx="8077201" cy="914400"/>
          </a:xfrm>
          <a:prstGeom prst="rect">
            <a:avLst/>
          </a:prstGeom>
        </p:spPr>
        <p:txBody>
          <a:bodyPr vert="horz" lIns="0" tIns="0" rIns="0" bIns="0" rtlCol="0" anchor="t" anchorCtr="0">
            <a:noAutofit/>
          </a:bodyPr>
          <a:lstStyle/>
          <a:p>
            <a:r>
              <a:rPr lang="en-GB" noProof="0"/>
              <a:t>Click to edit</a:t>
            </a:r>
            <a:br>
              <a:rPr lang="en-GB" noProof="0"/>
            </a:br>
            <a:r>
              <a:rPr lang="en-GB" noProof="0"/>
              <a:t>Master title style</a:t>
            </a:r>
          </a:p>
        </p:txBody>
      </p:sp>
      <p:sp>
        <p:nvSpPr>
          <p:cNvPr id="3" name="Text Placeholder 2"/>
          <p:cNvSpPr>
            <a:spLocks noGrp="1"/>
          </p:cNvSpPr>
          <p:nvPr>
            <p:ph type="body" idx="1"/>
          </p:nvPr>
        </p:nvSpPr>
        <p:spPr>
          <a:xfrm>
            <a:off x="533439" y="1752600"/>
            <a:ext cx="8077199" cy="44196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51C5CDB8-9B33-400E-9380-5CD3F7758CF3}" type="datetime1">
              <a:rPr lang="en-US" smtClean="0">
                <a:solidFill>
                  <a:srgbClr val="000000"/>
                </a:solidFill>
              </a:rPr>
              <a:t>10/3/2018</a:t>
            </a:fld>
            <a:endParaRPr lang="en-US">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Tree>
    <p:extLst>
      <p:ext uri="{BB962C8B-B14F-4D97-AF65-F5344CB8AC3E}">
        <p14:creationId xmlns:p14="http://schemas.microsoft.com/office/powerpoint/2010/main" val="36062094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sldNum="0"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38" y="685800"/>
            <a:ext cx="8077201" cy="914400"/>
          </a:xfrm>
          <a:prstGeom prst="rect">
            <a:avLst/>
          </a:prstGeom>
        </p:spPr>
        <p:txBody>
          <a:bodyPr vert="horz" lIns="0" tIns="0" rIns="0" bIns="0" rtlCol="0" anchor="t" anchorCtr="0">
            <a:noAutofit/>
          </a:bodyPr>
          <a:lstStyle/>
          <a:p>
            <a:r>
              <a:rPr lang="en-GB" noProof="0"/>
              <a:t>Click to edit</a:t>
            </a:r>
            <a:br>
              <a:rPr lang="en-GB" noProof="0"/>
            </a:br>
            <a:r>
              <a:rPr lang="en-GB" noProof="0"/>
              <a:t>Master title style</a:t>
            </a:r>
          </a:p>
        </p:txBody>
      </p:sp>
      <p:sp>
        <p:nvSpPr>
          <p:cNvPr id="3" name="Text Placeholder 2"/>
          <p:cNvSpPr>
            <a:spLocks noGrp="1"/>
          </p:cNvSpPr>
          <p:nvPr>
            <p:ph type="body" idx="1"/>
          </p:nvPr>
        </p:nvSpPr>
        <p:spPr>
          <a:xfrm>
            <a:off x="533439" y="1752600"/>
            <a:ext cx="8077199" cy="44196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16C0488-217C-405E-84A7-2C6B75A710C1}" type="slidenum">
              <a:rPr lang="en-US" smtClean="0">
                <a:solidFill>
                  <a:srgbClr val="000000"/>
                </a:solidFill>
              </a:rPr>
              <a:pPr/>
              <a:t>‹#›</a:t>
            </a:fld>
            <a:endParaRPr lang="en-US">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A58DE5BB-3D19-47A4-A0F5-4A0DA55F8C55}" type="datetime1">
              <a:rPr lang="en-US" smtClean="0">
                <a:solidFill>
                  <a:srgbClr val="000000"/>
                </a:solidFill>
              </a:rPr>
              <a:t>10/3/2018</a:t>
            </a:fld>
            <a:endParaRPr lang="en-US">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a:solidFill>
                  <a:srgbClr val="000000"/>
                </a:solidFill>
              </a:rPr>
              <a:t>Nalan Akdoğan</a:t>
            </a:r>
          </a:p>
        </p:txBody>
      </p:sp>
    </p:spTree>
    <p:extLst>
      <p:ext uri="{BB962C8B-B14F-4D97-AF65-F5344CB8AC3E}">
        <p14:creationId xmlns:p14="http://schemas.microsoft.com/office/powerpoint/2010/main" val="120213540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Lst>
  <p:hf sldNum="0" hdr="0" dt="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7171"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F7CE5E2E-98CB-4CBE-A6F1-8CC0596767E4}" type="datetime1">
              <a:rPr lang="en-US" altLang="tr-TR" smtClean="0"/>
              <a:t>10/3/2018</a:t>
            </a:fld>
            <a:endParaRPr lang="tr-TR" alt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r>
              <a:rPr lang="en-US" altLang="tr-TR"/>
              <a:t>Nalan Akdoğan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523DC60C-44F1-4846-9866-59FDA65BC52E}" type="slidenum">
              <a:rPr lang="tr-TR" altLang="tr-TR" smtClean="0"/>
              <a:pPr fontAlgn="base">
                <a:spcBef>
                  <a:spcPct val="0"/>
                </a:spcBef>
                <a:spcAft>
                  <a:spcPct val="0"/>
                </a:spcAft>
              </a:pPr>
              <a:t>‹#›</a:t>
            </a:fld>
            <a:endParaRPr lang="tr-TR" altLang="tr-TR"/>
          </a:p>
        </p:txBody>
      </p:sp>
    </p:spTree>
    <p:extLst>
      <p:ext uri="{BB962C8B-B14F-4D97-AF65-F5344CB8AC3E}">
        <p14:creationId xmlns:p14="http://schemas.microsoft.com/office/powerpoint/2010/main" val="110998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en-GB" altLang="tr-T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en-GB" altLang="tr-T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9D1A5D8E-633B-4731-9865-05CA54EE56B5}" type="datetime1">
              <a:rPr lang="en-US" altLang="tr-TR" smtClean="0">
                <a:cs typeface="Arial" charset="0"/>
              </a:rPr>
              <a:t>10/3/2018</a:t>
            </a:fld>
            <a:endParaRPr lang="en-GB" altLang="tr-TR">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fontAlgn="base">
              <a:spcBef>
                <a:spcPct val="0"/>
              </a:spcBef>
              <a:spcAft>
                <a:spcPct val="0"/>
              </a:spcAft>
              <a:defRPr/>
            </a:pPr>
            <a:r>
              <a:rPr lang="en-GB" altLang="tr-TR">
                <a:cs typeface="Arial" charset="0"/>
              </a:rPr>
              <a:t>Nalan Akdoğan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41BBAA13-ADDA-4BD5-AD79-F7A3CC7C63AA}" type="slidenum">
              <a:rPr lang="en-GB" altLang="tr-TR">
                <a:cs typeface="Arial" charset="0"/>
              </a:rPr>
              <a:pPr fontAlgn="base">
                <a:spcBef>
                  <a:spcPct val="0"/>
                </a:spcBef>
                <a:spcAft>
                  <a:spcPct val="0"/>
                </a:spcAft>
                <a:defRPr/>
              </a:pPr>
              <a:t>‹#›</a:t>
            </a:fld>
            <a:endParaRPr lang="en-GB" altLang="tr-TR">
              <a:cs typeface="Arial" charset="0"/>
            </a:endParaRPr>
          </a:p>
        </p:txBody>
      </p:sp>
    </p:spTree>
    <p:extLst>
      <p:ext uri="{BB962C8B-B14F-4D97-AF65-F5344CB8AC3E}">
        <p14:creationId xmlns:p14="http://schemas.microsoft.com/office/powerpoint/2010/main" val="11427569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en-GB" altLang="tr-T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en-GB" altLang="tr-T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9BB69AB7-967D-45A6-BA14-176A43D753D5}" type="datetime1">
              <a:rPr lang="en-US" altLang="tr-TR" smtClean="0">
                <a:cs typeface="Arial" charset="0"/>
              </a:rPr>
              <a:t>10/3/2018</a:t>
            </a:fld>
            <a:endParaRPr lang="en-GB" altLang="tr-TR">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r>
              <a:rPr lang="en-GB" altLang="tr-TR">
                <a:cs typeface="Arial" charset="0"/>
              </a:rPr>
              <a:t>Nalan Akdoğan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B6321B88-E68D-42EE-A0A9-D124D2A1F7B8}" type="slidenum">
              <a:rPr lang="en-GB" altLang="tr-TR">
                <a:cs typeface="Arial" charset="0"/>
              </a:rPr>
              <a:pPr fontAlgn="base">
                <a:spcBef>
                  <a:spcPct val="0"/>
                </a:spcBef>
                <a:spcAft>
                  <a:spcPct val="0"/>
                </a:spcAft>
                <a:defRPr/>
              </a:pPr>
              <a:t>‹#›</a:t>
            </a:fld>
            <a:endParaRPr lang="en-GB" altLang="tr-TR">
              <a:cs typeface="Arial" charset="0"/>
            </a:endParaRPr>
          </a:p>
        </p:txBody>
      </p:sp>
    </p:spTree>
    <p:extLst>
      <p:ext uri="{BB962C8B-B14F-4D97-AF65-F5344CB8AC3E}">
        <p14:creationId xmlns:p14="http://schemas.microsoft.com/office/powerpoint/2010/main" val="26199620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endParaRPr lang="en-GB" altLang="tr-T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endParaRPr lang="en-GB" altLang="tr-T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0BE63E37-BE72-4F5D-9A1C-0D008E5C3E94}" type="datetime1">
              <a:rPr lang="en-US" altLang="tr-TR" smtClean="0">
                <a:cs typeface="Arial" charset="0"/>
              </a:rPr>
              <a:t>10/3/2018</a:t>
            </a:fld>
            <a:endParaRPr lang="en-GB" altLang="tr-TR">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r>
              <a:rPr lang="en-GB" altLang="tr-TR">
                <a:cs typeface="Arial" charset="0"/>
              </a:rPr>
              <a:t>Nalan Akdoğan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C219250C-DA68-4450-A8F7-97573B8119E7}" type="slidenum">
              <a:rPr lang="en-GB" altLang="tr-TR">
                <a:cs typeface="Arial" charset="0"/>
              </a:rPr>
              <a:pPr fontAlgn="base">
                <a:spcBef>
                  <a:spcPct val="0"/>
                </a:spcBef>
                <a:spcAft>
                  <a:spcPct val="0"/>
                </a:spcAft>
                <a:defRPr/>
              </a:pPr>
              <a:t>‹#›</a:t>
            </a:fld>
            <a:endParaRPr lang="en-GB" altLang="tr-TR">
              <a:cs typeface="Arial" charset="0"/>
            </a:endParaRPr>
          </a:p>
        </p:txBody>
      </p:sp>
    </p:spTree>
    <p:extLst>
      <p:ext uri="{BB962C8B-B14F-4D97-AF65-F5344CB8AC3E}">
        <p14:creationId xmlns:p14="http://schemas.microsoft.com/office/powerpoint/2010/main" val="38150187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3075"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BC1DDB23-07E9-40B3-8671-DAF0623F02F9}" type="datetime1">
              <a:rPr lang="en-US" altLang="tr-TR" smtClean="0">
                <a:cs typeface="Arial" charset="0"/>
              </a:rPr>
              <a:t>10/3/2018</a:t>
            </a:fld>
            <a:endParaRPr lang="tr-TR" altLang="tr-TR">
              <a:cs typeface="Arial" charset="0"/>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r>
              <a:rPr lang="en-US" altLang="tr-TR">
                <a:cs typeface="Arial" charset="0"/>
              </a:rPr>
              <a:t>Nalan Akdoğan</a:t>
            </a: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A74A8D4F-6A99-4250-8043-17064AD0E368}" type="slidenum">
              <a:rPr lang="tr-TR" altLang="tr-TR">
                <a:cs typeface="Arial" charset="0"/>
              </a:rPr>
              <a:pPr fontAlgn="base">
                <a:spcBef>
                  <a:spcPct val="0"/>
                </a:spcBef>
                <a:spcAft>
                  <a:spcPct val="0"/>
                </a:spcAft>
                <a:defRPr/>
              </a:pPr>
              <a:t>‹#›</a:t>
            </a:fld>
            <a:endParaRPr lang="tr-TR" altLang="tr-TR">
              <a:cs typeface="Arial" charset="0"/>
            </a:endParaRPr>
          </a:p>
        </p:txBody>
      </p:sp>
    </p:spTree>
    <p:extLst>
      <p:ext uri="{BB962C8B-B14F-4D97-AF65-F5344CB8AC3E}">
        <p14:creationId xmlns:p14="http://schemas.microsoft.com/office/powerpoint/2010/main" val="123670157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4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C8BD2-3474-42F0-A18E-425B927486F3}"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4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Nalan Akdoğan</a:t>
            </a:r>
          </a:p>
        </p:txBody>
      </p:sp>
      <p:sp>
        <p:nvSpPr>
          <p:cNvPr id="6" name="Slayt Numarası Yer Tutucusu 5"/>
          <p:cNvSpPr>
            <a:spLocks noGrp="1"/>
          </p:cNvSpPr>
          <p:nvPr>
            <p:ph type="sldNum" sz="quarter" idx="4"/>
          </p:nvPr>
        </p:nvSpPr>
        <p:spPr>
          <a:xfrm>
            <a:off x="6553200" y="63564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71270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4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4F962-50E6-481D-AD06-0391359D32A9}"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4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Nalan Akdoğan</a:t>
            </a:r>
          </a:p>
        </p:txBody>
      </p:sp>
      <p:sp>
        <p:nvSpPr>
          <p:cNvPr id="6" name="Slayt Numarası Yer Tutucusu 5"/>
          <p:cNvSpPr>
            <a:spLocks noGrp="1"/>
          </p:cNvSpPr>
          <p:nvPr>
            <p:ph type="sldNum" sz="quarter" idx="4"/>
          </p:nvPr>
        </p:nvSpPr>
        <p:spPr>
          <a:xfrm>
            <a:off x="6553200" y="63564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334137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4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D3849-DE25-48AB-A5E4-3A5A4558B496}" type="datetime1">
              <a:rPr lang="en-US" smtClean="0">
                <a:solidFill>
                  <a:prstClr val="black">
                    <a:tint val="75000"/>
                  </a:prstClr>
                </a:solidFill>
              </a:rPr>
              <a:t>10/3/2018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4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Nalan Akdoğan</a:t>
            </a:r>
          </a:p>
        </p:txBody>
      </p:sp>
      <p:sp>
        <p:nvSpPr>
          <p:cNvPr id="6" name="Slayt Numarası Yer Tutucusu 5"/>
          <p:cNvSpPr>
            <a:spLocks noGrp="1"/>
          </p:cNvSpPr>
          <p:nvPr>
            <p:ph type="sldNum" sz="quarter" idx="4"/>
          </p:nvPr>
        </p:nvSpPr>
        <p:spPr>
          <a:xfrm>
            <a:off x="6553200" y="63564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7AA56-0C34-4269-A952-EA2EEB09AE3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00494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tr/url?sa=i&amp;rct=j&amp;q=&amp;esrc=s&amp;source=images&amp;cd=&amp;cad=rja&amp;uact=8&amp;ved=2ahUKEwi57Orfl9vaAhXBI1AKHQmIAa4QjRx6BAgBEAU&amp;url=/url?sa%3Di%26rct%3Dj%26q%3D%26esrc%3Ds%26source%3Dimages%26cd%3D%26cad%3Drja%26uact%3D8%26ved%3D2ahUKEwiDjavHl9vaAhWHaVAKHYp6DuMQjRx6BAgBEAU%26url%3Dhttps://twitter.com/muhahsebecii%26psig%3DAOvVaw2VGzCcXDBjP9IJXEN3x9tU%26ust%3D1524943424272549&amp;psig=AOvVaw2VGzCcXDBjP9IJXEN3x9tU&amp;ust=1524943424272549" TargetMode="External"/><Relationship Id="rId1" Type="http://schemas.openxmlformats.org/officeDocument/2006/relationships/slideLayout" Target="../slideLayouts/slideLayout8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5.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0.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0.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0"/>
            <a:ext cx="9144000" cy="1772816"/>
          </a:xfrm>
          <a:solidFill>
            <a:srgbClr val="FFC000"/>
          </a:solidFill>
        </p:spPr>
        <p:txBody>
          <a:bodyPr>
            <a:normAutofit fontScale="90000"/>
          </a:bodyPr>
          <a:lstStyle/>
          <a:p>
            <a:pPr>
              <a:lnSpc>
                <a:spcPct val="115000"/>
              </a:lnSpc>
              <a:spcAft>
                <a:spcPts val="1000"/>
              </a:spcAft>
            </a:pPr>
            <a:r>
              <a:rPr lang="tr-TR" sz="2700" b="1" dirty="0">
                <a:ea typeface="Calibri"/>
                <a:cs typeface="Times New Roman"/>
              </a:rPr>
              <a:t/>
            </a:r>
            <a:br>
              <a:rPr lang="tr-TR" sz="2700" b="1" dirty="0">
                <a:ea typeface="Calibri"/>
                <a:cs typeface="Times New Roman"/>
              </a:rPr>
            </a:br>
            <a:r>
              <a:rPr lang="tr-TR" sz="2700" b="1" dirty="0">
                <a:ea typeface="Calibri"/>
                <a:cs typeface="Times New Roman"/>
              </a:rPr>
              <a:t/>
            </a:r>
            <a:br>
              <a:rPr lang="tr-TR" sz="2700" b="1" dirty="0">
                <a:ea typeface="Calibri"/>
                <a:cs typeface="Times New Roman"/>
              </a:rPr>
            </a:br>
            <a:r>
              <a:rPr lang="tr-TR" sz="2700" b="1" dirty="0">
                <a:ea typeface="Calibri"/>
                <a:cs typeface="Times New Roman"/>
              </a:rPr>
              <a:t/>
            </a:r>
            <a:br>
              <a:rPr lang="tr-TR" sz="2700" b="1" dirty="0">
                <a:ea typeface="Calibri"/>
                <a:cs typeface="Times New Roman"/>
              </a:rPr>
            </a:br>
            <a:r>
              <a:rPr lang="tr-TR" sz="2700" b="1" dirty="0">
                <a:ea typeface="Calibri"/>
                <a:cs typeface="Times New Roman"/>
              </a:rPr>
              <a:t>XI. MUHASEBE MESLEK MENSUPLARININ İŞLETMELERİN FİNANSAL RAPORLARINA GÜVEN SAĞLAMA YAKLAŞIMINDAKİ EVRİLME</a:t>
            </a:r>
            <a:r>
              <a:rPr lang="tr-TR" sz="3600" dirty="0">
                <a:ea typeface="Calibri"/>
                <a:cs typeface="Times New Roman"/>
              </a:rPr>
              <a:t/>
            </a:r>
            <a:br>
              <a:rPr lang="tr-TR" sz="3600" dirty="0">
                <a:ea typeface="Calibri"/>
                <a:cs typeface="Times New Roman"/>
              </a:rPr>
            </a:br>
            <a:r>
              <a:rPr lang="tr-TR" b="1" dirty="0">
                <a:ea typeface="Calibri"/>
                <a:cs typeface="Times New Roman"/>
              </a:rPr>
              <a:t> </a:t>
            </a:r>
            <a:r>
              <a:rPr lang="tr-TR" sz="3600" dirty="0">
                <a:ea typeface="Calibri"/>
                <a:cs typeface="Times New Roman"/>
              </a:rPr>
              <a:t/>
            </a:r>
            <a:br>
              <a:rPr lang="tr-TR" sz="3600" dirty="0">
                <a:ea typeface="Calibri"/>
                <a:cs typeface="Times New Roman"/>
              </a:rPr>
            </a:br>
            <a:endParaRPr lang="tr-TR" dirty="0"/>
          </a:p>
        </p:txBody>
      </p:sp>
      <p:sp>
        <p:nvSpPr>
          <p:cNvPr id="3" name="Alt Başlık 2"/>
          <p:cNvSpPr>
            <a:spLocks noGrp="1"/>
          </p:cNvSpPr>
          <p:nvPr>
            <p:ph type="subTitle" idx="1"/>
          </p:nvPr>
        </p:nvSpPr>
        <p:spPr>
          <a:xfrm>
            <a:off x="0" y="1772816"/>
            <a:ext cx="9144000" cy="5065720"/>
          </a:xfrm>
          <a:solidFill>
            <a:schemeClr val="accent6">
              <a:lumMod val="20000"/>
              <a:lumOff val="80000"/>
            </a:schemeClr>
          </a:solidFill>
        </p:spPr>
        <p:txBody>
          <a:bodyPr>
            <a:normAutofit/>
          </a:bodyPr>
          <a:lstStyle/>
          <a:p>
            <a:r>
              <a:rPr lang="tr-TR" b="1" dirty="0">
                <a:solidFill>
                  <a:schemeClr val="tx1"/>
                </a:solidFill>
              </a:rPr>
              <a:t> </a:t>
            </a:r>
          </a:p>
          <a:p>
            <a:r>
              <a:rPr lang="tr-TR" b="1" dirty="0">
                <a:solidFill>
                  <a:schemeClr val="tx1"/>
                </a:solidFill>
              </a:rPr>
              <a:t> ŞEFFAFLIĞIN SAĞLANMASI KAPSAMINDA FİNANSAL RAPORLARDA SUNULAN BİLGİLERE DUYULAN GÜVEN ARTIŞINDA MESLEK MENSUBUNUN ROLÜ</a:t>
            </a:r>
          </a:p>
          <a:p>
            <a:endParaRPr lang="tr-TR" sz="2400" b="1" dirty="0">
              <a:solidFill>
                <a:schemeClr val="tx1"/>
              </a:solidFill>
            </a:endParaRPr>
          </a:p>
          <a:p>
            <a:r>
              <a:rPr lang="tr-TR" sz="2400" b="1" dirty="0">
                <a:solidFill>
                  <a:schemeClr val="tx1"/>
                </a:solidFill>
              </a:rPr>
              <a:t>Prof. Dr. Nalan Akdoğan</a:t>
            </a:r>
          </a:p>
          <a:p>
            <a:r>
              <a:rPr lang="tr-TR" sz="2400" b="1" dirty="0">
                <a:solidFill>
                  <a:schemeClr val="tx1"/>
                </a:solidFill>
              </a:rPr>
              <a:t>Başkent Üniversitesi</a:t>
            </a:r>
          </a:p>
          <a:p>
            <a:endParaRPr lang="tr-TR" b="1" dirty="0">
              <a:solidFill>
                <a:schemeClr val="tx1"/>
              </a:solidFill>
            </a:endParaRPr>
          </a:p>
          <a:p>
            <a:endParaRPr lang="tr-TR" b="1" dirty="0">
              <a:solidFill>
                <a:schemeClr val="tx1"/>
              </a:solidFill>
            </a:endParaRPr>
          </a:p>
          <a:p>
            <a:endParaRPr lang="tr-TR" b="1" dirty="0">
              <a:solidFill>
                <a:schemeClr val="tx1"/>
              </a:solidFill>
            </a:endParaRPr>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219427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altLang="tr-TR" sz="3000" b="1" dirty="0">
                <a:ea typeface="+mn-ea"/>
                <a:cs typeface="+mn-cs"/>
              </a:rPr>
              <a:t>HESAP VERİLEBİLİRLİK </a:t>
            </a:r>
            <a:endParaRPr lang="tr-TR" dirty="0"/>
          </a:p>
        </p:txBody>
      </p:sp>
      <p:sp>
        <p:nvSpPr>
          <p:cNvPr id="3" name="İçerik Yer Tutucusu 2"/>
          <p:cNvSpPr>
            <a:spLocks noGrp="1"/>
          </p:cNvSpPr>
          <p:nvPr>
            <p:ph idx="1"/>
          </p:nvPr>
        </p:nvSpPr>
        <p:spPr/>
        <p:txBody>
          <a:bodyPr>
            <a:normAutofit fontScale="92500" lnSpcReduction="20000"/>
          </a:bodyPr>
          <a:lstStyle/>
          <a:p>
            <a:pPr marL="365125" lvl="0" indent="-282575" fontAlgn="base">
              <a:spcAft>
                <a:spcPct val="0"/>
              </a:spcAft>
              <a:buFont typeface="Wingdings 2" pitchFamily="18" charset="2"/>
              <a:buChar char=""/>
            </a:pPr>
            <a:r>
              <a:rPr lang="tr-TR" altLang="tr-TR" b="1" dirty="0">
                <a:solidFill>
                  <a:srgbClr val="FF0000"/>
                </a:solidFill>
              </a:rPr>
              <a:t>Hesap verilebilirlik ilkesi</a:t>
            </a:r>
            <a:r>
              <a:rPr lang="tr-TR" altLang="tr-TR" dirty="0">
                <a:solidFill>
                  <a:prstClr val="black"/>
                </a:solidFill>
              </a:rPr>
              <a:t>; </a:t>
            </a:r>
            <a:r>
              <a:rPr lang="tr-TR" altLang="tr-TR" sz="2800" dirty="0">
                <a:solidFill>
                  <a:prstClr val="black"/>
                </a:solidFill>
              </a:rPr>
              <a:t>kurumsal yönetim ilkelerinden en önemlilerinden birisidir. Bu ilke gereği, yönetim kurulu üyelerinin , şirket tüzel kişiliğine, dolayısıyla pay sahiplerine ve kurumsal sürdürülebilirlik gereği şirketle ilgili tüm paydaşlara karşı hesap verme sorumluluğu bulunmaktadır.</a:t>
            </a:r>
          </a:p>
          <a:p>
            <a:pPr marL="82550" lvl="0" indent="0" fontAlgn="base">
              <a:spcAft>
                <a:spcPct val="0"/>
              </a:spcAft>
              <a:buNone/>
            </a:pPr>
            <a:endParaRPr lang="tr-TR" altLang="tr-TR" sz="2800" dirty="0">
              <a:solidFill>
                <a:prstClr val="black"/>
              </a:solidFill>
            </a:endParaRPr>
          </a:p>
          <a:p>
            <a:pPr marL="365125" lvl="0" indent="-282575" fontAlgn="base">
              <a:spcAft>
                <a:spcPct val="0"/>
              </a:spcAft>
              <a:buFont typeface="Wingdings 2" pitchFamily="18" charset="2"/>
              <a:buChar char=""/>
            </a:pPr>
            <a:r>
              <a:rPr lang="tr-TR" altLang="tr-TR" sz="2800" dirty="0">
                <a:solidFill>
                  <a:prstClr val="black"/>
                </a:solidFill>
              </a:rPr>
              <a:t> Hesap verilebilirlik ilkesi yönetim kademesinde yer alanların şirketin mali durumundan, performansından ve yönetiminde dolayı hissedarlara karşı sorumlu olmasını ayrıca kurumsal sürdürülebilirliğin sağlanması açısından tüm paydaşlara karşı sorumlu olmasını ifade eder. </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206923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solidFill>
                  <a:prstClr val="black"/>
                </a:solidFill>
              </a:rPr>
              <a:t>HESAP VERİLEBİLİRLİK</a:t>
            </a:r>
            <a:endParaRPr lang="tr-TR" dirty="0"/>
          </a:p>
        </p:txBody>
      </p:sp>
      <p:sp>
        <p:nvSpPr>
          <p:cNvPr id="3" name="İçerik Yer Tutucusu 2"/>
          <p:cNvSpPr>
            <a:spLocks noGrp="1"/>
          </p:cNvSpPr>
          <p:nvPr>
            <p:ph idx="1"/>
          </p:nvPr>
        </p:nvSpPr>
        <p:spPr/>
        <p:txBody>
          <a:bodyPr>
            <a:normAutofit lnSpcReduction="10000"/>
          </a:bodyPr>
          <a:lstStyle/>
          <a:p>
            <a:pPr lvl="0"/>
            <a:r>
              <a:rPr lang="tr-TR" sz="2800" dirty="0">
                <a:solidFill>
                  <a:prstClr val="black"/>
                </a:solidFill>
              </a:rPr>
              <a:t>Yönetim kurulu üyelerinin , şirket tüzel kişiliğine ve dolayısıyla pay sahiplerine ve diğer paydaşlara karşı hesap verme sorumluluğu bulunmaktadır.</a:t>
            </a:r>
          </a:p>
          <a:p>
            <a:pPr marL="0" lvl="0" indent="0">
              <a:buNone/>
            </a:pPr>
            <a:endParaRPr lang="tr-TR" sz="2800" dirty="0">
              <a:solidFill>
                <a:prstClr val="black"/>
              </a:solidFill>
            </a:endParaRPr>
          </a:p>
          <a:p>
            <a:pPr lvl="0"/>
            <a:r>
              <a:rPr lang="tr-TR" sz="2800" dirty="0">
                <a:solidFill>
                  <a:prstClr val="black"/>
                </a:solidFill>
              </a:rPr>
              <a:t>İşletmenin kaynaklarının etkin kullanılıp kullanılmadığının değerlendirilmesinde ,yönetime emanet edilen şirket varlıklarının paydaşların hakkını koruyarak yönetilip yönetilmediği konusunda finansal tablolardaki bilgilerden yararlanılmaktadır.</a:t>
            </a:r>
          </a:p>
          <a:p>
            <a:pPr lvl="0">
              <a:buNone/>
            </a:pPr>
            <a:r>
              <a:rPr lang="tr-TR" sz="2800" dirty="0">
                <a:solidFill>
                  <a:prstClr val="black"/>
                </a:solidFill>
              </a:rPr>
              <a:t> </a:t>
            </a:r>
          </a:p>
          <a:p>
            <a:pPr marL="0" lvl="0" indent="0">
              <a:buNone/>
            </a:pPr>
            <a:endParaRPr lang="tr-TR" sz="2200" b="1" dirty="0">
              <a:solidFill>
                <a:prstClr val="black"/>
              </a:solidFill>
            </a:endParaRPr>
          </a:p>
          <a:p>
            <a:pPr lvl="0"/>
            <a:endParaRPr lang="tr-TR" sz="2200" dirty="0">
              <a:solidFill>
                <a:prstClr val="black"/>
              </a:solidFill>
            </a:endParaRP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14948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30232" cy="1187624"/>
          </a:xfrm>
          <a:solidFill>
            <a:srgbClr val="FFC000"/>
          </a:solidFill>
        </p:spPr>
        <p:txBody>
          <a:bodyPr/>
          <a:lstStyle/>
          <a:p>
            <a:r>
              <a:rPr lang="tr-TR" dirty="0">
                <a:solidFill>
                  <a:prstClr val="black"/>
                </a:solidFill>
              </a:rPr>
              <a:t>HESAP VERİLEBİLİRLİK</a:t>
            </a:r>
            <a:endParaRPr lang="tr-TR" dirty="0"/>
          </a:p>
        </p:txBody>
      </p:sp>
      <p:sp>
        <p:nvSpPr>
          <p:cNvPr id="3" name="İçerik Yer Tutucusu 2"/>
          <p:cNvSpPr>
            <a:spLocks noGrp="1"/>
          </p:cNvSpPr>
          <p:nvPr>
            <p:ph idx="1"/>
          </p:nvPr>
        </p:nvSpPr>
        <p:spPr/>
        <p:txBody>
          <a:bodyPr>
            <a:normAutofit lnSpcReduction="10000"/>
          </a:bodyPr>
          <a:lstStyle/>
          <a:p>
            <a:r>
              <a:rPr lang="tr-TR" sz="2800" dirty="0">
                <a:solidFill>
                  <a:prstClr val="black"/>
                </a:solidFill>
              </a:rPr>
              <a:t>Hesap verilebilirlik sadece özel sektör işletmelerini yönetenler için değil kamu kurumlarını yönetenler için de geçerlidir. Kamu kurumlarını yönetenlerin hesap verilebilirlikleri sadece kurum paydaşları için değil </a:t>
            </a:r>
            <a:r>
              <a:rPr lang="tr-TR" sz="2800" b="1" dirty="0">
                <a:solidFill>
                  <a:prstClr val="black"/>
                </a:solidFill>
              </a:rPr>
              <a:t>tüm vatandaşlara karşı  </a:t>
            </a:r>
            <a:r>
              <a:rPr lang="tr-TR" sz="2800" dirty="0">
                <a:solidFill>
                  <a:prstClr val="black"/>
                </a:solidFill>
              </a:rPr>
              <a:t>küresel ekonominin ve mali yönetimin iyileştirilmesinde  kamu sektöründe hesap verme uygulamalarını öne çıkartmaktadır</a:t>
            </a:r>
          </a:p>
          <a:p>
            <a:pPr marL="0" indent="0">
              <a:buNone/>
            </a:pPr>
            <a:endParaRPr lang="tr-TR" sz="2800" dirty="0">
              <a:solidFill>
                <a:prstClr val="black"/>
              </a:solidFill>
            </a:endParaRPr>
          </a:p>
          <a:p>
            <a:r>
              <a:rPr lang="tr-TR" sz="2800" b="1" dirty="0">
                <a:solidFill>
                  <a:srgbClr val="FF0000"/>
                </a:solidFill>
              </a:rPr>
              <a:t>Kamu da hesap verme sorumluluğu ve şeffaflığı; hukukun üstünlüğüne dayalı demokrasinin gelişmesinin de başlıca ön koşullarıdır</a:t>
            </a:r>
            <a:endParaRPr lang="tr-TR" sz="2800" dirty="0">
              <a:solidFill>
                <a:srgbClr val="FF0000"/>
              </a:solidFill>
            </a:endParaRPr>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70665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44" y="18288"/>
            <a:ext cx="8579296" cy="1417638"/>
          </a:xfrm>
          <a:solidFill>
            <a:srgbClr val="FFC000"/>
          </a:solidFill>
        </p:spPr>
        <p:txBody>
          <a:bodyPr/>
          <a:lstStyle/>
          <a:p>
            <a:r>
              <a:rPr lang="tr-TR" dirty="0"/>
              <a:t>SORUMLULUK İLKESİ</a:t>
            </a:r>
          </a:p>
        </p:txBody>
      </p:sp>
      <p:sp>
        <p:nvSpPr>
          <p:cNvPr id="3" name="İçerik Yer Tutucusu 2"/>
          <p:cNvSpPr>
            <a:spLocks noGrp="1"/>
          </p:cNvSpPr>
          <p:nvPr>
            <p:ph idx="1"/>
          </p:nvPr>
        </p:nvSpPr>
        <p:spPr/>
        <p:txBody>
          <a:bodyPr>
            <a:normAutofit fontScale="92500" lnSpcReduction="10000"/>
          </a:bodyPr>
          <a:lstStyle/>
          <a:p>
            <a:pPr marL="365125" lvl="0" indent="-282575" fontAlgn="base">
              <a:lnSpc>
                <a:spcPct val="90000"/>
              </a:lnSpc>
              <a:spcAft>
                <a:spcPct val="0"/>
              </a:spcAft>
              <a:buFont typeface="Wingdings 2" pitchFamily="18" charset="2"/>
              <a:buChar char=""/>
            </a:pPr>
            <a:r>
              <a:rPr lang="tr-TR" altLang="tr-TR" sz="3000" b="1" dirty="0">
                <a:solidFill>
                  <a:srgbClr val="FF0000"/>
                </a:solidFill>
              </a:rPr>
              <a:t>Sorumluluk ilkesi</a:t>
            </a:r>
            <a:r>
              <a:rPr lang="tr-TR" altLang="tr-TR" sz="3000" dirty="0">
                <a:solidFill>
                  <a:prstClr val="black"/>
                </a:solidFill>
              </a:rPr>
              <a:t>, şirket yönetiminin  şirket adına yaptığı tüm faaliyetlerinin mevzuata, esas sözleşmeye ve şirket içi düzenlemelere uygunluğunu ve bunun denetlenmesini ifade eder.</a:t>
            </a:r>
            <a:r>
              <a:rPr lang="tr-TR" altLang="tr-TR" sz="2800" dirty="0">
                <a:solidFill>
                  <a:prstClr val="black"/>
                </a:solidFill>
              </a:rPr>
              <a:t> </a:t>
            </a:r>
          </a:p>
          <a:p>
            <a:pPr marL="365125" lvl="0" indent="-282575" fontAlgn="base">
              <a:lnSpc>
                <a:spcPct val="90000"/>
              </a:lnSpc>
              <a:spcAft>
                <a:spcPct val="0"/>
              </a:spcAft>
              <a:buFont typeface="Wingdings 2" pitchFamily="18" charset="2"/>
              <a:buChar char=""/>
            </a:pPr>
            <a:r>
              <a:rPr lang="tr-TR" altLang="tr-TR" sz="2800" dirty="0">
                <a:solidFill>
                  <a:prstClr val="black"/>
                </a:solidFill>
              </a:rPr>
              <a:t>Sorumluluk ilkesi, şirketlerin hissedarları için değer yaratırken toplumsal değerleri yansıtan kanun ve düzenlemelere uyum gösterecek şekilde faaliyet göstermesini ifade etmektedir.</a:t>
            </a:r>
            <a:endParaRPr lang="tr-TR" altLang="tr-TR" sz="3000" dirty="0">
              <a:solidFill>
                <a:prstClr val="black"/>
              </a:solidFill>
            </a:endParaRPr>
          </a:p>
          <a:p>
            <a:pPr marL="365125" lvl="0" indent="-282575" fontAlgn="base">
              <a:lnSpc>
                <a:spcPct val="90000"/>
              </a:lnSpc>
              <a:spcAft>
                <a:spcPct val="0"/>
              </a:spcAft>
              <a:buFont typeface="Wingdings 2" pitchFamily="18" charset="2"/>
              <a:buChar char=""/>
            </a:pPr>
            <a:r>
              <a:rPr lang="tr-TR" altLang="tr-TR" sz="3000" dirty="0">
                <a:solidFill>
                  <a:srgbClr val="FF0000"/>
                </a:solidFill>
              </a:rPr>
              <a:t>Kurumsal sürdürülebilirlik </a:t>
            </a:r>
            <a:r>
              <a:rPr lang="tr-TR" altLang="tr-TR" sz="3000" dirty="0" err="1">
                <a:solidFill>
                  <a:srgbClr val="FF0000"/>
                </a:solidFill>
              </a:rPr>
              <a:t>kapsamında,çevreyi</a:t>
            </a:r>
            <a:r>
              <a:rPr lang="tr-TR" altLang="tr-TR" sz="3000" dirty="0">
                <a:solidFill>
                  <a:srgbClr val="FF0000"/>
                </a:solidFill>
              </a:rPr>
              <a:t> </a:t>
            </a:r>
            <a:r>
              <a:rPr lang="tr-TR" altLang="tr-TR" sz="3000" dirty="0" err="1">
                <a:solidFill>
                  <a:srgbClr val="FF0000"/>
                </a:solidFill>
              </a:rPr>
              <a:t>korumak,çalışanların</a:t>
            </a:r>
            <a:r>
              <a:rPr lang="tr-TR" altLang="tr-TR" sz="3000" dirty="0">
                <a:solidFill>
                  <a:srgbClr val="FF0000"/>
                </a:solidFill>
              </a:rPr>
              <a:t> çalışma ortamlarında güvenliği sağlamak çalışma ortamlarının iyileştirilmesi sorumlulukları da bu kapsamda alınmalıdır</a:t>
            </a:r>
            <a:r>
              <a:rPr lang="tr-TR" altLang="tr-TR" sz="3000" dirty="0">
                <a:solidFill>
                  <a:prstClr val="black"/>
                </a:solidFill>
              </a:rPr>
              <a:t>.</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2633313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a:xfrm>
            <a:off x="-36512" y="116632"/>
            <a:ext cx="9145016" cy="1026368"/>
          </a:xfrm>
          <a:solidFill>
            <a:srgbClr val="FFC000"/>
          </a:solidFill>
        </p:spPr>
        <p:txBody>
          <a:bodyPr/>
          <a:lstStyle/>
          <a:p>
            <a:r>
              <a:rPr lang="tr-TR" altLang="tr-TR" b="1" dirty="0">
                <a:solidFill>
                  <a:srgbClr val="C00000"/>
                </a:solidFill>
              </a:rPr>
              <a:t> </a:t>
            </a:r>
            <a:r>
              <a:rPr lang="tr-TR" altLang="tr-TR" b="1" dirty="0"/>
              <a:t>Adillik (Eşitlik) ilkesi</a:t>
            </a:r>
            <a:endParaRPr lang="tr-TR" altLang="tr-TR" dirty="0"/>
          </a:p>
        </p:txBody>
      </p:sp>
      <p:sp>
        <p:nvSpPr>
          <p:cNvPr id="52227" name="2 İçerik Yer Tutucusu"/>
          <p:cNvSpPr>
            <a:spLocks noGrp="1"/>
          </p:cNvSpPr>
          <p:nvPr>
            <p:ph idx="1"/>
          </p:nvPr>
        </p:nvSpPr>
        <p:spPr>
          <a:xfrm>
            <a:off x="179388" y="1412875"/>
            <a:ext cx="8640762" cy="5173663"/>
          </a:xfrm>
        </p:spPr>
        <p:txBody>
          <a:bodyPr/>
          <a:lstStyle/>
          <a:p>
            <a:r>
              <a:rPr lang="tr-TR" altLang="tr-TR" b="1">
                <a:solidFill>
                  <a:srgbClr val="C00000"/>
                </a:solidFill>
              </a:rPr>
              <a:t>Eşitlik ilkesi </a:t>
            </a:r>
            <a:r>
              <a:rPr lang="tr-TR" altLang="tr-TR"/>
              <a:t>ile, şirketi yönetenlerin tüm faaliyetlerinde pay ve menfaat sahiplerine adil eşit davranmasını ve olası çıkar çatışmalarını önlemesi beklenir . </a:t>
            </a:r>
          </a:p>
          <a:p>
            <a:r>
              <a:rPr lang="tr-TR" altLang="tr-TR"/>
              <a:t>Eşitlik ilkesi,şirket yönetiminin bütün hak sahiplerine karşı eşit davranmasının ifadesidir. Bu ilke, azınlık hissedarlar ve yabancı ortaklar da dahil olmak üzere hissedar haklarının korunmasını ve yapılan sözleşmelerin uygulanmasını ifade etmektedir.</a:t>
            </a: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583755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25538"/>
          </a:xfrm>
          <a:solidFill>
            <a:srgbClr val="FFC000"/>
          </a:solidFill>
        </p:spPr>
        <p:txBody>
          <a:bodyPr/>
          <a:lstStyle/>
          <a:p>
            <a:pPr eaLnBrk="1" hangingPunct="1"/>
            <a:r>
              <a:rPr lang="tr-TR" altLang="tr-TR" cap="none">
                <a:solidFill>
                  <a:srgbClr val="404040"/>
                </a:solidFill>
              </a:rPr>
              <a:t>KURUMSAL SÜRDÜRÜLEBİLİRLİK</a:t>
            </a:r>
          </a:p>
        </p:txBody>
      </p:sp>
      <p:sp>
        <p:nvSpPr>
          <p:cNvPr id="22531" name="Text Placeholder 2"/>
          <p:cNvSpPr>
            <a:spLocks noGrp="1"/>
          </p:cNvSpPr>
          <p:nvPr>
            <p:ph type="body" idx="1"/>
          </p:nvPr>
        </p:nvSpPr>
        <p:spPr>
          <a:xfrm>
            <a:off x="412750" y="1125538"/>
            <a:ext cx="8731250" cy="4895850"/>
          </a:xfrm>
        </p:spPr>
        <p:txBody>
          <a:bodyPr/>
          <a:lstStyle/>
          <a:p>
            <a:pPr eaLnBrk="1" hangingPunct="1">
              <a:lnSpc>
                <a:spcPct val="70000"/>
              </a:lnSpc>
            </a:pPr>
            <a:r>
              <a:rPr lang="tr-TR" altLang="tr-TR" sz="2800" b="1" i="1" dirty="0">
                <a:solidFill>
                  <a:srgbClr val="595959"/>
                </a:solidFill>
              </a:rPr>
              <a:t>İşletmelerin, finansal sorumlulukları yanında</a:t>
            </a:r>
          </a:p>
          <a:p>
            <a:pPr eaLnBrk="1" hangingPunct="1">
              <a:lnSpc>
                <a:spcPct val="70000"/>
              </a:lnSpc>
            </a:pPr>
            <a:endParaRPr lang="tr-TR" altLang="tr-TR" sz="2800" dirty="0">
              <a:solidFill>
                <a:srgbClr val="595959"/>
              </a:solidFill>
            </a:endParaRPr>
          </a:p>
          <a:p>
            <a:pPr eaLnBrk="1" hangingPunct="1">
              <a:lnSpc>
                <a:spcPct val="70000"/>
              </a:lnSpc>
              <a:buFont typeface="Wingdings" pitchFamily="2" charset="2"/>
              <a:buChar char="§"/>
            </a:pPr>
            <a:r>
              <a:rPr lang="tr-TR" altLang="tr-TR" sz="2800" dirty="0">
                <a:solidFill>
                  <a:srgbClr val="595959"/>
                </a:solidFill>
              </a:rPr>
              <a:t>Sosyal</a:t>
            </a:r>
            <a:r>
              <a:rPr lang="en-US" altLang="tr-TR" sz="2800" dirty="0">
                <a:solidFill>
                  <a:srgbClr val="595959"/>
                </a:solidFill>
              </a:rPr>
              <a:t> </a:t>
            </a:r>
            <a:endParaRPr lang="tr-TR" altLang="tr-TR" sz="2800" dirty="0">
              <a:solidFill>
                <a:srgbClr val="595959"/>
              </a:solidFill>
            </a:endParaRPr>
          </a:p>
          <a:p>
            <a:pPr eaLnBrk="1" hangingPunct="1">
              <a:lnSpc>
                <a:spcPct val="70000"/>
              </a:lnSpc>
              <a:buFont typeface="Wingdings" pitchFamily="2" charset="2"/>
              <a:buChar char="§"/>
            </a:pPr>
            <a:endParaRPr lang="tr-TR" altLang="tr-TR" sz="2800" dirty="0">
              <a:solidFill>
                <a:srgbClr val="595959"/>
              </a:solidFill>
            </a:endParaRPr>
          </a:p>
          <a:p>
            <a:pPr eaLnBrk="1" hangingPunct="1">
              <a:lnSpc>
                <a:spcPct val="70000"/>
              </a:lnSpc>
              <a:buFont typeface="Wingdings" pitchFamily="2" charset="2"/>
              <a:buChar char="§"/>
            </a:pPr>
            <a:endParaRPr lang="tr-TR" altLang="tr-TR" sz="2800" dirty="0">
              <a:solidFill>
                <a:srgbClr val="595959"/>
              </a:solidFill>
            </a:endParaRPr>
          </a:p>
          <a:p>
            <a:pPr eaLnBrk="1" hangingPunct="1">
              <a:lnSpc>
                <a:spcPct val="70000"/>
              </a:lnSpc>
              <a:buFont typeface="Wingdings" pitchFamily="2" charset="2"/>
              <a:buChar char="§"/>
            </a:pPr>
            <a:r>
              <a:rPr lang="en-US" altLang="tr-TR" sz="2800" dirty="0">
                <a:solidFill>
                  <a:srgbClr val="595959"/>
                </a:solidFill>
              </a:rPr>
              <a:t>E</a:t>
            </a:r>
            <a:r>
              <a:rPr lang="tr-TR" altLang="tr-TR" sz="2800" dirty="0">
                <a:solidFill>
                  <a:srgbClr val="595959"/>
                </a:solidFill>
              </a:rPr>
              <a:t>k</a:t>
            </a:r>
            <a:r>
              <a:rPr lang="en-US" altLang="tr-TR" sz="2800" dirty="0">
                <a:solidFill>
                  <a:srgbClr val="595959"/>
                </a:solidFill>
              </a:rPr>
              <a:t>ono</a:t>
            </a:r>
            <a:r>
              <a:rPr lang="tr-TR" altLang="tr-TR" sz="2800" dirty="0" err="1">
                <a:solidFill>
                  <a:srgbClr val="595959"/>
                </a:solidFill>
              </a:rPr>
              <a:t>mik</a:t>
            </a:r>
            <a:endParaRPr lang="tr-TR" altLang="tr-TR" sz="2800" dirty="0">
              <a:solidFill>
                <a:srgbClr val="595959"/>
              </a:solidFill>
            </a:endParaRPr>
          </a:p>
          <a:p>
            <a:pPr eaLnBrk="1" hangingPunct="1">
              <a:lnSpc>
                <a:spcPct val="70000"/>
              </a:lnSpc>
              <a:buFont typeface="Wingdings" pitchFamily="2" charset="2"/>
              <a:buChar char="§"/>
            </a:pPr>
            <a:endParaRPr lang="tr-TR" altLang="tr-TR" sz="2800" dirty="0">
              <a:solidFill>
                <a:srgbClr val="595959"/>
              </a:solidFill>
            </a:endParaRPr>
          </a:p>
          <a:p>
            <a:pPr eaLnBrk="1" hangingPunct="1">
              <a:lnSpc>
                <a:spcPct val="70000"/>
              </a:lnSpc>
              <a:buFont typeface="Wingdings" pitchFamily="2" charset="2"/>
              <a:buChar char="§"/>
            </a:pPr>
            <a:endParaRPr lang="tr-TR" altLang="tr-TR" sz="2800" dirty="0">
              <a:solidFill>
                <a:srgbClr val="595959"/>
              </a:solidFill>
            </a:endParaRPr>
          </a:p>
          <a:p>
            <a:pPr eaLnBrk="1" hangingPunct="1">
              <a:lnSpc>
                <a:spcPct val="70000"/>
              </a:lnSpc>
              <a:buFont typeface="Wingdings" pitchFamily="2" charset="2"/>
              <a:buChar char="§"/>
            </a:pPr>
            <a:r>
              <a:rPr lang="tr-TR" altLang="tr-TR" sz="2800" dirty="0">
                <a:solidFill>
                  <a:srgbClr val="595959"/>
                </a:solidFill>
              </a:rPr>
              <a:t>Çevresel</a:t>
            </a:r>
            <a:r>
              <a:rPr lang="en-US" altLang="tr-TR" sz="2800" dirty="0">
                <a:solidFill>
                  <a:srgbClr val="595959"/>
                </a:solidFill>
              </a:rPr>
              <a:t> </a:t>
            </a:r>
            <a:endParaRPr lang="tr-TR" altLang="tr-TR" sz="2800" dirty="0">
              <a:solidFill>
                <a:srgbClr val="595959"/>
              </a:solidFill>
            </a:endParaRPr>
          </a:p>
          <a:p>
            <a:pPr eaLnBrk="1" hangingPunct="1">
              <a:lnSpc>
                <a:spcPct val="70000"/>
              </a:lnSpc>
            </a:pPr>
            <a:endParaRPr lang="tr-TR" altLang="tr-TR" sz="2800" dirty="0">
              <a:solidFill>
                <a:srgbClr val="595959"/>
              </a:solidFill>
            </a:endParaRPr>
          </a:p>
          <a:p>
            <a:pPr eaLnBrk="1" hangingPunct="1">
              <a:lnSpc>
                <a:spcPct val="70000"/>
              </a:lnSpc>
            </a:pPr>
            <a:endParaRPr lang="tr-TR" altLang="tr-TR" sz="2800" dirty="0">
              <a:solidFill>
                <a:srgbClr val="595959"/>
              </a:solidFill>
            </a:endParaRPr>
          </a:p>
          <a:p>
            <a:pPr eaLnBrk="1" hangingPunct="1">
              <a:lnSpc>
                <a:spcPct val="70000"/>
              </a:lnSpc>
            </a:pPr>
            <a:r>
              <a:rPr lang="tr-TR" altLang="tr-TR" sz="2800" dirty="0">
                <a:solidFill>
                  <a:srgbClr val="595959"/>
                </a:solidFill>
              </a:rPr>
              <a:t>sorumlulukları da bulunmaktadır.</a:t>
            </a: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1200">
                <a:solidFill>
                  <a:srgbClr val="898989"/>
                </a:solidFill>
                <a:latin typeface="Arial" charset="0"/>
              </a:rPr>
              <a:t>Nalan Akdoğan</a:t>
            </a:r>
            <a:endParaRPr lang="tr-TR" altLang="tr-TR" sz="1200" dirty="0">
              <a:solidFill>
                <a:srgbClr val="898989"/>
              </a:solidFill>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1801813"/>
            <a:ext cx="1914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2760663"/>
            <a:ext cx="17938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3870325"/>
            <a:ext cx="17129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931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3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3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0" y="0"/>
            <a:ext cx="9036050" cy="1417638"/>
          </a:xfrm>
          <a:solidFill>
            <a:srgbClr val="FFC000"/>
          </a:solidFill>
        </p:spPr>
        <p:txBody>
          <a:bodyPr/>
          <a:lstStyle/>
          <a:p>
            <a:pPr eaLnBrk="1" hangingPunct="1"/>
            <a:r>
              <a:rPr lang="tr-TR" altLang="tr-TR" sz="4000" b="1">
                <a:solidFill>
                  <a:srgbClr val="11488B"/>
                </a:solidFill>
              </a:rPr>
              <a:t>Kurumsal Sürdürülebilirlik Nedir ? </a:t>
            </a:r>
            <a:r>
              <a:rPr lang="tr-TR" altLang="tr-TR" sz="4000">
                <a:solidFill>
                  <a:srgbClr val="11488B"/>
                </a:solidFill>
              </a:rPr>
              <a:t/>
            </a:r>
            <a:br>
              <a:rPr lang="tr-TR" altLang="tr-TR" sz="4000">
                <a:solidFill>
                  <a:srgbClr val="11488B"/>
                </a:solidFill>
              </a:rPr>
            </a:br>
            <a:endParaRPr lang="tr-TR" altLang="tr-TR" sz="4000">
              <a:solidFill>
                <a:srgbClr val="11488B"/>
              </a:solidFill>
            </a:endParaRPr>
          </a:p>
        </p:txBody>
      </p:sp>
      <p:sp>
        <p:nvSpPr>
          <p:cNvPr id="20483" name="2 İçerik Yer Tutucusu"/>
          <p:cNvSpPr>
            <a:spLocks noGrp="1"/>
          </p:cNvSpPr>
          <p:nvPr>
            <p:ph idx="1"/>
          </p:nvPr>
        </p:nvSpPr>
        <p:spPr>
          <a:xfrm>
            <a:off x="0" y="1412875"/>
            <a:ext cx="9144000" cy="4713288"/>
          </a:xfrm>
          <a:solidFill>
            <a:schemeClr val="bg1"/>
          </a:solidFill>
        </p:spPr>
        <p:txBody>
          <a:bodyPr/>
          <a:lstStyle/>
          <a:p>
            <a:pPr marL="365125" indent="-282575" eaLnBrk="1" hangingPunct="1">
              <a:lnSpc>
                <a:spcPct val="90000"/>
              </a:lnSpc>
              <a:buFont typeface="Arial" charset="0"/>
              <a:buNone/>
            </a:pPr>
            <a:r>
              <a:rPr lang="tr-TR" altLang="tr-TR" sz="3000" b="1" dirty="0"/>
              <a:t> Kurumsal Sürdürülebilirlik</a:t>
            </a:r>
            <a:r>
              <a:rPr lang="tr-TR" altLang="tr-TR" sz="3000" dirty="0"/>
              <a:t>, kuruluşlarda uzun vadeli değer yaratmak amacıyla,</a:t>
            </a:r>
          </a:p>
          <a:p>
            <a:pPr marL="365125" indent="-282575" eaLnBrk="1" hangingPunct="1">
              <a:lnSpc>
                <a:spcPct val="90000"/>
              </a:lnSpc>
              <a:buFont typeface="Wingdings 2" pitchFamily="18" charset="2"/>
              <a:buChar char=""/>
            </a:pPr>
            <a:r>
              <a:rPr lang="tr-TR" altLang="tr-TR" sz="3000" dirty="0"/>
              <a:t> </a:t>
            </a:r>
            <a:r>
              <a:rPr lang="tr-TR" altLang="tr-TR" sz="3000" b="1" dirty="0">
                <a:solidFill>
                  <a:srgbClr val="FF0000"/>
                </a:solidFill>
              </a:rPr>
              <a:t>ekonomik</a:t>
            </a:r>
            <a:r>
              <a:rPr lang="tr-TR" altLang="tr-TR" sz="3000" dirty="0"/>
              <a:t>,</a:t>
            </a:r>
          </a:p>
          <a:p>
            <a:pPr marL="82550" indent="0" eaLnBrk="1" hangingPunct="1">
              <a:lnSpc>
                <a:spcPct val="90000"/>
              </a:lnSpc>
              <a:buNone/>
            </a:pPr>
            <a:r>
              <a:rPr lang="tr-TR" altLang="tr-TR" sz="3000" dirty="0"/>
              <a:t> </a:t>
            </a:r>
          </a:p>
          <a:p>
            <a:pPr marL="365125" indent="-282575" eaLnBrk="1" hangingPunct="1">
              <a:lnSpc>
                <a:spcPct val="90000"/>
              </a:lnSpc>
              <a:buFont typeface="Wingdings 2" pitchFamily="18" charset="2"/>
              <a:buChar char=""/>
            </a:pPr>
            <a:r>
              <a:rPr lang="tr-TR" altLang="tr-TR" sz="3000" b="1" dirty="0">
                <a:solidFill>
                  <a:srgbClr val="0070C0"/>
                </a:solidFill>
              </a:rPr>
              <a:t>çevresel</a:t>
            </a:r>
            <a:r>
              <a:rPr lang="tr-TR" altLang="tr-TR" sz="3000" dirty="0"/>
              <a:t> ve </a:t>
            </a:r>
          </a:p>
          <a:p>
            <a:pPr marL="82550" indent="0" eaLnBrk="1" hangingPunct="1">
              <a:lnSpc>
                <a:spcPct val="90000"/>
              </a:lnSpc>
              <a:buNone/>
            </a:pPr>
            <a:endParaRPr lang="tr-TR" altLang="tr-TR" sz="3000" dirty="0"/>
          </a:p>
          <a:p>
            <a:pPr marL="365125" indent="-282575" eaLnBrk="1" hangingPunct="1">
              <a:lnSpc>
                <a:spcPct val="90000"/>
              </a:lnSpc>
              <a:buFont typeface="Wingdings 2" pitchFamily="18" charset="2"/>
              <a:buChar char=""/>
            </a:pPr>
            <a:r>
              <a:rPr lang="tr-TR" altLang="tr-TR" sz="3000" b="1" dirty="0">
                <a:solidFill>
                  <a:srgbClr val="C00000"/>
                </a:solidFill>
              </a:rPr>
              <a:t>sosyal</a:t>
            </a:r>
            <a:r>
              <a:rPr lang="tr-TR" altLang="tr-TR" sz="3000" dirty="0"/>
              <a:t> faktörlerin</a:t>
            </a:r>
          </a:p>
          <a:p>
            <a:pPr marL="82550" indent="0" eaLnBrk="1" hangingPunct="1">
              <a:lnSpc>
                <a:spcPct val="90000"/>
              </a:lnSpc>
              <a:buNone/>
            </a:pPr>
            <a:endParaRPr lang="tr-TR" altLang="tr-TR" sz="3000" dirty="0"/>
          </a:p>
          <a:p>
            <a:pPr marL="365125" indent="-282575" eaLnBrk="1" hangingPunct="1">
              <a:lnSpc>
                <a:spcPct val="90000"/>
              </a:lnSpc>
              <a:buFont typeface="Arial" charset="0"/>
              <a:buNone/>
            </a:pPr>
            <a:r>
              <a:rPr lang="tr-TR" altLang="tr-TR" sz="3000" dirty="0"/>
              <a:t>   kurumsal yönetim ilkeleri ile birlikte </a:t>
            </a:r>
          </a:p>
          <a:p>
            <a:pPr marL="365125" indent="-282575" eaLnBrk="1" hangingPunct="1">
              <a:lnSpc>
                <a:spcPct val="90000"/>
              </a:lnSpc>
              <a:buFont typeface="Wingdings 2" pitchFamily="18" charset="2"/>
              <a:buNone/>
            </a:pPr>
            <a:r>
              <a:rPr lang="tr-TR" altLang="tr-TR" sz="3000" dirty="0"/>
              <a:t>  kurum faaliyetlerine ve karar süreçlerine uyarlanması ve bu konularda ortaya çıkabilecek risklerin yönetilmesidir.</a:t>
            </a:r>
          </a:p>
          <a:p>
            <a:pPr marL="365125" indent="-282575" eaLnBrk="1" hangingPunct="1">
              <a:lnSpc>
                <a:spcPct val="90000"/>
              </a:lnSpc>
              <a:buFont typeface="Wingdings 2" pitchFamily="18" charset="2"/>
              <a:buChar char=""/>
            </a:pPr>
            <a:endParaRPr lang="tr-TR" altLang="tr-TR" sz="3000"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71909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115888"/>
            <a:ext cx="9036050" cy="1301750"/>
          </a:xfrm>
          <a:solidFill>
            <a:srgbClr val="FFC000"/>
          </a:solidFill>
        </p:spPr>
        <p:txBody>
          <a:bodyPr rtlCol="0">
            <a:normAutofit/>
          </a:bodyPr>
          <a:lstStyle/>
          <a:p>
            <a:pPr eaLnBrk="1" fontAlgn="auto" hangingPunct="1">
              <a:spcAft>
                <a:spcPts val="0"/>
              </a:spcAft>
              <a:defRPr/>
            </a:pPr>
            <a:r>
              <a:rPr lang="tr-TR" dirty="0">
                <a:solidFill>
                  <a:schemeClr val="tx2">
                    <a:satMod val="130000"/>
                  </a:schemeClr>
                </a:solidFill>
              </a:rPr>
              <a:t>Kurumsal Sürdürülebilirlik</a:t>
            </a:r>
          </a:p>
        </p:txBody>
      </p:sp>
      <p:sp>
        <p:nvSpPr>
          <p:cNvPr id="24579" name="2 İçerik Yer Tutucusu"/>
          <p:cNvSpPr>
            <a:spLocks noGrp="1"/>
          </p:cNvSpPr>
          <p:nvPr>
            <p:ph idx="1"/>
          </p:nvPr>
        </p:nvSpPr>
        <p:spPr>
          <a:xfrm>
            <a:off x="0" y="1412875"/>
            <a:ext cx="9144000" cy="4713288"/>
          </a:xfrm>
          <a:solidFill>
            <a:schemeClr val="bg1"/>
          </a:solidFill>
        </p:spPr>
        <p:txBody>
          <a:bodyPr/>
          <a:lstStyle/>
          <a:p>
            <a:pPr marL="80963" indent="0" eaLnBrk="1" hangingPunct="1">
              <a:buFont typeface="Wingdings 2" pitchFamily="18" charset="2"/>
              <a:buNone/>
            </a:pPr>
            <a:r>
              <a:rPr lang="tr-TR" altLang="tr-TR" b="1" dirty="0">
                <a:solidFill>
                  <a:srgbClr val="C00000"/>
                </a:solidFill>
              </a:rPr>
              <a:t>Yapılan işte sürdürülebilir olmak</a:t>
            </a:r>
            <a:r>
              <a:rPr lang="tr-TR" altLang="tr-TR" dirty="0"/>
              <a:t>;</a:t>
            </a:r>
          </a:p>
          <a:p>
            <a:pPr marL="80963" indent="0" eaLnBrk="1" hangingPunct="1"/>
            <a:r>
              <a:rPr lang="tr-TR" altLang="tr-TR" dirty="0" err="1"/>
              <a:t>konjenktürel</a:t>
            </a:r>
            <a:r>
              <a:rPr lang="tr-TR" altLang="tr-TR" dirty="0"/>
              <a:t> değişimlere uyum sağlayarak,</a:t>
            </a:r>
          </a:p>
          <a:p>
            <a:pPr marL="80963" indent="0" eaLnBrk="1" hangingPunct="1"/>
            <a:r>
              <a:rPr lang="tr-TR" altLang="tr-TR" dirty="0"/>
              <a:t> avantajları değerlendirerek,</a:t>
            </a:r>
          </a:p>
          <a:p>
            <a:pPr marL="80963" indent="0" eaLnBrk="1" hangingPunct="1"/>
            <a:r>
              <a:rPr lang="tr-TR" altLang="tr-TR" dirty="0"/>
              <a:t> riskleri ölçerek ve,</a:t>
            </a:r>
          </a:p>
          <a:p>
            <a:pPr marL="80963" indent="0" eaLnBrk="1" hangingPunct="1"/>
            <a:r>
              <a:rPr lang="tr-TR" altLang="tr-TR" dirty="0"/>
              <a:t> risklere karşılık vererek </a:t>
            </a:r>
          </a:p>
          <a:p>
            <a:pPr marL="80963" indent="0" eaLnBrk="1" hangingPunct="1">
              <a:buFont typeface="Arial" charset="0"/>
              <a:buNone/>
            </a:pPr>
            <a:r>
              <a:rPr lang="tr-TR" altLang="tr-TR" dirty="0"/>
              <a:t>  </a:t>
            </a:r>
            <a:r>
              <a:rPr lang="tr-TR" altLang="tr-TR" b="1" dirty="0">
                <a:solidFill>
                  <a:srgbClr val="C00000"/>
                </a:solidFill>
              </a:rPr>
              <a:t>gelecekte var olabilmektir.</a:t>
            </a:r>
          </a:p>
          <a:p>
            <a:pPr marL="80963" indent="0" eaLnBrk="1" hangingPunct="1">
              <a:buFont typeface="Wingdings 2" pitchFamily="18" charset="2"/>
              <a:buNone/>
            </a:pPr>
            <a:endParaRPr lang="tr-TR" altLang="tr-TR" dirty="0"/>
          </a:p>
          <a:p>
            <a:pPr marL="80963" indent="0" eaLnBrk="1" hangingPunct="1">
              <a:buFont typeface="Wingdings 2" pitchFamily="18" charset="2"/>
              <a:buChar char=""/>
            </a:pPr>
            <a:endParaRPr lang="tr-TR" altLang="tr-TR" dirty="0"/>
          </a:p>
        </p:txBody>
      </p:sp>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710365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950" y="115888"/>
            <a:ext cx="9036050" cy="1301750"/>
          </a:xfrm>
          <a:solidFill>
            <a:srgbClr val="FFC000"/>
          </a:solidFill>
        </p:spPr>
        <p:txBody>
          <a:bodyPr rtlCol="0">
            <a:normAutofit/>
          </a:bodyPr>
          <a:lstStyle/>
          <a:p>
            <a:pPr eaLnBrk="1" fontAlgn="auto" hangingPunct="1">
              <a:spcAft>
                <a:spcPts val="0"/>
              </a:spcAft>
              <a:defRPr/>
            </a:pPr>
            <a:r>
              <a:rPr lang="tr-TR" dirty="0">
                <a:solidFill>
                  <a:schemeClr val="tx2">
                    <a:satMod val="130000"/>
                  </a:schemeClr>
                </a:solidFill>
              </a:rPr>
              <a:t>Kurumsal Sürdürülebilirlik</a:t>
            </a:r>
          </a:p>
        </p:txBody>
      </p:sp>
      <p:sp>
        <p:nvSpPr>
          <p:cNvPr id="24579" name="2 İçerik Yer Tutucusu"/>
          <p:cNvSpPr>
            <a:spLocks noGrp="1"/>
          </p:cNvSpPr>
          <p:nvPr>
            <p:ph idx="1"/>
          </p:nvPr>
        </p:nvSpPr>
        <p:spPr>
          <a:xfrm>
            <a:off x="0" y="1412875"/>
            <a:ext cx="9144000" cy="4713288"/>
          </a:xfrm>
          <a:solidFill>
            <a:schemeClr val="bg1"/>
          </a:solidFill>
        </p:spPr>
        <p:txBody>
          <a:bodyPr/>
          <a:lstStyle/>
          <a:p>
            <a:pPr marL="80963" indent="0" eaLnBrk="1" hangingPunct="1">
              <a:buFont typeface="Wingdings 2" pitchFamily="18" charset="2"/>
              <a:buNone/>
            </a:pPr>
            <a:r>
              <a:rPr lang="tr-TR" altLang="tr-TR" b="1">
                <a:solidFill>
                  <a:srgbClr val="C00000"/>
                </a:solidFill>
              </a:rPr>
              <a:t>Yapılan işte sürdürülebilir olmak</a:t>
            </a:r>
            <a:r>
              <a:rPr lang="tr-TR" altLang="tr-TR"/>
              <a:t>;</a:t>
            </a:r>
          </a:p>
          <a:p>
            <a:pPr marL="80963" indent="0" eaLnBrk="1" hangingPunct="1"/>
            <a:r>
              <a:rPr lang="tr-TR" altLang="tr-TR"/>
              <a:t>konjenktürel değişimlere uyum sağlayarak,</a:t>
            </a:r>
          </a:p>
          <a:p>
            <a:pPr marL="80963" indent="0" eaLnBrk="1" hangingPunct="1"/>
            <a:r>
              <a:rPr lang="tr-TR" altLang="tr-TR"/>
              <a:t> avantajları değerlendirerek,</a:t>
            </a:r>
          </a:p>
          <a:p>
            <a:pPr marL="80963" indent="0" eaLnBrk="1" hangingPunct="1"/>
            <a:r>
              <a:rPr lang="tr-TR" altLang="tr-TR"/>
              <a:t> riskleri ölçerek ve,</a:t>
            </a:r>
          </a:p>
          <a:p>
            <a:pPr marL="80963" indent="0" eaLnBrk="1" hangingPunct="1"/>
            <a:r>
              <a:rPr lang="tr-TR" altLang="tr-TR"/>
              <a:t> risklere karşılık vererek </a:t>
            </a:r>
          </a:p>
          <a:p>
            <a:pPr marL="80963" indent="0" eaLnBrk="1" hangingPunct="1">
              <a:buFont typeface="Arial" charset="0"/>
              <a:buNone/>
            </a:pPr>
            <a:r>
              <a:rPr lang="tr-TR" altLang="tr-TR"/>
              <a:t>  </a:t>
            </a:r>
            <a:r>
              <a:rPr lang="tr-TR" altLang="tr-TR" b="1">
                <a:solidFill>
                  <a:srgbClr val="C00000"/>
                </a:solidFill>
              </a:rPr>
              <a:t>gelecekte var olabilmektir.</a:t>
            </a:r>
          </a:p>
          <a:p>
            <a:pPr marL="80963" indent="0" eaLnBrk="1" hangingPunct="1">
              <a:buFont typeface="Wingdings 2" pitchFamily="18" charset="2"/>
              <a:buNone/>
            </a:pPr>
            <a:endParaRPr lang="tr-TR" altLang="tr-TR"/>
          </a:p>
          <a:p>
            <a:pPr marL="80963" indent="0" eaLnBrk="1" hangingPunct="1">
              <a:buFont typeface="Wingdings 2" pitchFamily="18" charset="2"/>
              <a:buChar char=""/>
            </a:pPr>
            <a:endParaRPr lang="tr-TR" altLang="tr-TR"/>
          </a:p>
        </p:txBody>
      </p:sp>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528394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2875"/>
          </a:xfrm>
          <a:solidFill>
            <a:srgbClr val="FFC000"/>
          </a:solidFill>
        </p:spPr>
        <p:txBody>
          <a:bodyPr rtlCol="0">
            <a:normAutofit/>
          </a:bodyPr>
          <a:lstStyle/>
          <a:p>
            <a:pPr eaLnBrk="1" fontAlgn="auto" hangingPunct="1">
              <a:spcAft>
                <a:spcPts val="0"/>
              </a:spcAft>
              <a:defRPr/>
            </a:pPr>
            <a:r>
              <a:rPr lang="tr-TR" dirty="0"/>
              <a:t>KURUMSAL SÜRDÜRÜLEBİLİRLİK</a:t>
            </a:r>
          </a:p>
        </p:txBody>
      </p:sp>
      <p:sp>
        <p:nvSpPr>
          <p:cNvPr id="25603" name="İçerik Yer Tutucusu 2"/>
          <p:cNvSpPr>
            <a:spLocks noGrp="1"/>
          </p:cNvSpPr>
          <p:nvPr>
            <p:ph idx="1"/>
          </p:nvPr>
        </p:nvSpPr>
        <p:spPr>
          <a:xfrm>
            <a:off x="0" y="1412875"/>
            <a:ext cx="9144000" cy="4713288"/>
          </a:xfrm>
          <a:solidFill>
            <a:schemeClr val="bg1"/>
          </a:solidFill>
        </p:spPr>
        <p:txBody>
          <a:bodyPr/>
          <a:lstStyle/>
          <a:p>
            <a:pPr marL="365125" indent="-282575" eaLnBrk="1" hangingPunct="1">
              <a:buFont typeface="Wingdings 2" pitchFamily="18" charset="2"/>
              <a:buChar char=""/>
            </a:pPr>
            <a:endParaRPr lang="tr-TR" altLang="tr-TR" dirty="0"/>
          </a:p>
          <a:p>
            <a:pPr marL="365125" indent="-282575" eaLnBrk="1" hangingPunct="1">
              <a:buFont typeface="Wingdings 2" pitchFamily="18" charset="2"/>
              <a:buChar char=""/>
            </a:pPr>
            <a:r>
              <a:rPr lang="tr-TR" altLang="tr-TR" dirty="0"/>
              <a:t>Şirket hayatının mevcut durum ve konumda daha da </a:t>
            </a:r>
          </a:p>
          <a:p>
            <a:pPr marL="365125" indent="-282575" eaLnBrk="1" hangingPunct="1">
              <a:buFont typeface="Arial" charset="0"/>
              <a:buNone/>
            </a:pPr>
            <a:r>
              <a:rPr lang="tr-TR" altLang="tr-TR" dirty="0"/>
              <a:t>iyileştirilerek, </a:t>
            </a:r>
          </a:p>
          <a:p>
            <a:pPr marL="365125" indent="-282575" eaLnBrk="1" hangingPunct="1"/>
            <a:r>
              <a:rPr lang="tr-TR" altLang="tr-TR" dirty="0"/>
              <a:t>büyümeyi sağlayarak,</a:t>
            </a:r>
          </a:p>
          <a:p>
            <a:pPr marL="365125" indent="-282575" eaLnBrk="1" hangingPunct="1"/>
            <a:r>
              <a:rPr lang="tr-TR" altLang="tr-TR" dirty="0"/>
              <a:t> riskleri asgariye düşürecek risk yönetim stratejilerinin geliştirilmesiyle </a:t>
            </a:r>
          </a:p>
          <a:p>
            <a:pPr marL="365125" indent="-282575" eaLnBrk="1" hangingPunct="1">
              <a:buFont typeface="Arial" charset="0"/>
              <a:buNone/>
            </a:pPr>
            <a:r>
              <a:rPr lang="tr-TR" altLang="tr-TR" dirty="0"/>
              <a:t>      sürdürülebilirliğin sağlanması</a:t>
            </a:r>
          </a:p>
          <a:p>
            <a:pPr marL="365125" indent="-282575" eaLnBrk="1" hangingPunct="1">
              <a:buFont typeface="Wingdings 2" pitchFamily="18" charset="2"/>
              <a:buNone/>
            </a:pPr>
            <a:r>
              <a:rPr lang="tr-TR" altLang="tr-TR" dirty="0"/>
              <a:t>    </a:t>
            </a:r>
            <a:r>
              <a:rPr lang="tr-TR" altLang="tr-TR" dirty="0">
                <a:solidFill>
                  <a:srgbClr val="FF0000"/>
                </a:solidFill>
              </a:rPr>
              <a:t>modern yönetim kuramının amaçları arasındadır</a:t>
            </a:r>
            <a:r>
              <a:rPr lang="tr-TR" altLang="tr-TR" dirty="0"/>
              <a:t>.</a:t>
            </a:r>
          </a:p>
          <a:p>
            <a:pPr marL="365125" indent="-282575" eaLnBrk="1" hangingPunct="1">
              <a:buFont typeface="Wingdings 2" pitchFamily="18" charset="2"/>
              <a:buChar char=""/>
            </a:pPr>
            <a:endParaRPr lang="tr-TR" altLang="tr-TR" dirty="0"/>
          </a:p>
        </p:txBody>
      </p:sp>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418082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SUNUŞ PLANI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28699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4123816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417638"/>
          </a:xfrm>
          <a:solidFill>
            <a:srgbClr val="FFC000"/>
          </a:solidFill>
        </p:spPr>
        <p:txBody>
          <a:bodyPr/>
          <a:lstStyle/>
          <a:p>
            <a:r>
              <a:rPr lang="tr-TR" altLang="tr-TR" b="1"/>
              <a:t>Kurumsal Sürdürülebilirlik</a:t>
            </a:r>
          </a:p>
        </p:txBody>
      </p:sp>
      <p:sp>
        <p:nvSpPr>
          <p:cNvPr id="3" name="Content Placeholder 2"/>
          <p:cNvSpPr>
            <a:spLocks noGrp="1"/>
          </p:cNvSpPr>
          <p:nvPr>
            <p:ph idx="1"/>
          </p:nvPr>
        </p:nvSpPr>
        <p:spPr>
          <a:xfrm>
            <a:off x="609600" y="1622425"/>
            <a:ext cx="6348413" cy="4419600"/>
          </a:xfrm>
        </p:spPr>
        <p:txBody>
          <a:bodyPr/>
          <a:lstStyle/>
          <a:p>
            <a:pPr>
              <a:defRPr/>
            </a:pPr>
            <a:r>
              <a:rPr lang="tr-TR" dirty="0"/>
              <a:t>İşletmelere,</a:t>
            </a:r>
          </a:p>
          <a:p>
            <a:pPr lvl="1">
              <a:defRPr/>
            </a:pPr>
            <a:r>
              <a:rPr lang="tr-TR" dirty="0"/>
              <a:t>itibarlarını artırmak</a:t>
            </a:r>
          </a:p>
          <a:p>
            <a:pPr lvl="1">
              <a:defRPr/>
            </a:pPr>
            <a:r>
              <a:rPr lang="tr-TR" dirty="0"/>
              <a:t>halkın güvenini kazanmak </a:t>
            </a:r>
          </a:p>
          <a:p>
            <a:pPr lvl="1">
              <a:defRPr/>
            </a:pPr>
            <a:r>
              <a:rPr lang="tr-TR" dirty="0"/>
              <a:t>marka imajını yükseltmek </a:t>
            </a:r>
          </a:p>
          <a:p>
            <a:pPr lvl="1">
              <a:defRPr/>
            </a:pPr>
            <a:r>
              <a:rPr lang="tr-TR" dirty="0"/>
              <a:t>rekabet gücünü artırmak </a:t>
            </a:r>
          </a:p>
          <a:p>
            <a:pPr marL="457200" lvl="1" indent="0">
              <a:buFont typeface="Arial" charset="0"/>
              <a:buNone/>
              <a:defRPr/>
            </a:pPr>
            <a:r>
              <a:rPr lang="tr-TR" dirty="0"/>
              <a:t>gibi avantajlar sağlar.</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91394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301750"/>
          </a:xfrm>
          <a:solidFill>
            <a:srgbClr val="FFC000"/>
          </a:solidFill>
        </p:spPr>
        <p:txBody>
          <a:bodyPr rtlCol="0">
            <a:normAutofit/>
          </a:bodyPr>
          <a:lstStyle/>
          <a:p>
            <a:pPr eaLnBrk="1" fontAlgn="auto" hangingPunct="1">
              <a:spcAft>
                <a:spcPts val="0"/>
              </a:spcAft>
              <a:defRPr/>
            </a:pPr>
            <a:r>
              <a:rPr lang="tr-TR" dirty="0">
                <a:solidFill>
                  <a:schemeClr val="tx2">
                    <a:satMod val="130000"/>
                  </a:schemeClr>
                </a:solidFill>
              </a:rPr>
              <a:t>Kurumsal sürdürülebilirlik</a:t>
            </a:r>
          </a:p>
        </p:txBody>
      </p:sp>
      <p:sp>
        <p:nvSpPr>
          <p:cNvPr id="27651" name="2 İçerik Yer Tutucusu"/>
          <p:cNvSpPr>
            <a:spLocks noGrp="1"/>
          </p:cNvSpPr>
          <p:nvPr>
            <p:ph idx="1"/>
          </p:nvPr>
        </p:nvSpPr>
        <p:spPr/>
        <p:txBody>
          <a:bodyPr/>
          <a:lstStyle/>
          <a:p>
            <a:pPr marL="80963" indent="0" eaLnBrk="1" hangingPunct="1">
              <a:lnSpc>
                <a:spcPct val="80000"/>
              </a:lnSpc>
              <a:buFont typeface="Wingdings 2" pitchFamily="18" charset="2"/>
              <a:buNone/>
            </a:pPr>
            <a:r>
              <a:rPr lang="tr-TR" altLang="tr-TR" sz="3000" dirty="0"/>
              <a:t> Günümüzde,</a:t>
            </a:r>
          </a:p>
          <a:p>
            <a:pPr marL="80963" indent="0" eaLnBrk="1" hangingPunct="1">
              <a:lnSpc>
                <a:spcPct val="80000"/>
              </a:lnSpc>
              <a:buFont typeface="Wingdings 2" pitchFamily="18" charset="2"/>
              <a:buChar char=""/>
            </a:pPr>
            <a:r>
              <a:rPr lang="es-ES" altLang="tr-TR" sz="3000" dirty="0"/>
              <a:t>şirketlerin sadece mal ve hizmet</a:t>
            </a:r>
          </a:p>
          <a:p>
            <a:pPr marL="80963" indent="0" eaLnBrk="1" hangingPunct="1">
              <a:lnSpc>
                <a:spcPct val="80000"/>
              </a:lnSpc>
              <a:buFont typeface="Wingdings 2" pitchFamily="18" charset="2"/>
              <a:buNone/>
            </a:pPr>
            <a:r>
              <a:rPr lang="tr-TR" altLang="tr-TR" sz="3000" dirty="0"/>
              <a:t> üretimi ve satışı ile finansal başarı</a:t>
            </a:r>
          </a:p>
          <a:p>
            <a:pPr marL="80963" indent="0" eaLnBrk="1" hangingPunct="1">
              <a:lnSpc>
                <a:spcPct val="80000"/>
              </a:lnSpc>
              <a:buFont typeface="Wingdings 2" pitchFamily="18" charset="2"/>
              <a:buNone/>
            </a:pPr>
            <a:r>
              <a:rPr lang="tr-TR" altLang="tr-TR" sz="3000" dirty="0"/>
              <a:t> elde etmelerinin yeterli bulunmadığı,</a:t>
            </a:r>
          </a:p>
          <a:p>
            <a:pPr marL="80963" indent="0" eaLnBrk="1" hangingPunct="1">
              <a:lnSpc>
                <a:spcPct val="80000"/>
              </a:lnSpc>
              <a:buFont typeface="Wingdings 2" pitchFamily="18" charset="2"/>
              <a:buNone/>
            </a:pPr>
            <a:endParaRPr lang="tr-TR" altLang="tr-TR" sz="3000" dirty="0"/>
          </a:p>
          <a:p>
            <a:pPr marL="80963" indent="0" eaLnBrk="1" hangingPunct="1">
              <a:lnSpc>
                <a:spcPct val="80000"/>
              </a:lnSpc>
              <a:buFont typeface="Wingdings 2" pitchFamily="18" charset="2"/>
              <a:buChar char=""/>
            </a:pPr>
            <a:r>
              <a:rPr lang="tr-TR" altLang="tr-TR" sz="3000" dirty="0"/>
              <a:t>aynı zamanda </a:t>
            </a:r>
            <a:r>
              <a:rPr lang="tr-TR" altLang="tr-TR" sz="3000" b="1" dirty="0">
                <a:solidFill>
                  <a:srgbClr val="C00000"/>
                </a:solidFill>
              </a:rPr>
              <a:t>çevreye ve insana</a:t>
            </a:r>
          </a:p>
          <a:p>
            <a:pPr marL="80963" indent="0" eaLnBrk="1" hangingPunct="1">
              <a:lnSpc>
                <a:spcPct val="80000"/>
              </a:lnSpc>
              <a:buFont typeface="Wingdings 2" pitchFamily="18" charset="2"/>
              <a:buNone/>
            </a:pPr>
            <a:r>
              <a:rPr lang="tr-TR" altLang="tr-TR" sz="3000" b="1" dirty="0">
                <a:solidFill>
                  <a:srgbClr val="C00000"/>
                </a:solidFill>
              </a:rPr>
              <a:t> duyarlı</a:t>
            </a:r>
            <a:r>
              <a:rPr lang="tr-TR" altLang="tr-TR" sz="3000" dirty="0"/>
              <a:t> iyi birer kurumsal vatandaş</a:t>
            </a:r>
          </a:p>
          <a:p>
            <a:pPr marL="80963" indent="0" eaLnBrk="1" hangingPunct="1">
              <a:lnSpc>
                <a:spcPct val="80000"/>
              </a:lnSpc>
              <a:buFont typeface="Wingdings 2" pitchFamily="18" charset="2"/>
              <a:buNone/>
            </a:pPr>
            <a:r>
              <a:rPr lang="tr-TR" altLang="tr-TR" sz="3000" dirty="0"/>
              <a:t> olmalarının ve </a:t>
            </a:r>
            <a:r>
              <a:rPr lang="tr-TR" altLang="tr-TR" sz="3000" b="1" dirty="0">
                <a:solidFill>
                  <a:srgbClr val="C00000"/>
                </a:solidFill>
              </a:rPr>
              <a:t>iyi kurumsal yönetim</a:t>
            </a:r>
          </a:p>
          <a:p>
            <a:pPr marL="80963" indent="0" eaLnBrk="1" hangingPunct="1">
              <a:lnSpc>
                <a:spcPct val="80000"/>
              </a:lnSpc>
              <a:buFont typeface="Wingdings 2" pitchFamily="18" charset="2"/>
              <a:buNone/>
            </a:pPr>
            <a:r>
              <a:rPr lang="tr-TR" altLang="tr-TR" sz="3000" b="1" dirty="0">
                <a:solidFill>
                  <a:srgbClr val="C00000"/>
                </a:solidFill>
              </a:rPr>
              <a:t> uygulamalarını ilke edinmelerinin </a:t>
            </a:r>
            <a:r>
              <a:rPr lang="tr-TR" altLang="tr-TR" sz="3000" dirty="0"/>
              <a:t>gerektiği kabul </a:t>
            </a:r>
            <a:r>
              <a:rPr lang="tr-TR" altLang="tr-TR" dirty="0"/>
              <a:t>edilmektedir</a:t>
            </a:r>
            <a:r>
              <a:rPr lang="tr-TR" altLang="tr-TR" sz="1200" dirty="0"/>
              <a:t>.</a:t>
            </a:r>
            <a:r>
              <a:rPr lang="tr-TR" altLang="tr-TR" sz="1100" dirty="0"/>
              <a:t>(</a:t>
            </a:r>
            <a:r>
              <a:rPr lang="tr-TR" altLang="tr-TR" sz="1200" dirty="0"/>
              <a:t>Borsa</a:t>
            </a:r>
            <a:r>
              <a:rPr lang="tr-TR" altLang="tr-TR" sz="1100" dirty="0"/>
              <a:t> İstanbul-sürdürülebilirlik rehberi)</a:t>
            </a:r>
          </a:p>
        </p:txBody>
      </p:sp>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962406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0" y="66675"/>
            <a:ext cx="9144000" cy="1417638"/>
          </a:xfrm>
          <a:solidFill>
            <a:srgbClr val="FFC000"/>
          </a:solidFill>
        </p:spPr>
        <p:txBody>
          <a:bodyPr/>
          <a:lstStyle/>
          <a:p>
            <a:pPr eaLnBrk="1" hangingPunct="1"/>
            <a:r>
              <a:rPr lang="tr-TR" altLang="tr-TR" sz="1700">
                <a:solidFill>
                  <a:srgbClr val="11488B"/>
                </a:solidFill>
              </a:rPr>
              <a:t/>
            </a:r>
            <a:br>
              <a:rPr lang="tr-TR" altLang="tr-TR" sz="1700">
                <a:solidFill>
                  <a:srgbClr val="11488B"/>
                </a:solidFill>
              </a:rPr>
            </a:br>
            <a:r>
              <a:rPr lang="tr-TR" altLang="tr-TR" sz="1700">
                <a:solidFill>
                  <a:srgbClr val="11488B"/>
                </a:solidFill>
              </a:rPr>
              <a:t/>
            </a:r>
            <a:br>
              <a:rPr lang="tr-TR" altLang="tr-TR" sz="1700">
                <a:solidFill>
                  <a:srgbClr val="11488B"/>
                </a:solidFill>
              </a:rPr>
            </a:br>
            <a:r>
              <a:rPr lang="tr-TR" altLang="tr-TR" sz="2500" b="1">
                <a:solidFill>
                  <a:srgbClr val="11488B"/>
                </a:solidFill>
              </a:rPr>
              <a:t>KURUMSAL SOSYAL SORUMLULUK</a:t>
            </a:r>
            <a:br>
              <a:rPr lang="tr-TR" altLang="tr-TR" sz="2500" b="1">
                <a:solidFill>
                  <a:srgbClr val="11488B"/>
                </a:solidFill>
              </a:rPr>
            </a:br>
            <a:r>
              <a:rPr lang="tr-TR" altLang="tr-TR" sz="1700">
                <a:solidFill>
                  <a:srgbClr val="11488B"/>
                </a:solidFill>
              </a:rPr>
              <a:t/>
            </a:r>
            <a:br>
              <a:rPr lang="tr-TR" altLang="tr-TR" sz="1700">
                <a:solidFill>
                  <a:srgbClr val="11488B"/>
                </a:solidFill>
              </a:rPr>
            </a:br>
            <a:endParaRPr lang="tr-TR" altLang="tr-TR" sz="1700">
              <a:solidFill>
                <a:srgbClr val="11488B"/>
              </a:solidFill>
            </a:endParaRPr>
          </a:p>
        </p:txBody>
      </p:sp>
      <p:sp>
        <p:nvSpPr>
          <p:cNvPr id="28675" name="2 İçerik Yer Tutucusu"/>
          <p:cNvSpPr>
            <a:spLocks noGrp="1"/>
          </p:cNvSpPr>
          <p:nvPr>
            <p:ph idx="1"/>
          </p:nvPr>
        </p:nvSpPr>
        <p:spPr/>
        <p:txBody>
          <a:bodyPr/>
          <a:lstStyle/>
          <a:p>
            <a:pPr marL="365125" indent="-282575" eaLnBrk="1" hangingPunct="1">
              <a:lnSpc>
                <a:spcPct val="90000"/>
              </a:lnSpc>
              <a:buFont typeface="Wingdings 2" pitchFamily="18" charset="2"/>
              <a:buChar char=""/>
            </a:pPr>
            <a:r>
              <a:rPr lang="tr-TR" altLang="tr-TR" sz="3000" dirty="0"/>
              <a:t>işletmelerin ekonomik, sosyal ve çevresel anlamda sürdürülebilirlik bağlamında ekonomik kalkınmaya katkı sağlaması </a:t>
            </a:r>
            <a:r>
              <a:rPr lang="tr-TR" altLang="tr-TR" sz="3000" dirty="0">
                <a:solidFill>
                  <a:srgbClr val="FF0000"/>
                </a:solidFill>
              </a:rPr>
              <a:t>Kurumsal sosyal sorumluluk  olarak kabul edilmektedir</a:t>
            </a:r>
          </a:p>
          <a:p>
            <a:pPr marL="365125" indent="-282575" eaLnBrk="1" hangingPunct="1">
              <a:lnSpc>
                <a:spcPct val="90000"/>
              </a:lnSpc>
              <a:buFont typeface="Wingdings 2" pitchFamily="18" charset="2"/>
              <a:buChar char=""/>
            </a:pPr>
            <a:endParaRPr lang="tr-TR" altLang="tr-TR" sz="3000" dirty="0">
              <a:solidFill>
                <a:srgbClr val="FF0000"/>
              </a:solidFill>
            </a:endParaRPr>
          </a:p>
          <a:p>
            <a:pPr marL="365125" indent="-282575" eaLnBrk="1" hangingPunct="1">
              <a:lnSpc>
                <a:spcPct val="90000"/>
              </a:lnSpc>
              <a:buFont typeface="Wingdings 2" pitchFamily="18" charset="2"/>
              <a:buChar char=""/>
            </a:pPr>
            <a:r>
              <a:rPr lang="tr-TR" altLang="tr-TR" sz="3000" dirty="0"/>
              <a:t>Sürdürülebilir bir kalkınma için artık</a:t>
            </a:r>
          </a:p>
          <a:p>
            <a:pPr marL="365125" indent="-282575" eaLnBrk="1" hangingPunct="1">
              <a:lnSpc>
                <a:spcPct val="90000"/>
              </a:lnSpc>
              <a:buFont typeface="Wingdings 2" pitchFamily="18" charset="2"/>
              <a:buNone/>
            </a:pPr>
            <a:r>
              <a:rPr lang="tr-TR" altLang="tr-TR" sz="3000" dirty="0"/>
              <a:t>finansal bakış açısının yanı sıra</a:t>
            </a:r>
          </a:p>
          <a:p>
            <a:pPr marL="365125" indent="-282575" eaLnBrk="1" hangingPunct="1">
              <a:lnSpc>
                <a:spcPct val="90000"/>
              </a:lnSpc>
              <a:buFont typeface="Wingdings 2" pitchFamily="18" charset="2"/>
              <a:buNone/>
            </a:pPr>
            <a:r>
              <a:rPr lang="tr-TR" altLang="tr-TR" sz="3000" dirty="0"/>
              <a:t>sosyal ve çevresel boyutların da</a:t>
            </a:r>
          </a:p>
          <a:p>
            <a:pPr marL="365125" indent="-282575" eaLnBrk="1" hangingPunct="1">
              <a:lnSpc>
                <a:spcPct val="90000"/>
              </a:lnSpc>
              <a:buFont typeface="Wingdings 2" pitchFamily="18" charset="2"/>
              <a:buNone/>
            </a:pPr>
            <a:r>
              <a:rPr lang="tr-TR" altLang="tr-TR" sz="3000" dirty="0"/>
              <a:t>dikkate alınması gerekmektedir.</a:t>
            </a:r>
            <a:endParaRPr lang="tr-TR" altLang="tr-TR" sz="3000" dirty="0">
              <a:solidFill>
                <a:srgbClr val="FF0000"/>
              </a:solidFill>
            </a:endParaRP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92062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solidFill>
            <a:srgbClr val="FFC000"/>
          </a:solidFill>
        </p:spPr>
        <p:txBody>
          <a:bodyPr/>
          <a:lstStyle/>
          <a:p>
            <a:pPr eaLnBrk="1" hangingPunct="1"/>
            <a:r>
              <a:rPr lang="tr-TR" altLang="tr-TR">
                <a:solidFill>
                  <a:srgbClr val="11488B"/>
                </a:solidFill>
              </a:rPr>
              <a:t>Yönetimin Sorumluluğu</a:t>
            </a:r>
          </a:p>
        </p:txBody>
      </p:sp>
      <p:sp>
        <p:nvSpPr>
          <p:cNvPr id="29699" name="2 İçerik Yer Tutucusu"/>
          <p:cNvSpPr>
            <a:spLocks noGrp="1"/>
          </p:cNvSpPr>
          <p:nvPr>
            <p:ph idx="1"/>
          </p:nvPr>
        </p:nvSpPr>
        <p:spPr/>
        <p:txBody>
          <a:bodyPr/>
          <a:lstStyle/>
          <a:p>
            <a:pPr marL="365125" indent="-282575" eaLnBrk="1" hangingPunct="1">
              <a:lnSpc>
                <a:spcPct val="90000"/>
              </a:lnSpc>
              <a:buFont typeface="Wingdings 2" pitchFamily="18" charset="2"/>
              <a:buChar char=""/>
            </a:pPr>
            <a:endParaRPr lang="tr-TR" altLang="tr-TR" sz="3000" dirty="0"/>
          </a:p>
          <a:p>
            <a:pPr marL="365125" indent="-282575" eaLnBrk="1" hangingPunct="1">
              <a:lnSpc>
                <a:spcPct val="90000"/>
              </a:lnSpc>
              <a:buFont typeface="Wingdings 2" pitchFamily="18" charset="2"/>
              <a:buChar char=""/>
            </a:pPr>
            <a:r>
              <a:rPr lang="tr-TR" altLang="tr-TR" sz="3000" dirty="0"/>
              <a:t> Şirket yöneticilerinin sorumluluklarının yalnızca kendi çıkarları ya da pay sahiplerinin çıkarlarına uygun davranmakla sınırlı olmadığı,</a:t>
            </a:r>
          </a:p>
          <a:p>
            <a:pPr marL="365125" indent="-282575" eaLnBrk="1" hangingPunct="1">
              <a:lnSpc>
                <a:spcPct val="90000"/>
              </a:lnSpc>
              <a:buFont typeface="Wingdings 2" pitchFamily="18" charset="2"/>
              <a:buNone/>
            </a:pPr>
            <a:endParaRPr lang="tr-TR" altLang="tr-TR" sz="3000" dirty="0"/>
          </a:p>
          <a:p>
            <a:pPr marL="365125" indent="-282575" eaLnBrk="1" hangingPunct="1">
              <a:lnSpc>
                <a:spcPct val="90000"/>
              </a:lnSpc>
              <a:buFont typeface="Wingdings 2" pitchFamily="18" charset="2"/>
              <a:buChar char=""/>
            </a:pPr>
            <a:r>
              <a:rPr lang="tr-TR" altLang="tr-TR" sz="3000" dirty="0"/>
              <a:t> toplumun ihtiyaçlarına ve taleplerine duyarlı olmanın da yöneticiler için etik bir zorunluluk olduğu kabul edilmektedir.	</a:t>
            </a:r>
          </a:p>
          <a:p>
            <a:pPr marL="365125" indent="-282575" eaLnBrk="1" hangingPunct="1">
              <a:lnSpc>
                <a:spcPct val="90000"/>
              </a:lnSpc>
              <a:buFont typeface="Wingdings 2" pitchFamily="18" charset="2"/>
              <a:buNone/>
            </a:pPr>
            <a:r>
              <a:rPr lang="tr-TR" altLang="tr-TR" sz="3000" dirty="0"/>
              <a:t>	</a:t>
            </a:r>
          </a:p>
          <a:p>
            <a:pPr marL="365125" indent="-282575" eaLnBrk="1" hangingPunct="1">
              <a:lnSpc>
                <a:spcPct val="90000"/>
              </a:lnSpc>
              <a:buFont typeface="Wingdings 2" pitchFamily="18" charset="2"/>
              <a:buChar char=""/>
            </a:pPr>
            <a:endParaRPr lang="tr-TR" altLang="tr-TR" sz="3000"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487655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0" y="66675"/>
            <a:ext cx="9144000" cy="1417638"/>
          </a:xfrm>
          <a:solidFill>
            <a:srgbClr val="FFC000"/>
          </a:solidFill>
        </p:spPr>
        <p:txBody>
          <a:bodyPr/>
          <a:lstStyle/>
          <a:p>
            <a:pPr eaLnBrk="1" hangingPunct="1"/>
            <a:r>
              <a:rPr lang="tr-TR" altLang="tr-TR">
                <a:solidFill>
                  <a:srgbClr val="11488B"/>
                </a:solidFill>
              </a:rPr>
              <a:t>Yönetimin Sorumluluğu </a:t>
            </a:r>
            <a:r>
              <a:rPr lang="tr-TR" altLang="tr-TR" sz="800">
                <a:solidFill>
                  <a:srgbClr val="11488B"/>
                </a:solidFill>
              </a:rPr>
              <a:t>devam</a:t>
            </a:r>
          </a:p>
        </p:txBody>
      </p:sp>
      <p:sp>
        <p:nvSpPr>
          <p:cNvPr id="30723" name="2 İçerik Yer Tutucusu"/>
          <p:cNvSpPr>
            <a:spLocks noGrp="1"/>
          </p:cNvSpPr>
          <p:nvPr>
            <p:ph idx="1"/>
          </p:nvPr>
        </p:nvSpPr>
        <p:spPr/>
        <p:txBody>
          <a:bodyPr/>
          <a:lstStyle/>
          <a:p>
            <a:pPr marL="365125" indent="-282575" eaLnBrk="1" hangingPunct="1">
              <a:buFont typeface="Wingdings 2" pitchFamily="18" charset="2"/>
              <a:buChar char=""/>
            </a:pPr>
            <a:r>
              <a:rPr lang="tr-TR" altLang="tr-TR" sz="3000" i="1"/>
              <a:t>Geleneksel yönetim anlayışında, şirket yönetimi sadece şirket hissedarlarına karşı hesap verirken; kurumsal sürdürülebilirlik yaklaşımında, hesap verebilirliğin kapsamı genişlemiştir</a:t>
            </a:r>
            <a:r>
              <a:rPr lang="tr-TR" altLang="tr-TR" sz="3000" b="1" i="1"/>
              <a:t>.</a:t>
            </a:r>
          </a:p>
          <a:p>
            <a:pPr marL="365125" indent="-282575" eaLnBrk="1" hangingPunct="1">
              <a:buFont typeface="Wingdings 2" pitchFamily="18" charset="2"/>
              <a:buNone/>
            </a:pPr>
            <a:endParaRPr lang="tr-TR" altLang="tr-TR" sz="3000" i="1">
              <a:solidFill>
                <a:srgbClr val="C00000"/>
              </a:solidFill>
            </a:endParaRPr>
          </a:p>
          <a:p>
            <a:pPr marL="365125" indent="-282575" eaLnBrk="1" hangingPunct="1">
              <a:buFont typeface="Wingdings 2" pitchFamily="18" charset="2"/>
              <a:buChar char=""/>
            </a:pPr>
            <a:r>
              <a:rPr lang="tr-TR" altLang="tr-TR" sz="3000" i="1"/>
              <a:t>Şirket yönetimi tüm paydaşların menfaatini korumak  zorundadır.  Dolayısıyla </a:t>
            </a:r>
            <a:r>
              <a:rPr lang="tr-TR" altLang="tr-TR" sz="3000" b="1" i="1">
                <a:solidFill>
                  <a:srgbClr val="FF0000"/>
                </a:solidFill>
              </a:rPr>
              <a:t>tüm paydaşlara karşı hesap vermek yükümlülüğü bulunmaktadır</a:t>
            </a:r>
            <a:r>
              <a:rPr lang="tr-TR" altLang="tr-TR" sz="3000" i="1"/>
              <a:t>.</a:t>
            </a:r>
            <a:r>
              <a:rPr lang="tr-TR" altLang="tr-TR" sz="3000" b="1" i="1">
                <a:solidFill>
                  <a:srgbClr val="C00000"/>
                </a:solidFill>
              </a:rPr>
              <a:t> 	</a:t>
            </a:r>
          </a:p>
          <a:p>
            <a:pPr marL="365125" indent="-282575" eaLnBrk="1" hangingPunct="1">
              <a:buFont typeface="Wingdings 2" pitchFamily="18" charset="2"/>
              <a:buChar char=""/>
            </a:pPr>
            <a:endParaRPr lang="tr-TR" altLang="tr-TR" sz="300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05901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a:xfrm>
            <a:off x="0" y="-315913"/>
            <a:ext cx="9144000" cy="1412876"/>
          </a:xfrm>
          <a:solidFill>
            <a:srgbClr val="FFC000"/>
          </a:solidFill>
        </p:spPr>
        <p:txBody>
          <a:bodyPr/>
          <a:lstStyle/>
          <a:p>
            <a:pPr eaLnBrk="1" hangingPunct="1"/>
            <a:r>
              <a:rPr lang="tr-TR" altLang="tr-TR" dirty="0">
                <a:solidFill>
                  <a:srgbClr val="11488B"/>
                </a:solidFill>
              </a:rPr>
              <a:t> </a:t>
            </a:r>
            <a:r>
              <a:rPr lang="tr-TR" altLang="tr-TR" sz="4000" dirty="0">
                <a:solidFill>
                  <a:srgbClr val="11488B"/>
                </a:solidFill>
              </a:rPr>
              <a:t>YÖNETİMİN ÇEVREYİ  KORUMA SORUMLULUĞU</a:t>
            </a:r>
          </a:p>
        </p:txBody>
      </p:sp>
      <p:sp>
        <p:nvSpPr>
          <p:cNvPr id="31747" name="İçerik Yer Tutucusu 2"/>
          <p:cNvSpPr>
            <a:spLocks noGrp="1"/>
          </p:cNvSpPr>
          <p:nvPr>
            <p:ph idx="1"/>
          </p:nvPr>
        </p:nvSpPr>
        <p:spPr>
          <a:xfrm>
            <a:off x="0" y="1125538"/>
            <a:ext cx="9144000" cy="5688012"/>
          </a:xfrm>
          <a:solidFill>
            <a:schemeClr val="bg1"/>
          </a:solidFill>
        </p:spPr>
        <p:txBody>
          <a:bodyPr/>
          <a:lstStyle/>
          <a:p>
            <a:pPr marL="365125" indent="-282575" eaLnBrk="1" hangingPunct="1">
              <a:lnSpc>
                <a:spcPct val="80000"/>
              </a:lnSpc>
              <a:buFont typeface="Wingdings 2" pitchFamily="18" charset="2"/>
              <a:buChar char=""/>
            </a:pPr>
            <a:r>
              <a:rPr lang="tr-TR" altLang="tr-TR" sz="3000" dirty="0"/>
              <a:t>Şirket mal ve hizmet üretimini yaparak karını artırmak isterken</a:t>
            </a:r>
          </a:p>
          <a:p>
            <a:pPr marL="365125" indent="-282575" eaLnBrk="1" hangingPunct="1">
              <a:lnSpc>
                <a:spcPct val="80000"/>
              </a:lnSpc>
              <a:buFont typeface="Wingdings 2" pitchFamily="18" charset="2"/>
              <a:buChar char=""/>
            </a:pPr>
            <a:r>
              <a:rPr lang="tr-TR" altLang="tr-TR" sz="3000" dirty="0"/>
              <a:t>Çevreyi de düşünmeli,</a:t>
            </a:r>
          </a:p>
          <a:p>
            <a:pPr marL="365125" indent="-282575" eaLnBrk="1" hangingPunct="1">
              <a:lnSpc>
                <a:spcPct val="80000"/>
              </a:lnSpc>
              <a:buFont typeface="Arial" charset="0"/>
              <a:buNone/>
            </a:pPr>
            <a:r>
              <a:rPr lang="tr-TR" altLang="tr-TR" sz="3000" dirty="0"/>
              <a:t>     *çevreye zarar vermemeli,</a:t>
            </a:r>
          </a:p>
          <a:p>
            <a:pPr marL="365125" indent="-282575" eaLnBrk="1" hangingPunct="1">
              <a:lnSpc>
                <a:spcPct val="80000"/>
              </a:lnSpc>
              <a:buFont typeface="Arial" charset="0"/>
              <a:buNone/>
            </a:pPr>
            <a:r>
              <a:rPr lang="tr-TR" altLang="tr-TR" sz="3000" dirty="0"/>
              <a:t>      *atıklarını doğayı kirletmeden yok etmeli,</a:t>
            </a:r>
          </a:p>
          <a:p>
            <a:pPr marL="365125" indent="-282575" eaLnBrk="1" hangingPunct="1">
              <a:lnSpc>
                <a:spcPct val="80000"/>
              </a:lnSpc>
              <a:buFont typeface="Arial" charset="0"/>
              <a:buNone/>
            </a:pPr>
            <a:r>
              <a:rPr lang="tr-TR" altLang="tr-TR" sz="3000" dirty="0"/>
              <a:t>      *elektrik ve su gibi doğal kaynakların kullanımında     tasarruf sağlayıcı projelere yatırım yapmalı</a:t>
            </a:r>
          </a:p>
          <a:p>
            <a:pPr marL="365125" indent="-282575" eaLnBrk="1" hangingPunct="1">
              <a:lnSpc>
                <a:spcPct val="80000"/>
              </a:lnSpc>
              <a:buFont typeface="Arial" charset="0"/>
              <a:buNone/>
            </a:pPr>
            <a:r>
              <a:rPr lang="tr-TR" altLang="tr-TR" sz="3000" dirty="0"/>
              <a:t>  *doğa dostu ürünler </a:t>
            </a:r>
            <a:r>
              <a:rPr lang="tr-TR" altLang="tr-TR" sz="3000" dirty="0" err="1"/>
              <a:t>üretmeli,dönüşümü</a:t>
            </a:r>
            <a:r>
              <a:rPr lang="tr-TR" altLang="tr-TR" sz="3000" dirty="0"/>
              <a:t> olabilen malzemeler kullanmalıdır.</a:t>
            </a:r>
          </a:p>
          <a:p>
            <a:pPr marL="365125" indent="-282575" eaLnBrk="1" hangingPunct="1">
              <a:lnSpc>
                <a:spcPct val="80000"/>
              </a:lnSpc>
              <a:buFont typeface="Wingdings 2" pitchFamily="18" charset="2"/>
              <a:buChar char=""/>
            </a:pPr>
            <a:endParaRPr lang="tr-TR" altLang="tr-TR" sz="3000" dirty="0"/>
          </a:p>
          <a:p>
            <a:pPr marL="365125" indent="-282575" eaLnBrk="1" hangingPunct="1">
              <a:lnSpc>
                <a:spcPct val="80000"/>
              </a:lnSpc>
              <a:buFont typeface="Wingdings 2" pitchFamily="18" charset="2"/>
              <a:buChar char=""/>
            </a:pPr>
            <a:r>
              <a:rPr lang="tr-TR" altLang="tr-TR" sz="3000" dirty="0"/>
              <a:t>Toplumun menfaatlerini düşünmeli,</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613088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0" y="0"/>
            <a:ext cx="9144000" cy="981075"/>
          </a:xfrm>
          <a:solidFill>
            <a:srgbClr val="FFC000"/>
          </a:solidFill>
        </p:spPr>
        <p:txBody>
          <a:bodyPr/>
          <a:lstStyle/>
          <a:p>
            <a:pPr eaLnBrk="1" hangingPunct="1"/>
            <a:r>
              <a:rPr lang="tr-TR" altLang="tr-TR">
                <a:solidFill>
                  <a:srgbClr val="11488B"/>
                </a:solidFill>
              </a:rPr>
              <a:t>Yönetimin Sorumluluğu </a:t>
            </a:r>
            <a:r>
              <a:rPr lang="tr-TR" altLang="tr-TR" sz="1000">
                <a:solidFill>
                  <a:srgbClr val="11488B"/>
                </a:solidFill>
              </a:rPr>
              <a:t>devam</a:t>
            </a:r>
          </a:p>
        </p:txBody>
      </p:sp>
      <p:sp>
        <p:nvSpPr>
          <p:cNvPr id="32771" name="İçerik Yer Tutucusu 2"/>
          <p:cNvSpPr>
            <a:spLocks noGrp="1"/>
          </p:cNvSpPr>
          <p:nvPr>
            <p:ph idx="1"/>
          </p:nvPr>
        </p:nvSpPr>
        <p:spPr>
          <a:xfrm>
            <a:off x="0" y="981075"/>
            <a:ext cx="9144000" cy="5145088"/>
          </a:xfrm>
          <a:solidFill>
            <a:schemeClr val="bg1"/>
          </a:solidFill>
        </p:spPr>
        <p:txBody>
          <a:bodyPr/>
          <a:lstStyle/>
          <a:p>
            <a:pPr marL="365125" indent="-282575" eaLnBrk="1" hangingPunct="1">
              <a:lnSpc>
                <a:spcPct val="90000"/>
              </a:lnSpc>
              <a:buFont typeface="Wingdings 2" pitchFamily="18" charset="2"/>
              <a:buChar char=""/>
            </a:pPr>
            <a:r>
              <a:rPr lang="tr-TR" altLang="tr-TR" sz="3000" dirty="0"/>
              <a:t>Çalışanın iş güvenliğini sağlamalı,</a:t>
            </a:r>
          </a:p>
          <a:p>
            <a:pPr marL="365125" indent="-282575" eaLnBrk="1" hangingPunct="1">
              <a:lnSpc>
                <a:spcPct val="90000"/>
              </a:lnSpc>
              <a:buFont typeface="Wingdings 2" pitchFamily="18" charset="2"/>
              <a:buNone/>
            </a:pPr>
            <a:endParaRPr lang="tr-TR" altLang="tr-TR" sz="3000" dirty="0"/>
          </a:p>
          <a:p>
            <a:pPr marL="365125" indent="-282575" eaLnBrk="1" hangingPunct="1">
              <a:lnSpc>
                <a:spcPct val="90000"/>
              </a:lnSpc>
              <a:buFont typeface="Wingdings 2" pitchFamily="18" charset="2"/>
              <a:buChar char=""/>
            </a:pPr>
            <a:r>
              <a:rPr lang="tr-TR" altLang="tr-TR" sz="3000" dirty="0"/>
              <a:t>Çalışma koşullarının iyileştirilmesine</a:t>
            </a:r>
          </a:p>
          <a:p>
            <a:pPr marL="365125" indent="-282575" eaLnBrk="1" hangingPunct="1">
              <a:lnSpc>
                <a:spcPct val="90000"/>
              </a:lnSpc>
              <a:buFont typeface="Wingdings 2" pitchFamily="18" charset="2"/>
              <a:buNone/>
            </a:pPr>
            <a:r>
              <a:rPr lang="tr-TR" altLang="tr-TR" sz="3000" dirty="0"/>
              <a:t> özen göstermelidir.</a:t>
            </a:r>
          </a:p>
          <a:p>
            <a:pPr marL="365125" indent="-282575" eaLnBrk="1" hangingPunct="1">
              <a:lnSpc>
                <a:spcPct val="90000"/>
              </a:lnSpc>
              <a:buFont typeface="Wingdings 2" pitchFamily="18" charset="2"/>
              <a:buNone/>
            </a:pPr>
            <a:endParaRPr lang="tr-TR" altLang="tr-TR" sz="3000" dirty="0"/>
          </a:p>
          <a:p>
            <a:pPr marL="365125" indent="-282575" eaLnBrk="1" hangingPunct="1">
              <a:lnSpc>
                <a:spcPct val="90000"/>
              </a:lnSpc>
              <a:buFont typeface="Arial" charset="0"/>
              <a:buNone/>
            </a:pPr>
            <a:r>
              <a:rPr lang="tr-TR" altLang="tr-TR" sz="3000" dirty="0"/>
              <a:t>   İşletmeler yaptıkları </a:t>
            </a:r>
            <a:r>
              <a:rPr lang="tr-TR" altLang="tr-TR" sz="3000" dirty="0" err="1"/>
              <a:t>yatırımlar,ürettikleri</a:t>
            </a:r>
            <a:r>
              <a:rPr lang="tr-TR" altLang="tr-TR" sz="3000" dirty="0"/>
              <a:t> mal ve hizmetlerle</a:t>
            </a:r>
          </a:p>
          <a:p>
            <a:pPr marL="365125" indent="-282575" eaLnBrk="1" hangingPunct="1">
              <a:lnSpc>
                <a:spcPct val="90000"/>
              </a:lnSpc>
              <a:buFont typeface="Wingdings 2" pitchFamily="18" charset="2"/>
              <a:buNone/>
            </a:pPr>
            <a:r>
              <a:rPr lang="tr-TR" altLang="tr-TR" sz="3000" dirty="0"/>
              <a:t> </a:t>
            </a:r>
            <a:r>
              <a:rPr lang="tr-TR" altLang="tr-TR" sz="3000" b="1" dirty="0">
                <a:solidFill>
                  <a:srgbClr val="FF0000"/>
                </a:solidFill>
              </a:rPr>
              <a:t>Sürdürülebilir sosyal ve ekonomik kalkınmaya katkı vermelidir</a:t>
            </a:r>
            <a:r>
              <a:rPr lang="tr-TR" altLang="tr-TR" sz="3000" dirty="0"/>
              <a:t>.</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172386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0" y="0"/>
            <a:ext cx="9144000" cy="908050"/>
          </a:xfrm>
          <a:solidFill>
            <a:srgbClr val="FFC000"/>
          </a:solidFill>
        </p:spPr>
        <p:txBody>
          <a:bodyPr/>
          <a:lstStyle/>
          <a:p>
            <a:pPr eaLnBrk="1" hangingPunct="1"/>
            <a:r>
              <a:rPr lang="tr-TR" altLang="tr-TR" b="1" dirty="0"/>
              <a:t>SÜRDÜRÜLEBİLİR KALKINMA</a:t>
            </a:r>
          </a:p>
        </p:txBody>
      </p:sp>
      <p:sp>
        <p:nvSpPr>
          <p:cNvPr id="34819" name="2 İçerik Yer Tutucusu"/>
          <p:cNvSpPr>
            <a:spLocks noGrp="1"/>
          </p:cNvSpPr>
          <p:nvPr>
            <p:ph idx="1"/>
          </p:nvPr>
        </p:nvSpPr>
        <p:spPr>
          <a:xfrm>
            <a:off x="0" y="908050"/>
            <a:ext cx="9144000" cy="5949950"/>
          </a:xfrm>
          <a:solidFill>
            <a:schemeClr val="bg1"/>
          </a:solidFill>
        </p:spPr>
        <p:txBody>
          <a:bodyPr/>
          <a:lstStyle/>
          <a:p>
            <a:pPr marL="365125" indent="-282575" eaLnBrk="1" hangingPunct="1">
              <a:lnSpc>
                <a:spcPct val="80000"/>
              </a:lnSpc>
              <a:buFont typeface="Wingdings 2" pitchFamily="18" charset="2"/>
              <a:buChar char=""/>
            </a:pPr>
            <a:endParaRPr lang="tr-TR" altLang="tr-TR" sz="2800" dirty="0">
              <a:solidFill>
                <a:srgbClr val="FF0000"/>
              </a:solidFill>
            </a:endParaRPr>
          </a:p>
          <a:p>
            <a:pPr marL="365125" indent="-282575" eaLnBrk="1" hangingPunct="1">
              <a:lnSpc>
                <a:spcPct val="80000"/>
              </a:lnSpc>
              <a:buFont typeface="Wingdings 2" pitchFamily="18" charset="2"/>
              <a:buChar char=""/>
            </a:pPr>
            <a:r>
              <a:rPr lang="tr-TR" altLang="tr-TR" sz="2800" b="1" i="1" dirty="0">
                <a:solidFill>
                  <a:srgbClr val="FF0000"/>
                </a:solidFill>
              </a:rPr>
              <a:t>Sürdürülebilir Kalkınma en yaygın kullanımıyla gelecek kuşakların kendi ihtiyaçlarını karşılayabilme imkanlarını tehlikeye sokmadan bugünkü kuşakların ihtiyaçlarını karşılamaktır </a:t>
            </a:r>
            <a:r>
              <a:rPr lang="tr-TR" altLang="tr-TR" sz="1000" b="1" i="1" dirty="0">
                <a:solidFill>
                  <a:srgbClr val="FF0000"/>
                </a:solidFill>
              </a:rPr>
              <a:t>(1987 BM Komisyonu’nda yapılan tanım)</a:t>
            </a:r>
          </a:p>
          <a:p>
            <a:pPr marL="365125" indent="-282575" eaLnBrk="1" hangingPunct="1">
              <a:lnSpc>
                <a:spcPct val="80000"/>
              </a:lnSpc>
              <a:buFont typeface="Wingdings 2" pitchFamily="18" charset="2"/>
              <a:buNone/>
            </a:pPr>
            <a:endParaRPr lang="tr-TR" altLang="tr-TR" sz="1500" dirty="0"/>
          </a:p>
          <a:p>
            <a:pPr marL="365125" indent="-282575" eaLnBrk="1" hangingPunct="1">
              <a:lnSpc>
                <a:spcPct val="80000"/>
              </a:lnSpc>
              <a:buFont typeface="Wingdings 2" pitchFamily="18" charset="2"/>
              <a:buChar char=""/>
            </a:pPr>
            <a:r>
              <a:rPr lang="tr-TR" altLang="tr-TR" sz="2400" dirty="0"/>
              <a:t> Sürdürülebilir kalkınma, kurumsal sürdürülebilirliğin gelişimine iki açıdan katkıda bulunur.</a:t>
            </a:r>
          </a:p>
          <a:p>
            <a:pPr marL="365125" indent="-282575" eaLnBrk="1" hangingPunct="1">
              <a:lnSpc>
                <a:spcPct val="80000"/>
              </a:lnSpc>
              <a:buFont typeface="Arial" charset="0"/>
              <a:buNone/>
            </a:pPr>
            <a:endParaRPr lang="tr-TR" altLang="tr-TR" sz="2400" dirty="0"/>
          </a:p>
          <a:p>
            <a:pPr marL="365125" indent="-282575" eaLnBrk="1" hangingPunct="1">
              <a:lnSpc>
                <a:spcPct val="80000"/>
              </a:lnSpc>
              <a:buFont typeface="Wingdings 2" pitchFamily="18" charset="2"/>
              <a:buNone/>
            </a:pPr>
            <a:r>
              <a:rPr lang="tr-TR" altLang="tr-TR" sz="2400" dirty="0"/>
              <a:t>     1. Sürdürülebilir kalkınmayı sağlamak için şirketlerin hangi alanlara yoğunlaşması gerektiğini gösterir</a:t>
            </a:r>
          </a:p>
          <a:p>
            <a:pPr marL="365125" indent="-282575" eaLnBrk="1" hangingPunct="1">
              <a:lnSpc>
                <a:spcPct val="80000"/>
              </a:lnSpc>
              <a:buFont typeface="Wingdings 2" pitchFamily="18" charset="2"/>
              <a:buNone/>
            </a:pPr>
            <a:r>
              <a:rPr lang="tr-TR" altLang="tr-TR" sz="2400" dirty="0"/>
              <a:t> </a:t>
            </a:r>
          </a:p>
          <a:p>
            <a:pPr marL="365125" indent="-282575" eaLnBrk="1" hangingPunct="1">
              <a:lnSpc>
                <a:spcPct val="80000"/>
              </a:lnSpc>
              <a:buFont typeface="Wingdings 2" pitchFamily="18" charset="2"/>
              <a:buNone/>
            </a:pPr>
            <a:r>
              <a:rPr lang="tr-TR" altLang="tr-TR" sz="2400" dirty="0"/>
              <a:t>   2.Şirketlerin, hükümetin ve sivil toplumun ekolojik, sosyal ve ekonomik sürdürülebilirliğin gerçekleştirilmesi konusunda ortak bir hedef oluşturmasını sağlar. </a:t>
            </a:r>
            <a:r>
              <a:rPr lang="tr-TR" altLang="tr-TR" sz="2000" dirty="0"/>
              <a:t>	</a:t>
            </a:r>
          </a:p>
          <a:p>
            <a:pPr marL="365125" indent="-282575" eaLnBrk="1" hangingPunct="1">
              <a:lnSpc>
                <a:spcPct val="80000"/>
              </a:lnSpc>
              <a:buFont typeface="Wingdings 2" pitchFamily="18" charset="2"/>
              <a:buNone/>
            </a:pPr>
            <a:endParaRPr lang="tr-TR" altLang="tr-TR" sz="2000"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374375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88" y="23581"/>
            <a:ext cx="9132512" cy="1187624"/>
          </a:xfrm>
          <a:solidFill>
            <a:srgbClr val="FFC000"/>
          </a:solidFill>
        </p:spPr>
        <p:txBody>
          <a:bodyPr>
            <a:normAutofit/>
          </a:bodyPr>
          <a:lstStyle/>
          <a:p>
            <a:r>
              <a:rPr lang="tr-TR" sz="3200" b="1" dirty="0"/>
              <a:t>ETKİN FİNANSAL RAPORLAMADA</a:t>
            </a:r>
            <a:br>
              <a:rPr lang="tr-TR" sz="3200" b="1" dirty="0"/>
            </a:br>
            <a:r>
              <a:rPr lang="tr-TR" sz="3200" b="1" dirty="0"/>
              <a:t>ORTAK MUHASEBE DİLİNE DUYULAN İHTİYAÇ</a:t>
            </a:r>
          </a:p>
        </p:txBody>
      </p:sp>
      <p:sp>
        <p:nvSpPr>
          <p:cNvPr id="3" name="İçerik Yer Tutucusu 2"/>
          <p:cNvSpPr>
            <a:spLocks noGrp="1"/>
          </p:cNvSpPr>
          <p:nvPr>
            <p:ph idx="1"/>
          </p:nvPr>
        </p:nvSpPr>
        <p:spPr>
          <a:xfrm>
            <a:off x="395536" y="1556792"/>
            <a:ext cx="8291264" cy="4569371"/>
          </a:xfrm>
        </p:spPr>
        <p:txBody>
          <a:bodyPr>
            <a:normAutofit lnSpcReduction="10000"/>
          </a:bodyPr>
          <a:lstStyle/>
          <a:p>
            <a:pPr marL="285750" lvl="0" indent="-285750" fontAlgn="base">
              <a:spcBef>
                <a:spcPts val="0"/>
              </a:spcBef>
              <a:spcAft>
                <a:spcPts val="1000"/>
              </a:spcAft>
              <a:buClr>
                <a:srgbClr val="C7D3E6"/>
              </a:buClr>
              <a:buSzPct val="100000"/>
              <a:buFont typeface="Roboto Condensed Light"/>
              <a:buChar char="▰"/>
            </a:pPr>
            <a:r>
              <a:rPr lang="tr-TR" sz="2400" kern="0" dirty="0">
                <a:latin typeface="Calibri" panose="020F0502020204030204" pitchFamily="34" charset="0"/>
                <a:cs typeface="Calibri" panose="020F0502020204030204" pitchFamily="34" charset="0"/>
                <a:sym typeface="Roboto Condensed Light"/>
              </a:rPr>
              <a:t>Küreselleşme,</a:t>
            </a:r>
          </a:p>
          <a:p>
            <a:pPr marL="285750" lvl="0" indent="-285750" fontAlgn="base">
              <a:spcBef>
                <a:spcPts val="0"/>
              </a:spcBef>
              <a:spcAft>
                <a:spcPts val="1000"/>
              </a:spcAft>
              <a:buClr>
                <a:srgbClr val="C7D3E6"/>
              </a:buClr>
              <a:buSzPct val="100000"/>
              <a:buFont typeface="Roboto Condensed Light"/>
              <a:buChar char="▰"/>
            </a:pPr>
            <a:r>
              <a:rPr lang="tr-TR" sz="2400" kern="0" dirty="0">
                <a:latin typeface="Calibri" panose="020F0502020204030204" pitchFamily="34" charset="0"/>
                <a:cs typeface="Calibri" panose="020F0502020204030204" pitchFamily="34" charset="0"/>
                <a:sym typeface="Roboto Condensed Light"/>
              </a:rPr>
              <a:t>Finansal piyasaların gelişmesi,</a:t>
            </a:r>
          </a:p>
          <a:p>
            <a:pPr marL="285750" lvl="0" indent="-285750" fontAlgn="base">
              <a:spcBef>
                <a:spcPts val="0"/>
              </a:spcBef>
              <a:spcAft>
                <a:spcPts val="1000"/>
              </a:spcAft>
              <a:buClr>
                <a:srgbClr val="C7D3E6"/>
              </a:buClr>
              <a:buSzPct val="100000"/>
              <a:buFont typeface="Roboto Condensed Light"/>
              <a:buChar char="▰"/>
            </a:pPr>
            <a:r>
              <a:rPr lang="tr-TR" sz="2400" kern="0" dirty="0">
                <a:latin typeface="Calibri" panose="020F0502020204030204" pitchFamily="34" charset="0"/>
                <a:cs typeface="Calibri" panose="020F0502020204030204" pitchFamily="34" charset="0"/>
                <a:sym typeface="Roboto Condensed Light"/>
              </a:rPr>
              <a:t>Çok uluslu şirketlerin ortaya çıkması,</a:t>
            </a:r>
          </a:p>
          <a:p>
            <a:pPr marL="285750" lvl="0" indent="-285750" fontAlgn="base">
              <a:spcBef>
                <a:spcPts val="0"/>
              </a:spcBef>
              <a:spcAft>
                <a:spcPts val="1000"/>
              </a:spcAft>
              <a:buClr>
                <a:srgbClr val="C7D3E6"/>
              </a:buClr>
              <a:buSzPct val="100000"/>
              <a:buFont typeface="Roboto Condensed Light"/>
              <a:buChar char="▰"/>
            </a:pPr>
            <a:r>
              <a:rPr lang="tr-TR" sz="2400" kern="0" dirty="0">
                <a:latin typeface="Calibri" panose="020F0502020204030204" pitchFamily="34" charset="0"/>
                <a:cs typeface="Calibri" panose="020F0502020204030204" pitchFamily="34" charset="0"/>
                <a:sym typeface="Roboto Condensed Light"/>
              </a:rPr>
              <a:t>Sermaye piyasalarının gelişmesi,</a:t>
            </a:r>
          </a:p>
          <a:p>
            <a:pPr marL="285750" lvl="0" indent="-285750" fontAlgn="base">
              <a:spcBef>
                <a:spcPts val="0"/>
              </a:spcBef>
              <a:spcAft>
                <a:spcPts val="1000"/>
              </a:spcAft>
              <a:buClr>
                <a:srgbClr val="C7D3E6"/>
              </a:buClr>
              <a:buSzPct val="100000"/>
              <a:buFont typeface="Roboto Condensed Light"/>
              <a:buChar char="▰"/>
            </a:pPr>
            <a:r>
              <a:rPr lang="en-US" sz="2400" kern="0" dirty="0" err="1">
                <a:latin typeface="Calibri" panose="020F0502020204030204" pitchFamily="34" charset="0"/>
                <a:cs typeface="Calibri" panose="020F0502020204030204" pitchFamily="34" charset="0"/>
                <a:sym typeface="Roboto Condensed Light"/>
              </a:rPr>
              <a:t>Gerçeğe</a:t>
            </a:r>
            <a:r>
              <a:rPr lang="en-US" sz="2400" kern="0" dirty="0">
                <a:latin typeface="Calibri" panose="020F0502020204030204" pitchFamily="34" charset="0"/>
                <a:cs typeface="Calibri" panose="020F0502020204030204" pitchFamily="34" charset="0"/>
                <a:sym typeface="Roboto Condensed Light"/>
              </a:rPr>
              <a:t> </a:t>
            </a:r>
            <a:r>
              <a:rPr lang="en-US" sz="2400" kern="0" dirty="0" err="1">
                <a:latin typeface="Calibri" panose="020F0502020204030204" pitchFamily="34" charset="0"/>
                <a:cs typeface="Calibri" panose="020F0502020204030204" pitchFamily="34" charset="0"/>
                <a:sym typeface="Roboto Condensed Light"/>
              </a:rPr>
              <a:t>uygun</a:t>
            </a:r>
            <a:r>
              <a:rPr lang="tr-TR" sz="2400" kern="0" dirty="0">
                <a:latin typeface="Calibri" panose="020F0502020204030204" pitchFamily="34" charset="0"/>
                <a:cs typeface="Calibri" panose="020F0502020204030204" pitchFamily="34" charset="0"/>
                <a:sym typeface="Roboto Condensed Light"/>
              </a:rPr>
              <a:t>,</a:t>
            </a:r>
            <a:r>
              <a:rPr lang="en-US" sz="2400" kern="0" dirty="0">
                <a:latin typeface="Calibri" panose="020F0502020204030204" pitchFamily="34" charset="0"/>
                <a:cs typeface="Calibri" panose="020F0502020204030204" pitchFamily="34" charset="0"/>
                <a:sym typeface="Roboto Condensed Light"/>
              </a:rPr>
              <a:t> </a:t>
            </a:r>
            <a:r>
              <a:rPr lang="tr-TR" sz="2400" kern="0" dirty="0">
                <a:latin typeface="Calibri" panose="020F0502020204030204" pitchFamily="34" charset="0"/>
                <a:cs typeface="Calibri" panose="020F0502020204030204" pitchFamily="34" charset="0"/>
                <a:sym typeface="Roboto Condensed Light"/>
              </a:rPr>
              <a:t>ihtiyaca uygun, karşılaştırılabilir ve anlaşılabilir</a:t>
            </a:r>
            <a:r>
              <a:rPr lang="en-US" sz="2400" kern="0" dirty="0">
                <a:latin typeface="Calibri" panose="020F0502020204030204" pitchFamily="34" charset="0"/>
                <a:cs typeface="Calibri" panose="020F0502020204030204" pitchFamily="34" charset="0"/>
                <a:sym typeface="Roboto Condensed Light"/>
              </a:rPr>
              <a:t> </a:t>
            </a:r>
            <a:r>
              <a:rPr lang="tr-TR" sz="2400" kern="0" dirty="0">
                <a:latin typeface="Calibri" panose="020F0502020204030204" pitchFamily="34" charset="0"/>
                <a:cs typeface="Calibri" panose="020F0502020204030204" pitchFamily="34" charset="0"/>
                <a:sym typeface="Roboto Condensed Light"/>
              </a:rPr>
              <a:t>finansal bilgi ihtiyacı</a:t>
            </a:r>
          </a:p>
          <a:p>
            <a:pPr marL="285750" lvl="0" indent="-285750" fontAlgn="base">
              <a:spcBef>
                <a:spcPts val="0"/>
              </a:spcBef>
              <a:spcAft>
                <a:spcPts val="1000"/>
              </a:spcAft>
              <a:buClr>
                <a:srgbClr val="C7D3E6"/>
              </a:buClr>
              <a:buSzPct val="100000"/>
              <a:buFont typeface="Roboto Condensed Light"/>
              <a:buChar char="▰"/>
            </a:pPr>
            <a:r>
              <a:rPr lang="tr-TR" sz="2400" kern="0" dirty="0">
                <a:latin typeface="Calibri" panose="020F0502020204030204" pitchFamily="34" charset="0"/>
                <a:cs typeface="Calibri" panose="020F0502020204030204" pitchFamily="34" charset="0"/>
                <a:sym typeface="Roboto Condensed Light"/>
              </a:rPr>
              <a:t>Şirketler ile ülkeler bazında karşılaştırmaların yapılabilmesi</a:t>
            </a:r>
          </a:p>
          <a:p>
            <a:pPr marL="285750" lvl="0" indent="-285750" fontAlgn="base">
              <a:spcBef>
                <a:spcPts val="0"/>
              </a:spcBef>
              <a:spcAft>
                <a:spcPts val="1000"/>
              </a:spcAft>
              <a:buClr>
                <a:srgbClr val="C7D3E6"/>
              </a:buClr>
              <a:buSzPct val="100000"/>
              <a:buFont typeface="Roboto Condensed Light"/>
              <a:buChar char="▰"/>
            </a:pPr>
            <a:r>
              <a:rPr lang="tr-TR" sz="2400" b="1" kern="0" dirty="0">
                <a:solidFill>
                  <a:srgbClr val="FF0000"/>
                </a:solidFill>
                <a:latin typeface="Calibri" panose="020F0502020204030204" pitchFamily="34" charset="0"/>
                <a:cs typeface="Calibri" panose="020F0502020204030204" pitchFamily="34" charset="0"/>
                <a:sym typeface="Roboto Condensed Light"/>
              </a:rPr>
              <a:t>ŞEFFAFLIK VE HESAP VERİLEBİLİRLİĞİN SAĞLANMASI İÇİN</a:t>
            </a:r>
          </a:p>
          <a:p>
            <a:pPr marL="0" lvl="0" indent="0" algn="ctr" fontAlgn="base">
              <a:spcBef>
                <a:spcPts val="0"/>
              </a:spcBef>
              <a:spcAft>
                <a:spcPts val="1000"/>
              </a:spcAft>
              <a:buClr>
                <a:srgbClr val="C7D3E6"/>
              </a:buClr>
              <a:buSzPct val="100000"/>
              <a:buNone/>
            </a:pPr>
            <a:r>
              <a:rPr lang="tr-TR" sz="2400" b="1" kern="0" dirty="0">
                <a:solidFill>
                  <a:srgbClr val="FF0000"/>
                </a:solidFill>
                <a:latin typeface="Calibri" panose="020F0502020204030204" pitchFamily="34" charset="0"/>
                <a:cs typeface="Calibri" panose="020F0502020204030204" pitchFamily="34" charset="0"/>
                <a:sym typeface="Roboto Condensed Light"/>
              </a:rPr>
              <a:t>YÜKSEK KALİTEDE FİNANSAL BİLGİNİN RAPORLANMASINDA ORTAK MUHASEBE DİLİNİ GEREKTİRİR.</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828151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0"/>
            <a:ext cx="8610600" cy="1533525"/>
          </a:xfrm>
          <a:solidFill>
            <a:srgbClr val="FFC000"/>
          </a:solidFill>
        </p:spPr>
        <p:txBody>
          <a:bodyPr/>
          <a:lstStyle/>
          <a:p>
            <a:r>
              <a:rPr lang="tr-TR" altLang="tr-TR" dirty="0"/>
              <a:t>ORTAK MUHASEBE DİLİ</a:t>
            </a:r>
            <a:endParaRPr lang="en-GB" altLang="tr-TR" dirty="0"/>
          </a:p>
        </p:txBody>
      </p:sp>
      <p:sp>
        <p:nvSpPr>
          <p:cNvPr id="3" name="Content Placeholder 2"/>
          <p:cNvSpPr>
            <a:spLocks noGrp="1"/>
          </p:cNvSpPr>
          <p:nvPr>
            <p:ph idx="1"/>
          </p:nvPr>
        </p:nvSpPr>
        <p:spPr>
          <a:noFill/>
        </p:spPr>
        <p:txBody>
          <a:bodyPr/>
          <a:lstStyle/>
          <a:p>
            <a:pPr>
              <a:defRPr/>
            </a:pPr>
            <a:r>
              <a:rPr lang="en-GB" dirty="0" err="1"/>
              <a:t>Küreselleşme</a:t>
            </a:r>
            <a:r>
              <a:rPr lang="en-GB" dirty="0"/>
              <a:t> </a:t>
            </a:r>
            <a:r>
              <a:rPr lang="en-GB" dirty="0" err="1"/>
              <a:t>ile</a:t>
            </a:r>
            <a:r>
              <a:rPr lang="en-GB" dirty="0"/>
              <a:t> </a:t>
            </a:r>
            <a:r>
              <a:rPr lang="en-GB" dirty="0" err="1"/>
              <a:t>birlikte</a:t>
            </a:r>
            <a:r>
              <a:rPr lang="en-GB" dirty="0"/>
              <a:t> </a:t>
            </a:r>
            <a:r>
              <a:rPr lang="en-GB" dirty="0" err="1"/>
              <a:t>yatırımcılar</a:t>
            </a:r>
            <a:r>
              <a:rPr lang="en-GB" dirty="0"/>
              <a:t>, </a:t>
            </a:r>
            <a:r>
              <a:rPr lang="en-GB" dirty="0" err="1"/>
              <a:t>yatırım</a:t>
            </a:r>
            <a:r>
              <a:rPr lang="en-GB" dirty="0"/>
              <a:t> </a:t>
            </a:r>
            <a:r>
              <a:rPr lang="en-GB" dirty="0" err="1"/>
              <a:t>yapacakları</a:t>
            </a:r>
            <a:r>
              <a:rPr lang="en-GB" dirty="0"/>
              <a:t> </a:t>
            </a:r>
            <a:r>
              <a:rPr lang="en-GB" dirty="0" err="1"/>
              <a:t>ülkelerde</a:t>
            </a:r>
            <a:r>
              <a:rPr lang="en-GB" dirty="0"/>
              <a:t> </a:t>
            </a:r>
            <a:r>
              <a:rPr lang="en-GB" dirty="0" err="1"/>
              <a:t>ihtiyaca</a:t>
            </a:r>
            <a:r>
              <a:rPr lang="en-GB" dirty="0"/>
              <a:t> </a:t>
            </a:r>
            <a:r>
              <a:rPr lang="en-GB" dirty="0" err="1"/>
              <a:t>uygun</a:t>
            </a:r>
            <a:r>
              <a:rPr lang="en-GB" dirty="0"/>
              <a:t>, </a:t>
            </a:r>
            <a:r>
              <a:rPr lang="en-GB" dirty="0" err="1"/>
              <a:t>güvenilir</a:t>
            </a:r>
            <a:r>
              <a:rPr lang="en-GB" dirty="0"/>
              <a:t> </a:t>
            </a:r>
            <a:r>
              <a:rPr lang="en-GB" dirty="0" err="1"/>
              <a:t>bir</a:t>
            </a:r>
            <a:r>
              <a:rPr lang="en-GB" dirty="0"/>
              <a:t> </a:t>
            </a:r>
            <a:r>
              <a:rPr lang="en-GB" dirty="0" err="1"/>
              <a:t>şekilde</a:t>
            </a:r>
            <a:r>
              <a:rPr lang="en-GB" dirty="0"/>
              <a:t> </a:t>
            </a:r>
            <a:r>
              <a:rPr lang="en-GB" dirty="0" err="1"/>
              <a:t>kullanabilecekleri</a:t>
            </a:r>
            <a:r>
              <a:rPr lang="en-GB" dirty="0"/>
              <a:t> </a:t>
            </a:r>
            <a:r>
              <a:rPr lang="en-GB" dirty="0" err="1"/>
              <a:t>finansal</a:t>
            </a:r>
            <a:r>
              <a:rPr lang="en-GB" dirty="0"/>
              <a:t> </a:t>
            </a:r>
            <a:r>
              <a:rPr lang="en-GB" dirty="0" err="1"/>
              <a:t>raporlar</a:t>
            </a:r>
            <a:r>
              <a:rPr lang="en-GB" dirty="0"/>
              <a:t> </a:t>
            </a:r>
            <a:r>
              <a:rPr lang="en-GB" dirty="0" err="1"/>
              <a:t>görmek</a:t>
            </a:r>
            <a:r>
              <a:rPr lang="en-GB" dirty="0"/>
              <a:t> </a:t>
            </a:r>
            <a:r>
              <a:rPr lang="en-GB" dirty="0" err="1"/>
              <a:t>istemektedirler</a:t>
            </a:r>
            <a:r>
              <a:rPr lang="en-GB" dirty="0" smtClean="0"/>
              <a:t>.</a:t>
            </a:r>
            <a:endParaRPr lang="tr-TR" dirty="0" smtClean="0"/>
          </a:p>
          <a:p>
            <a:pPr marL="0" indent="0">
              <a:buNone/>
              <a:defRPr/>
            </a:pPr>
            <a:r>
              <a:rPr lang="en-GB" dirty="0" smtClean="0"/>
              <a:t> </a:t>
            </a:r>
            <a:endParaRPr lang="tr-TR" dirty="0"/>
          </a:p>
          <a:p>
            <a:pPr>
              <a:defRPr/>
            </a:pPr>
            <a:r>
              <a:rPr lang="en-GB" dirty="0"/>
              <a:t>Bu </a:t>
            </a:r>
            <a:r>
              <a:rPr lang="en-GB" dirty="0" err="1"/>
              <a:t>nedenle</a:t>
            </a:r>
            <a:r>
              <a:rPr lang="en-GB" dirty="0"/>
              <a:t> </a:t>
            </a:r>
            <a:r>
              <a:rPr lang="en-GB" dirty="0" err="1"/>
              <a:t>ekonomik</a:t>
            </a:r>
            <a:r>
              <a:rPr lang="en-GB" dirty="0"/>
              <a:t> </a:t>
            </a:r>
            <a:r>
              <a:rPr lang="en-GB" dirty="0" err="1"/>
              <a:t>bilgilerin</a:t>
            </a:r>
            <a:r>
              <a:rPr lang="en-GB" dirty="0"/>
              <a:t> </a:t>
            </a:r>
            <a:r>
              <a:rPr lang="en-GB" dirty="0" err="1"/>
              <a:t>paylaşımında</a:t>
            </a:r>
            <a:r>
              <a:rPr lang="en-GB" dirty="0"/>
              <a:t> </a:t>
            </a:r>
            <a:r>
              <a:rPr lang="en-GB" dirty="0" err="1"/>
              <a:t>ortak</a:t>
            </a:r>
            <a:r>
              <a:rPr lang="en-GB" dirty="0"/>
              <a:t> </a:t>
            </a:r>
            <a:r>
              <a:rPr lang="en-GB" dirty="0" err="1"/>
              <a:t>bir</a:t>
            </a:r>
            <a:r>
              <a:rPr lang="en-GB" dirty="0"/>
              <a:t> </a:t>
            </a:r>
            <a:r>
              <a:rPr lang="en-GB" dirty="0" err="1"/>
              <a:t>uygulama</a:t>
            </a:r>
            <a:r>
              <a:rPr lang="en-GB" dirty="0"/>
              <a:t> </a:t>
            </a:r>
            <a:r>
              <a:rPr lang="en-GB" dirty="0" err="1"/>
              <a:t>etrafında</a:t>
            </a:r>
            <a:r>
              <a:rPr lang="en-GB" dirty="0"/>
              <a:t> </a:t>
            </a:r>
            <a:r>
              <a:rPr lang="en-GB" dirty="0" err="1"/>
              <a:t>toplanılması</a:t>
            </a:r>
            <a:r>
              <a:rPr lang="en-GB" dirty="0"/>
              <a:t> </a:t>
            </a:r>
            <a:r>
              <a:rPr lang="en-GB" dirty="0" err="1"/>
              <a:t>ihtiyacı</a:t>
            </a:r>
            <a:r>
              <a:rPr lang="en-GB" dirty="0"/>
              <a:t> </a:t>
            </a:r>
            <a:r>
              <a:rPr lang="en-GB" dirty="0" err="1"/>
              <a:t>doğmuştur</a:t>
            </a:r>
            <a:r>
              <a:rPr lang="en-GB" dirty="0"/>
              <a:t>.</a:t>
            </a:r>
          </a:p>
        </p:txBody>
      </p:sp>
      <p:sp>
        <p:nvSpPr>
          <p:cNvPr id="4" name="Altbilgi Yer Tutucusu 3"/>
          <p:cNvSpPr>
            <a:spLocks noGrp="1"/>
          </p:cNvSpPr>
          <p:nvPr>
            <p:ph type="ftr" sz="quarter" idx="11"/>
          </p:nvPr>
        </p:nvSpPr>
        <p:spPr/>
        <p:txBody>
          <a:bodyPr/>
          <a:lstStyle/>
          <a:p>
            <a:r>
              <a:rPr lang="en-US" altLang="tr-TR"/>
              <a:t>Nalan Akdoğan</a:t>
            </a:r>
          </a:p>
        </p:txBody>
      </p:sp>
    </p:spTree>
    <p:extLst>
      <p:ext uri="{BB962C8B-B14F-4D97-AF65-F5344CB8AC3E}">
        <p14:creationId xmlns:p14="http://schemas.microsoft.com/office/powerpoint/2010/main" val="297483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ŞİRKET DEĞERİNİ ARTIRMA</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068525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4217456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5425" cy="1143000"/>
          </a:xfrm>
          <a:solidFill>
            <a:srgbClr val="FFC000"/>
          </a:solidFill>
        </p:spPr>
        <p:txBody>
          <a:bodyPr/>
          <a:lstStyle/>
          <a:p>
            <a:r>
              <a:rPr lang="en-GB" altLang="tr-TR" dirty="0"/>
              <a:t>ORTAK MUHASEBE DİLİ</a:t>
            </a:r>
          </a:p>
        </p:txBody>
      </p:sp>
      <p:sp>
        <p:nvSpPr>
          <p:cNvPr id="3" name="Content Placeholder 2"/>
          <p:cNvSpPr>
            <a:spLocks noGrp="1"/>
          </p:cNvSpPr>
          <p:nvPr>
            <p:ph idx="1"/>
          </p:nvPr>
        </p:nvSpPr>
        <p:spPr>
          <a:xfrm>
            <a:off x="20638" y="1196975"/>
            <a:ext cx="9015412" cy="4454525"/>
          </a:xfrm>
          <a:noFill/>
        </p:spPr>
        <p:txBody>
          <a:bodyPr/>
          <a:lstStyle/>
          <a:p>
            <a:r>
              <a:rPr lang="en-GB" altLang="tr-TR" sz="2800" dirty="0" err="1"/>
              <a:t>Muhasebe</a:t>
            </a:r>
            <a:r>
              <a:rPr lang="en-GB" altLang="tr-TR" sz="2800" dirty="0"/>
              <a:t> </a:t>
            </a:r>
            <a:r>
              <a:rPr lang="en-GB" altLang="tr-TR" sz="2800" dirty="0" err="1"/>
              <a:t>sistemleri</a:t>
            </a:r>
            <a:r>
              <a:rPr lang="en-GB" altLang="tr-TR" sz="2800" dirty="0"/>
              <a:t> </a:t>
            </a:r>
            <a:r>
              <a:rPr lang="en-GB" altLang="tr-TR" sz="2800" dirty="0" err="1"/>
              <a:t>ekonomik</a:t>
            </a:r>
            <a:r>
              <a:rPr lang="en-GB" altLang="tr-TR" sz="2800" dirty="0"/>
              <a:t> </a:t>
            </a:r>
            <a:r>
              <a:rPr lang="en-GB" altLang="tr-TR" sz="2800" dirty="0" err="1"/>
              <a:t>bilgilerin</a:t>
            </a:r>
            <a:r>
              <a:rPr lang="en-GB" altLang="tr-TR" sz="2800" dirty="0"/>
              <a:t> </a:t>
            </a:r>
            <a:r>
              <a:rPr lang="en-GB" altLang="tr-TR" sz="2800" dirty="0" err="1"/>
              <a:t>sağlandığı</a:t>
            </a:r>
            <a:r>
              <a:rPr lang="en-GB" altLang="tr-TR" sz="2800" dirty="0"/>
              <a:t> </a:t>
            </a:r>
            <a:r>
              <a:rPr lang="en-GB" altLang="tr-TR" sz="2800" dirty="0" err="1"/>
              <a:t>temel</a:t>
            </a:r>
            <a:r>
              <a:rPr lang="en-GB" altLang="tr-TR" sz="2800" dirty="0"/>
              <a:t> </a:t>
            </a:r>
            <a:r>
              <a:rPr lang="en-GB" altLang="tr-TR" sz="2800" dirty="0" err="1"/>
              <a:t>kaynaklardır</a:t>
            </a:r>
            <a:r>
              <a:rPr lang="en-GB" altLang="tr-TR" sz="2800" dirty="0"/>
              <a:t>. </a:t>
            </a:r>
            <a:r>
              <a:rPr lang="en-GB" altLang="tr-TR" sz="2800" dirty="0" err="1"/>
              <a:t>Birbirleriyle</a:t>
            </a:r>
            <a:r>
              <a:rPr lang="en-GB" altLang="tr-TR" sz="2800" dirty="0"/>
              <a:t> </a:t>
            </a:r>
            <a:r>
              <a:rPr lang="en-GB" altLang="tr-TR" sz="2800" dirty="0" err="1"/>
              <a:t>yakın</a:t>
            </a:r>
            <a:r>
              <a:rPr lang="en-GB" altLang="tr-TR" sz="2800" dirty="0"/>
              <a:t> </a:t>
            </a:r>
            <a:r>
              <a:rPr lang="en-GB" altLang="tr-TR" sz="2800" dirty="0" err="1"/>
              <a:t>ilişkide</a:t>
            </a:r>
            <a:r>
              <a:rPr lang="en-GB" altLang="tr-TR" sz="2800" dirty="0"/>
              <a:t> </a:t>
            </a:r>
            <a:r>
              <a:rPr lang="en-GB" altLang="tr-TR" sz="2800" dirty="0" err="1"/>
              <a:t>olan</a:t>
            </a:r>
            <a:r>
              <a:rPr lang="en-GB" altLang="tr-TR" sz="2800" dirty="0"/>
              <a:t> </a:t>
            </a:r>
            <a:r>
              <a:rPr lang="en-GB" altLang="tr-TR" sz="2800" dirty="0" err="1"/>
              <a:t>ekonomilerin</a:t>
            </a:r>
            <a:r>
              <a:rPr lang="en-GB" altLang="tr-TR" sz="2800" dirty="0"/>
              <a:t>, </a:t>
            </a:r>
            <a:r>
              <a:rPr lang="en-GB" altLang="tr-TR" sz="2800" dirty="0" err="1"/>
              <a:t>finansal</a:t>
            </a:r>
            <a:r>
              <a:rPr lang="en-GB" altLang="tr-TR" sz="2800" dirty="0"/>
              <a:t> </a:t>
            </a:r>
            <a:r>
              <a:rPr lang="en-GB" altLang="tr-TR" sz="2800" dirty="0" err="1"/>
              <a:t>bilgilerini</a:t>
            </a:r>
            <a:r>
              <a:rPr lang="en-GB" altLang="tr-TR" sz="2800" dirty="0"/>
              <a:t> de </a:t>
            </a:r>
            <a:r>
              <a:rPr lang="en-GB" altLang="tr-TR" sz="2800" dirty="0" err="1"/>
              <a:t>aynı</a:t>
            </a:r>
            <a:r>
              <a:rPr lang="en-GB" altLang="tr-TR" sz="2800" dirty="0"/>
              <a:t> </a:t>
            </a:r>
            <a:r>
              <a:rPr lang="en-GB" altLang="tr-TR" sz="2800" dirty="0" err="1"/>
              <a:t>kurallara</a:t>
            </a:r>
            <a:r>
              <a:rPr lang="en-GB" altLang="tr-TR" sz="2800" dirty="0"/>
              <a:t> </a:t>
            </a:r>
            <a:r>
              <a:rPr lang="en-GB" altLang="tr-TR" sz="2800" dirty="0" err="1"/>
              <a:t>bağlı</a:t>
            </a:r>
            <a:r>
              <a:rPr lang="en-GB" altLang="tr-TR" sz="2800" dirty="0"/>
              <a:t> </a:t>
            </a:r>
            <a:r>
              <a:rPr lang="en-GB" altLang="tr-TR" sz="2800" dirty="0" err="1"/>
              <a:t>olarak</a:t>
            </a:r>
            <a:r>
              <a:rPr lang="en-GB" altLang="tr-TR" sz="2800" dirty="0"/>
              <a:t> </a:t>
            </a:r>
            <a:r>
              <a:rPr lang="en-GB" altLang="tr-TR" sz="2800" dirty="0" err="1"/>
              <a:t>kaydetmesi</a:t>
            </a:r>
            <a:r>
              <a:rPr lang="en-GB" altLang="tr-TR" sz="2800" dirty="0"/>
              <a:t>, </a:t>
            </a:r>
            <a:r>
              <a:rPr lang="en-GB" altLang="tr-TR" sz="2800" dirty="0" err="1"/>
              <a:t>sınıflaması</a:t>
            </a:r>
            <a:r>
              <a:rPr lang="en-GB" altLang="tr-TR" sz="2800" dirty="0"/>
              <a:t>, </a:t>
            </a:r>
            <a:r>
              <a:rPr lang="en-GB" altLang="tr-TR" sz="2800" dirty="0" err="1"/>
              <a:t>raporlaması</a:t>
            </a:r>
            <a:r>
              <a:rPr lang="en-GB" altLang="tr-TR" sz="2800" dirty="0"/>
              <a:t> </a:t>
            </a:r>
            <a:r>
              <a:rPr lang="en-GB" altLang="tr-TR" sz="2800" dirty="0" err="1"/>
              <a:t>ve</a:t>
            </a:r>
            <a:r>
              <a:rPr lang="en-GB" altLang="tr-TR" sz="2800" dirty="0"/>
              <a:t> </a:t>
            </a:r>
            <a:r>
              <a:rPr lang="en-GB" altLang="tr-TR" sz="2800" dirty="0" err="1"/>
              <a:t>yorumlaması</a:t>
            </a:r>
            <a:r>
              <a:rPr lang="en-GB" altLang="tr-TR" sz="2800" dirty="0"/>
              <a:t> </a:t>
            </a:r>
            <a:r>
              <a:rPr lang="en-GB" altLang="tr-TR" sz="2800" dirty="0" err="1"/>
              <a:t>bilgi</a:t>
            </a:r>
            <a:r>
              <a:rPr lang="en-GB" altLang="tr-TR" sz="2800" dirty="0"/>
              <a:t> </a:t>
            </a:r>
            <a:r>
              <a:rPr lang="en-GB" altLang="tr-TR" sz="2800" dirty="0" err="1"/>
              <a:t>paylaşımını</a:t>
            </a:r>
            <a:r>
              <a:rPr lang="en-GB" altLang="tr-TR" sz="2800" dirty="0"/>
              <a:t> </a:t>
            </a:r>
            <a:r>
              <a:rPr lang="en-GB" altLang="tr-TR" sz="2800" dirty="0" err="1"/>
              <a:t>daha</a:t>
            </a:r>
            <a:r>
              <a:rPr lang="en-GB" altLang="tr-TR" sz="2800" dirty="0"/>
              <a:t> </a:t>
            </a:r>
            <a:r>
              <a:rPr lang="en-GB" altLang="tr-TR" sz="2800" dirty="0" err="1"/>
              <a:t>sağlıklı</a:t>
            </a:r>
            <a:r>
              <a:rPr lang="en-GB" altLang="tr-TR" sz="2800" dirty="0"/>
              <a:t> hale </a:t>
            </a:r>
            <a:r>
              <a:rPr lang="en-GB" altLang="tr-TR" sz="2800" dirty="0" err="1"/>
              <a:t>getirecektir</a:t>
            </a:r>
            <a:r>
              <a:rPr lang="en-GB" altLang="tr-TR" sz="2800" dirty="0"/>
              <a:t>.</a:t>
            </a:r>
          </a:p>
          <a:p>
            <a:endParaRPr lang="en-GB" altLang="tr-TR" sz="2800" dirty="0"/>
          </a:p>
          <a:p>
            <a:r>
              <a:rPr lang="en-GB" altLang="tr-TR" sz="2800" dirty="0"/>
              <a:t>Bu </a:t>
            </a:r>
            <a:r>
              <a:rPr lang="en-GB" altLang="tr-TR" sz="2800" dirty="0" err="1"/>
              <a:t>amaçla</a:t>
            </a:r>
            <a:r>
              <a:rPr lang="en-GB" altLang="tr-TR" sz="2800" dirty="0"/>
              <a:t>, </a:t>
            </a:r>
            <a:r>
              <a:rPr lang="en-GB" altLang="tr-TR" sz="2800" dirty="0" err="1"/>
              <a:t>yıllardır</a:t>
            </a:r>
            <a:r>
              <a:rPr lang="en-GB" altLang="tr-TR" sz="2800" dirty="0"/>
              <a:t> </a:t>
            </a:r>
            <a:r>
              <a:rPr lang="en-GB" altLang="tr-TR" sz="2800" dirty="0" err="1"/>
              <a:t>uluslararası</a:t>
            </a:r>
            <a:r>
              <a:rPr lang="en-GB" altLang="tr-TR" sz="2800" dirty="0"/>
              <a:t> </a:t>
            </a:r>
            <a:r>
              <a:rPr lang="en-GB" altLang="tr-TR" sz="2800" dirty="0" err="1"/>
              <a:t>kuruluşlar</a:t>
            </a:r>
            <a:r>
              <a:rPr lang="en-GB" altLang="tr-TR" sz="2800" dirty="0"/>
              <a:t> </a:t>
            </a:r>
            <a:r>
              <a:rPr lang="en-GB" altLang="tr-TR" sz="2800" dirty="0" err="1"/>
              <a:t>nezdinde</a:t>
            </a:r>
            <a:r>
              <a:rPr lang="en-GB" altLang="tr-TR" sz="2800" dirty="0"/>
              <a:t> </a:t>
            </a:r>
            <a:r>
              <a:rPr lang="en-GB" altLang="tr-TR" sz="2800" dirty="0" err="1"/>
              <a:t>çalışmalar</a:t>
            </a:r>
            <a:r>
              <a:rPr lang="en-GB" altLang="tr-TR" sz="2800" dirty="0"/>
              <a:t> </a:t>
            </a:r>
            <a:r>
              <a:rPr lang="en-GB" altLang="tr-TR" sz="2800" dirty="0" err="1"/>
              <a:t>yapılmış</a:t>
            </a:r>
            <a:r>
              <a:rPr lang="en-GB" altLang="tr-TR" sz="2800" dirty="0"/>
              <a:t> </a:t>
            </a:r>
            <a:r>
              <a:rPr lang="en-GB" altLang="tr-TR" sz="2800" dirty="0" err="1"/>
              <a:t>ve</a:t>
            </a:r>
            <a:r>
              <a:rPr lang="en-GB" altLang="tr-TR" sz="2800" dirty="0"/>
              <a:t> </a:t>
            </a:r>
            <a:r>
              <a:rPr lang="en-GB" altLang="tr-TR" sz="2800" dirty="0" err="1"/>
              <a:t>bu</a:t>
            </a:r>
            <a:r>
              <a:rPr lang="en-GB" altLang="tr-TR" sz="2800" dirty="0"/>
              <a:t> </a:t>
            </a:r>
            <a:r>
              <a:rPr lang="en-GB" altLang="tr-TR" sz="2800" dirty="0" err="1"/>
              <a:t>çalışmalar</a:t>
            </a:r>
            <a:r>
              <a:rPr lang="en-GB" altLang="tr-TR" sz="2800" dirty="0"/>
              <a:t> </a:t>
            </a:r>
            <a:r>
              <a:rPr lang="en-GB" altLang="tr-TR" sz="2800" dirty="0" err="1"/>
              <a:t>neticesinde</a:t>
            </a:r>
            <a:r>
              <a:rPr lang="en-GB" altLang="tr-TR" sz="2800" dirty="0"/>
              <a:t> </a:t>
            </a:r>
            <a:r>
              <a:rPr lang="en-GB" altLang="tr-TR" sz="2800" b="1" dirty="0" err="1">
                <a:solidFill>
                  <a:srgbClr val="FF0000"/>
                </a:solidFill>
              </a:rPr>
              <a:t>Uluslararası</a:t>
            </a:r>
            <a:r>
              <a:rPr lang="en-GB" altLang="tr-TR" sz="2800" b="1" dirty="0">
                <a:solidFill>
                  <a:srgbClr val="FF0000"/>
                </a:solidFill>
              </a:rPr>
              <a:t> </a:t>
            </a:r>
            <a:r>
              <a:rPr lang="en-GB" altLang="tr-TR" sz="2800" b="1" dirty="0" err="1">
                <a:solidFill>
                  <a:srgbClr val="FF0000"/>
                </a:solidFill>
              </a:rPr>
              <a:t>Finansal</a:t>
            </a:r>
            <a:r>
              <a:rPr lang="en-GB" altLang="tr-TR" sz="2800" b="1" dirty="0">
                <a:solidFill>
                  <a:srgbClr val="FF0000"/>
                </a:solidFill>
              </a:rPr>
              <a:t> </a:t>
            </a:r>
            <a:r>
              <a:rPr lang="en-GB" altLang="tr-TR" sz="2800" b="1" dirty="0" err="1">
                <a:solidFill>
                  <a:srgbClr val="FF0000"/>
                </a:solidFill>
              </a:rPr>
              <a:t>Raporlama</a:t>
            </a:r>
            <a:r>
              <a:rPr lang="en-GB" altLang="tr-TR" sz="2800" b="1" dirty="0">
                <a:solidFill>
                  <a:srgbClr val="FF0000"/>
                </a:solidFill>
              </a:rPr>
              <a:t> </a:t>
            </a:r>
            <a:r>
              <a:rPr lang="en-GB" altLang="tr-TR" b="1" dirty="0" err="1">
                <a:solidFill>
                  <a:srgbClr val="FF0000"/>
                </a:solidFill>
              </a:rPr>
              <a:t>Standartları</a:t>
            </a:r>
            <a:r>
              <a:rPr lang="en-GB" altLang="tr-TR" b="1" dirty="0">
                <a:solidFill>
                  <a:srgbClr val="FF0000"/>
                </a:solidFill>
              </a:rPr>
              <a:t> </a:t>
            </a:r>
            <a:r>
              <a:rPr lang="en-GB" altLang="tr-TR" b="1" dirty="0" err="1">
                <a:solidFill>
                  <a:srgbClr val="FF0000"/>
                </a:solidFill>
              </a:rPr>
              <a:t>yayınlanmaya</a:t>
            </a:r>
            <a:r>
              <a:rPr lang="en-GB" altLang="tr-TR" b="1" dirty="0">
                <a:solidFill>
                  <a:srgbClr val="FF0000"/>
                </a:solidFill>
              </a:rPr>
              <a:t> </a:t>
            </a:r>
            <a:r>
              <a:rPr lang="en-GB" altLang="tr-TR" b="1" dirty="0" err="1">
                <a:solidFill>
                  <a:srgbClr val="FF0000"/>
                </a:solidFill>
              </a:rPr>
              <a:t>başlanmıştır</a:t>
            </a:r>
            <a:r>
              <a:rPr lang="en-GB" altLang="tr-TR" dirty="0"/>
              <a:t>.</a:t>
            </a:r>
          </a:p>
          <a:p>
            <a:endParaRPr lang="en-GB" altLang="tr-TR" dirty="0"/>
          </a:p>
        </p:txBody>
      </p:sp>
      <p:sp>
        <p:nvSpPr>
          <p:cNvPr id="4" name="Altbilgi Yer Tutucusu 3"/>
          <p:cNvSpPr>
            <a:spLocks noGrp="1"/>
          </p:cNvSpPr>
          <p:nvPr>
            <p:ph type="ftr" sz="quarter" idx="11"/>
          </p:nvPr>
        </p:nvSpPr>
        <p:spPr/>
        <p:txBody>
          <a:bodyPr/>
          <a:lstStyle/>
          <a:p>
            <a:r>
              <a:rPr lang="en-US" altLang="tr-TR"/>
              <a:t>Nalan Akdoğan</a:t>
            </a:r>
          </a:p>
        </p:txBody>
      </p:sp>
    </p:spTree>
    <p:extLst>
      <p:ext uri="{BB962C8B-B14F-4D97-AF65-F5344CB8AC3E}">
        <p14:creationId xmlns:p14="http://schemas.microsoft.com/office/powerpoint/2010/main" val="3856783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036496" cy="1268760"/>
          </a:xfrm>
          <a:solidFill>
            <a:srgbClr val="FFC000"/>
          </a:solidFill>
        </p:spPr>
        <p:txBody>
          <a:bodyPr>
            <a:normAutofit fontScale="90000"/>
          </a:bodyPr>
          <a:lstStyle/>
          <a:p>
            <a:r>
              <a:rPr lang="tr-TR" dirty="0"/>
              <a:t> </a:t>
            </a:r>
            <a:r>
              <a:rPr lang="tr-TR" sz="3600" dirty="0"/>
              <a:t>ORTAK MUHASEBE DİLİNİN -IFRS-TFRS LERİN UYGULAMAYA GİRMESİNİN SAĞLADIĞI YARARLAR</a:t>
            </a:r>
          </a:p>
        </p:txBody>
      </p:sp>
      <p:sp>
        <p:nvSpPr>
          <p:cNvPr id="3" name="İçerik Yer Tutucusu 2"/>
          <p:cNvSpPr>
            <a:spLocks noGrp="1"/>
          </p:cNvSpPr>
          <p:nvPr>
            <p:ph idx="1"/>
          </p:nvPr>
        </p:nvSpPr>
        <p:spPr>
          <a:xfrm>
            <a:off x="395536" y="1268760"/>
            <a:ext cx="8352928" cy="5589240"/>
          </a:xfrm>
        </p:spPr>
        <p:txBody>
          <a:bodyPr>
            <a:noAutofit/>
          </a:bodyPr>
          <a:lstStyle/>
          <a:p>
            <a:r>
              <a:rPr lang="tr-TR" sz="2400" dirty="0"/>
              <a:t>Şeffaflık,  uluslararası </a:t>
            </a:r>
            <a:r>
              <a:rPr lang="tr-TR" sz="2400" dirty="0" err="1"/>
              <a:t>karşılaştırılabilirlik</a:t>
            </a:r>
            <a:r>
              <a:rPr lang="tr-TR" sz="2400" dirty="0"/>
              <a:t>  ve finansal bilgi kalitesindeki artış               </a:t>
            </a:r>
          </a:p>
          <a:p>
            <a:r>
              <a:rPr lang="tr-TR" sz="2400" dirty="0"/>
              <a:t>Yatırımcılar ve diğer piyasa katılımcılarının daha verimli ekonomik karar alması</a:t>
            </a:r>
          </a:p>
          <a:p>
            <a:r>
              <a:rPr lang="tr-TR" sz="2400" dirty="0"/>
              <a:t> Farklı muhasebe uygulamalarından doğan ek maliyetlerin ortadan kalkması,</a:t>
            </a:r>
          </a:p>
          <a:p>
            <a:r>
              <a:rPr lang="tr-TR" sz="2400" dirty="0"/>
              <a:t>Özellikle gelişmekte olan ülkelerin yabancı yatırım hacmindeki artış</a:t>
            </a:r>
          </a:p>
          <a:p>
            <a:r>
              <a:rPr lang="tr-TR" sz="2400" dirty="0"/>
              <a:t>Yatırımcılar ile firmalar arasındaki bilgi asimetrisinin azalması         hesap verebilirliğin güçlenmesi</a:t>
            </a:r>
          </a:p>
          <a:p>
            <a:r>
              <a:rPr lang="tr-TR" sz="2400" dirty="0"/>
              <a:t>Yatırımcılara dünyadaki fırsatları ve riskleri belirlemelerine yardımcı olarak ekonomik etkinliğe katkıda bulunması</a:t>
            </a:r>
          </a:p>
          <a:p>
            <a:r>
              <a:rPr lang="tr-TR" sz="2400" dirty="0"/>
              <a:t>Şirketlerin yabancı sermaye piyasalarına daha kolay girme şansı </a:t>
            </a:r>
          </a:p>
          <a:p>
            <a:endParaRPr lang="tr-TR" sz="2400"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401271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036496" cy="1301006"/>
          </a:xfrm>
          <a:solidFill>
            <a:srgbClr val="FFC000"/>
          </a:solidFill>
        </p:spPr>
        <p:txBody>
          <a:bodyPr/>
          <a:lstStyle/>
          <a:p>
            <a:r>
              <a:rPr lang="tr-TR" altLang="tr-TR" dirty="0"/>
              <a:t>DÜZENLENEN RAPORLAR</a:t>
            </a:r>
            <a:endParaRPr lang="tr-TR" dirty="0"/>
          </a:p>
        </p:txBody>
      </p:sp>
      <p:sp>
        <p:nvSpPr>
          <p:cNvPr id="3" name="İçerik Yer Tutucusu 2"/>
          <p:cNvSpPr>
            <a:spLocks noGrp="1"/>
          </p:cNvSpPr>
          <p:nvPr>
            <p:ph idx="1"/>
          </p:nvPr>
        </p:nvSpPr>
        <p:spPr/>
        <p:txBody>
          <a:bodyPr>
            <a:normAutofit fontScale="85000" lnSpcReduction="10000"/>
          </a:bodyPr>
          <a:lstStyle/>
          <a:p>
            <a:pPr marL="365125" lvl="0" indent="-282575" fontAlgn="base">
              <a:spcAft>
                <a:spcPct val="0"/>
              </a:spcAft>
              <a:buFont typeface="Wingdings 2" pitchFamily="18" charset="2"/>
              <a:buChar char=""/>
            </a:pPr>
            <a:r>
              <a:rPr lang="tr-TR" altLang="tr-TR" dirty="0">
                <a:solidFill>
                  <a:prstClr val="black"/>
                </a:solidFill>
              </a:rPr>
              <a:t>Günümüzde büyük işletmeler ŞEFFAFLIK VE HESAP VERİLEBİLİRLİĞİN GEREĞİ  olarak  Kurumsal sürdürülebilirlikleri hakkında paydaşlarına bilgi vermek üzere </a:t>
            </a:r>
            <a:r>
              <a:rPr lang="tr-TR" altLang="tr-TR" dirty="0" smtClean="0">
                <a:solidFill>
                  <a:prstClr val="black"/>
                </a:solidFill>
              </a:rPr>
              <a:t>çeşitli raporlar </a:t>
            </a:r>
            <a:r>
              <a:rPr lang="tr-TR" altLang="tr-TR" dirty="0">
                <a:solidFill>
                  <a:prstClr val="black"/>
                </a:solidFill>
              </a:rPr>
              <a:t>düzenlemektedir.</a:t>
            </a:r>
          </a:p>
          <a:p>
            <a:pPr marL="82550" lvl="0" indent="0" fontAlgn="base">
              <a:spcAft>
                <a:spcPct val="0"/>
              </a:spcAft>
              <a:buNone/>
            </a:pPr>
            <a:endParaRPr lang="tr-TR" altLang="tr-TR" dirty="0">
              <a:solidFill>
                <a:prstClr val="black"/>
              </a:solidFill>
            </a:endParaRPr>
          </a:p>
          <a:p>
            <a:pPr marL="365125" lvl="0" indent="-282575" fontAlgn="base">
              <a:spcAft>
                <a:spcPct val="0"/>
              </a:spcAft>
              <a:buFont typeface="Wingdings 2" pitchFamily="18" charset="2"/>
              <a:buChar char=""/>
            </a:pPr>
            <a:r>
              <a:rPr lang="tr-TR" altLang="tr-TR" dirty="0">
                <a:solidFill>
                  <a:prstClr val="black"/>
                </a:solidFill>
              </a:rPr>
              <a:t>1. Finansal Raporlar</a:t>
            </a:r>
          </a:p>
          <a:p>
            <a:pPr marL="365125" lvl="0" indent="-282575" fontAlgn="base">
              <a:spcAft>
                <a:spcPct val="0"/>
              </a:spcAft>
              <a:buFont typeface="Wingdings 2" pitchFamily="18" charset="2"/>
              <a:buChar char=""/>
            </a:pPr>
            <a:r>
              <a:rPr lang="tr-TR" altLang="tr-TR" dirty="0">
                <a:solidFill>
                  <a:prstClr val="black"/>
                </a:solidFill>
              </a:rPr>
              <a:t>2.Kurumsal Yönetim İlkelerine Uyum Raporu</a:t>
            </a:r>
          </a:p>
          <a:p>
            <a:pPr marL="365125" lvl="0" indent="-282575" fontAlgn="base">
              <a:spcAft>
                <a:spcPct val="0"/>
              </a:spcAft>
              <a:buFont typeface="Wingdings 2" pitchFamily="18" charset="2"/>
              <a:buChar char=""/>
            </a:pPr>
            <a:r>
              <a:rPr lang="tr-TR" altLang="tr-TR" dirty="0">
                <a:solidFill>
                  <a:prstClr val="black"/>
                </a:solidFill>
              </a:rPr>
              <a:t>3.Sosyal Sürdürülebilirlik Raporu</a:t>
            </a:r>
          </a:p>
          <a:p>
            <a:pPr marL="365125" lvl="0" indent="-282575" fontAlgn="base">
              <a:spcAft>
                <a:spcPct val="0"/>
              </a:spcAft>
              <a:buNone/>
            </a:pPr>
            <a:r>
              <a:rPr lang="tr-TR" altLang="tr-TR" dirty="0">
                <a:solidFill>
                  <a:prstClr val="black"/>
                </a:solidFill>
              </a:rPr>
              <a:t>Ve bunların tamamını kapsayan</a:t>
            </a:r>
          </a:p>
          <a:p>
            <a:pPr marL="365125" lvl="0" indent="-282575" fontAlgn="base">
              <a:spcAft>
                <a:spcPct val="0"/>
              </a:spcAft>
              <a:buNone/>
            </a:pPr>
            <a:r>
              <a:rPr lang="tr-TR" altLang="tr-TR" b="1" dirty="0">
                <a:solidFill>
                  <a:srgbClr val="C00000"/>
                </a:solidFill>
              </a:rPr>
              <a:t>ENTEGRE  RAPOR</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734806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FİNANSAL RAPORLAR</a:t>
            </a:r>
          </a:p>
        </p:txBody>
      </p:sp>
      <p:sp>
        <p:nvSpPr>
          <p:cNvPr id="3" name="İçerik Yer Tutucusu 2"/>
          <p:cNvSpPr>
            <a:spLocks noGrp="1"/>
          </p:cNvSpPr>
          <p:nvPr>
            <p:ph idx="1"/>
          </p:nvPr>
        </p:nvSpPr>
        <p:spPr/>
        <p:txBody>
          <a:bodyPr/>
          <a:lstStyle/>
          <a:p>
            <a:r>
              <a:rPr lang="tr-TR" dirty="0"/>
              <a:t> </a:t>
            </a:r>
            <a:r>
              <a:rPr lang="tr-TR" dirty="0" err="1"/>
              <a:t>i.Finansal</a:t>
            </a:r>
            <a:r>
              <a:rPr lang="tr-TR" dirty="0"/>
              <a:t> Durum Tablosu</a:t>
            </a:r>
          </a:p>
          <a:p>
            <a:r>
              <a:rPr lang="tr-TR" dirty="0"/>
              <a:t> ii. Kar veya Zarar Tablosu Ve Diğer Kapsamlı</a:t>
            </a:r>
          </a:p>
          <a:p>
            <a:r>
              <a:rPr lang="tr-TR" dirty="0"/>
              <a:t>         </a:t>
            </a:r>
            <a:r>
              <a:rPr lang="tr-TR" dirty="0" err="1"/>
              <a:t>GelirTablosu</a:t>
            </a:r>
            <a:endParaRPr lang="tr-TR" dirty="0"/>
          </a:p>
          <a:p>
            <a:r>
              <a:rPr lang="tr-TR" dirty="0"/>
              <a:t>   </a:t>
            </a:r>
            <a:r>
              <a:rPr lang="tr-TR" dirty="0" err="1"/>
              <a:t>iii.Nakit</a:t>
            </a:r>
            <a:r>
              <a:rPr lang="tr-TR" dirty="0"/>
              <a:t> Akış Tablosu</a:t>
            </a:r>
          </a:p>
          <a:p>
            <a:r>
              <a:rPr lang="tr-TR" dirty="0"/>
              <a:t>   </a:t>
            </a:r>
            <a:r>
              <a:rPr lang="tr-TR" dirty="0" err="1"/>
              <a:t>ıv.Özkaynaklar</a:t>
            </a:r>
            <a:r>
              <a:rPr lang="tr-TR" dirty="0"/>
              <a:t> Değişim Tablosu</a:t>
            </a:r>
          </a:p>
          <a:p>
            <a:r>
              <a:rPr lang="tr-TR" dirty="0"/>
              <a:t>    v. Dipnotlar ve Açıklayıcı Notlar</a:t>
            </a:r>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504603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style>
          <a:lnRef idx="1">
            <a:schemeClr val="accent1"/>
          </a:lnRef>
          <a:fillRef idx="2">
            <a:schemeClr val="accent1"/>
          </a:fillRef>
          <a:effectRef idx="1">
            <a:schemeClr val="accent1"/>
          </a:effectRef>
          <a:fontRef idx="minor">
            <a:schemeClr val="dk1"/>
          </a:fontRef>
        </p:style>
        <p:txBody>
          <a:bodyPr/>
          <a:lstStyle/>
          <a:p>
            <a:r>
              <a:rPr lang="tr-TR" dirty="0"/>
              <a:t>FİNANSAL RAPORLAR</a:t>
            </a:r>
          </a:p>
        </p:txBody>
      </p:sp>
      <p:sp>
        <p:nvSpPr>
          <p:cNvPr id="3" name="İçerik Yer Tutucusu 2"/>
          <p:cNvSpPr>
            <a:spLocks noGrp="1"/>
          </p:cNvSpPr>
          <p:nvPr>
            <p:ph idx="1"/>
          </p:nvPr>
        </p:nvSpPr>
        <p:spPr/>
        <p:txBody>
          <a:bodyPr>
            <a:normAutofit fontScale="92500"/>
          </a:bodyPr>
          <a:lstStyle/>
          <a:p>
            <a:r>
              <a:rPr lang="tr-TR" altLang="tr-TR" dirty="0">
                <a:solidFill>
                  <a:prstClr val="black"/>
                </a:solidFill>
              </a:rPr>
              <a:t> </a:t>
            </a:r>
            <a:r>
              <a:rPr lang="tr-TR" altLang="tr-TR" sz="3600" dirty="0">
                <a:solidFill>
                  <a:prstClr val="black"/>
                </a:solidFill>
              </a:rPr>
              <a:t>Finansal RAPORLAR genel amaçlı tablolar olup, işletmenin finansal durumu, performansı ve nakit akışları hakkında bilgi verir,</a:t>
            </a:r>
          </a:p>
          <a:p>
            <a:endParaRPr lang="tr-TR" altLang="tr-TR" sz="3600" dirty="0">
              <a:solidFill>
                <a:prstClr val="black"/>
              </a:solidFill>
            </a:endParaRPr>
          </a:p>
          <a:p>
            <a:r>
              <a:rPr lang="tr-TR" sz="3600" dirty="0">
                <a:solidFill>
                  <a:prstClr val="black"/>
                </a:solidFill>
              </a:rPr>
              <a:t> BİLGİ KULLANICILARINA İŞLETMEYE KAYNAK SAĞLAMA KARARLARINI VERİRKEN FAYDALI OLAN FİNANSAL BİLGİYİ SAĞLAR.</a:t>
            </a:r>
            <a:endParaRPr lang="tr-TR" sz="3600"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111527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1417638"/>
          </a:xfrm>
          <a:solidFill>
            <a:srgbClr val="FFC000"/>
          </a:solidFill>
        </p:spPr>
        <p:txBody>
          <a:bodyPr>
            <a:normAutofit/>
          </a:bodyPr>
          <a:lstStyle/>
          <a:p>
            <a:r>
              <a:rPr lang="tr-TR" dirty="0"/>
              <a:t>FİNANSAL TABLO KULLANICILARI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87066628"/>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1242803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4624"/>
            <a:ext cx="9108504" cy="936104"/>
          </a:xfrm>
          <a:solidFill>
            <a:srgbClr val="FFC000"/>
          </a:solidFill>
        </p:spPr>
        <p:txBody>
          <a:bodyPr>
            <a:normAutofit fontScale="90000"/>
          </a:bodyPr>
          <a:lstStyle/>
          <a:p>
            <a:pPr marL="342900" lvl="0" indent="-342900">
              <a:spcBef>
                <a:spcPct val="20000"/>
              </a:spcBef>
            </a:pPr>
            <a:r>
              <a:rPr lang="tr-TR" sz="2200" b="1" dirty="0">
                <a:ea typeface="Calibri"/>
                <a:cs typeface="Times New Roman"/>
              </a:rPr>
              <a:t/>
            </a:r>
            <a:br>
              <a:rPr lang="tr-TR" sz="2200" b="1" dirty="0">
                <a:ea typeface="Calibri"/>
                <a:cs typeface="Times New Roman"/>
              </a:rPr>
            </a:br>
            <a:r>
              <a:rPr lang="tr-TR" sz="2200" b="1" dirty="0">
                <a:ea typeface="Calibri"/>
                <a:cs typeface="Times New Roman"/>
              </a:rPr>
              <a:t/>
            </a:r>
            <a:br>
              <a:rPr lang="tr-TR" sz="2200" b="1" dirty="0">
                <a:ea typeface="Calibri"/>
                <a:cs typeface="Times New Roman"/>
              </a:rPr>
            </a:br>
            <a:r>
              <a:rPr lang="tr-TR" sz="2200" b="1" dirty="0">
                <a:ea typeface="Calibri"/>
                <a:cs typeface="Times New Roman"/>
              </a:rPr>
              <a:t>FİNANSAL RAPORLAMANIN AMACI BİLGİ KULLANICILARINA ALACAĞI KARARLARDA FAYDALI FİNANSAL BİLGİ SAĞLAMAKTIR</a:t>
            </a:r>
            <a:br>
              <a:rPr lang="tr-TR" sz="2200" b="1" dirty="0">
                <a:ea typeface="Calibri"/>
                <a:cs typeface="Times New Roman"/>
              </a:rPr>
            </a:br>
            <a:r>
              <a:rPr lang="tr-TR" sz="2200" b="1" dirty="0">
                <a:ea typeface="Calibri"/>
                <a:cs typeface="Times New Roman"/>
              </a:rPr>
              <a:t/>
            </a:r>
            <a:br>
              <a:rPr lang="tr-TR" sz="2200" b="1" dirty="0">
                <a:ea typeface="Calibri"/>
                <a:cs typeface="Times New Roman"/>
              </a:rPr>
            </a:br>
            <a:r>
              <a:rPr lang="tr-TR" sz="2200" b="1" dirty="0">
                <a:solidFill>
                  <a:srgbClr val="FF0000"/>
                </a:solidFill>
                <a:ea typeface="Calibri"/>
                <a:cs typeface="Times New Roman"/>
              </a:rPr>
              <a:t>KULLANICININ KARARLARI</a:t>
            </a:r>
            <a:endParaRPr lang="tr-TR" dirty="0">
              <a:solidFill>
                <a:srgbClr val="FF0000"/>
              </a:solidFil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7726604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391893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1417638"/>
          </a:xfrm>
          <a:solidFill>
            <a:srgbClr val="FFC000"/>
          </a:solidFill>
        </p:spPr>
        <p:txBody>
          <a:bodyPr>
            <a:normAutofit/>
          </a:bodyPr>
          <a:lstStyle/>
          <a:p>
            <a:r>
              <a:rPr lang="tr-TR" sz="3200" dirty="0"/>
              <a:t>FİNANSAL TABLO BİLGİLERİNİ KULLANANLARIN CEVAP ARADAĞI KONULAR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775523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497480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9036496" cy="1124744"/>
          </a:xfrm>
          <a:solidFill>
            <a:srgbClr val="FFC000"/>
          </a:solidFill>
        </p:spPr>
        <p:txBody>
          <a:bodyPr/>
          <a:lstStyle/>
          <a:p>
            <a:r>
              <a:rPr lang="tr-TR" dirty="0"/>
              <a:t>HANGİ BİLGİLER GEREKLİ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967934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1385182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r>
              <a:rPr lang="tr-TR" dirty="0"/>
              <a:t>Finansal Tablo Bilgilerini Kullanarak   Çeşitli Yatırım Kararlarını Verecek  Olan Bilgi Kullanıcıları </a:t>
            </a:r>
            <a:r>
              <a:rPr lang="tr-TR" dirty="0">
                <a:solidFill>
                  <a:srgbClr val="FF0000"/>
                </a:solidFill>
              </a:rPr>
              <a:t>Bu Bilgilerin Gerçeğe  Uygun Olduğundan Emin Olmak İster</a:t>
            </a:r>
            <a:r>
              <a:rPr lang="tr-TR" dirty="0"/>
              <a:t>.</a:t>
            </a:r>
          </a:p>
          <a:p>
            <a:endParaRPr lang="tr-TR" dirty="0"/>
          </a:p>
          <a:p>
            <a:r>
              <a:rPr lang="tr-TR" dirty="0"/>
              <a:t> Finansal Tablolardaki Bilgilerin Doğru, Hatasız, </a:t>
            </a:r>
            <a:r>
              <a:rPr lang="tr-TR" dirty="0" err="1"/>
              <a:t>Tarafsız,karşılaştırılabilir</a:t>
            </a:r>
            <a:r>
              <a:rPr lang="tr-TR" dirty="0"/>
              <a:t>, </a:t>
            </a:r>
            <a:r>
              <a:rPr lang="tr-TR" dirty="0" err="1"/>
              <a:t>Analaşılabilir</a:t>
            </a:r>
            <a:r>
              <a:rPr lang="tr-TR" dirty="0"/>
              <a:t>  Nitelikte Hazırlandığı Konusundaki </a:t>
            </a:r>
            <a:r>
              <a:rPr lang="tr-TR" b="1" dirty="0">
                <a:solidFill>
                  <a:srgbClr val="FF0000"/>
                </a:solidFill>
              </a:rPr>
              <a:t>Güvence Bağımsız Denetimle Sağlanır.</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
        <p:nvSpPr>
          <p:cNvPr id="5" name="Başlık 1">
            <a:extLst>
              <a:ext uri="{FF2B5EF4-FFF2-40B4-BE49-F238E27FC236}">
                <a16:creationId xmlns:a16="http://schemas.microsoft.com/office/drawing/2014/main" xmlns="" id="{694F0C7E-3E04-44A2-8697-479549ED692D}"/>
              </a:ext>
            </a:extLst>
          </p:cNvPr>
          <p:cNvSpPr txBox="1">
            <a:spLocks/>
          </p:cNvSpPr>
          <p:nvPr/>
        </p:nvSpPr>
        <p:spPr>
          <a:xfrm>
            <a:off x="0" y="0"/>
            <a:ext cx="9144000" cy="1417638"/>
          </a:xfrm>
          <a:prstGeom prst="rect">
            <a:avLst/>
          </a:prstGeom>
          <a:solidFill>
            <a:srgbClr val="FFC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a:t>BAĞIMSIZ DENETİM İHTİYACI</a:t>
            </a:r>
          </a:p>
        </p:txBody>
      </p:sp>
    </p:spTree>
    <p:extLst>
      <p:ext uri="{BB962C8B-B14F-4D97-AF65-F5344CB8AC3E}">
        <p14:creationId xmlns:p14="http://schemas.microsoft.com/office/powerpoint/2010/main" val="417953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ctrTitle"/>
          </p:nvPr>
        </p:nvSpPr>
        <p:spPr>
          <a:xfrm>
            <a:off x="520700" y="476250"/>
            <a:ext cx="8358188" cy="917575"/>
          </a:xfrm>
          <a:solidFill>
            <a:srgbClr val="FFC000"/>
          </a:solidFill>
        </p:spPr>
        <p:txBody>
          <a:bodyPr/>
          <a:lstStyle/>
          <a:p>
            <a:pPr eaLnBrk="1" hangingPunct="1"/>
            <a:r>
              <a:rPr lang="tr-TR" altLang="tr-TR" sz="2800">
                <a:latin typeface="Arial" charset="0"/>
                <a:cs typeface="Arial" charset="0"/>
              </a:rPr>
              <a:t>Kurumsal yönetim ilkelerine neden ihtiyaç var??</a:t>
            </a:r>
            <a:endParaRPr lang="en-GB" altLang="tr-TR" sz="2800">
              <a:latin typeface="Arial" charset="0"/>
              <a:cs typeface="Arial" charset="0"/>
            </a:endParaRPr>
          </a:p>
        </p:txBody>
      </p:sp>
      <p:sp>
        <p:nvSpPr>
          <p:cNvPr id="51203" name="Content Placeholder 1"/>
          <p:cNvSpPr>
            <a:spLocks noGrp="1"/>
          </p:cNvSpPr>
          <p:nvPr>
            <p:ph type="subTitle" idx="1"/>
          </p:nvPr>
        </p:nvSpPr>
        <p:spPr>
          <a:xfrm>
            <a:off x="457200" y="1714500"/>
            <a:ext cx="8229600" cy="4292600"/>
          </a:xfrm>
        </p:spPr>
        <p:txBody>
          <a:bodyPr/>
          <a:lstStyle/>
          <a:p>
            <a:pPr eaLnBrk="1" hangingPunct="1"/>
            <a:endParaRPr lang="tr-TR" altLang="tr-TR">
              <a:solidFill>
                <a:srgbClr val="898989"/>
              </a:solidFill>
              <a:latin typeface="Verdana" pitchFamily="34" charset="0"/>
            </a:endParaRPr>
          </a:p>
          <a:p>
            <a:pPr eaLnBrk="1" hangingPunct="1">
              <a:buFont typeface="Wingdings 3" pitchFamily="18" charset="2"/>
              <a:buNone/>
            </a:pPr>
            <a:endParaRPr lang="en-GB" altLang="tr-TR">
              <a:solidFill>
                <a:srgbClr val="898989"/>
              </a:solidFill>
            </a:endParaRPr>
          </a:p>
        </p:txBody>
      </p:sp>
      <p:graphicFrame>
        <p:nvGraphicFramePr>
          <p:cNvPr id="6" name="Diagram 5"/>
          <p:cNvGraphicFramePr/>
          <p:nvPr>
            <p:extLst>
              <p:ext uri="{D42A27DB-BD31-4B8C-83A1-F6EECF244321}">
                <p14:modId xmlns:p14="http://schemas.microsoft.com/office/powerpoint/2010/main" val="3206702530"/>
              </p:ext>
            </p:extLst>
          </p:nvPr>
        </p:nvGraphicFramePr>
        <p:xfrm>
          <a:off x="1524000" y="1397000"/>
          <a:ext cx="64325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6"/>
          <p:cNvGrpSpPr>
            <a:grpSpLocks/>
          </p:cNvGrpSpPr>
          <p:nvPr/>
        </p:nvGrpSpPr>
        <p:grpSpPr bwMode="auto">
          <a:xfrm>
            <a:off x="1500188" y="5294315"/>
            <a:ext cx="2193925" cy="1373187"/>
            <a:chOff x="0" y="2688828"/>
            <a:chExt cx="2194560" cy="1373187"/>
          </a:xfrm>
          <a:solidFill>
            <a:srgbClr val="92D050"/>
          </a:solidFill>
        </p:grpSpPr>
        <p:sp>
          <p:nvSpPr>
            <p:cNvPr id="8" name="Rounded Rectangle 7"/>
            <p:cNvSpPr/>
            <p:nvPr/>
          </p:nvSpPr>
          <p:spPr>
            <a:xfrm>
              <a:off x="0" y="2752328"/>
              <a:ext cx="2194560" cy="13096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tr-TR" dirty="0">
                  <a:solidFill>
                    <a:prstClr val="white"/>
                  </a:solidFill>
                </a:rPr>
                <a:t>	</a:t>
              </a:r>
            </a:p>
            <a:p>
              <a:pPr>
                <a:defRPr/>
              </a:pPr>
              <a:r>
                <a:rPr lang="tr-TR" dirty="0">
                  <a:solidFill>
                    <a:prstClr val="white"/>
                  </a:solidFill>
                </a:rPr>
                <a:t>         </a:t>
              </a:r>
              <a:r>
                <a:rPr lang="tr-TR" sz="2400" dirty="0">
                  <a:solidFill>
                    <a:prstClr val="white"/>
                  </a:solidFill>
                </a:rPr>
                <a:t>FOR</a:t>
              </a:r>
              <a:endParaRPr lang="en-GB" sz="2400" dirty="0">
                <a:solidFill>
                  <a:prstClr val="white"/>
                </a:solidFill>
              </a:endParaRPr>
            </a:p>
          </p:txBody>
        </p:sp>
        <p:sp>
          <p:nvSpPr>
            <p:cNvPr id="9" name="Rounded Rectangle 4"/>
            <p:cNvSpPr/>
            <p:nvPr/>
          </p:nvSpPr>
          <p:spPr>
            <a:xfrm>
              <a:off x="0" y="2688828"/>
              <a:ext cx="2067523" cy="1182687"/>
            </a:xfrm>
            <a:prstGeom prst="rect">
              <a:avLst/>
            </a:prstGeom>
            <a:grpFill/>
          </p:spPr>
          <p:style>
            <a:lnRef idx="0">
              <a:scrgbClr r="0" g="0" b="0"/>
            </a:lnRef>
            <a:fillRef idx="0">
              <a:scrgbClr r="0" g="0" b="0"/>
            </a:fillRef>
            <a:effectRef idx="0">
              <a:scrgbClr r="0" g="0" b="0"/>
            </a:effectRef>
            <a:fontRef idx="minor">
              <a:schemeClr val="lt1"/>
            </a:fontRef>
          </p:style>
          <p:txBody>
            <a:bodyPr lIns="171450" tIns="85725" rIns="171450" bIns="85725" spcCol="1270" anchor="ctr"/>
            <a:lstStyle/>
            <a:p>
              <a:pPr algn="ctr" defTabSz="2000250">
                <a:lnSpc>
                  <a:spcPct val="90000"/>
                </a:lnSpc>
                <a:spcBef>
                  <a:spcPct val="0"/>
                </a:spcBef>
                <a:spcAft>
                  <a:spcPct val="35000"/>
                </a:spcAft>
                <a:defRPr/>
              </a:pPr>
              <a:endParaRPr lang="en-GB" sz="3200" dirty="0">
                <a:solidFill>
                  <a:prstClr val="white"/>
                </a:solidFill>
              </a:endParaRPr>
            </a:p>
          </p:txBody>
        </p:sp>
      </p:grpSp>
      <p:grpSp>
        <p:nvGrpSpPr>
          <p:cNvPr id="51206" name="Group 12"/>
          <p:cNvGrpSpPr>
            <a:grpSpLocks/>
          </p:cNvGrpSpPr>
          <p:nvPr/>
        </p:nvGrpSpPr>
        <p:grpSpPr bwMode="auto">
          <a:xfrm>
            <a:off x="3779838" y="5373688"/>
            <a:ext cx="4176712" cy="1295400"/>
            <a:chOff x="2188285" y="2827262"/>
            <a:chExt cx="4175785" cy="1296144"/>
          </a:xfrm>
        </p:grpSpPr>
        <p:sp>
          <p:nvSpPr>
            <p:cNvPr id="14" name="Round Same Side Corner Rectangle 13"/>
            <p:cNvSpPr/>
            <p:nvPr/>
          </p:nvSpPr>
          <p:spPr>
            <a:xfrm rot="5400000">
              <a:off x="3621063" y="1456427"/>
              <a:ext cx="1048352" cy="390120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2188285" y="2827262"/>
              <a:ext cx="4175785" cy="1296144"/>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37160" tIns="68580" rIns="137160" bIns="68580" anchor="ctr"/>
            <a:lstStyle/>
            <a:p>
              <a:pPr marL="285750" lvl="1" indent="-285750" defTabSz="1600200" fontAlgn="base">
                <a:lnSpc>
                  <a:spcPct val="90000"/>
                </a:lnSpc>
                <a:spcBef>
                  <a:spcPct val="0"/>
                </a:spcBef>
                <a:spcAft>
                  <a:spcPct val="15000"/>
                </a:spcAft>
                <a:buFont typeface="Arial" pitchFamily="34" charset="0"/>
                <a:buChar char="•"/>
                <a:defRPr/>
              </a:pPr>
              <a:r>
                <a:rPr lang="tr-TR" sz="4800" dirty="0">
                  <a:solidFill>
                    <a:srgbClr val="000000"/>
                  </a:solidFill>
                  <a:cs typeface="Arial" charset="0"/>
                </a:rPr>
                <a:t>Adillik (eşitlik)</a:t>
              </a:r>
            </a:p>
          </p:txBody>
        </p:sp>
      </p:grpSp>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477661110"/>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0" y="0"/>
            <a:ext cx="9144000" cy="1196975"/>
          </a:xfrm>
          <a:solidFill>
            <a:srgbClr val="FFC000"/>
          </a:solidFill>
        </p:spPr>
        <p:txBody>
          <a:bodyPr/>
          <a:lstStyle/>
          <a:p>
            <a:r>
              <a:rPr lang="tr-TR" altLang="tr-TR" dirty="0"/>
              <a:t>FİNANSAL BİLGİLER DIŞINDA İHTİYAÇ DUYULAN BİLGİLERİN RAPORLANMASI </a:t>
            </a:r>
          </a:p>
        </p:txBody>
      </p:sp>
      <p:sp>
        <p:nvSpPr>
          <p:cNvPr id="65539" name="2 İçerik Yer Tutucusu"/>
          <p:cNvSpPr>
            <a:spLocks noGrp="1"/>
          </p:cNvSpPr>
          <p:nvPr>
            <p:ph idx="1"/>
          </p:nvPr>
        </p:nvSpPr>
        <p:spPr>
          <a:xfrm>
            <a:off x="0" y="1052512"/>
            <a:ext cx="8748464" cy="5256807"/>
          </a:xfrm>
        </p:spPr>
        <p:txBody>
          <a:bodyPr/>
          <a:lstStyle/>
          <a:p>
            <a:pPr>
              <a:buFont typeface="Arial" charset="0"/>
              <a:buNone/>
            </a:pPr>
            <a:endParaRPr lang="tr-TR" altLang="tr-TR" dirty="0"/>
          </a:p>
          <a:p>
            <a:pPr>
              <a:buFont typeface="Arial" charset="0"/>
              <a:buNone/>
            </a:pPr>
            <a:endParaRPr lang="tr-TR" altLang="tr-TR" dirty="0"/>
          </a:p>
          <a:p>
            <a:pPr>
              <a:buFont typeface="Arial" charset="0"/>
              <a:buNone/>
            </a:pPr>
            <a:r>
              <a:rPr lang="tr-TR" altLang="tr-TR" b="1" dirty="0">
                <a:solidFill>
                  <a:srgbClr val="C00000"/>
                </a:solidFill>
              </a:rPr>
              <a:t>Kurumsal yönetim ilkelerine uyum raporu</a:t>
            </a:r>
          </a:p>
          <a:p>
            <a:pPr>
              <a:buFontTx/>
              <a:buChar char="-"/>
            </a:pPr>
            <a:endParaRPr lang="tr-TR" altLang="tr-TR" b="1" dirty="0">
              <a:solidFill>
                <a:srgbClr val="00B050"/>
              </a:solidFill>
            </a:endParaRPr>
          </a:p>
          <a:p>
            <a:pPr>
              <a:buFontTx/>
              <a:buChar char="-"/>
            </a:pPr>
            <a:r>
              <a:rPr lang="tr-TR" altLang="tr-TR" b="1" dirty="0">
                <a:solidFill>
                  <a:srgbClr val="00B050"/>
                </a:solidFill>
              </a:rPr>
              <a:t>Sürdürülebilirlik raporu</a:t>
            </a:r>
          </a:p>
          <a:p>
            <a:pPr>
              <a:buFontTx/>
              <a:buChar char="-"/>
            </a:pPr>
            <a:endParaRPr lang="tr-TR" altLang="tr-TR" b="1" dirty="0">
              <a:solidFill>
                <a:srgbClr val="002060"/>
              </a:solidFill>
            </a:endParaRPr>
          </a:p>
          <a:p>
            <a:pPr>
              <a:buFontTx/>
              <a:buChar char="-"/>
            </a:pPr>
            <a:r>
              <a:rPr lang="tr-TR" altLang="tr-TR" b="1" dirty="0">
                <a:solidFill>
                  <a:srgbClr val="002060"/>
                </a:solidFill>
              </a:rPr>
              <a:t>Entegre rapor</a:t>
            </a:r>
          </a:p>
          <a:p>
            <a:pPr>
              <a:buFont typeface="Arial" charset="0"/>
              <a:buNone/>
            </a:pPr>
            <a:r>
              <a:rPr lang="tr-TR" altLang="tr-TR" dirty="0"/>
              <a:t>  </a:t>
            </a:r>
          </a:p>
          <a:p>
            <a:pPr>
              <a:buFont typeface="Arial" charset="0"/>
              <a:buNone/>
            </a:pPr>
            <a:r>
              <a:rPr lang="tr-TR" altLang="tr-TR" dirty="0"/>
              <a:t>düzenlenip kamu oyuna açıklanır.</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814742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0" y="0"/>
            <a:ext cx="9144000" cy="1079500"/>
          </a:xfrm>
          <a:solidFill>
            <a:srgbClr val="FFC000"/>
          </a:solidFill>
        </p:spPr>
        <p:txBody>
          <a:bodyPr/>
          <a:lstStyle/>
          <a:p>
            <a:r>
              <a:rPr lang="tr-TR" altLang="tr-TR" dirty="0" smtClean="0"/>
              <a:t>Kurumsal Yönetim İlkelerine Uyum Raporu</a:t>
            </a:r>
          </a:p>
        </p:txBody>
      </p:sp>
      <p:sp>
        <p:nvSpPr>
          <p:cNvPr id="66563" name="2 İçerik Yer Tutucusu"/>
          <p:cNvSpPr>
            <a:spLocks noGrp="1"/>
          </p:cNvSpPr>
          <p:nvPr>
            <p:ph idx="1"/>
          </p:nvPr>
        </p:nvSpPr>
        <p:spPr>
          <a:xfrm>
            <a:off x="0" y="1052513"/>
            <a:ext cx="9144000" cy="6840537"/>
          </a:xfrm>
        </p:spPr>
        <p:txBody>
          <a:bodyPr/>
          <a:lstStyle/>
          <a:p>
            <a:r>
              <a:rPr lang="tr-TR" altLang="tr-TR" dirty="0" smtClean="0"/>
              <a:t>Sermaye Piyasası Kurulu tarafından  içeriği hazırlanan ve tüm borsa şirketlerinin faaliyet raporlarında ayrı bir bölüm olarak yer alması gereken</a:t>
            </a:r>
          </a:p>
          <a:p>
            <a:r>
              <a:rPr lang="tr-TR" altLang="tr-TR" dirty="0" smtClean="0"/>
              <a:t> pay sahipleri-</a:t>
            </a:r>
          </a:p>
          <a:p>
            <a:r>
              <a:rPr lang="tr-TR" altLang="tr-TR" dirty="0" smtClean="0"/>
              <a:t> kamuyu aydınlatma ve şeffaflık-</a:t>
            </a:r>
          </a:p>
          <a:p>
            <a:r>
              <a:rPr lang="tr-TR" altLang="tr-TR" dirty="0" smtClean="0"/>
              <a:t> menfaat sahipleri- </a:t>
            </a:r>
          </a:p>
          <a:p>
            <a:r>
              <a:rPr lang="tr-TR" altLang="tr-TR" dirty="0" smtClean="0"/>
              <a:t>yönetim kurulu ile ilgili olarak</a:t>
            </a:r>
          </a:p>
          <a:p>
            <a:pPr>
              <a:buFont typeface="Arial" charset="0"/>
              <a:buNone/>
            </a:pPr>
            <a:r>
              <a:rPr lang="tr-TR" altLang="tr-TR" dirty="0" smtClean="0"/>
              <a:t> 27 ana başlıktan oluşan bir rapordur.</a:t>
            </a:r>
            <a:r>
              <a:rPr lang="tr-TR" altLang="tr-TR" sz="2000" dirty="0" smtClean="0"/>
              <a:t>.</a:t>
            </a:r>
          </a:p>
          <a:p>
            <a:pPr>
              <a:buFont typeface="Arial" charset="0"/>
              <a:buNone/>
            </a:pPr>
            <a:endParaRPr lang="tr-TR" altLang="tr-TR" dirty="0" smtClean="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618865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Başlık"/>
          <p:cNvSpPr>
            <a:spLocks noGrp="1"/>
          </p:cNvSpPr>
          <p:nvPr>
            <p:ph type="title"/>
          </p:nvPr>
        </p:nvSpPr>
        <p:spPr>
          <a:xfrm>
            <a:off x="0" y="66675"/>
            <a:ext cx="9144000" cy="1417638"/>
          </a:xfrm>
          <a:solidFill>
            <a:srgbClr val="FFC000"/>
          </a:solidFill>
        </p:spPr>
        <p:txBody>
          <a:bodyPr/>
          <a:lstStyle/>
          <a:p>
            <a:pPr eaLnBrk="1" hangingPunct="1"/>
            <a:r>
              <a:rPr lang="tr-TR" altLang="tr-TR" b="1" dirty="0"/>
              <a:t>SÜRDÜRÜLEBİLİRLİK RAPORU</a:t>
            </a:r>
          </a:p>
        </p:txBody>
      </p:sp>
      <p:sp>
        <p:nvSpPr>
          <p:cNvPr id="90115" name="2 İçerik Yer Tutucusu"/>
          <p:cNvSpPr>
            <a:spLocks noGrp="1"/>
          </p:cNvSpPr>
          <p:nvPr>
            <p:ph idx="1"/>
          </p:nvPr>
        </p:nvSpPr>
        <p:spPr>
          <a:xfrm>
            <a:off x="179388" y="1600200"/>
            <a:ext cx="8507412" cy="5141913"/>
          </a:xfrm>
        </p:spPr>
        <p:txBody>
          <a:bodyPr/>
          <a:lstStyle/>
          <a:p>
            <a:pPr marL="365125" indent="-282575" eaLnBrk="1" hangingPunct="1">
              <a:lnSpc>
                <a:spcPct val="80000"/>
              </a:lnSpc>
              <a:buFont typeface="Wingdings 2" pitchFamily="18" charset="2"/>
              <a:buChar char=""/>
            </a:pPr>
            <a:r>
              <a:rPr lang="tr-TR" altLang="tr-TR" dirty="0"/>
              <a:t> </a:t>
            </a:r>
            <a:r>
              <a:rPr lang="tr-TR" altLang="tr-TR" sz="3600" b="1" dirty="0">
                <a:solidFill>
                  <a:srgbClr val="FF0000"/>
                </a:solidFill>
              </a:rPr>
              <a:t>Ekonomik, çevresel ve sosyal parametreler </a:t>
            </a:r>
            <a:r>
              <a:rPr lang="tr-TR" altLang="tr-TR" sz="3600" dirty="0"/>
              <a:t>üzerine hazırlanan rapordur. </a:t>
            </a:r>
          </a:p>
          <a:p>
            <a:pPr marL="365125" indent="-282575" eaLnBrk="1" hangingPunct="1">
              <a:lnSpc>
                <a:spcPct val="80000"/>
              </a:lnSpc>
              <a:buFont typeface="Arial" charset="0"/>
              <a:buNone/>
            </a:pPr>
            <a:endParaRPr lang="tr-TR" altLang="tr-TR" sz="3600" dirty="0"/>
          </a:p>
          <a:p>
            <a:pPr marL="365125" indent="-282575" eaLnBrk="1" hangingPunct="1">
              <a:lnSpc>
                <a:spcPct val="80000"/>
              </a:lnSpc>
              <a:buFont typeface="Wingdings 2" pitchFamily="18" charset="2"/>
              <a:buChar char=""/>
            </a:pPr>
            <a:r>
              <a:rPr lang="tr-TR" altLang="tr-TR" sz="3600" dirty="0"/>
              <a:t>Sürdürülebilirlik Raporu, şirketlerin günlük faaliyetlerinin </a:t>
            </a:r>
            <a:r>
              <a:rPr lang="tr-TR" altLang="tr-TR" sz="3600" dirty="0" err="1"/>
              <a:t>ekonomik,çevresel</a:t>
            </a:r>
            <a:r>
              <a:rPr lang="tr-TR" altLang="tr-TR" sz="3600" dirty="0"/>
              <a:t> ve sosyal etkilerini anlattıkları raporlardır</a:t>
            </a:r>
          </a:p>
          <a:p>
            <a:pPr marL="365125" indent="-282575" eaLnBrk="1" hangingPunct="1">
              <a:lnSpc>
                <a:spcPct val="80000"/>
              </a:lnSpc>
              <a:buFont typeface="Arial" charset="0"/>
              <a:buNone/>
            </a:pPr>
            <a:endParaRPr lang="tr-TR" altLang="tr-TR" dirty="0"/>
          </a:p>
          <a:p>
            <a:pPr marL="365125" indent="-282575" eaLnBrk="1" hangingPunct="1">
              <a:lnSpc>
                <a:spcPct val="80000"/>
              </a:lnSpc>
              <a:buFont typeface="Wingdings 2" pitchFamily="18" charset="2"/>
              <a:buChar char=""/>
            </a:pPr>
            <a:r>
              <a:rPr lang="tr-TR" altLang="tr-TR" dirty="0"/>
              <a:t>Sürdürülebilirlik raporu, raporu hazırlayan şirketin sürdürülebilirlik performansını dengeli ve makul bir şekilde açıklar ve değerlendirir.</a:t>
            </a:r>
          </a:p>
          <a:p>
            <a:pPr marL="365125" indent="-282575" eaLnBrk="1" hangingPunct="1">
              <a:lnSpc>
                <a:spcPct val="80000"/>
              </a:lnSpc>
              <a:buFont typeface="Arial" charset="0"/>
              <a:buNone/>
            </a:pPr>
            <a:r>
              <a:rPr lang="tr-TR" altLang="tr-TR" dirty="0"/>
              <a:t>.</a:t>
            </a:r>
          </a:p>
          <a:p>
            <a:pPr marL="365125" indent="-282575" eaLnBrk="1" hangingPunct="1">
              <a:lnSpc>
                <a:spcPct val="80000"/>
              </a:lnSpc>
              <a:buFont typeface="Wingdings 2" pitchFamily="18" charset="2"/>
              <a:buChar char=""/>
            </a:pPr>
            <a:endParaRPr lang="tr-TR" altLang="tr-TR" sz="2000"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371240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Başlık"/>
          <p:cNvSpPr>
            <a:spLocks noGrp="1"/>
          </p:cNvSpPr>
          <p:nvPr>
            <p:ph type="title"/>
          </p:nvPr>
        </p:nvSpPr>
        <p:spPr>
          <a:xfrm>
            <a:off x="323850" y="188913"/>
            <a:ext cx="8229600" cy="1143000"/>
          </a:xfrm>
          <a:solidFill>
            <a:srgbClr val="FFC000"/>
          </a:solidFill>
        </p:spPr>
        <p:txBody>
          <a:bodyPr/>
          <a:lstStyle/>
          <a:p>
            <a:r>
              <a:rPr lang="tr-TR" altLang="tr-TR" b="1">
                <a:solidFill>
                  <a:srgbClr val="C00000"/>
                </a:solidFill>
              </a:rPr>
              <a:t>Sürdürülebilirlik Raporu</a:t>
            </a:r>
            <a:endParaRPr lang="tr-TR" altLang="tr-TR"/>
          </a:p>
        </p:txBody>
      </p:sp>
      <p:sp>
        <p:nvSpPr>
          <p:cNvPr id="91139" name="2 İçerik Yer Tutucusu"/>
          <p:cNvSpPr>
            <a:spLocks noGrp="1"/>
          </p:cNvSpPr>
          <p:nvPr>
            <p:ph idx="1"/>
          </p:nvPr>
        </p:nvSpPr>
        <p:spPr>
          <a:xfrm>
            <a:off x="395288" y="1600200"/>
            <a:ext cx="8291512" cy="4924425"/>
          </a:xfrm>
        </p:spPr>
        <p:txBody>
          <a:bodyPr/>
          <a:lstStyle/>
          <a:p>
            <a:pPr marL="365125" indent="-282575" eaLnBrk="1" hangingPunct="1">
              <a:lnSpc>
                <a:spcPct val="80000"/>
              </a:lnSpc>
              <a:buFont typeface="Wingdings 2" pitchFamily="18" charset="2"/>
              <a:buChar char=""/>
            </a:pPr>
            <a:r>
              <a:rPr lang="tr-TR" altLang="tr-TR" dirty="0"/>
              <a:t>Rapor şirketin paydaşları üzerinde yaptığı pozitif veya negatif her türlü katkıya da yer verir. Ayrıca bu raporlar şirketlerin sürdürülebilirlik stratejilerini, projelerini ve yönetim tarzlarını da açıkça anlatır.</a:t>
            </a:r>
          </a:p>
          <a:p>
            <a:pPr marL="365125" indent="-282575" eaLnBrk="1" hangingPunct="1">
              <a:lnSpc>
                <a:spcPct val="80000"/>
              </a:lnSpc>
              <a:buFont typeface="Arial" charset="0"/>
              <a:buNone/>
            </a:pPr>
            <a:r>
              <a:rPr lang="tr-TR" altLang="tr-TR" dirty="0"/>
              <a:t> </a:t>
            </a:r>
          </a:p>
          <a:p>
            <a:pPr marL="365125" indent="-282575" eaLnBrk="1" hangingPunct="1">
              <a:lnSpc>
                <a:spcPct val="80000"/>
              </a:lnSpc>
              <a:buFont typeface="Wingdings 2" pitchFamily="18" charset="2"/>
              <a:buChar char=""/>
            </a:pPr>
            <a:r>
              <a:rPr lang="tr-TR" altLang="tr-TR" dirty="0"/>
              <a:t>Genel hatları ile raporun bir şirketin tüm önemli paydaşlarının bilgi ihtiyacını karşılayacak içerik ve kalitede olması beklenir. </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523995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p:cNvSpPr>
            <a:spLocks noGrp="1"/>
          </p:cNvSpPr>
          <p:nvPr>
            <p:ph type="title"/>
          </p:nvPr>
        </p:nvSpPr>
        <p:spPr>
          <a:solidFill>
            <a:srgbClr val="FFC000"/>
          </a:solidFill>
        </p:spPr>
        <p:txBody>
          <a:bodyPr/>
          <a:lstStyle/>
          <a:p>
            <a:r>
              <a:rPr lang="tr-TR" altLang="tr-TR" b="1">
                <a:solidFill>
                  <a:srgbClr val="C00000"/>
                </a:solidFill>
              </a:rPr>
              <a:t>Sürdürülebilirlik Raporu</a:t>
            </a:r>
            <a:endParaRPr lang="tr-TR" altLang="tr-TR"/>
          </a:p>
        </p:txBody>
      </p:sp>
      <p:sp>
        <p:nvSpPr>
          <p:cNvPr id="92163" name="2 İçerik Yer Tutucusu"/>
          <p:cNvSpPr>
            <a:spLocks noGrp="1"/>
          </p:cNvSpPr>
          <p:nvPr>
            <p:ph idx="1"/>
          </p:nvPr>
        </p:nvSpPr>
        <p:spPr/>
        <p:txBody>
          <a:bodyPr/>
          <a:lstStyle/>
          <a:p>
            <a:r>
              <a:rPr lang="tr-TR" altLang="tr-TR"/>
              <a:t>Raporlama yapan ve yapmayan bütün şirketler göz önüne alındığında, raporlamanın en çok marka bilinilirliğine ve rekabet avantajına etkileri vurgulanmaktadır</a:t>
            </a: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412161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Başlık"/>
          <p:cNvSpPr>
            <a:spLocks noGrp="1"/>
          </p:cNvSpPr>
          <p:nvPr>
            <p:ph type="title"/>
          </p:nvPr>
        </p:nvSpPr>
        <p:spPr>
          <a:xfrm>
            <a:off x="457200" y="260648"/>
            <a:ext cx="8229600" cy="1143000"/>
          </a:xfrm>
          <a:solidFill>
            <a:srgbClr val="FFC000"/>
          </a:solidFill>
        </p:spPr>
        <p:txBody>
          <a:bodyPr/>
          <a:lstStyle/>
          <a:p>
            <a:r>
              <a:rPr lang="tr-TR" altLang="tr-TR" b="1">
                <a:solidFill>
                  <a:srgbClr val="C00000"/>
                </a:solidFill>
              </a:rPr>
              <a:t>Sürdürülebilirlik Raporu</a:t>
            </a:r>
            <a:endParaRPr lang="tr-TR" altLang="tr-TR"/>
          </a:p>
        </p:txBody>
      </p:sp>
      <p:sp>
        <p:nvSpPr>
          <p:cNvPr id="92163" name="2 İçerik Yer Tutucusu"/>
          <p:cNvSpPr>
            <a:spLocks noGrp="1"/>
          </p:cNvSpPr>
          <p:nvPr>
            <p:ph idx="1"/>
          </p:nvPr>
        </p:nvSpPr>
        <p:spPr/>
        <p:txBody>
          <a:bodyPr/>
          <a:lstStyle/>
          <a:p>
            <a:r>
              <a:rPr lang="tr-TR" altLang="tr-TR"/>
              <a:t>Raporlama yapan ve yapmayan bütün şirketler göz önüne alındığında, raporlamanın en çok marka bilinilirliğine ve rekabet avantajına etkileri vurgulanmaktadır</a:t>
            </a: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412161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620713" y="346075"/>
            <a:ext cx="6346825" cy="1320800"/>
          </a:xfrm>
        </p:spPr>
        <p:txBody>
          <a:bodyPr/>
          <a:lstStyle/>
          <a:p>
            <a:r>
              <a:rPr lang="tr-TR" altLang="tr-TR" b="1"/>
              <a:t>Sürdürülebilirlik Raporu</a:t>
            </a:r>
            <a:endParaRPr lang="tr-TR" altLang="tr-TR"/>
          </a:p>
        </p:txBody>
      </p:sp>
      <p:graphicFrame>
        <p:nvGraphicFramePr>
          <p:cNvPr id="4" name="Content Placeholder 3"/>
          <p:cNvGraphicFramePr>
            <a:graphicFrameLocks noGrp="1"/>
          </p:cNvGraphicFramePr>
          <p:nvPr>
            <p:ph idx="1"/>
          </p:nvPr>
        </p:nvGraphicFramePr>
        <p:xfrm>
          <a:off x="522515" y="2355875"/>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4212" name="TextBox 4"/>
          <p:cNvSpPr txBox="1">
            <a:spLocks noChangeArrowheads="1"/>
          </p:cNvSpPr>
          <p:nvPr/>
        </p:nvSpPr>
        <p:spPr bwMode="auto">
          <a:xfrm>
            <a:off x="762000" y="1333500"/>
            <a:ext cx="5475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tr-TR" altLang="tr-TR" sz="1800" dirty="0">
                <a:solidFill>
                  <a:prstClr val="black"/>
                </a:solidFill>
                <a:latin typeface="Arial" charset="0"/>
                <a:cs typeface="Arial" charset="0"/>
              </a:rPr>
              <a:t>Sürdürülebilirlik raporunda şirketler şu konularda bilgi verir:</a:t>
            </a:r>
          </a:p>
          <a:p>
            <a:pPr eaLnBrk="1" fontAlgn="base" hangingPunct="1">
              <a:spcBef>
                <a:spcPct val="0"/>
              </a:spcBef>
              <a:spcAft>
                <a:spcPct val="0"/>
              </a:spcAft>
              <a:buFontTx/>
              <a:buNone/>
            </a:pPr>
            <a:endParaRPr lang="tr-TR" altLang="tr-TR" sz="1800" dirty="0">
              <a:solidFill>
                <a:prstClr val="black"/>
              </a:solidFill>
              <a:latin typeface="Arial" charset="0"/>
              <a:cs typeface="Arial" charset="0"/>
            </a:endParaRPr>
          </a:p>
        </p:txBody>
      </p:sp>
      <p:sp>
        <p:nvSpPr>
          <p:cNvPr id="2" name="Altbilgi Yer Tutucusu 1"/>
          <p:cNvSpPr>
            <a:spLocks noGrp="1"/>
          </p:cNvSpPr>
          <p:nvPr>
            <p:ph type="ftr" sz="quarter" idx="11"/>
          </p:nvPr>
        </p:nvSpPr>
        <p:spPr/>
        <p:txBody>
          <a:bodyPr/>
          <a:lstStyle/>
          <a:p>
            <a:pPr>
              <a:defRPr/>
            </a:pPr>
            <a:r>
              <a:rPr lang="en-GB" altLang="tr-TR"/>
              <a:t>Nalan Akdoğan</a:t>
            </a:r>
          </a:p>
        </p:txBody>
      </p:sp>
      <p:sp>
        <p:nvSpPr>
          <p:cNvPr id="6" name="1 Başlık">
            <a:extLst>
              <a:ext uri="{FF2B5EF4-FFF2-40B4-BE49-F238E27FC236}">
                <a16:creationId xmlns:a16="http://schemas.microsoft.com/office/drawing/2014/main" xmlns="" id="{A25E871A-5778-4814-AA34-425C96D8FBA4}"/>
              </a:ext>
            </a:extLst>
          </p:cNvPr>
          <p:cNvSpPr txBox="1">
            <a:spLocks/>
          </p:cNvSpPr>
          <p:nvPr/>
        </p:nvSpPr>
        <p:spPr bwMode="auto">
          <a:xfrm>
            <a:off x="457200" y="190500"/>
            <a:ext cx="8229600" cy="1143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altLang="tr-TR" b="1">
                <a:solidFill>
                  <a:srgbClr val="C00000"/>
                </a:solidFill>
              </a:rPr>
              <a:t>Sürdürülebilirlik Raporu</a:t>
            </a:r>
            <a:endParaRPr lang="tr-TR" altLang="tr-TR"/>
          </a:p>
        </p:txBody>
      </p:sp>
    </p:spTree>
    <p:extLst>
      <p:ext uri="{BB962C8B-B14F-4D97-AF65-F5344CB8AC3E}">
        <p14:creationId xmlns:p14="http://schemas.microsoft.com/office/powerpoint/2010/main" val="1677327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Başlık"/>
          <p:cNvSpPr>
            <a:spLocks noGrp="1"/>
          </p:cNvSpPr>
          <p:nvPr>
            <p:ph type="title"/>
          </p:nvPr>
        </p:nvSpPr>
        <p:spPr>
          <a:solidFill>
            <a:srgbClr val="FFC000"/>
          </a:solidFill>
        </p:spPr>
        <p:txBody>
          <a:bodyPr/>
          <a:lstStyle/>
          <a:p>
            <a:pPr eaLnBrk="1" hangingPunct="1"/>
            <a:r>
              <a:rPr lang="tr-TR" altLang="tr-TR" b="1">
                <a:solidFill>
                  <a:srgbClr val="C00000"/>
                </a:solidFill>
              </a:rPr>
              <a:t>Sürdürülebilirlik Raporu</a:t>
            </a:r>
            <a:endParaRPr lang="tr-TR" altLang="tr-TR">
              <a:solidFill>
                <a:srgbClr val="11488B"/>
              </a:solidFill>
            </a:endParaRPr>
          </a:p>
        </p:txBody>
      </p:sp>
      <p:sp>
        <p:nvSpPr>
          <p:cNvPr id="95235" name="2 İçerik Yer Tutucusu"/>
          <p:cNvSpPr>
            <a:spLocks noGrp="1"/>
          </p:cNvSpPr>
          <p:nvPr>
            <p:ph idx="1"/>
          </p:nvPr>
        </p:nvSpPr>
        <p:spPr/>
        <p:txBody>
          <a:bodyPr/>
          <a:lstStyle/>
          <a:p>
            <a:pPr eaLnBrk="1" hangingPunct="1"/>
            <a:r>
              <a:rPr lang="tr-TR" altLang="tr-TR" b="1" i="1"/>
              <a:t>Sürdürülebilirlik raporları aracılığıyla paydaşlar, şirket performansını kurumsal yurttaşlık açısından değerlendirerek performansını aynı sektörde faaliyet gösteren bir başka şirketle kıyaslayabilmektedir. 	</a:t>
            </a:r>
          </a:p>
          <a:p>
            <a:pPr eaLnBrk="1" hangingPunct="1"/>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130422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Başlık 1"/>
          <p:cNvSpPr>
            <a:spLocks noGrp="1"/>
          </p:cNvSpPr>
          <p:nvPr>
            <p:ph type="title"/>
          </p:nvPr>
        </p:nvSpPr>
        <p:spPr>
          <a:xfrm>
            <a:off x="0" y="0"/>
            <a:ext cx="9144000" cy="1403350"/>
          </a:xfrm>
          <a:solidFill>
            <a:srgbClr val="FFC000"/>
          </a:solidFill>
        </p:spPr>
        <p:txBody>
          <a:bodyPr/>
          <a:lstStyle/>
          <a:p>
            <a:pPr eaLnBrk="1" hangingPunct="1"/>
            <a:r>
              <a:rPr lang="tr-TR" altLang="tr-TR">
                <a:solidFill>
                  <a:srgbClr val="C00000"/>
                </a:solidFill>
              </a:rPr>
              <a:t>Raporlama Çerçeveleri</a:t>
            </a:r>
          </a:p>
        </p:txBody>
      </p:sp>
      <p:sp>
        <p:nvSpPr>
          <p:cNvPr id="100355" name="İçerik Yer Tutucusu 2"/>
          <p:cNvSpPr>
            <a:spLocks noGrp="1"/>
          </p:cNvSpPr>
          <p:nvPr>
            <p:ph idx="1"/>
          </p:nvPr>
        </p:nvSpPr>
        <p:spPr/>
        <p:txBody>
          <a:bodyPr/>
          <a:lstStyle/>
          <a:p>
            <a:pPr marL="80963" indent="0" eaLnBrk="1" hangingPunct="1">
              <a:lnSpc>
                <a:spcPct val="80000"/>
              </a:lnSpc>
              <a:buFont typeface="Wingdings 2" pitchFamily="18" charset="2"/>
              <a:buNone/>
            </a:pPr>
            <a:r>
              <a:rPr lang="tr-TR" altLang="tr-TR" sz="2200" dirty="0"/>
              <a:t>Dünya çapında öne çıkan raporlama çerçeveleri</a:t>
            </a:r>
          </a:p>
          <a:p>
            <a:pPr marL="80963" indent="0" eaLnBrk="1" hangingPunct="1">
              <a:lnSpc>
                <a:spcPct val="80000"/>
              </a:lnSpc>
              <a:buFont typeface="Wingdings 2" pitchFamily="18" charset="2"/>
              <a:buChar char=""/>
            </a:pPr>
            <a:r>
              <a:rPr lang="tr-TR" altLang="tr-TR" sz="2200" dirty="0"/>
              <a:t> Küresel Raporlama Girişimi (Global </a:t>
            </a:r>
            <a:r>
              <a:rPr lang="tr-TR" altLang="tr-TR" sz="2200" dirty="0" err="1"/>
              <a:t>Reporting</a:t>
            </a:r>
            <a:r>
              <a:rPr lang="tr-TR" altLang="tr-TR" sz="2200" dirty="0"/>
              <a:t> </a:t>
            </a:r>
            <a:r>
              <a:rPr lang="tr-TR" altLang="tr-TR" sz="2200" dirty="0" err="1"/>
              <a:t>Initiative</a:t>
            </a:r>
            <a:r>
              <a:rPr lang="tr-TR" altLang="tr-TR" sz="2200" dirty="0"/>
              <a:t>, GRI) tarafından sunulan </a:t>
            </a:r>
            <a:r>
              <a:rPr lang="tr-TR" altLang="tr-TR" sz="2200" b="1" dirty="0"/>
              <a:t>G4</a:t>
            </a:r>
            <a:r>
              <a:rPr lang="tr-TR" altLang="tr-TR" sz="2200" dirty="0"/>
              <a:t>, </a:t>
            </a:r>
          </a:p>
          <a:p>
            <a:pPr marL="80963" indent="0" eaLnBrk="1" hangingPunct="1">
              <a:lnSpc>
                <a:spcPct val="80000"/>
              </a:lnSpc>
              <a:buFont typeface="Wingdings 2" pitchFamily="18" charset="2"/>
              <a:buNone/>
            </a:pPr>
            <a:endParaRPr lang="tr-TR" altLang="tr-TR" sz="2200" dirty="0"/>
          </a:p>
          <a:p>
            <a:pPr marL="80963" indent="0" eaLnBrk="1" hangingPunct="1">
              <a:lnSpc>
                <a:spcPct val="80000"/>
              </a:lnSpc>
              <a:buFont typeface="Wingdings 2" pitchFamily="18" charset="2"/>
              <a:buChar char=""/>
            </a:pPr>
            <a:r>
              <a:rPr lang="tr-TR" altLang="tr-TR" sz="2200" dirty="0"/>
              <a:t>UNGC -</a:t>
            </a:r>
            <a:r>
              <a:rPr lang="tr-TR" altLang="tr-TR" sz="2400" dirty="0"/>
              <a:t>Birleşmiş Milletler Küresel ilkeler Sözleşmesi </a:t>
            </a:r>
            <a:r>
              <a:rPr lang="tr-TR" altLang="tr-TR" sz="2200" dirty="0"/>
              <a:t>uyarınca hazırlanan </a:t>
            </a:r>
            <a:r>
              <a:rPr lang="tr-TR" altLang="tr-TR" sz="2200" b="1" i="1" dirty="0"/>
              <a:t>İlerleme Bildirimi Raporlaması </a:t>
            </a:r>
            <a:r>
              <a:rPr lang="tr-TR" altLang="tr-TR" sz="2200" dirty="0"/>
              <a:t>(</a:t>
            </a:r>
            <a:r>
              <a:rPr lang="tr-TR" altLang="tr-TR" sz="2200" dirty="0" err="1"/>
              <a:t>Communication</a:t>
            </a:r>
            <a:r>
              <a:rPr lang="tr-TR" altLang="tr-TR" sz="2200" dirty="0"/>
              <a:t> on </a:t>
            </a:r>
            <a:r>
              <a:rPr lang="tr-TR" altLang="tr-TR" sz="2200" dirty="0" err="1"/>
              <a:t>Progress</a:t>
            </a:r>
            <a:r>
              <a:rPr lang="tr-TR" altLang="tr-TR" sz="2200" dirty="0"/>
              <a:t>, </a:t>
            </a:r>
            <a:r>
              <a:rPr lang="tr-TR" altLang="tr-TR" sz="2200" b="1" dirty="0"/>
              <a:t>COP</a:t>
            </a:r>
            <a:r>
              <a:rPr lang="tr-TR" altLang="tr-TR" sz="2200" dirty="0"/>
              <a:t>),</a:t>
            </a:r>
          </a:p>
          <a:p>
            <a:pPr marL="80963" indent="0" eaLnBrk="1" hangingPunct="1">
              <a:lnSpc>
                <a:spcPct val="80000"/>
              </a:lnSpc>
              <a:buFont typeface="Wingdings 2" pitchFamily="18" charset="2"/>
              <a:buNone/>
            </a:pPr>
            <a:endParaRPr lang="tr-TR" altLang="tr-TR" sz="2200" b="1" dirty="0"/>
          </a:p>
          <a:p>
            <a:pPr marL="80963" indent="0" eaLnBrk="1" hangingPunct="1">
              <a:lnSpc>
                <a:spcPct val="80000"/>
              </a:lnSpc>
              <a:buFont typeface="Wingdings 2" pitchFamily="18" charset="2"/>
              <a:buChar char=""/>
            </a:pPr>
            <a:r>
              <a:rPr lang="tr-TR" altLang="tr-TR" sz="2200" dirty="0"/>
              <a:t> Uluslararası Entegre Raporlama Konseyi (International </a:t>
            </a:r>
            <a:r>
              <a:rPr lang="tr-TR" altLang="tr-TR" sz="2200" dirty="0" err="1"/>
              <a:t>Integrated</a:t>
            </a:r>
            <a:r>
              <a:rPr lang="tr-TR" altLang="tr-TR" sz="2200" dirty="0"/>
              <a:t> </a:t>
            </a:r>
            <a:r>
              <a:rPr lang="tr-TR" altLang="tr-TR" sz="2200" dirty="0" err="1"/>
              <a:t>Reporting</a:t>
            </a:r>
            <a:r>
              <a:rPr lang="tr-TR" altLang="tr-TR" sz="2200" dirty="0"/>
              <a:t> </a:t>
            </a:r>
            <a:r>
              <a:rPr lang="tr-TR" altLang="tr-TR" sz="2200" dirty="0" err="1"/>
              <a:t>Council</a:t>
            </a:r>
            <a:r>
              <a:rPr lang="tr-TR" altLang="tr-TR" sz="2200" dirty="0"/>
              <a:t>, IIRC) tarafından hazırlanan </a:t>
            </a:r>
            <a:r>
              <a:rPr lang="tr-TR" altLang="tr-TR" sz="2200" b="1" i="1" dirty="0"/>
              <a:t>Entegre Raporlama </a:t>
            </a:r>
            <a:r>
              <a:rPr lang="tr-TR" altLang="tr-TR" sz="2200" dirty="0"/>
              <a:t>(</a:t>
            </a:r>
            <a:r>
              <a:rPr lang="tr-TR" altLang="tr-TR" sz="2200" dirty="0" err="1"/>
              <a:t>Integrated</a:t>
            </a:r>
            <a:r>
              <a:rPr lang="tr-TR" altLang="tr-TR" sz="2200" dirty="0"/>
              <a:t> </a:t>
            </a:r>
            <a:r>
              <a:rPr lang="tr-TR" altLang="tr-TR" sz="2200" dirty="0" err="1"/>
              <a:t>Reporting</a:t>
            </a:r>
            <a:r>
              <a:rPr lang="tr-TR" altLang="tr-TR" sz="2200" dirty="0"/>
              <a:t>, IR)</a:t>
            </a:r>
          </a:p>
          <a:p>
            <a:pPr marL="80963" indent="0" eaLnBrk="1" hangingPunct="1">
              <a:lnSpc>
                <a:spcPct val="80000"/>
              </a:lnSpc>
              <a:buFont typeface="Wingdings 2" pitchFamily="18" charset="2"/>
              <a:buNone/>
            </a:pPr>
            <a:endParaRPr lang="tr-TR" altLang="tr-TR" sz="2200" dirty="0"/>
          </a:p>
          <a:p>
            <a:pPr marL="80963" indent="0" eaLnBrk="1" hangingPunct="1">
              <a:lnSpc>
                <a:spcPct val="80000"/>
              </a:lnSpc>
              <a:buFont typeface="Wingdings 2" pitchFamily="18" charset="2"/>
              <a:buChar char=""/>
            </a:pPr>
            <a:r>
              <a:rPr lang="tr-TR" altLang="tr-TR" sz="2200" dirty="0"/>
              <a:t>  Karbon Saydamlık Projesi (</a:t>
            </a:r>
            <a:r>
              <a:rPr lang="tr-TR" altLang="tr-TR" sz="2200" dirty="0" err="1"/>
              <a:t>Carbon</a:t>
            </a:r>
            <a:r>
              <a:rPr lang="tr-TR" altLang="tr-TR" sz="2200" dirty="0"/>
              <a:t> </a:t>
            </a:r>
            <a:r>
              <a:rPr lang="tr-TR" altLang="tr-TR" sz="2200" dirty="0" err="1"/>
              <a:t>Disclosure</a:t>
            </a:r>
            <a:r>
              <a:rPr lang="tr-TR" altLang="tr-TR" sz="2200" dirty="0"/>
              <a:t> Project, CDP) çerçevesinde hazırlanan </a:t>
            </a:r>
            <a:r>
              <a:rPr lang="tr-TR" altLang="tr-TR" sz="2200" b="1" i="1" dirty="0"/>
              <a:t>CDP</a:t>
            </a:r>
            <a:r>
              <a:rPr lang="tr-TR" altLang="tr-TR" sz="2200" dirty="0"/>
              <a:t> Raporlarıdır</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41917308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Başlık"/>
          <p:cNvSpPr>
            <a:spLocks noGrp="1"/>
          </p:cNvSpPr>
          <p:nvPr>
            <p:ph type="title"/>
          </p:nvPr>
        </p:nvSpPr>
        <p:spPr>
          <a:solidFill>
            <a:srgbClr val="FFC000"/>
          </a:solidFill>
        </p:spPr>
        <p:txBody>
          <a:bodyPr/>
          <a:lstStyle/>
          <a:p>
            <a:r>
              <a:rPr lang="tr-TR" altLang="tr-TR"/>
              <a:t>ENTEGRE RAPORLAR</a:t>
            </a:r>
          </a:p>
        </p:txBody>
      </p:sp>
      <p:sp>
        <p:nvSpPr>
          <p:cNvPr id="118787" name="2 İçerik Yer Tutucusu"/>
          <p:cNvSpPr>
            <a:spLocks noGrp="1"/>
          </p:cNvSpPr>
          <p:nvPr>
            <p:ph idx="1"/>
          </p:nvPr>
        </p:nvSpPr>
        <p:spPr>
          <a:xfrm>
            <a:off x="323850" y="1628775"/>
            <a:ext cx="8229600" cy="4525963"/>
          </a:xfrm>
        </p:spPr>
        <p:txBody>
          <a:bodyPr/>
          <a:lstStyle/>
          <a:p>
            <a:r>
              <a:rPr lang="tr-TR" altLang="tr-TR"/>
              <a:t>ENTEGRE RAPORLAR, kuruluşun gelecekte yaratacağı değeri,risk ve  fırsatlarını ve stratejisini yansıtır.</a:t>
            </a:r>
          </a:p>
          <a:p>
            <a:r>
              <a:rPr lang="tr-TR" altLang="tr-TR"/>
              <a:t>Bir kuruluşun stratejisi kurumsal yönetimi, performansı ve beklentileri ile dış çevresi bağlamında kısa orta ve uzun vadeli tek bir rapordan bilgiler nasıl bir değer  yaratacağı kısa ve özlü bir şekilde  entegre raporlarda belirtilir.</a:t>
            </a:r>
          </a:p>
          <a:p>
            <a:endParaRPr lang="tr-TR" altLang="tr-TR"/>
          </a:p>
          <a:p>
            <a:endParaRPr lang="tr-TR" altLang="tr-T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92680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488" y="0"/>
            <a:ext cx="9124512" cy="1259632"/>
          </a:xfrm>
          <a:solidFill>
            <a:srgbClr val="FFC000"/>
          </a:solidFill>
        </p:spPr>
        <p:txBody>
          <a:bodyPr/>
          <a:lstStyle/>
          <a:p>
            <a:r>
              <a:rPr lang="tr-TR" dirty="0">
                <a:solidFill>
                  <a:prstClr val="black"/>
                </a:solidFill>
              </a:rPr>
              <a:t>ŞEFFAFLIK</a:t>
            </a:r>
            <a:endParaRPr lang="tr-TR" dirty="0"/>
          </a:p>
        </p:txBody>
      </p:sp>
      <p:sp>
        <p:nvSpPr>
          <p:cNvPr id="3" name="İçerik Yer Tutucusu 2"/>
          <p:cNvSpPr>
            <a:spLocks noGrp="1"/>
          </p:cNvSpPr>
          <p:nvPr>
            <p:ph idx="1"/>
          </p:nvPr>
        </p:nvSpPr>
        <p:spPr/>
        <p:txBody>
          <a:bodyPr>
            <a:normAutofit fontScale="70000" lnSpcReduction="20000"/>
          </a:bodyPr>
          <a:lstStyle/>
          <a:p>
            <a:r>
              <a:rPr lang="tr-TR" dirty="0">
                <a:solidFill>
                  <a:prstClr val="black"/>
                </a:solidFill>
              </a:rPr>
              <a:t>Şeffaflık ilkesi, ticari sır niteliğindeki ve henüz kamuya açıklanmamış bilgiler hariç olmak üzere, şirket ile ilgili </a:t>
            </a:r>
            <a:r>
              <a:rPr lang="tr-TR" b="1" dirty="0">
                <a:solidFill>
                  <a:srgbClr val="FF0000"/>
                </a:solidFill>
              </a:rPr>
              <a:t>finansal ve finansal olmayan bilgilerin,  </a:t>
            </a:r>
          </a:p>
          <a:p>
            <a:endParaRPr lang="tr-TR" dirty="0">
              <a:solidFill>
                <a:prstClr val="black"/>
              </a:solidFill>
            </a:endParaRPr>
          </a:p>
          <a:p>
            <a:pPr lvl="1"/>
            <a:r>
              <a:rPr lang="tr-TR" dirty="0">
                <a:solidFill>
                  <a:prstClr val="black"/>
                </a:solidFill>
              </a:rPr>
              <a:t>kullanıcının ihtiyacına uygun ,</a:t>
            </a:r>
          </a:p>
          <a:p>
            <a:pPr lvl="1"/>
            <a:r>
              <a:rPr lang="tr-TR" dirty="0">
                <a:solidFill>
                  <a:prstClr val="black"/>
                </a:solidFill>
              </a:rPr>
              <a:t>zamanında, </a:t>
            </a:r>
          </a:p>
          <a:p>
            <a:pPr lvl="1"/>
            <a:r>
              <a:rPr lang="tr-TR" dirty="0">
                <a:solidFill>
                  <a:prstClr val="black"/>
                </a:solidFill>
              </a:rPr>
              <a:t>doğru,  </a:t>
            </a:r>
          </a:p>
          <a:p>
            <a:pPr lvl="1"/>
            <a:r>
              <a:rPr lang="tr-TR" dirty="0">
                <a:solidFill>
                  <a:prstClr val="black"/>
                </a:solidFill>
              </a:rPr>
              <a:t>tam (eksiksiz), </a:t>
            </a:r>
          </a:p>
          <a:p>
            <a:pPr lvl="1"/>
            <a:r>
              <a:rPr lang="tr-TR" dirty="0">
                <a:solidFill>
                  <a:prstClr val="black"/>
                </a:solidFill>
              </a:rPr>
              <a:t>t</a:t>
            </a:r>
            <a:r>
              <a:rPr lang="tr-TR" dirty="0" smtClean="0">
                <a:solidFill>
                  <a:prstClr val="black"/>
                </a:solidFill>
              </a:rPr>
              <a:t>arafsızlıktan ayrılmadan,</a:t>
            </a:r>
            <a:endParaRPr lang="tr-TR" dirty="0">
              <a:solidFill>
                <a:prstClr val="black"/>
              </a:solidFill>
            </a:endParaRPr>
          </a:p>
          <a:p>
            <a:pPr lvl="1"/>
            <a:r>
              <a:rPr lang="tr-TR" dirty="0">
                <a:solidFill>
                  <a:prstClr val="black"/>
                </a:solidFill>
              </a:rPr>
              <a:t>anlaşılabilir, </a:t>
            </a:r>
          </a:p>
          <a:p>
            <a:pPr lvl="1"/>
            <a:r>
              <a:rPr lang="tr-TR" dirty="0">
                <a:solidFill>
                  <a:prstClr val="black"/>
                </a:solidFill>
              </a:rPr>
              <a:t>karşılaştırılabilir</a:t>
            </a:r>
            <a:r>
              <a:rPr lang="tr-TR" dirty="0" smtClean="0">
                <a:solidFill>
                  <a:prstClr val="black"/>
                </a:solidFill>
              </a:rPr>
              <a:t>,</a:t>
            </a:r>
          </a:p>
          <a:p>
            <a:pPr lvl="1"/>
            <a:r>
              <a:rPr lang="tr-TR" dirty="0">
                <a:solidFill>
                  <a:prstClr val="black"/>
                </a:solidFill>
              </a:rPr>
              <a:t>d</a:t>
            </a:r>
            <a:r>
              <a:rPr lang="tr-TR" dirty="0" smtClean="0">
                <a:solidFill>
                  <a:prstClr val="black"/>
                </a:solidFill>
              </a:rPr>
              <a:t>oğrulanabilir, </a:t>
            </a:r>
            <a:endParaRPr lang="tr-TR" dirty="0">
              <a:solidFill>
                <a:prstClr val="black"/>
              </a:solidFill>
            </a:endParaRPr>
          </a:p>
          <a:p>
            <a:pPr lvl="1"/>
            <a:r>
              <a:rPr lang="tr-TR" dirty="0">
                <a:solidFill>
                  <a:prstClr val="black"/>
                </a:solidFill>
              </a:rPr>
              <a:t>yorumlanabilir nitelikte, </a:t>
            </a:r>
          </a:p>
          <a:p>
            <a:pPr lvl="1"/>
            <a:r>
              <a:rPr lang="tr-TR" dirty="0">
                <a:solidFill>
                  <a:prstClr val="black"/>
                </a:solidFill>
              </a:rPr>
              <a:t>düşük maliyetle kolay erişilebilir bir şekilde kamuya duyurulmasını gerekli kılar</a:t>
            </a:r>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078599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Başlık"/>
          <p:cNvSpPr>
            <a:spLocks noGrp="1"/>
          </p:cNvSpPr>
          <p:nvPr>
            <p:ph type="title"/>
          </p:nvPr>
        </p:nvSpPr>
        <p:spPr>
          <a:xfrm>
            <a:off x="0" y="333375"/>
            <a:ext cx="9144000" cy="1143000"/>
          </a:xfrm>
          <a:solidFill>
            <a:srgbClr val="FFC000"/>
          </a:solidFill>
        </p:spPr>
        <p:txBody>
          <a:bodyPr/>
          <a:lstStyle/>
          <a:p>
            <a:r>
              <a:rPr lang="tr-TR" altLang="tr-TR"/>
              <a:t>ENTEGRE RAPORLAR</a:t>
            </a:r>
          </a:p>
        </p:txBody>
      </p:sp>
      <p:sp>
        <p:nvSpPr>
          <p:cNvPr id="119811" name="2 İçerik Yer Tutucusu"/>
          <p:cNvSpPr>
            <a:spLocks noGrp="1"/>
          </p:cNvSpPr>
          <p:nvPr>
            <p:ph idx="1"/>
          </p:nvPr>
        </p:nvSpPr>
        <p:spPr/>
        <p:txBody>
          <a:bodyPr/>
          <a:lstStyle/>
          <a:p>
            <a:r>
              <a:rPr lang="tr-TR" altLang="tr-TR"/>
              <a:t>Entegre raporlama, kuruluşların finansal ve finansal olmayan bilgileri tek bir raporda biraraya getirerek ortak standartların kullanılmasını amaçlayan bir raporlama çerçevesi içinde entegre düşünmeyi gerektiren ve şirketin  zaman içinde yarattığı değerin dönemsel olarak  raporlanmasını sağlayan bir süreçtir.</a:t>
            </a: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580525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364" y="980728"/>
            <a:ext cx="8363272" cy="4525963"/>
          </a:xfrm>
        </p:spPr>
        <p:txBody>
          <a:bodyPr/>
          <a:lstStyle/>
          <a:p>
            <a:endParaRPr lang="tr-TR" dirty="0"/>
          </a:p>
          <a:p>
            <a:pPr marL="0" indent="0" algn="ctr">
              <a:buNone/>
            </a:pPr>
            <a:r>
              <a:rPr lang="tr-TR" sz="3600" b="1" dirty="0">
                <a:solidFill>
                  <a:srgbClr val="FF0000"/>
                </a:solidFill>
              </a:rPr>
              <a:t>RAPORLARIN HAZIRLANMASINDA </a:t>
            </a:r>
          </a:p>
          <a:p>
            <a:pPr marL="0" indent="0" algn="ctr">
              <a:buNone/>
            </a:pPr>
            <a:r>
              <a:rPr lang="tr-TR" sz="3600" b="1" dirty="0">
                <a:solidFill>
                  <a:srgbClr val="FF0000"/>
                </a:solidFill>
              </a:rPr>
              <a:t>       VE </a:t>
            </a:r>
          </a:p>
          <a:p>
            <a:pPr marL="0" indent="0" algn="ctr">
              <a:buNone/>
            </a:pPr>
            <a:r>
              <a:rPr lang="tr-TR" sz="3600" b="1" dirty="0">
                <a:solidFill>
                  <a:srgbClr val="FF0000"/>
                </a:solidFill>
              </a:rPr>
              <a:t>SUNULAN BİLGİLERE GÜVEN SAĞLAMADA </a:t>
            </a:r>
          </a:p>
          <a:p>
            <a:pPr marL="0" indent="0" algn="ctr">
              <a:buNone/>
            </a:pPr>
            <a:r>
              <a:rPr lang="tr-TR" sz="3600" b="1" dirty="0">
                <a:solidFill>
                  <a:srgbClr val="FF0000"/>
                </a:solidFill>
              </a:rPr>
              <a:t>MESLEK MENSUBUNUN  ROLÜ</a:t>
            </a:r>
          </a:p>
        </p:txBody>
      </p:sp>
      <p:sp>
        <p:nvSpPr>
          <p:cNvPr id="4" name="Altbilgi Yer Tutucusu 3"/>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625992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1301006"/>
          </a:xfrm>
          <a:solidFill>
            <a:srgbClr val="FFC000"/>
          </a:solidFill>
        </p:spPr>
        <p:txBody>
          <a:bodyPr/>
          <a:lstStyle/>
          <a:p>
            <a:r>
              <a:rPr lang="tr-TR" dirty="0">
                <a:solidFill>
                  <a:prstClr val="black"/>
                </a:solidFill>
              </a:rPr>
              <a:t>MESLEK MENSUBUNUN SORUMLULMUĞU</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434218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092591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046840" cy="1534270"/>
          </a:xfrm>
          <a:solidFill>
            <a:srgbClr val="FFC000"/>
          </a:solidFill>
        </p:spPr>
        <p:txBody>
          <a:bodyPr/>
          <a:lstStyle/>
          <a:p>
            <a:r>
              <a:rPr lang="tr-TR" dirty="0">
                <a:solidFill>
                  <a:prstClr val="black"/>
                </a:solidFill>
              </a:rPr>
              <a:t>YETERLİ EHLİYETE SAHİP MESLEK MENSUBU</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063149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875847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08504" cy="1417638"/>
          </a:xfrm>
          <a:solidFill>
            <a:srgbClr val="FFC000"/>
          </a:solidFill>
        </p:spPr>
        <p:txBody>
          <a:bodyPr/>
          <a:lstStyle/>
          <a:p>
            <a:r>
              <a:rPr lang="tr-TR" dirty="0">
                <a:solidFill>
                  <a:prstClr val="black"/>
                </a:solidFill>
              </a:rPr>
              <a:t>BİLGİYE DUYULAN GÜVEN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26289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430925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000" y="116632"/>
            <a:ext cx="9001000" cy="1301006"/>
          </a:xfrm>
          <a:solidFill>
            <a:srgbClr val="FFC000"/>
          </a:solidFill>
        </p:spPr>
        <p:txBody>
          <a:bodyPr/>
          <a:lstStyle/>
          <a:p>
            <a:r>
              <a:rPr lang="tr-TR" dirty="0">
                <a:solidFill>
                  <a:prstClr val="black"/>
                </a:solidFill>
              </a:rPr>
              <a:t>BAĞIMSIZ DENETİMDEN GEÇMİŞ BİLGİ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844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320822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4624"/>
            <a:ext cx="8579296" cy="1301006"/>
          </a:xfrm>
          <a:solidFill>
            <a:srgbClr val="FFC000"/>
          </a:solidFill>
        </p:spPr>
        <p:txBody>
          <a:bodyPr/>
          <a:lstStyle/>
          <a:p>
            <a:r>
              <a:rPr lang="tr-TR" dirty="0">
                <a:solidFill>
                  <a:prstClr val="black"/>
                </a:solidFill>
              </a:rPr>
              <a:t>BAĞIMSIZ DENETİMDEN GEÇMİŞ BİLGİ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266865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4669880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Başlık"/>
          <p:cNvSpPr>
            <a:spLocks noGrp="1"/>
          </p:cNvSpPr>
          <p:nvPr>
            <p:ph type="title"/>
          </p:nvPr>
        </p:nvSpPr>
        <p:spPr>
          <a:solidFill>
            <a:srgbClr val="FFC000"/>
          </a:solidFill>
        </p:spPr>
        <p:txBody>
          <a:bodyPr/>
          <a:lstStyle/>
          <a:p>
            <a:r>
              <a:rPr lang="tr-TR" altLang="tr-TR"/>
              <a:t>RAPORLAR-DENETİM  TÜRÜ</a:t>
            </a:r>
          </a:p>
        </p:txBody>
      </p:sp>
      <p:sp>
        <p:nvSpPr>
          <p:cNvPr id="162819" name="2 Metin Yer Tutucusu"/>
          <p:cNvSpPr>
            <a:spLocks noGrp="1"/>
          </p:cNvSpPr>
          <p:nvPr>
            <p:ph type="body" idx="1"/>
          </p:nvPr>
        </p:nvSpPr>
        <p:spPr>
          <a:xfrm>
            <a:off x="468313" y="1412875"/>
            <a:ext cx="4029075" cy="503238"/>
          </a:xfrm>
        </p:spPr>
        <p:txBody>
          <a:bodyPr/>
          <a:lstStyle/>
          <a:p>
            <a:r>
              <a:rPr lang="tr-TR" altLang="tr-TR"/>
              <a:t>RAPORLAR</a:t>
            </a:r>
          </a:p>
        </p:txBody>
      </p:sp>
      <p:sp>
        <p:nvSpPr>
          <p:cNvPr id="162820" name="3 İçerik Yer Tutucusu"/>
          <p:cNvSpPr>
            <a:spLocks noGrp="1"/>
          </p:cNvSpPr>
          <p:nvPr>
            <p:ph sz="half" idx="2"/>
          </p:nvPr>
        </p:nvSpPr>
        <p:spPr/>
        <p:txBody>
          <a:bodyPr/>
          <a:lstStyle/>
          <a:p>
            <a:r>
              <a:rPr lang="tr-TR" altLang="tr-TR" b="1">
                <a:solidFill>
                  <a:srgbClr val="00B050"/>
                </a:solidFill>
              </a:rPr>
              <a:t>FİNANSAL TABLOLAR</a:t>
            </a:r>
          </a:p>
          <a:p>
            <a:endParaRPr lang="tr-TR" altLang="tr-TR"/>
          </a:p>
          <a:p>
            <a:r>
              <a:rPr lang="tr-TR" altLang="tr-TR" b="1">
                <a:solidFill>
                  <a:srgbClr val="FF0000"/>
                </a:solidFill>
              </a:rPr>
              <a:t>KURUMSAL YÖNETİM İLKELERİNE UYUM RAPORU</a:t>
            </a:r>
          </a:p>
          <a:p>
            <a:endParaRPr lang="tr-TR" altLang="tr-TR"/>
          </a:p>
          <a:p>
            <a:endParaRPr lang="tr-TR" altLang="tr-TR"/>
          </a:p>
        </p:txBody>
      </p:sp>
      <p:sp>
        <p:nvSpPr>
          <p:cNvPr id="162821" name="4 Metin Yer Tutucusu"/>
          <p:cNvSpPr>
            <a:spLocks noGrp="1"/>
          </p:cNvSpPr>
          <p:nvPr>
            <p:ph type="body" sz="quarter" idx="3"/>
          </p:nvPr>
        </p:nvSpPr>
        <p:spPr>
          <a:xfrm>
            <a:off x="4645025" y="1484313"/>
            <a:ext cx="4319588" cy="690562"/>
          </a:xfrm>
        </p:spPr>
        <p:txBody>
          <a:bodyPr/>
          <a:lstStyle/>
          <a:p>
            <a:r>
              <a:rPr lang="tr-TR" altLang="tr-TR"/>
              <a:t>DENETİM SÜRECİNDE KULLANILACAK STANDARTLAR</a:t>
            </a:r>
          </a:p>
        </p:txBody>
      </p:sp>
      <p:sp>
        <p:nvSpPr>
          <p:cNvPr id="162822" name="5 İçerik Yer Tutucusu"/>
          <p:cNvSpPr>
            <a:spLocks noGrp="1"/>
          </p:cNvSpPr>
          <p:nvPr>
            <p:ph sz="quarter" idx="4"/>
          </p:nvPr>
        </p:nvSpPr>
        <p:spPr/>
        <p:txBody>
          <a:bodyPr/>
          <a:lstStyle/>
          <a:p>
            <a:r>
              <a:rPr lang="tr-TR" altLang="tr-TR" b="1">
                <a:solidFill>
                  <a:srgbClr val="00B050"/>
                </a:solidFill>
              </a:rPr>
              <a:t>BAĞIMSIZ DENETİM STANDARTLARI-ISA- BDS</a:t>
            </a:r>
          </a:p>
          <a:p>
            <a:r>
              <a:rPr lang="tr-TR" altLang="tr-TR" b="1">
                <a:solidFill>
                  <a:srgbClr val="FF0000"/>
                </a:solidFill>
              </a:rPr>
              <a:t>İÇ KONTROL SİSTEMİ-</a:t>
            </a:r>
          </a:p>
          <a:p>
            <a:r>
              <a:rPr lang="tr-TR" altLang="tr-TR" b="1">
                <a:solidFill>
                  <a:srgbClr val="FF0000"/>
                </a:solidFill>
              </a:rPr>
              <a:t>İÇ DENETİM STANDARTLARI</a:t>
            </a:r>
          </a:p>
          <a:p>
            <a:r>
              <a:rPr lang="tr-TR" altLang="tr-TR" b="1">
                <a:solidFill>
                  <a:srgbClr val="FF0000"/>
                </a:solidFill>
              </a:rPr>
              <a:t>KURUMSAL RİSK YÖNETİMİ DEPARTMANI</a:t>
            </a:r>
          </a:p>
          <a:p>
            <a:r>
              <a:rPr lang="tr-TR" altLang="tr-TR" b="1">
                <a:solidFill>
                  <a:srgbClr val="FF0000"/>
                </a:solidFill>
              </a:rPr>
              <a:t>KURUMSAL YÖNETİM ENDEKSİ</a:t>
            </a:r>
          </a:p>
          <a:p>
            <a:r>
              <a:rPr lang="tr-TR" altLang="tr-TR" b="1">
                <a:solidFill>
                  <a:srgbClr val="FF0000"/>
                </a:solidFill>
              </a:rPr>
              <a:t>DERECELENDİRME NOTU</a:t>
            </a:r>
          </a:p>
          <a:p>
            <a:pPr>
              <a:buFont typeface="Arial" charset="0"/>
              <a:buNone/>
            </a:pPr>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786097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Başlık"/>
          <p:cNvSpPr>
            <a:spLocks noGrp="1"/>
          </p:cNvSpPr>
          <p:nvPr>
            <p:ph type="title"/>
          </p:nvPr>
        </p:nvSpPr>
        <p:spPr>
          <a:xfrm>
            <a:off x="0" y="0"/>
            <a:ext cx="9144000" cy="1331913"/>
          </a:xfrm>
          <a:solidFill>
            <a:srgbClr val="FFC000"/>
          </a:solidFill>
        </p:spPr>
        <p:txBody>
          <a:bodyPr/>
          <a:lstStyle/>
          <a:p>
            <a:r>
              <a:rPr lang="tr-TR" altLang="tr-TR"/>
              <a:t>RAPORLAR-DENETİM  TÜRÜ</a:t>
            </a:r>
          </a:p>
        </p:txBody>
      </p:sp>
      <p:sp>
        <p:nvSpPr>
          <p:cNvPr id="163843" name="2 Metin Yer Tutucusu"/>
          <p:cNvSpPr>
            <a:spLocks noGrp="1"/>
          </p:cNvSpPr>
          <p:nvPr>
            <p:ph type="body" idx="1"/>
          </p:nvPr>
        </p:nvSpPr>
        <p:spPr>
          <a:xfrm>
            <a:off x="179388" y="1412875"/>
            <a:ext cx="4464050" cy="720725"/>
          </a:xfrm>
        </p:spPr>
        <p:txBody>
          <a:bodyPr/>
          <a:lstStyle/>
          <a:p>
            <a:r>
              <a:rPr lang="tr-TR" altLang="tr-TR"/>
              <a:t>RAPORLAR</a:t>
            </a:r>
          </a:p>
        </p:txBody>
      </p:sp>
      <p:sp>
        <p:nvSpPr>
          <p:cNvPr id="163844" name="3 İçerik Yer Tutucusu"/>
          <p:cNvSpPr>
            <a:spLocks noGrp="1"/>
          </p:cNvSpPr>
          <p:nvPr>
            <p:ph sz="half" idx="2"/>
          </p:nvPr>
        </p:nvSpPr>
        <p:spPr/>
        <p:txBody>
          <a:bodyPr/>
          <a:lstStyle/>
          <a:p>
            <a:r>
              <a:rPr lang="tr-TR" altLang="tr-TR" b="1">
                <a:solidFill>
                  <a:srgbClr val="0070C0"/>
                </a:solidFill>
              </a:rPr>
              <a:t>SÜRDÜRÜLEBİLİRLİK RAPORLARI  </a:t>
            </a:r>
          </a:p>
          <a:p>
            <a:pPr>
              <a:buFont typeface="Arial" charset="0"/>
              <a:buNone/>
            </a:pPr>
            <a:endParaRPr lang="tr-TR" altLang="tr-TR" b="1">
              <a:solidFill>
                <a:srgbClr val="0070C0"/>
              </a:solidFill>
            </a:endParaRPr>
          </a:p>
          <a:p>
            <a:pPr>
              <a:buFont typeface="Arial" charset="0"/>
              <a:buNone/>
            </a:pPr>
            <a:endParaRPr lang="tr-TR" altLang="tr-TR" b="1">
              <a:solidFill>
                <a:srgbClr val="0070C0"/>
              </a:solidFill>
            </a:endParaRPr>
          </a:p>
          <a:p>
            <a:r>
              <a:rPr lang="tr-TR" altLang="tr-TR" b="1">
                <a:solidFill>
                  <a:srgbClr val="0070C0"/>
                </a:solidFill>
              </a:rPr>
              <a:t>ENTEGRE RAPORLAR         </a:t>
            </a:r>
          </a:p>
          <a:p>
            <a:endParaRPr lang="tr-TR" altLang="tr-TR"/>
          </a:p>
        </p:txBody>
      </p:sp>
      <p:sp>
        <p:nvSpPr>
          <p:cNvPr id="163845" name="4 Metin Yer Tutucusu"/>
          <p:cNvSpPr>
            <a:spLocks noGrp="1"/>
          </p:cNvSpPr>
          <p:nvPr>
            <p:ph type="body" sz="quarter" idx="3"/>
          </p:nvPr>
        </p:nvSpPr>
        <p:spPr/>
        <p:txBody>
          <a:bodyPr/>
          <a:lstStyle/>
          <a:p>
            <a:endParaRPr lang="tr-TR" altLang="tr-TR"/>
          </a:p>
          <a:p>
            <a:endParaRPr lang="tr-TR" altLang="tr-TR"/>
          </a:p>
          <a:p>
            <a:endParaRPr lang="tr-TR" altLang="tr-TR"/>
          </a:p>
          <a:p>
            <a:endParaRPr lang="tr-TR" altLang="tr-TR"/>
          </a:p>
          <a:p>
            <a:endParaRPr lang="tr-TR" altLang="tr-TR"/>
          </a:p>
          <a:p>
            <a:endParaRPr lang="tr-TR" altLang="tr-TR"/>
          </a:p>
          <a:p>
            <a:endParaRPr lang="tr-TR" altLang="tr-TR"/>
          </a:p>
          <a:p>
            <a:r>
              <a:rPr lang="tr-TR" altLang="tr-TR"/>
              <a:t>DENETİMDE KULLANILACAK STANDARTLAR</a:t>
            </a:r>
          </a:p>
        </p:txBody>
      </p:sp>
      <p:sp>
        <p:nvSpPr>
          <p:cNvPr id="163846" name="5 İçerik Yer Tutucusu"/>
          <p:cNvSpPr>
            <a:spLocks noGrp="1"/>
          </p:cNvSpPr>
          <p:nvPr>
            <p:ph sz="quarter" idx="4"/>
          </p:nvPr>
        </p:nvSpPr>
        <p:spPr>
          <a:xfrm>
            <a:off x="4643438" y="2174875"/>
            <a:ext cx="4043362" cy="4278313"/>
          </a:xfrm>
        </p:spPr>
        <p:txBody>
          <a:bodyPr/>
          <a:lstStyle/>
          <a:p>
            <a:r>
              <a:rPr lang="tr-TR" altLang="tr-TR" b="1">
                <a:solidFill>
                  <a:srgbClr val="0070C0"/>
                </a:solidFill>
              </a:rPr>
              <a:t>SÜRDÜRÜLEBİLİRLİK ENDEKSİ</a:t>
            </a:r>
          </a:p>
          <a:p>
            <a:r>
              <a:rPr lang="tr-TR" altLang="tr-TR" b="1">
                <a:solidFill>
                  <a:srgbClr val="0070C0"/>
                </a:solidFill>
              </a:rPr>
              <a:t>ULUSLAR ARASI GÜVENCE SÖZLEŞMELERİ STANDARTLARI ISAE 3000-3699</a:t>
            </a:r>
          </a:p>
          <a:p>
            <a:r>
              <a:rPr lang="tr-TR" altLang="tr-TR" b="1">
                <a:solidFill>
                  <a:srgbClr val="0070C0"/>
                </a:solidFill>
              </a:rPr>
              <a:t>3400 GÜVENCE DENETİMİ STANDARDI</a:t>
            </a:r>
          </a:p>
          <a:p>
            <a:r>
              <a:rPr lang="tr-TR" altLang="tr-TR" b="1">
                <a:solidFill>
                  <a:srgbClr val="0070C0"/>
                </a:solidFill>
              </a:rPr>
              <a:t>ISAE 3410: SERA GAZI BEYANINA İLİŞKİN GÜVENCE RAPORU</a:t>
            </a:r>
          </a:p>
          <a:p>
            <a:endParaRPr lang="tr-TR" altLang="tr-TR" b="1">
              <a:solidFill>
                <a:srgbClr val="0070C0"/>
              </a:solidFill>
            </a:endParaRPr>
          </a:p>
          <a:p>
            <a:endParaRPr lang="tr-TR" altLang="tr-TR" b="1">
              <a:solidFill>
                <a:srgbClr val="0070C0"/>
              </a:solidFill>
            </a:endParaRPr>
          </a:p>
          <a:p>
            <a:pPr>
              <a:buFont typeface="Arial" charset="0"/>
              <a:buNone/>
            </a:pPr>
            <a:endParaRPr lang="tr-TR" altLang="tr-TR" b="1">
              <a:solidFill>
                <a:srgbClr val="0070C0"/>
              </a:solidFill>
            </a:endParaRPr>
          </a:p>
          <a:p>
            <a:endParaRPr lang="tr-TR" altLang="tr-TR" b="1">
              <a:solidFill>
                <a:srgbClr val="0070C0"/>
              </a:solidFill>
            </a:endParaRP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2805207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2 İçerik Yer Tutucusu"/>
          <p:cNvSpPr>
            <a:spLocks noGrp="1"/>
          </p:cNvSpPr>
          <p:nvPr>
            <p:ph idx="1"/>
          </p:nvPr>
        </p:nvSpPr>
        <p:spPr>
          <a:xfrm>
            <a:off x="401418" y="5071"/>
            <a:ext cx="8748464" cy="5001419"/>
          </a:xfrm>
        </p:spPr>
        <p:txBody>
          <a:bodyPr/>
          <a:lstStyle/>
          <a:p>
            <a:endParaRPr lang="tr-TR" altLang="tr-TR" sz="2800" dirty="0"/>
          </a:p>
          <a:p>
            <a:endParaRPr lang="tr-TR" altLang="tr-TR" dirty="0"/>
          </a:p>
          <a:p>
            <a:r>
              <a:rPr lang="tr-TR" altLang="tr-TR" b="1" dirty="0">
                <a:solidFill>
                  <a:srgbClr val="FF0000"/>
                </a:solidFill>
              </a:rPr>
              <a:t>ENTEGRE RAPORLARDA SUNULAN BİLGİLERİN</a:t>
            </a:r>
          </a:p>
          <a:p>
            <a:pPr>
              <a:buFont typeface="Arial" charset="0"/>
              <a:buNone/>
            </a:pPr>
            <a:r>
              <a:rPr lang="tr-TR" altLang="tr-TR" b="1" dirty="0">
                <a:solidFill>
                  <a:srgbClr val="FF0000"/>
                </a:solidFill>
              </a:rPr>
              <a:t>KALİTESİNDEN EMİN OLMAK İÇİN, BU RAPORLARIN GÜVENİLİRLİĞİNİN SAĞLANMASI GEREKİR.</a:t>
            </a:r>
          </a:p>
          <a:p>
            <a:pPr>
              <a:buFont typeface="Arial" charset="0"/>
              <a:buNone/>
            </a:pPr>
            <a:endParaRPr lang="tr-TR" altLang="tr-TR" b="1" dirty="0">
              <a:solidFill>
                <a:srgbClr val="FF0000"/>
              </a:solidFill>
            </a:endParaRPr>
          </a:p>
          <a:p>
            <a:pPr>
              <a:buFont typeface="Arial" charset="0"/>
              <a:buNone/>
            </a:pPr>
            <a:r>
              <a:rPr lang="tr-TR" altLang="tr-TR" b="1" dirty="0">
                <a:solidFill>
                  <a:srgbClr val="FF0000"/>
                </a:solidFill>
              </a:rPr>
              <a:t>BUNUN İÇİN DE BAĞIMSIZ DENETİMİN YAPILMASI VE  BU KONUDAKİ DENETİM STANDARTLARININ  GELİŞTİRİLMESİ GEREKİR</a:t>
            </a:r>
            <a:r>
              <a:rPr lang="tr-TR" altLang="tr-TR" dirty="0"/>
              <a:t>.</a:t>
            </a: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396198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ŞEFFAFLIK</a:t>
            </a:r>
          </a:p>
        </p:txBody>
      </p:sp>
      <p:sp>
        <p:nvSpPr>
          <p:cNvPr id="3" name="İçerik Yer Tutucusu 2"/>
          <p:cNvSpPr>
            <a:spLocks noGrp="1"/>
          </p:cNvSpPr>
          <p:nvPr>
            <p:ph idx="1"/>
          </p:nvPr>
        </p:nvSpPr>
        <p:spPr>
          <a:xfrm>
            <a:off x="323528" y="1124744"/>
            <a:ext cx="8363272" cy="5001419"/>
          </a:xfrm>
        </p:spPr>
        <p:txBody>
          <a:bodyPr>
            <a:normAutofit/>
          </a:bodyPr>
          <a:lstStyle/>
          <a:p>
            <a:pPr marL="0" indent="0">
              <a:buNone/>
            </a:pPr>
            <a:endParaRPr lang="tr-TR" dirty="0"/>
          </a:p>
          <a:p>
            <a:r>
              <a:rPr lang="tr-TR" dirty="0"/>
              <a:t>   Şeffaflık ilkesi şirketin finansal durum, performans, ortaklık yapısı ve yönetim de dâhil olmak üzere tüm önemli konularda zamanında ve eksiksiz olarak kamuya açıklama yapılmasını ifade eder </a:t>
            </a:r>
          </a:p>
          <a:p>
            <a:endParaRPr lang="tr-TR" dirty="0"/>
          </a:p>
          <a:p>
            <a:r>
              <a:rPr lang="tr-TR" dirty="0"/>
              <a:t>Şeffaflık ilkesi, şirketin kamuoyu ile doğru, açık ve karşılaştırılabilir bilgi paylaşımını gerektirir.</a:t>
            </a:r>
          </a:p>
          <a:p>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215528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Başlık"/>
          <p:cNvSpPr>
            <a:spLocks noGrp="1"/>
          </p:cNvSpPr>
          <p:nvPr>
            <p:ph type="title"/>
          </p:nvPr>
        </p:nvSpPr>
        <p:spPr>
          <a:solidFill>
            <a:srgbClr val="FFC000"/>
          </a:solidFill>
        </p:spPr>
        <p:txBody>
          <a:bodyPr/>
          <a:lstStyle/>
          <a:p>
            <a:r>
              <a:rPr lang="tr-TR" altLang="tr-TR" sz="2400" b="1" dirty="0">
                <a:solidFill>
                  <a:srgbClr val="11488B"/>
                </a:solidFill>
              </a:rPr>
              <a:t>Tarihi Finansal Bilgilerin Denetimi ve İncelenmesi Dışındaki Güvence Sözleşmeleri </a:t>
            </a:r>
            <a:r>
              <a:rPr lang="tr-TR" altLang="tr-TR" sz="2400" dirty="0">
                <a:solidFill>
                  <a:srgbClr val="002060"/>
                </a:solidFill>
              </a:rPr>
              <a:t>3400 GÜVENCE  DENETİM STANDARDI</a:t>
            </a:r>
          </a:p>
        </p:txBody>
      </p:sp>
      <p:sp>
        <p:nvSpPr>
          <p:cNvPr id="165891" name="2 İçerik Yer Tutucusu"/>
          <p:cNvSpPr>
            <a:spLocks noGrp="1"/>
          </p:cNvSpPr>
          <p:nvPr>
            <p:ph idx="1"/>
          </p:nvPr>
        </p:nvSpPr>
        <p:spPr/>
        <p:txBody>
          <a:bodyPr/>
          <a:lstStyle/>
          <a:p>
            <a:r>
              <a:rPr lang="tr-TR" altLang="tr-TR" dirty="0"/>
              <a:t>Güvence Denetimi Standardının (GDS) amacı en iyi tahmine ve hipoteze dayalı varsayımlara yönelik inceleme prosedürleri de dâhil olmak üzere, ileriye yönelik finansal bilgilerin incelenmesine ve raporlanmasına ilişkin denetimler için standart belirlemek ve bu konularda rehberlik sağlamaktır</a:t>
            </a:r>
          </a:p>
          <a:p>
            <a:endParaRPr lang="tr-TR" altLang="tr-TR"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40621809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Başlık"/>
          <p:cNvSpPr>
            <a:spLocks noGrp="1"/>
          </p:cNvSpPr>
          <p:nvPr>
            <p:ph type="title"/>
          </p:nvPr>
        </p:nvSpPr>
        <p:spPr>
          <a:xfrm>
            <a:off x="0" y="0"/>
            <a:ext cx="8686800" cy="1417638"/>
          </a:xfrm>
          <a:solidFill>
            <a:srgbClr val="FFC000"/>
          </a:solidFill>
        </p:spPr>
        <p:txBody>
          <a:bodyPr/>
          <a:lstStyle/>
          <a:p>
            <a:r>
              <a:rPr lang="tr-TR" altLang="tr-TR" sz="3200"/>
              <a:t>3400 GÜVENCE  DENETİM STANDARDI</a:t>
            </a:r>
          </a:p>
        </p:txBody>
      </p:sp>
      <p:sp>
        <p:nvSpPr>
          <p:cNvPr id="167939" name="2 İçerik Yer Tutucusu"/>
          <p:cNvSpPr>
            <a:spLocks noGrp="1"/>
          </p:cNvSpPr>
          <p:nvPr>
            <p:ph idx="1"/>
          </p:nvPr>
        </p:nvSpPr>
        <p:spPr/>
        <p:txBody>
          <a:bodyPr/>
          <a:lstStyle/>
          <a:p>
            <a:r>
              <a:rPr lang="tr-TR" altLang="tr-TR"/>
              <a:t>Denetçi raporunda,</a:t>
            </a:r>
          </a:p>
          <a:p>
            <a:r>
              <a:rPr lang="tr-TR" altLang="tr-TR"/>
              <a:t>İleriye yönelik finansal bilgiler için makul bir temel oluşturmadığı kanaatine varmasına sebep olacak bir hususun, denetçinin dikkatini çekip çekmediğini belirtir. </a:t>
            </a:r>
          </a:p>
          <a:p>
            <a:r>
              <a:rPr lang="tr-TR" altLang="tr-TR"/>
              <a:t>İlgili finansal raporlama çerçevesine uygun olarak sunulup sunulmadığına ilişkin bir görüş bildirir. </a:t>
            </a:r>
          </a:p>
          <a:p>
            <a:endParaRPr lang="tr-TR" altLang="tr-TR"/>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1202798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Başlık 1"/>
          <p:cNvSpPr>
            <a:spLocks noGrp="1"/>
          </p:cNvSpPr>
          <p:nvPr>
            <p:ph type="title"/>
          </p:nvPr>
        </p:nvSpPr>
        <p:spPr>
          <a:xfrm>
            <a:off x="1042988" y="0"/>
            <a:ext cx="7891462" cy="1557338"/>
          </a:xfrm>
          <a:solidFill>
            <a:srgbClr val="FFC000"/>
          </a:solidFill>
        </p:spPr>
        <p:txBody>
          <a:bodyPr/>
          <a:lstStyle/>
          <a:p>
            <a:pPr eaLnBrk="1" hangingPunct="1"/>
            <a:r>
              <a:rPr lang="tr-TR" altLang="tr-TR" sz="2600">
                <a:solidFill>
                  <a:srgbClr val="11488B"/>
                </a:solidFill>
              </a:rPr>
              <a:t/>
            </a:r>
            <a:br>
              <a:rPr lang="tr-TR" altLang="tr-TR" sz="2600">
                <a:solidFill>
                  <a:srgbClr val="11488B"/>
                </a:solidFill>
              </a:rPr>
            </a:br>
            <a:r>
              <a:rPr lang="tr-TR" altLang="tr-TR" sz="2600">
                <a:solidFill>
                  <a:srgbClr val="11488B"/>
                </a:solidFill>
              </a:rPr>
              <a:t/>
            </a:r>
            <a:br>
              <a:rPr lang="tr-TR" altLang="tr-TR" sz="2600">
                <a:solidFill>
                  <a:srgbClr val="11488B"/>
                </a:solidFill>
              </a:rPr>
            </a:br>
            <a:r>
              <a:rPr lang="tr-TR" altLang="tr-TR" sz="2600" b="1">
                <a:solidFill>
                  <a:srgbClr val="11488B"/>
                </a:solidFill>
              </a:rPr>
              <a:t>Tarihi Finansal Bilgilerin Denetimi ve İncelenmesi Dışındaki Güvence Sözleşmeleri-ISAE 3410</a:t>
            </a:r>
            <a:r>
              <a:rPr lang="tr-TR" altLang="tr-TR" sz="3200" b="1">
                <a:solidFill>
                  <a:srgbClr val="11488B"/>
                </a:solidFill>
              </a:rPr>
              <a:t/>
            </a:r>
            <a:br>
              <a:rPr lang="tr-TR" altLang="tr-TR" sz="3200" b="1">
                <a:solidFill>
                  <a:srgbClr val="11488B"/>
                </a:solidFill>
              </a:rPr>
            </a:br>
            <a:endParaRPr lang="tr-TR" altLang="tr-TR" sz="3200" b="1">
              <a:solidFill>
                <a:srgbClr val="11488B"/>
              </a:solidFill>
            </a:endParaRPr>
          </a:p>
        </p:txBody>
      </p:sp>
      <p:sp>
        <p:nvSpPr>
          <p:cNvPr id="171011" name="İçerik Yer Tutucusu 2"/>
          <p:cNvSpPr>
            <a:spLocks noGrp="1"/>
          </p:cNvSpPr>
          <p:nvPr>
            <p:ph idx="1"/>
          </p:nvPr>
        </p:nvSpPr>
        <p:spPr/>
        <p:txBody>
          <a:bodyPr/>
          <a:lstStyle/>
          <a:p>
            <a:pPr marL="365125" indent="-282575" eaLnBrk="1" hangingPunct="1">
              <a:lnSpc>
                <a:spcPct val="90000"/>
              </a:lnSpc>
              <a:buFont typeface="Wingdings 2" pitchFamily="18" charset="2"/>
              <a:buChar char=""/>
            </a:pPr>
            <a:endParaRPr lang="tr-TR" altLang="tr-TR" dirty="0"/>
          </a:p>
          <a:p>
            <a:pPr marL="365125" indent="-282575" eaLnBrk="1" hangingPunct="1">
              <a:lnSpc>
                <a:spcPct val="90000"/>
              </a:lnSpc>
              <a:buFont typeface="Wingdings 2" pitchFamily="18" charset="2"/>
              <a:buChar char=""/>
            </a:pPr>
            <a:r>
              <a:rPr lang="tr-TR" altLang="tr-TR" b="1" dirty="0">
                <a:solidFill>
                  <a:srgbClr val="FF0000"/>
                </a:solidFill>
              </a:rPr>
              <a:t>ISAE 3410: Sera Gazı Beyanına İlişkin Güvence Raporu</a:t>
            </a:r>
          </a:p>
          <a:p>
            <a:pPr marL="365125" indent="-282575" eaLnBrk="1" hangingPunct="1">
              <a:lnSpc>
                <a:spcPct val="90000"/>
              </a:lnSpc>
              <a:buFont typeface="Wingdings 2" pitchFamily="18" charset="2"/>
              <a:buChar char=""/>
            </a:pPr>
            <a:endParaRPr lang="tr-TR" altLang="tr-TR" dirty="0"/>
          </a:p>
          <a:p>
            <a:pPr marL="365125" indent="-282575" eaLnBrk="1" hangingPunct="1">
              <a:lnSpc>
                <a:spcPct val="90000"/>
              </a:lnSpc>
              <a:buFont typeface="Wingdings 2" pitchFamily="18" charset="2"/>
              <a:buChar char=""/>
            </a:pPr>
            <a:r>
              <a:rPr lang="tr-TR" altLang="tr-TR" dirty="0"/>
              <a:t>Bu standart  yönetimin Karbon Saydamlık Projesi kapsamında sera gazı salınımına ilişin verdiği bilginin doğruluğuna ilişkin hazırlanan güvence raporuna ilişkindir.</a:t>
            </a:r>
          </a:p>
          <a:p>
            <a:pPr marL="365125" indent="-282575" eaLnBrk="1" hangingPunct="1">
              <a:lnSpc>
                <a:spcPct val="90000"/>
              </a:lnSpc>
              <a:buFont typeface="Wingdings 2" pitchFamily="18" charset="2"/>
              <a:buChar char=""/>
            </a:pPr>
            <a:endParaRPr lang="tr-TR" altLang="tr-TR" dirty="0"/>
          </a:p>
        </p:txBody>
      </p:sp>
      <p:sp>
        <p:nvSpPr>
          <p:cNvPr id="2" name="Altbilgi Yer Tutucusu 1"/>
          <p:cNvSpPr>
            <a:spLocks noGrp="1"/>
          </p:cNvSpPr>
          <p:nvPr>
            <p:ph type="ftr" sz="quarter" idx="11"/>
          </p:nvPr>
        </p:nvSpPr>
        <p:spPr/>
        <p:txBody>
          <a:bodyPr/>
          <a:lstStyle/>
          <a:p>
            <a:pPr>
              <a:defRPr/>
            </a:pPr>
            <a:r>
              <a:rPr lang="en-GB" altLang="tr-TR"/>
              <a:t>Nalan Akdoğan</a:t>
            </a:r>
          </a:p>
        </p:txBody>
      </p:sp>
    </p:spTree>
    <p:extLst>
      <p:ext uri="{BB962C8B-B14F-4D97-AF65-F5344CB8AC3E}">
        <p14:creationId xmlns:p14="http://schemas.microsoft.com/office/powerpoint/2010/main" val="4295873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Başlık"/>
          <p:cNvSpPr>
            <a:spLocks noGrp="1"/>
          </p:cNvSpPr>
          <p:nvPr>
            <p:ph type="title"/>
          </p:nvPr>
        </p:nvSpPr>
        <p:spPr>
          <a:solidFill>
            <a:srgbClr val="FFC000"/>
          </a:solidFill>
        </p:spPr>
        <p:txBody>
          <a:bodyPr/>
          <a:lstStyle/>
          <a:p>
            <a:r>
              <a:rPr lang="tr-TR" altLang="tr-TR" dirty="0" smtClean="0"/>
              <a:t> SUNULAN BİLGİLERE GÜVEN  SAĞLAMA</a:t>
            </a:r>
            <a:endParaRPr lang="tr-TR" altLang="tr-TR" dirty="0"/>
          </a:p>
        </p:txBody>
      </p:sp>
      <p:sp>
        <p:nvSpPr>
          <p:cNvPr id="178179" name="2 İçerik Yer Tutucusu"/>
          <p:cNvSpPr>
            <a:spLocks noGrp="1"/>
          </p:cNvSpPr>
          <p:nvPr>
            <p:ph idx="1"/>
          </p:nvPr>
        </p:nvSpPr>
        <p:spPr/>
        <p:txBody>
          <a:bodyPr/>
          <a:lstStyle/>
          <a:p>
            <a:r>
              <a:rPr lang="tr-TR" altLang="tr-TR" dirty="0" smtClean="0"/>
              <a:t>İç </a:t>
            </a:r>
            <a:r>
              <a:rPr lang="tr-TR" altLang="tr-TR" dirty="0"/>
              <a:t>kontrol sistemlerinin etkin olarak çalışması</a:t>
            </a:r>
          </a:p>
          <a:p>
            <a:r>
              <a:rPr lang="tr-TR" altLang="tr-TR" dirty="0"/>
              <a:t>İç denetim birimlerinin etkin çalışması</a:t>
            </a:r>
          </a:p>
          <a:p>
            <a:r>
              <a:rPr lang="tr-TR" altLang="tr-TR" dirty="0"/>
              <a:t>Risklerin erken </a:t>
            </a:r>
            <a:r>
              <a:rPr lang="tr-TR" altLang="tr-TR" dirty="0" err="1"/>
              <a:t>tesbiti</a:t>
            </a:r>
            <a:r>
              <a:rPr lang="tr-TR" altLang="tr-TR" dirty="0"/>
              <a:t> ve risklere karşılık verme süreçlerinin iyi çalışması</a:t>
            </a:r>
          </a:p>
          <a:p>
            <a:r>
              <a:rPr lang="tr-TR" altLang="tr-TR" dirty="0"/>
              <a:t>Bağımsız denetim faaliyetlerinden yararlanılması </a:t>
            </a:r>
          </a:p>
          <a:p>
            <a:pPr>
              <a:buFont typeface="Arial" charset="0"/>
              <a:buNone/>
            </a:pPr>
            <a:r>
              <a:rPr lang="tr-TR" altLang="tr-TR" dirty="0"/>
              <a:t>üretilen raporlardaki bilgilere güveni artıracaktır.</a:t>
            </a:r>
          </a:p>
          <a:p>
            <a:endParaRPr lang="tr-TR" altLang="tr-TR" dirty="0"/>
          </a:p>
          <a:p>
            <a:pPr>
              <a:buFont typeface="Arial" charset="0"/>
              <a:buNone/>
            </a:pPr>
            <a:endParaRPr lang="tr-TR" altLang="tr-TR" dirty="0"/>
          </a:p>
          <a:p>
            <a:pPr>
              <a:buFont typeface="Arial" charset="0"/>
              <a:buNone/>
            </a:pPr>
            <a:r>
              <a:rPr lang="tr-TR" altLang="tr-TR" dirty="0"/>
              <a:t> </a:t>
            </a:r>
          </a:p>
        </p:txBody>
      </p:sp>
      <p:sp>
        <p:nvSpPr>
          <p:cNvPr id="2" name="Altbilgi Yer Tutucusu 1"/>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21693315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MESLEK MENSUBUNUN GELİŞİMİ</a:t>
            </a:r>
          </a:p>
        </p:txBody>
      </p:sp>
      <p:sp>
        <p:nvSpPr>
          <p:cNvPr id="3" name="İçerik Yer Tutucusu 2"/>
          <p:cNvSpPr>
            <a:spLocks noGrp="1"/>
          </p:cNvSpPr>
          <p:nvPr>
            <p:ph idx="1"/>
          </p:nvPr>
        </p:nvSpPr>
        <p:spPr>
          <a:xfrm>
            <a:off x="467544" y="1340768"/>
            <a:ext cx="8676456" cy="5040560"/>
          </a:xfrm>
        </p:spPr>
        <p:txBody>
          <a:bodyPr/>
          <a:lstStyle/>
          <a:p>
            <a:r>
              <a:rPr lang="tr-TR" dirty="0"/>
              <a:t> Meslek mensubu artan ihtiyaçlar karşısında bilgi kullanıcısına güven duyacağı bilgiler sunmak zorundadır. </a:t>
            </a:r>
          </a:p>
          <a:p>
            <a:r>
              <a:rPr lang="tr-TR" dirty="0"/>
              <a:t>Yaptığı denetimlerde yeterli kanıtlara dayanarak görüşünü vermekte ve bilgilerin güvencesi olmaktadır</a:t>
            </a:r>
            <a:r>
              <a:rPr lang="tr-TR" dirty="0" smtClean="0"/>
              <a:t>.</a:t>
            </a:r>
          </a:p>
          <a:p>
            <a:r>
              <a:rPr lang="tr-TR" dirty="0" smtClean="0"/>
              <a:t>Kilit denetim konuları hakkında bilgiler vererek</a:t>
            </a:r>
          </a:p>
          <a:p>
            <a:pPr marL="0" indent="0">
              <a:buNone/>
            </a:pPr>
            <a:r>
              <a:rPr lang="tr-TR" dirty="0" smtClean="0"/>
              <a:t>Bu konuda yaptığı denetim sürecini açıklamaktadır.</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3916948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4624"/>
            <a:ext cx="9144000" cy="1373014"/>
          </a:xfrm>
          <a:solidFill>
            <a:srgbClr val="FFC000"/>
          </a:solidFill>
        </p:spPr>
        <p:txBody>
          <a:bodyPr/>
          <a:lstStyle/>
          <a:p>
            <a:r>
              <a:rPr lang="tr-TR" dirty="0">
                <a:solidFill>
                  <a:prstClr val="black"/>
                </a:solidFill>
              </a:rPr>
              <a:t>MESLEK MENSUBUNUN GELİŞİMİ</a:t>
            </a:r>
            <a:endParaRPr lang="tr-TR" dirty="0"/>
          </a:p>
        </p:txBody>
      </p:sp>
      <p:sp>
        <p:nvSpPr>
          <p:cNvPr id="3" name="İçerik Yer Tutucusu 2"/>
          <p:cNvSpPr>
            <a:spLocks noGrp="1"/>
          </p:cNvSpPr>
          <p:nvPr>
            <p:ph idx="1"/>
          </p:nvPr>
        </p:nvSpPr>
        <p:spPr/>
        <p:txBody>
          <a:bodyPr/>
          <a:lstStyle/>
          <a:p>
            <a:r>
              <a:rPr lang="tr-TR" dirty="0"/>
              <a:t>Dijital </a:t>
            </a:r>
            <a:r>
              <a:rPr lang="tr-TR"/>
              <a:t>dönüşüm</a:t>
            </a:r>
            <a:r>
              <a:rPr lang="tr-TR" smtClean="0"/>
              <a:t>,</a:t>
            </a:r>
          </a:p>
          <a:p>
            <a:r>
              <a:rPr lang="tr-TR" smtClean="0"/>
              <a:t> </a:t>
            </a:r>
            <a:r>
              <a:rPr lang="tr-TR" dirty="0"/>
              <a:t>4.0 ve 5.0  teknolojik gelişimlere ayak uydurmak ve işini yaparken bu teknolojilerden yararlanması kaçınılmazdır.</a:t>
            </a:r>
          </a:p>
          <a:p>
            <a:endParaRPr lang="tr-TR" dirty="0"/>
          </a:p>
        </p:txBody>
      </p:sp>
      <p:sp>
        <p:nvSpPr>
          <p:cNvPr id="4" name="Altbilgi Yer Tutucusu 3"/>
          <p:cNvSpPr>
            <a:spLocks noGrp="1"/>
          </p:cNvSpPr>
          <p:nvPr>
            <p:ph type="ftr" sz="quarter" idx="11"/>
          </p:nvPr>
        </p:nvSpPr>
        <p:spPr/>
        <p:txBody>
          <a:bodyPr/>
          <a:lstStyle/>
          <a:p>
            <a:pPr>
              <a:defRPr/>
            </a:pPr>
            <a:r>
              <a:rPr lang="en-US" altLang="tr-TR" smtClean="0"/>
              <a:t>Nalan Akdoğan</a:t>
            </a:r>
            <a:endParaRPr lang="en-US" altLang="tr-TR"/>
          </a:p>
        </p:txBody>
      </p:sp>
    </p:spTree>
    <p:extLst>
      <p:ext uri="{BB962C8B-B14F-4D97-AF65-F5344CB8AC3E}">
        <p14:creationId xmlns:p14="http://schemas.microsoft.com/office/powerpoint/2010/main" val="631140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9036496" cy="1373014"/>
          </a:xfrm>
          <a:solidFill>
            <a:srgbClr val="FFC000"/>
          </a:solidFill>
        </p:spPr>
        <p:txBody>
          <a:bodyPr/>
          <a:lstStyle/>
          <a:p>
            <a:r>
              <a:rPr lang="tr-TR" dirty="0">
                <a:solidFill>
                  <a:prstClr val="black"/>
                </a:solidFill>
              </a:rPr>
              <a:t>MESLEK MENSUBUNUN GELİŞİMİ</a:t>
            </a:r>
            <a:endParaRPr lang="tr-TR" dirty="0"/>
          </a:p>
        </p:txBody>
      </p:sp>
      <p:sp>
        <p:nvSpPr>
          <p:cNvPr id="3" name="İçerik Yer Tutucusu 2"/>
          <p:cNvSpPr>
            <a:spLocks noGrp="1"/>
          </p:cNvSpPr>
          <p:nvPr>
            <p:ph idx="1"/>
          </p:nvPr>
        </p:nvSpPr>
        <p:spPr>
          <a:xfrm>
            <a:off x="323528" y="1268760"/>
            <a:ext cx="8712968" cy="6408712"/>
          </a:xfrm>
        </p:spPr>
        <p:txBody>
          <a:bodyPr/>
          <a:lstStyle/>
          <a:p>
            <a:r>
              <a:rPr lang="tr-TR" dirty="0"/>
              <a:t>Robotlarla çalışmaya ayak uydurabilen, teknolojik gelişmelerin sunduğu araçlardan yararlanabilen meslek mensupları gelecekte de işlerini yapabilecektir.</a:t>
            </a:r>
          </a:p>
          <a:p>
            <a:pPr>
              <a:lnSpc>
                <a:spcPct val="115000"/>
              </a:lnSpc>
              <a:spcAft>
                <a:spcPts val="1000"/>
              </a:spcAft>
            </a:pPr>
            <a:r>
              <a:rPr lang="tr-TR" dirty="0"/>
              <a:t>Meslek mensubunun profili artık değişime uğrayacaktır.</a:t>
            </a:r>
            <a:r>
              <a:rPr lang="tr-TR" dirty="0">
                <a:ea typeface="Calibri"/>
                <a:cs typeface="Times New Roman"/>
              </a:rPr>
              <a:t> Yapay Zeka ve otomasyon muhasebe mesleğinin yeni gerçekliğidir. Görevler otomatikleştirilirken, muhasebeciler için doğru becerilere sahip yeni fırsatlar ortaya çıkmaktadır.</a:t>
            </a:r>
          </a:p>
          <a:p>
            <a:endParaRPr lang="tr-TR" dirty="0"/>
          </a:p>
        </p:txBody>
      </p:sp>
      <p:sp>
        <p:nvSpPr>
          <p:cNvPr id="4" name="Altbilgi Yer Tutucusu 3"/>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2656371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lstStyle/>
          <a:p>
            <a:r>
              <a:rPr lang="tr-TR" dirty="0">
                <a:solidFill>
                  <a:prstClr val="black"/>
                </a:solidFill>
              </a:rPr>
              <a:t>MESLEK MENSUBUNUN GELİŞİMİ</a:t>
            </a:r>
            <a:endParaRPr lang="tr-TR" dirty="0"/>
          </a:p>
        </p:txBody>
      </p:sp>
      <p:sp>
        <p:nvSpPr>
          <p:cNvPr id="3" name="İçerik Yer Tutucusu 2"/>
          <p:cNvSpPr>
            <a:spLocks noGrp="1"/>
          </p:cNvSpPr>
          <p:nvPr>
            <p:ph idx="1"/>
          </p:nvPr>
        </p:nvSpPr>
        <p:spPr>
          <a:xfrm>
            <a:off x="467544" y="1340768"/>
            <a:ext cx="8219256" cy="4785395"/>
          </a:xfrm>
        </p:spPr>
        <p:txBody>
          <a:bodyPr/>
          <a:lstStyle/>
          <a:p>
            <a:pPr marL="30480">
              <a:lnSpc>
                <a:spcPct val="115000"/>
              </a:lnSpc>
              <a:spcAft>
                <a:spcPts val="1000"/>
              </a:spcAft>
            </a:pPr>
            <a:r>
              <a:rPr lang="tr-TR" sz="2800" dirty="0" smtClean="0">
                <a:latin typeface="Times New Roman"/>
                <a:ea typeface="Calibri"/>
                <a:cs typeface="Times New Roman"/>
              </a:rPr>
              <a:t>bilişim </a:t>
            </a:r>
            <a:r>
              <a:rPr lang="tr-TR" sz="2800" dirty="0">
                <a:latin typeface="Times New Roman"/>
                <a:ea typeface="Calibri"/>
                <a:cs typeface="Times New Roman"/>
              </a:rPr>
              <a:t>teknolojilerdeki gelişim</a:t>
            </a:r>
            <a:r>
              <a:rPr lang="tr-TR" sz="2800" dirty="0" smtClean="0">
                <a:latin typeface="Times New Roman"/>
                <a:ea typeface="Calibri"/>
                <a:cs typeface="Times New Roman"/>
              </a:rPr>
              <a:t>,</a:t>
            </a:r>
          </a:p>
          <a:p>
            <a:pPr marL="30480">
              <a:lnSpc>
                <a:spcPct val="115000"/>
              </a:lnSpc>
              <a:spcAft>
                <a:spcPts val="1000"/>
              </a:spcAft>
            </a:pPr>
            <a:r>
              <a:rPr lang="tr-TR" sz="2800" dirty="0" smtClean="0">
                <a:latin typeface="Times New Roman"/>
                <a:ea typeface="Calibri"/>
                <a:cs typeface="Times New Roman"/>
              </a:rPr>
              <a:t> </a:t>
            </a:r>
            <a:r>
              <a:rPr lang="tr-TR" sz="2800" dirty="0">
                <a:latin typeface="Times New Roman"/>
                <a:ea typeface="Calibri"/>
                <a:cs typeface="Times New Roman"/>
              </a:rPr>
              <a:t>yapay zeka ve otomasyon, </a:t>
            </a:r>
            <a:endParaRPr lang="tr-TR" sz="2800" dirty="0" smtClean="0">
              <a:latin typeface="Times New Roman"/>
              <a:ea typeface="Calibri"/>
              <a:cs typeface="Times New Roman"/>
            </a:endParaRPr>
          </a:p>
          <a:p>
            <a:pPr marL="30480">
              <a:lnSpc>
                <a:spcPct val="115000"/>
              </a:lnSpc>
              <a:spcAft>
                <a:spcPts val="1000"/>
              </a:spcAft>
            </a:pPr>
            <a:r>
              <a:rPr lang="tr-TR" sz="2800" dirty="0" smtClean="0">
                <a:latin typeface="Times New Roman"/>
                <a:ea typeface="Calibri"/>
                <a:cs typeface="Times New Roman"/>
              </a:rPr>
              <a:t>internet </a:t>
            </a:r>
            <a:r>
              <a:rPr lang="tr-TR" sz="2800" dirty="0">
                <a:latin typeface="Times New Roman"/>
                <a:ea typeface="Calibri"/>
                <a:cs typeface="Times New Roman"/>
              </a:rPr>
              <a:t>ve sosyal medya ağları üzerinden büyük hacimli ve çok çeşitli bilgiyi hızlı bir şekilde elde etme olanağına sahip olma</a:t>
            </a:r>
            <a:r>
              <a:rPr lang="tr-TR" sz="2800" dirty="0" smtClean="0">
                <a:latin typeface="Times New Roman"/>
                <a:ea typeface="Calibri"/>
                <a:cs typeface="Times New Roman"/>
              </a:rPr>
              <a:t>,</a:t>
            </a:r>
          </a:p>
          <a:p>
            <a:pPr marL="30480">
              <a:lnSpc>
                <a:spcPct val="115000"/>
              </a:lnSpc>
              <a:spcAft>
                <a:spcPts val="1000"/>
              </a:spcAft>
            </a:pPr>
            <a:r>
              <a:rPr lang="tr-TR" sz="2800" dirty="0" smtClean="0">
                <a:latin typeface="Times New Roman"/>
                <a:ea typeface="Calibri"/>
                <a:cs typeface="Times New Roman"/>
              </a:rPr>
              <a:t> </a:t>
            </a:r>
            <a:r>
              <a:rPr lang="tr-TR" sz="2800" dirty="0">
                <a:latin typeface="Times New Roman"/>
                <a:ea typeface="Calibri"/>
                <a:cs typeface="Times New Roman"/>
              </a:rPr>
              <a:t>her alanda olduğu gibi muhasebe ve denetim uygulamalarını da etkilemekte ve muhasebe mesleğinde yeni yeteneklere sahip olmayı gerekli kılmaktadır. </a:t>
            </a:r>
            <a:endParaRPr lang="tr-TR" sz="2800" dirty="0">
              <a:ea typeface="Calibri"/>
              <a:cs typeface="Times New Roman"/>
            </a:endParaRPr>
          </a:p>
        </p:txBody>
      </p:sp>
      <p:sp>
        <p:nvSpPr>
          <p:cNvPr id="4" name="Altbilgi Yer Tutucusu 3"/>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1927344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44" y="-99392"/>
            <a:ext cx="8651304" cy="1373014"/>
          </a:xfrm>
          <a:solidFill>
            <a:srgbClr val="FFC000"/>
          </a:solidFill>
        </p:spPr>
        <p:txBody>
          <a:bodyPr/>
          <a:lstStyle/>
          <a:p>
            <a:r>
              <a:rPr lang="tr-TR" dirty="0">
                <a:solidFill>
                  <a:prstClr val="black"/>
                </a:solidFill>
              </a:rPr>
              <a:t>MESLEK MENSUBUNUN GELİŞİMİ</a:t>
            </a:r>
            <a:endParaRPr lang="tr-TR" dirty="0"/>
          </a:p>
        </p:txBody>
      </p:sp>
      <p:sp>
        <p:nvSpPr>
          <p:cNvPr id="3" name="İçerik Yer Tutucusu 2"/>
          <p:cNvSpPr>
            <a:spLocks noGrp="1"/>
          </p:cNvSpPr>
          <p:nvPr>
            <p:ph idx="1"/>
          </p:nvPr>
        </p:nvSpPr>
        <p:spPr>
          <a:xfrm>
            <a:off x="179512" y="1196752"/>
            <a:ext cx="8507288" cy="4929411"/>
          </a:xfrm>
        </p:spPr>
        <p:txBody>
          <a:bodyPr/>
          <a:lstStyle/>
          <a:p>
            <a:pPr marL="30480" lvl="0">
              <a:lnSpc>
                <a:spcPct val="115000"/>
              </a:lnSpc>
              <a:spcAft>
                <a:spcPts val="1000"/>
              </a:spcAft>
            </a:pPr>
            <a:r>
              <a:rPr lang="tr-TR" dirty="0">
                <a:solidFill>
                  <a:prstClr val="black"/>
                </a:solidFill>
                <a:latin typeface="Times New Roman"/>
                <a:ea typeface="Calibri"/>
                <a:cs typeface="Times New Roman"/>
              </a:rPr>
              <a:t>Dijital ortamda muhasebe bilgilerinin üretilmesi </a:t>
            </a:r>
            <a:endParaRPr lang="tr-TR" dirty="0" smtClean="0">
              <a:solidFill>
                <a:prstClr val="black"/>
              </a:solidFill>
              <a:latin typeface="Times New Roman"/>
              <a:ea typeface="Calibri"/>
              <a:cs typeface="Times New Roman"/>
            </a:endParaRPr>
          </a:p>
          <a:p>
            <a:pPr marL="30480" lvl="0">
              <a:lnSpc>
                <a:spcPct val="115000"/>
              </a:lnSpc>
              <a:spcAft>
                <a:spcPts val="1000"/>
              </a:spcAft>
            </a:pPr>
            <a:r>
              <a:rPr lang="tr-TR" dirty="0">
                <a:solidFill>
                  <a:prstClr val="black"/>
                </a:solidFill>
                <a:latin typeface="Times New Roman"/>
                <a:ea typeface="Calibri"/>
                <a:cs typeface="Times New Roman"/>
              </a:rPr>
              <a:t>Ç</a:t>
            </a:r>
            <a:r>
              <a:rPr lang="tr-TR" dirty="0" smtClean="0">
                <a:solidFill>
                  <a:prstClr val="black"/>
                </a:solidFill>
                <a:latin typeface="Times New Roman"/>
                <a:ea typeface="Calibri"/>
                <a:cs typeface="Times New Roman"/>
              </a:rPr>
              <a:t>eşitli </a:t>
            </a:r>
            <a:r>
              <a:rPr lang="tr-TR" dirty="0">
                <a:solidFill>
                  <a:prstClr val="black"/>
                </a:solidFill>
                <a:latin typeface="Times New Roman"/>
                <a:ea typeface="Calibri"/>
                <a:cs typeface="Times New Roman"/>
              </a:rPr>
              <a:t>denetim  tekniklerinin  geliştirilen yeni bilgisayar programları ile yapılması; </a:t>
            </a:r>
            <a:endParaRPr lang="tr-TR" dirty="0" smtClean="0">
              <a:solidFill>
                <a:prstClr val="black"/>
              </a:solidFill>
              <a:latin typeface="Times New Roman"/>
              <a:ea typeface="Calibri"/>
              <a:cs typeface="Times New Roman"/>
            </a:endParaRPr>
          </a:p>
          <a:p>
            <a:pPr marL="30480" lvl="0">
              <a:lnSpc>
                <a:spcPct val="115000"/>
              </a:lnSpc>
              <a:spcAft>
                <a:spcPts val="1000"/>
              </a:spcAft>
            </a:pPr>
            <a:r>
              <a:rPr lang="tr-TR" dirty="0">
                <a:solidFill>
                  <a:prstClr val="black"/>
                </a:solidFill>
                <a:latin typeface="Times New Roman"/>
                <a:ea typeface="Calibri"/>
                <a:cs typeface="Times New Roman"/>
              </a:rPr>
              <a:t>M</a:t>
            </a:r>
            <a:r>
              <a:rPr lang="tr-TR" dirty="0" smtClean="0">
                <a:solidFill>
                  <a:prstClr val="black"/>
                </a:solidFill>
                <a:latin typeface="Times New Roman"/>
                <a:ea typeface="Calibri"/>
                <a:cs typeface="Times New Roman"/>
              </a:rPr>
              <a:t>ali </a:t>
            </a:r>
            <a:r>
              <a:rPr lang="tr-TR" dirty="0">
                <a:solidFill>
                  <a:prstClr val="black"/>
                </a:solidFill>
                <a:latin typeface="Times New Roman"/>
                <a:ea typeface="Calibri"/>
                <a:cs typeface="Times New Roman"/>
              </a:rPr>
              <a:t>müşavirlerin, yeminli mali müşavirlerin , bağımsız denetçilerin de hayatını etkilemekte görevlerini yaparken bu değişime ayak uydurmalarını gerekli kılmaktadır. </a:t>
            </a:r>
            <a:endParaRPr lang="tr-TR" dirty="0"/>
          </a:p>
        </p:txBody>
      </p:sp>
      <p:sp>
        <p:nvSpPr>
          <p:cNvPr id="4" name="Altbilgi Yer Tutucusu 3"/>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2439128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4624"/>
            <a:ext cx="9144000" cy="1196752"/>
          </a:xfrm>
          <a:solidFill>
            <a:srgbClr val="FFC000"/>
          </a:solidFill>
        </p:spPr>
        <p:txBody>
          <a:bodyPr/>
          <a:lstStyle/>
          <a:p>
            <a:r>
              <a:rPr lang="tr-TR" sz="3200" dirty="0">
                <a:solidFill>
                  <a:prstClr val="black"/>
                </a:solidFill>
                <a:latin typeface="Times New Roman"/>
                <a:ea typeface="Calibri"/>
                <a:cs typeface="Times New Roman"/>
              </a:rPr>
              <a:t>MESLEK MENSUBUNUN ÇALIŞMA ALANI</a:t>
            </a:r>
            <a:endParaRPr lang="tr-TR" dirty="0"/>
          </a:p>
        </p:txBody>
      </p:sp>
      <p:sp>
        <p:nvSpPr>
          <p:cNvPr id="3" name="İçerik Yer Tutucusu 2"/>
          <p:cNvSpPr>
            <a:spLocks noGrp="1"/>
          </p:cNvSpPr>
          <p:nvPr>
            <p:ph idx="1"/>
          </p:nvPr>
        </p:nvSpPr>
        <p:spPr>
          <a:xfrm>
            <a:off x="0" y="824691"/>
            <a:ext cx="8784976" cy="6048672"/>
          </a:xfrm>
        </p:spPr>
        <p:txBody>
          <a:bodyPr/>
          <a:lstStyle/>
          <a:p>
            <a:pPr marL="0" lvl="0" indent="0">
              <a:lnSpc>
                <a:spcPct val="115000"/>
              </a:lnSpc>
              <a:spcAft>
                <a:spcPts val="1000"/>
              </a:spcAft>
              <a:buNone/>
            </a:pPr>
            <a:endParaRPr lang="tr-TR" dirty="0">
              <a:solidFill>
                <a:prstClr val="black"/>
              </a:solidFill>
              <a:latin typeface="Times New Roman"/>
              <a:ea typeface="Calibri"/>
              <a:cs typeface="Times New Roman"/>
            </a:endParaRPr>
          </a:p>
          <a:p>
            <a:pPr marL="430530" lvl="1">
              <a:lnSpc>
                <a:spcPct val="115000"/>
              </a:lnSpc>
              <a:spcAft>
                <a:spcPts val="1000"/>
              </a:spcAft>
            </a:pPr>
            <a:r>
              <a:rPr lang="tr-TR" sz="3200" dirty="0">
                <a:solidFill>
                  <a:prstClr val="black"/>
                </a:solidFill>
                <a:latin typeface="Times New Roman"/>
                <a:ea typeface="Calibri"/>
                <a:cs typeface="Times New Roman"/>
              </a:rPr>
              <a:t>veri analizi, danışmanlık,</a:t>
            </a:r>
          </a:p>
          <a:p>
            <a:pPr marL="430530" lvl="1">
              <a:lnSpc>
                <a:spcPct val="115000"/>
              </a:lnSpc>
              <a:spcAft>
                <a:spcPts val="1000"/>
              </a:spcAft>
            </a:pPr>
            <a:r>
              <a:rPr lang="tr-TR" sz="3200" dirty="0">
                <a:solidFill>
                  <a:prstClr val="black"/>
                </a:solidFill>
                <a:latin typeface="Times New Roman"/>
                <a:ea typeface="Calibri"/>
                <a:cs typeface="Times New Roman"/>
              </a:rPr>
              <a:t> riski ölçüp değerlendirmek, </a:t>
            </a:r>
          </a:p>
          <a:p>
            <a:pPr marL="430530" lvl="1">
              <a:lnSpc>
                <a:spcPct val="115000"/>
              </a:lnSpc>
              <a:spcAft>
                <a:spcPts val="1000"/>
              </a:spcAft>
            </a:pPr>
            <a:r>
              <a:rPr lang="tr-TR" sz="3200" dirty="0">
                <a:solidFill>
                  <a:prstClr val="black"/>
                </a:solidFill>
                <a:latin typeface="Times New Roman"/>
                <a:ea typeface="Calibri"/>
                <a:cs typeface="Times New Roman"/>
              </a:rPr>
              <a:t>değer yaratmak,</a:t>
            </a:r>
          </a:p>
          <a:p>
            <a:pPr marL="430530" lvl="1">
              <a:lnSpc>
                <a:spcPct val="115000"/>
              </a:lnSpc>
              <a:spcAft>
                <a:spcPts val="1000"/>
              </a:spcAft>
            </a:pPr>
            <a:r>
              <a:rPr lang="tr-TR" sz="3200" dirty="0">
                <a:solidFill>
                  <a:prstClr val="black"/>
                </a:solidFill>
                <a:latin typeface="Times New Roman"/>
                <a:ea typeface="Calibri"/>
                <a:cs typeface="Times New Roman"/>
              </a:rPr>
              <a:t> stratejik planlar yapma, </a:t>
            </a:r>
          </a:p>
          <a:p>
            <a:pPr marL="430530" lvl="1">
              <a:lnSpc>
                <a:spcPct val="115000"/>
              </a:lnSpc>
              <a:spcAft>
                <a:spcPts val="1000"/>
              </a:spcAft>
            </a:pPr>
            <a:r>
              <a:rPr lang="tr-TR" sz="3200" dirty="0">
                <a:solidFill>
                  <a:prstClr val="black"/>
                </a:solidFill>
                <a:latin typeface="Times New Roman"/>
                <a:ea typeface="Calibri"/>
                <a:cs typeface="Times New Roman"/>
              </a:rPr>
              <a:t> kamuya sunulan bilgilerin  doğruluğuna makul güvence vermek, </a:t>
            </a:r>
          </a:p>
          <a:p>
            <a:pPr marL="430530" lvl="1">
              <a:lnSpc>
                <a:spcPct val="115000"/>
              </a:lnSpc>
              <a:spcAft>
                <a:spcPts val="1000"/>
              </a:spcAft>
            </a:pPr>
            <a:r>
              <a:rPr lang="tr-TR" sz="3200" dirty="0">
                <a:solidFill>
                  <a:prstClr val="black"/>
                </a:solidFill>
                <a:latin typeface="Times New Roman"/>
                <a:ea typeface="Calibri"/>
                <a:cs typeface="Times New Roman"/>
              </a:rPr>
              <a:t>geleceği öngörmek</a:t>
            </a:r>
            <a:endParaRPr lang="tr-TR" sz="3200" dirty="0"/>
          </a:p>
        </p:txBody>
      </p:sp>
      <p:sp>
        <p:nvSpPr>
          <p:cNvPr id="4" name="Altbilgi Yer Tutucusu 3"/>
          <p:cNvSpPr>
            <a:spLocks noGrp="1"/>
          </p:cNvSpPr>
          <p:nvPr>
            <p:ph type="ftr" sz="quarter" idx="11"/>
          </p:nvPr>
        </p:nvSpPr>
        <p:spPr/>
        <p:txBody>
          <a:bodyPr/>
          <a:lstStyle/>
          <a:p>
            <a:pPr>
              <a:defRPr/>
            </a:pPr>
            <a:r>
              <a:rPr lang="en-US" altLang="tr-TR"/>
              <a:t>Nalan Akdoğan</a:t>
            </a:r>
          </a:p>
        </p:txBody>
      </p:sp>
    </p:spTree>
    <p:extLst>
      <p:ext uri="{BB962C8B-B14F-4D97-AF65-F5344CB8AC3E}">
        <p14:creationId xmlns:p14="http://schemas.microsoft.com/office/powerpoint/2010/main" val="106170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solidFill>
                  <a:prstClr val="black"/>
                </a:solidFill>
              </a:rPr>
              <a:t>ŞEFFAFLIK</a:t>
            </a:r>
            <a:endParaRPr lang="tr-TR" dirty="0"/>
          </a:p>
        </p:txBody>
      </p:sp>
      <p:sp>
        <p:nvSpPr>
          <p:cNvPr id="3" name="İçerik Yer Tutucusu 2"/>
          <p:cNvSpPr>
            <a:spLocks noGrp="1"/>
          </p:cNvSpPr>
          <p:nvPr>
            <p:ph idx="1"/>
          </p:nvPr>
        </p:nvSpPr>
        <p:spPr/>
        <p:txBody>
          <a:bodyPr>
            <a:normAutofit/>
          </a:bodyPr>
          <a:lstStyle/>
          <a:p>
            <a:r>
              <a:rPr lang="tr-TR" dirty="0">
                <a:solidFill>
                  <a:prstClr val="black"/>
                </a:solidFill>
              </a:rPr>
              <a:t> Bu bilgilerin doğruluğuna </a:t>
            </a:r>
            <a:r>
              <a:rPr lang="tr-TR" dirty="0">
                <a:solidFill>
                  <a:srgbClr val="FF0000"/>
                </a:solidFill>
              </a:rPr>
              <a:t>güven</a:t>
            </a:r>
            <a:r>
              <a:rPr lang="tr-TR" dirty="0">
                <a:solidFill>
                  <a:prstClr val="black"/>
                </a:solidFill>
              </a:rPr>
              <a:t> bağımsız denetimden geçmiş olmalarına bağlıdır.</a:t>
            </a:r>
          </a:p>
          <a:p>
            <a:pPr marL="0" indent="0">
              <a:buNone/>
            </a:pPr>
            <a:endParaRPr lang="tr-TR" dirty="0">
              <a:solidFill>
                <a:prstClr val="black"/>
              </a:solidFill>
            </a:endParaRPr>
          </a:p>
          <a:p>
            <a:r>
              <a:rPr lang="tr-TR" dirty="0">
                <a:solidFill>
                  <a:prstClr val="black"/>
                </a:solidFill>
              </a:rPr>
              <a:t> Küreselleşmenin etkisi ile mevcut finansal sistemde, piyasalar ile ulusal ve uluslararası kuruluşların faaliyetlerini etkin ve rekabetçi bir şekilde sürdürmelerinde şeffaflığın önemi giderek artmaktadır </a:t>
            </a:r>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34112859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0480" lvl="0">
              <a:lnSpc>
                <a:spcPct val="115000"/>
              </a:lnSpc>
              <a:spcAft>
                <a:spcPts val="1000"/>
              </a:spcAft>
            </a:pPr>
            <a:r>
              <a:rPr lang="tr-TR" dirty="0">
                <a:solidFill>
                  <a:prstClr val="black"/>
                </a:solidFill>
                <a:latin typeface="Times New Roman"/>
                <a:ea typeface="Calibri"/>
                <a:cs typeface="Times New Roman"/>
              </a:rPr>
              <a:t>Meslek mensuplarının yeni yeterlilikler  kazanması, teknolojik gelişmelere kolay uyum sağlayan kişiler olması gerekir. </a:t>
            </a:r>
            <a:endParaRPr lang="tr-TR" dirty="0" smtClean="0">
              <a:solidFill>
                <a:prstClr val="black"/>
              </a:solidFill>
              <a:latin typeface="Times New Roman"/>
              <a:ea typeface="Calibri"/>
              <a:cs typeface="Times New Roman"/>
            </a:endParaRPr>
          </a:p>
          <a:p>
            <a:pPr marL="30480" lvl="0">
              <a:lnSpc>
                <a:spcPct val="115000"/>
              </a:lnSpc>
              <a:spcAft>
                <a:spcPts val="1000"/>
              </a:spcAft>
            </a:pPr>
            <a:r>
              <a:rPr lang="tr-TR" dirty="0" smtClean="0">
                <a:solidFill>
                  <a:prstClr val="black"/>
                </a:solidFill>
                <a:latin typeface="Times New Roman"/>
                <a:ea typeface="Calibri"/>
                <a:cs typeface="Times New Roman"/>
              </a:rPr>
              <a:t>Geleceğin </a:t>
            </a:r>
            <a:r>
              <a:rPr lang="tr-TR" dirty="0">
                <a:solidFill>
                  <a:prstClr val="black"/>
                </a:solidFill>
                <a:latin typeface="Times New Roman"/>
                <a:ea typeface="Calibri"/>
                <a:cs typeface="Times New Roman"/>
              </a:rPr>
              <a:t>muhasebecisi, gelecekteki teknolojik değişimleri kucaklayabilen, yeni sistemin bir parçası olabilen kişiler olacaktır.</a:t>
            </a:r>
            <a:endParaRPr lang="tr-TR" dirty="0">
              <a:solidFill>
                <a:prstClr val="black"/>
              </a:solidFill>
              <a:ea typeface="Calibri"/>
              <a:cs typeface="Times New Roman"/>
            </a:endParaRPr>
          </a:p>
          <a:p>
            <a:pPr marL="0" lvl="0" indent="0">
              <a:lnSpc>
                <a:spcPct val="115000"/>
              </a:lnSpc>
              <a:spcAft>
                <a:spcPts val="1000"/>
              </a:spcAft>
              <a:buNone/>
            </a:pPr>
            <a:r>
              <a:rPr lang="tr-TR" b="1" dirty="0">
                <a:solidFill>
                  <a:prstClr val="black"/>
                </a:solidFill>
                <a:latin typeface="Times New Roman"/>
                <a:ea typeface="Calibri"/>
                <a:cs typeface="Times New Roman"/>
              </a:rPr>
              <a:t> </a:t>
            </a:r>
            <a:endParaRPr lang="tr-TR" dirty="0">
              <a:solidFill>
                <a:prstClr val="black"/>
              </a:solidFill>
            </a:endParaRPr>
          </a:p>
          <a:p>
            <a:endParaRPr lang="tr-TR" dirty="0"/>
          </a:p>
        </p:txBody>
      </p:sp>
      <p:sp>
        <p:nvSpPr>
          <p:cNvPr id="4" name="Altbilgi Yer Tutucusu 3"/>
          <p:cNvSpPr>
            <a:spLocks noGrp="1"/>
          </p:cNvSpPr>
          <p:nvPr>
            <p:ph type="ftr" sz="quarter" idx="11"/>
          </p:nvPr>
        </p:nvSpPr>
        <p:spPr/>
        <p:txBody>
          <a:bodyPr/>
          <a:lstStyle/>
          <a:p>
            <a:pPr>
              <a:defRPr/>
            </a:pPr>
            <a:r>
              <a:rPr lang="en-US" altLang="tr-TR"/>
              <a:t>Nalan Akdoğan</a:t>
            </a:r>
          </a:p>
        </p:txBody>
      </p:sp>
      <p:sp>
        <p:nvSpPr>
          <p:cNvPr id="5" name="Başlık 1">
            <a:extLst>
              <a:ext uri="{FF2B5EF4-FFF2-40B4-BE49-F238E27FC236}">
                <a16:creationId xmlns:a16="http://schemas.microsoft.com/office/drawing/2014/main" xmlns="" id="{1F6A8867-9747-4996-BE1B-40276167C431}"/>
              </a:ext>
            </a:extLst>
          </p:cNvPr>
          <p:cNvSpPr>
            <a:spLocks noGrp="1"/>
          </p:cNvSpPr>
          <p:nvPr>
            <p:ph type="title"/>
          </p:nvPr>
        </p:nvSpPr>
        <p:spPr>
          <a:xfrm>
            <a:off x="29615" y="45330"/>
            <a:ext cx="9108256" cy="1373014"/>
          </a:xfrm>
          <a:solidFill>
            <a:srgbClr val="FFC000"/>
          </a:solidFill>
        </p:spPr>
        <p:txBody>
          <a:bodyPr/>
          <a:lstStyle/>
          <a:p>
            <a:r>
              <a:rPr lang="tr-TR" dirty="0">
                <a:solidFill>
                  <a:prstClr val="black"/>
                </a:solidFill>
              </a:rPr>
              <a:t>MESLEK MENSUBUNUN GELİŞİMİ</a:t>
            </a:r>
            <a:endParaRPr lang="tr-TR" dirty="0"/>
          </a:p>
        </p:txBody>
      </p:sp>
    </p:spTree>
    <p:extLst>
      <p:ext uri="{BB962C8B-B14F-4D97-AF65-F5344CB8AC3E}">
        <p14:creationId xmlns:p14="http://schemas.microsoft.com/office/powerpoint/2010/main" val="38905144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00200"/>
            <a:ext cx="8219256" cy="4637112"/>
          </a:xfrm>
        </p:spPr>
        <p:txBody>
          <a:bodyPr/>
          <a:lstStyle/>
          <a:p>
            <a:r>
              <a:rPr lang="tr-TR" dirty="0">
                <a:solidFill>
                  <a:srgbClr val="444444"/>
                </a:solidFill>
                <a:latin typeface="Open Sans"/>
              </a:rPr>
              <a:t>Endüstri 5.0 veya Toplum 5.0 felsefesi “</a:t>
            </a:r>
            <a:r>
              <a:rPr lang="tr-TR" b="1" dirty="0">
                <a:solidFill>
                  <a:srgbClr val="FF0000"/>
                </a:solidFill>
                <a:latin typeface="Open Sans"/>
              </a:rPr>
              <a:t>Teknoloji insanlar tarafından bir tehdit olarak değil, bir yardımcı olarak algılanmalı.”</a:t>
            </a:r>
            <a:r>
              <a:rPr lang="tr-TR" dirty="0">
                <a:solidFill>
                  <a:srgbClr val="444444"/>
                </a:solidFill>
                <a:latin typeface="Open Sans"/>
              </a:rPr>
              <a:t>  olarak özetliyor.</a:t>
            </a:r>
          </a:p>
          <a:p>
            <a:pPr marL="0" indent="0">
              <a:buNone/>
            </a:pPr>
            <a:endParaRPr lang="tr-TR" dirty="0">
              <a:solidFill>
                <a:srgbClr val="444444"/>
              </a:solidFill>
              <a:latin typeface="Open Sans"/>
            </a:endParaRPr>
          </a:p>
          <a:p>
            <a:r>
              <a:rPr lang="tr-TR" dirty="0">
                <a:solidFill>
                  <a:srgbClr val="444444"/>
                </a:solidFill>
                <a:latin typeface="Open Sans"/>
              </a:rPr>
              <a:t>Muhasebe meslek mensupları da teknolojik gelişmeleri mesleğin ifasında  bir araç olarak kullanma becerisini elde etmelidir.</a:t>
            </a:r>
            <a:endParaRPr lang="tr-TR" dirty="0"/>
          </a:p>
        </p:txBody>
      </p:sp>
      <p:sp>
        <p:nvSpPr>
          <p:cNvPr id="4" name="Altbilgi Yer Tutucusu 3"/>
          <p:cNvSpPr>
            <a:spLocks noGrp="1"/>
          </p:cNvSpPr>
          <p:nvPr>
            <p:ph type="ftr" sz="quarter" idx="11"/>
          </p:nvPr>
        </p:nvSpPr>
        <p:spPr/>
        <p:txBody>
          <a:bodyPr/>
          <a:lstStyle/>
          <a:p>
            <a:pPr>
              <a:defRPr/>
            </a:pPr>
            <a:r>
              <a:rPr lang="en-US" altLang="tr-TR"/>
              <a:t>Nalan Akdoğan</a:t>
            </a:r>
          </a:p>
        </p:txBody>
      </p:sp>
      <p:sp>
        <p:nvSpPr>
          <p:cNvPr id="5" name="Başlık 1">
            <a:extLst>
              <a:ext uri="{FF2B5EF4-FFF2-40B4-BE49-F238E27FC236}">
                <a16:creationId xmlns:a16="http://schemas.microsoft.com/office/drawing/2014/main" xmlns="" id="{DBB960CD-BA6B-49C7-B356-0BE60169917A}"/>
              </a:ext>
            </a:extLst>
          </p:cNvPr>
          <p:cNvSpPr>
            <a:spLocks noGrp="1"/>
          </p:cNvSpPr>
          <p:nvPr>
            <p:ph type="title"/>
          </p:nvPr>
        </p:nvSpPr>
        <p:spPr>
          <a:xfrm>
            <a:off x="35744" y="0"/>
            <a:ext cx="9108256" cy="1373014"/>
          </a:xfrm>
          <a:solidFill>
            <a:srgbClr val="FFC000"/>
          </a:solidFill>
        </p:spPr>
        <p:txBody>
          <a:bodyPr/>
          <a:lstStyle/>
          <a:p>
            <a:r>
              <a:rPr lang="tr-TR" dirty="0">
                <a:solidFill>
                  <a:prstClr val="black"/>
                </a:solidFill>
              </a:rPr>
              <a:t>MESLEK MENSUBUNUN GELİŞİMİ</a:t>
            </a:r>
            <a:endParaRPr lang="tr-TR" dirty="0"/>
          </a:p>
        </p:txBody>
      </p:sp>
    </p:spTree>
    <p:extLst>
      <p:ext uri="{BB962C8B-B14F-4D97-AF65-F5344CB8AC3E}">
        <p14:creationId xmlns:p14="http://schemas.microsoft.com/office/powerpoint/2010/main" val="3875584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ki dönem muhasebeci görseli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052866"/>
            <a:ext cx="8935665" cy="893566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solidFill>
                  <a:prstClr val="black">
                    <a:tint val="75000"/>
                  </a:prstClr>
                </a:solidFill>
              </a:rPr>
              <a:t>Nalan Akdoğan</a:t>
            </a:r>
          </a:p>
        </p:txBody>
      </p:sp>
    </p:spTree>
    <p:extLst>
      <p:ext uri="{BB962C8B-B14F-4D97-AF65-F5344CB8AC3E}">
        <p14:creationId xmlns:p14="http://schemas.microsoft.com/office/powerpoint/2010/main" val="34823703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live.net/owa/nalanakdogan@hotmail.com/service.svc/s/GetAttachmentThumbnail?id=AQMkADAwATE0YzcwLWQxNjQtZDI0OC0wMAItMDAKAEYAAANNnjaD9GEmTr3Gk6jL2iXHBwBLDSqvRdlkSZfr5LuIRku%2BAAACAQwAAABLDSqvRdlkSZfr5LuIRku%2BAAGvwQD2AAAAARIAEACarTIYIK8uTosblhwp6%2Foa&amp;thumbnailType=2&amp;X-OWA-CANARY=G5_Ahmlddky6QEZmVzSha_BThY11rNUYlHFvMReNmDqZ8IgH6ewYQDHnsHpOzMDMXBtHh-i-4hA.&amp;token=eyJ0eXAiOiJKV1QiLCJhbGciOiJSUzI1NiIsIng1dCI6IkJnRDU5blJpQnpmbk5BVGloOFJhZ1l5M3pyZyJ9.eyJ2ZXIiOiJFeGNoYW5nZS5DYWxsYmFjay5WMSIsImFwcGN0eHNlbmRlciI6Ik93YURvd25sb2FkQDg0ZGY5ZTdmLWU5ZjYtNDBhZi1iNDM1LWFhYWFhYWFhYWFhYSIsImFwcGN0eCI6IntcIm1zZXhjaHByb3RcIjpcIm93YVwiLFwicHJpbWFyeXNpZFwiOlwiUy0xLTI4MjctODUxMDQtMzUxMzA0NTU3NlwiLFwicHVpZFwiOlwiMzY1NTIyNDA5ODA0MzYwXCIsXCJvaWRcIjpcIjAwMDE0YzcwLWQxNjQtZDI0OC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0ODU4MTA4LCJuYmYiOjE1MjQ4NTc1MDh9.PDdPIwzMeNLRvryLi4xUTyliVaEwi_hvdcLItHyfdGhhdGElR8tXUlzPzcPKemhtKXBpu4GSlW5vu1IpvGEAqLue_sbk6VQG1riqq3NWL3w6W4IghNFi7hBfW7luGx5VFAxQ5zrjvoMuiEKE6A2YgMTk0VAQ9XlAkkmAZlXYlOAcsOTyg4t7fb_fGX6GYjyGinkIRWk7TyEdbYd5TyWPrDxgNMemTbS6eeLf2nBn4GcnRl2EI3uHNx0EwM_VOrqQpVFSUjx2DC88MqssNOxknTnmmilydo6rgl5kqH46tIUpQYYG0pEQY1iaOX8HMWyQk88hdZLNCTsPmCrSR2vylw&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2" y="764704"/>
            <a:ext cx="9144000" cy="486958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solidFill>
                  <a:prstClr val="black">
                    <a:tint val="75000"/>
                  </a:prstClr>
                </a:solidFill>
              </a:rPr>
              <a:t>Nalan Akdoğan</a:t>
            </a:r>
          </a:p>
        </p:txBody>
      </p:sp>
    </p:spTree>
    <p:extLst>
      <p:ext uri="{BB962C8B-B14F-4D97-AF65-F5344CB8AC3E}">
        <p14:creationId xmlns:p14="http://schemas.microsoft.com/office/powerpoint/2010/main" val="2001404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ttachment.outlook.live.net/owa/nalanakdogan@hotmail.com/service.svc/s/GetAttachmentThumbnail?id=AQMkADAwATE0YzcwLWQxNjQtZDI0OC0wMAItMDAKAEYAAANNnjaD9GEmTr3Gk6jL2iXHBwBLDSqvRdlkSZfr5LuIRku%2BAAACAQwAAABLDSqvRdlkSZfr5LuIRku%2BAAGvwQD2AAAAARIAEADExY0kJZmOTrzDXzq2ZObN&amp;thumbnailType=2&amp;X-OWA-CANARY=G5_Ahmlddky6QEZmVzSha_BThY11rNUYlHFvMReNmDqZ8IgH6ewYQDHnsHpOzMDMXBtHh-i-4hA.&amp;token=eyJ0eXAiOiJKV1QiLCJhbGciOiJSUzI1NiIsIng1dCI6IkJnRDU5blJpQnpmbk5BVGloOFJhZ1l5M3pyZyJ9.eyJ2ZXIiOiJFeGNoYW5nZS5DYWxsYmFjay5WMSIsImFwcGN0eHNlbmRlciI6Ik93YURvd25sb2FkQDg0ZGY5ZTdmLWU5ZjYtNDBhZi1iNDM1LWFhYWFhYWFhYWFhYSIsImFwcGN0eCI6IntcIm1zZXhjaHByb3RcIjpcIm93YVwiLFwicHJpbWFyeXNpZFwiOlwiUy0xLTI4MjctODUxMDQtMzUxMzA0NTU3NlwiLFwicHVpZFwiOlwiMzY1NTIyNDA5ODA0MzYwXCIsXCJvaWRcIjpcIjAwMDE0YzcwLWQxNjQtZDI0OC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0ODU4MTA4LCJuYmYiOjE1MjQ4NTc1MDh9.PDdPIwzMeNLRvryLi4xUTyliVaEwi_hvdcLItHyfdGhhdGElR8tXUlzPzcPKemhtKXBpu4GSlW5vu1IpvGEAqLue_sbk6VQG1riqq3NWL3w6W4IghNFi7hBfW7luGx5VFAxQ5zrjvoMuiEKE6A2YgMTk0VAQ9XlAkkmAZlXYlOAcsOTyg4t7fb_fGX6GYjyGinkIRWk7TyEdbYd5TyWPrDxgNMemTbS6eeLf2nBn4GcnRl2EI3uHNx0EwM_VOrqQpVFSUjx2DC88MqssNOxknTnmmilydo6rgl5kqH46tIUpQYYG0pEQY1iaOX8HMWyQk88hdZLNCTsPmCrSR2vylw&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2" y="1484784"/>
            <a:ext cx="6238875" cy="37623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r>
              <a:rPr lang="tr-TR">
                <a:solidFill>
                  <a:prstClr val="black">
                    <a:tint val="75000"/>
                  </a:prstClr>
                </a:solidFill>
              </a:rPr>
              <a:t>Nalan Akdoğan</a:t>
            </a:r>
          </a:p>
        </p:txBody>
      </p:sp>
    </p:spTree>
    <p:extLst>
      <p:ext uri="{BB962C8B-B14F-4D97-AF65-F5344CB8AC3E}">
        <p14:creationId xmlns:p14="http://schemas.microsoft.com/office/powerpoint/2010/main" val="25598323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8257" y="1805603"/>
            <a:ext cx="4767485"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tbilgi Yer Tutucusu 2"/>
          <p:cNvSpPr>
            <a:spLocks noGrp="1"/>
          </p:cNvSpPr>
          <p:nvPr>
            <p:ph type="ftr" sz="quarter" idx="11"/>
          </p:nvPr>
        </p:nvSpPr>
        <p:spPr/>
        <p:txBody>
          <a:bodyPr/>
          <a:lstStyle/>
          <a:p>
            <a:r>
              <a:rPr lang="tr-TR">
                <a:solidFill>
                  <a:prstClr val="black">
                    <a:tint val="75000"/>
                  </a:prstClr>
                </a:solidFill>
              </a:rPr>
              <a:t>Nalan Akdoğan</a:t>
            </a:r>
          </a:p>
        </p:txBody>
      </p:sp>
    </p:spTree>
    <p:extLst>
      <p:ext uri="{BB962C8B-B14F-4D97-AF65-F5344CB8AC3E}">
        <p14:creationId xmlns:p14="http://schemas.microsoft.com/office/powerpoint/2010/main" val="36093918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4624"/>
            <a:ext cx="9036496" cy="1417638"/>
          </a:xfrm>
          <a:solidFill>
            <a:srgbClr val="FFC000"/>
          </a:solidFill>
        </p:spPr>
        <p:txBody>
          <a:bodyPr>
            <a:normAutofit fontScale="90000"/>
          </a:bodyPr>
          <a:lstStyle/>
          <a:p>
            <a:r>
              <a:rPr lang="tr-TR" dirty="0"/>
              <a:t>İnsan aklı ile yapay zeka birlikte hareket edecek</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ltbilgi Yer Tutucusu 3"/>
          <p:cNvSpPr>
            <a:spLocks noGrp="1"/>
          </p:cNvSpPr>
          <p:nvPr>
            <p:ph type="ftr" sz="quarter" idx="11"/>
          </p:nvPr>
        </p:nvSpPr>
        <p:spPr/>
        <p:txBody>
          <a:bodyPr/>
          <a:lstStyle/>
          <a:p>
            <a:r>
              <a:rPr lang="tr-TR">
                <a:solidFill>
                  <a:prstClr val="black">
                    <a:tint val="75000"/>
                  </a:prstClr>
                </a:solidFill>
              </a:rPr>
              <a:t>Nalan Akdoğan</a:t>
            </a:r>
          </a:p>
        </p:txBody>
      </p:sp>
    </p:spTree>
    <p:extLst>
      <p:ext uri="{BB962C8B-B14F-4D97-AF65-F5344CB8AC3E}">
        <p14:creationId xmlns:p14="http://schemas.microsoft.com/office/powerpoint/2010/main" val="31053488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3"/>
          </p:nvPr>
        </p:nvSpPr>
        <p:spPr/>
        <p:txBody>
          <a:bodyPr/>
          <a:lstStyle/>
          <a:p>
            <a:r>
              <a:rPr lang="en-US">
                <a:solidFill>
                  <a:srgbClr val="000000"/>
                </a:solidFill>
              </a:rPr>
              <a:t>Nalan Akdoğan</a:t>
            </a:r>
          </a:p>
        </p:txBody>
      </p:sp>
      <p:pic>
        <p:nvPicPr>
          <p:cNvPr id="102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625600" y="1752600"/>
            <a:ext cx="5892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a:extLst>
              <a:ext uri="{FF2B5EF4-FFF2-40B4-BE49-F238E27FC236}">
                <a16:creationId xmlns:a16="http://schemas.microsoft.com/office/drawing/2014/main" xmlns="" id="{0AADE0E1-A63B-4108-A652-A3CFE31C87D5}"/>
              </a:ext>
            </a:extLst>
          </p:cNvPr>
          <p:cNvSpPr>
            <a:spLocks noGrp="1"/>
          </p:cNvSpPr>
          <p:nvPr>
            <p:ph type="title"/>
          </p:nvPr>
        </p:nvSpPr>
        <p:spPr>
          <a:xfrm>
            <a:off x="0" y="0"/>
            <a:ext cx="9144000" cy="1417638"/>
          </a:xfrm>
          <a:solidFill>
            <a:srgbClr val="FFC000"/>
          </a:solidFill>
        </p:spPr>
        <p:txBody>
          <a:bodyPr>
            <a:normAutofit/>
          </a:bodyPr>
          <a:lstStyle/>
          <a:p>
            <a:r>
              <a:rPr lang="tr-TR" i="0" dirty="0">
                <a:latin typeface="+mn-lt"/>
              </a:rPr>
              <a:t/>
            </a:r>
            <a:br>
              <a:rPr lang="tr-TR" i="0" dirty="0">
                <a:latin typeface="+mn-lt"/>
              </a:rPr>
            </a:br>
            <a:r>
              <a:rPr lang="tr-TR" i="0" dirty="0">
                <a:latin typeface="+mn-lt"/>
              </a:rPr>
              <a:t> İnsan aklı ile yapay zeka birlikte hareket edecek</a:t>
            </a:r>
          </a:p>
        </p:txBody>
      </p:sp>
    </p:spTree>
    <p:extLst>
      <p:ext uri="{BB962C8B-B14F-4D97-AF65-F5344CB8AC3E}">
        <p14:creationId xmlns:p14="http://schemas.microsoft.com/office/powerpoint/2010/main" val="26043954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live.net/owa/nalanakdogan@hotmail.com/service.svc/s/GetFileAttachment?id=AQMkADAwATE0YzcwLWQxNjQtZDI0OC0wMAItMDAKAEYAAANNnjaD9GEmTr3Gk6jL2iXHBwBLDSqvRdlkSZfr5LuIRku%2BAAACAQwAAABLDSqvRdlkSZfr5LuIRku%2BAAGw5GC6AAAAARIAEAAVDWYCtnHySIPL7M7b4TLX&amp;X-OWA-CANARY=YHo_P2WfB0mvw15HrbINJ4DCxLDertUYNBc3u2vPu2qpxjU4SaoWo82KjxtlFNgf6qB-dGAiwR4.&amp;token=eyJ0eXAiOiJKV1QiLCJhbGciOiJSUzI1NiIsIng1dCI6IkJnRDU5blJpQnpmbk5BVGloOFJhZ1l5M3pyZyJ9.eyJ2ZXIiOiJFeGNoYW5nZS5DYWxsYmFjay5WMSIsImFwcGN0eHNlbmRlciI6Ik93YURvd25sb2FkQDg0ZGY5ZTdmLWU5ZjYtNDBhZi1iNDM1LWFhYWFhYWFhYWFhYSIsImFwcGN0eCI6IntcIm1zZXhjaHByb3RcIjpcIm93YVwiLFwicHJpbWFyeXNpZFwiOlwiUy0xLTI4MjctODUxMDQtMzUxMzA0NTU3NlwiLFwicHVpZFwiOlwiMzY1NTIyNDA5ODA0MzYwXCIsXCJvaWRcIjpcIjAwMDE0YzcwLWQxNjQtZDI0OC0wMDAwLTAwMDAwMDAwMDAwMFwiLFwic2NvcGVcIjpcIk93YURvd25sb2FkXCJ9IiwiaXNzIjoiMDAwMDAwMDItMDAwMC0wZmYxLWNlMDAtMDAwMDAwMDAwMDAwQDg0ZGY5ZTdmLWU5ZjYtNDBhZi1iNDM1LWFhYWFhYWFhYWFhYSIsImF1ZCI6IjAwMDAwMDAyLTAwMDAtMGZmMS1jZTAwLTAwMDAwMDAwMDAwMC9hdHRhY2htZW50Lm91dGxvb2subGl2ZS5uZXRAODRkZjllN2YtZTlmNi00MGFmLWI0MzUtYWFhYWFhYWFhYWFhIiwiZXhwIjoxNTI1MTIzMTczLCJuYmYiOjE1MjUxMjI1NzN9.qknoPrIqha9_TsInwPQx65UzfPn-q3lcGXp4GnkCjyUFORCLr3l6bVrYUEsN-lAKSjrr2HtnWxx8BAVsOdV9zJPD_hS9vaaeFEtojW2T5ddWMv0yAmDCb2Z_df6t694vh7y6S8J3OH6u12GVun2y6v3CP4uDERxl3hmg-Z0ywzgrfkIBbYr7MhLdqZy1yWLuW_UTXygbtoyAXDO1e8vXO9E3tg_i3xPNi8nwGDKJXI4LCgFJ5SF9zwWuGA_pNrifFEKonyESjAgihVI-pEd8im-G_oKf6dPOjQKRmIZICiuA5ZHjM78MLwAcZpBdq5AP9yLBGchvEZVRxR5M6Fqjxg&amp;owa=outlook.live.com&amp;isc=1&amp;isImagePreview=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0648"/>
            <a:ext cx="5257800" cy="621635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bwMode="ltGray">
          <a:xfrm>
            <a:off x="179512" y="1556792"/>
            <a:ext cx="2426568" cy="1202432"/>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rgbClr val="FFFFFF"/>
                </a:solidFill>
                <a:latin typeface="Georgia" pitchFamily="18" charset="0"/>
              </a:rPr>
              <a:t>NEW ACCOUNTANT</a:t>
            </a:r>
          </a:p>
        </p:txBody>
      </p:sp>
      <p:sp>
        <p:nvSpPr>
          <p:cNvPr id="3" name="Altbilgi Yer Tutucusu 2"/>
          <p:cNvSpPr>
            <a:spLocks noGrp="1"/>
          </p:cNvSpPr>
          <p:nvPr>
            <p:ph type="ftr" sz="quarter" idx="3"/>
          </p:nvPr>
        </p:nvSpPr>
        <p:spPr/>
        <p:txBody>
          <a:bodyPr/>
          <a:lstStyle/>
          <a:p>
            <a:r>
              <a:rPr lang="en-US">
                <a:solidFill>
                  <a:srgbClr val="000000"/>
                </a:solidFill>
              </a:rPr>
              <a:t>Nalan Akdoğan</a:t>
            </a:r>
          </a:p>
        </p:txBody>
      </p:sp>
    </p:spTree>
    <p:extLst>
      <p:ext uri="{BB962C8B-B14F-4D97-AF65-F5344CB8AC3E}">
        <p14:creationId xmlns:p14="http://schemas.microsoft.com/office/powerpoint/2010/main" val="545640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0" y="0"/>
            <a:ext cx="9144000" cy="6858000"/>
          </a:xfrm>
          <a:solidFill>
            <a:schemeClr val="tx2">
              <a:lumMod val="20000"/>
              <a:lumOff val="80000"/>
            </a:schemeClr>
          </a:solidFill>
        </p:spPr>
        <p:txBody>
          <a:bodyPr/>
          <a:lstStyle/>
          <a:p>
            <a:r>
              <a:rPr lang="tr-TR" dirty="0"/>
              <a:t>                     </a:t>
            </a:r>
          </a:p>
          <a:p>
            <a:r>
              <a:rPr lang="tr-TR" dirty="0"/>
              <a:t>                            </a:t>
            </a:r>
          </a:p>
          <a:p>
            <a:endParaRPr lang="tr-TR" b="1" dirty="0">
              <a:solidFill>
                <a:srgbClr val="FF0000"/>
              </a:solidFill>
            </a:endParaRPr>
          </a:p>
          <a:p>
            <a:endParaRPr lang="tr-TR" b="1" dirty="0">
              <a:solidFill>
                <a:srgbClr val="FF0000"/>
              </a:solidFill>
            </a:endParaRPr>
          </a:p>
          <a:p>
            <a:endParaRPr lang="tr-TR" b="1" dirty="0">
              <a:solidFill>
                <a:srgbClr val="FF0000"/>
              </a:solidFill>
            </a:endParaRPr>
          </a:p>
          <a:p>
            <a:pPr algn="ctr"/>
            <a:r>
              <a:rPr lang="tr-TR" b="1" dirty="0">
                <a:solidFill>
                  <a:srgbClr val="FF0000"/>
                </a:solidFill>
              </a:rPr>
              <a:t>DİNLEDİĞİNİZ İÇİN TEŞEKKÜRLER</a:t>
            </a:r>
          </a:p>
          <a:p>
            <a:endParaRPr lang="tr-TR" b="1" dirty="0">
              <a:solidFill>
                <a:srgbClr val="FF0000"/>
              </a:solidFill>
            </a:endParaRPr>
          </a:p>
          <a:p>
            <a:pPr algn="ctr"/>
            <a:r>
              <a:rPr lang="tr-TR" b="1" dirty="0">
                <a:solidFill>
                  <a:srgbClr val="FF0000"/>
                </a:solidFill>
              </a:rPr>
              <a:t>nalanakdogan@hotmail.com</a:t>
            </a:r>
          </a:p>
        </p:txBody>
      </p:sp>
    </p:spTree>
    <p:extLst>
      <p:ext uri="{BB962C8B-B14F-4D97-AF65-F5344CB8AC3E}">
        <p14:creationId xmlns:p14="http://schemas.microsoft.com/office/powerpoint/2010/main" val="306877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0"/>
            <a:ext cx="9108504" cy="1417638"/>
          </a:xfrm>
          <a:solidFill>
            <a:srgbClr val="FFC000"/>
          </a:solidFill>
        </p:spPr>
        <p:txBody>
          <a:bodyPr/>
          <a:lstStyle/>
          <a:p>
            <a:r>
              <a:rPr lang="tr-TR" dirty="0"/>
              <a:t>ŞEFFAFLIĞIN ÖNEMİ</a:t>
            </a:r>
          </a:p>
        </p:txBody>
      </p:sp>
      <p:sp>
        <p:nvSpPr>
          <p:cNvPr id="3" name="İçerik Yer Tutucusu 2"/>
          <p:cNvSpPr>
            <a:spLocks noGrp="1"/>
          </p:cNvSpPr>
          <p:nvPr>
            <p:ph idx="1"/>
          </p:nvPr>
        </p:nvSpPr>
        <p:spPr/>
        <p:txBody>
          <a:bodyPr>
            <a:normAutofit fontScale="85000" lnSpcReduction="20000"/>
          </a:bodyPr>
          <a:lstStyle/>
          <a:p>
            <a:pPr lvl="0"/>
            <a:r>
              <a:rPr lang="tr-TR" sz="3000" dirty="0">
                <a:solidFill>
                  <a:prstClr val="black"/>
                </a:solidFill>
              </a:rPr>
              <a:t>Şeffaflık, kurumsal yönetim ilkelerinin gereğidir.</a:t>
            </a:r>
          </a:p>
          <a:p>
            <a:pPr marL="0" lvl="0" indent="0">
              <a:buNone/>
            </a:pPr>
            <a:endParaRPr lang="tr-TR" sz="3000" dirty="0">
              <a:solidFill>
                <a:prstClr val="black"/>
              </a:solidFill>
            </a:endParaRPr>
          </a:p>
          <a:p>
            <a:pPr lvl="0"/>
            <a:r>
              <a:rPr lang="tr-TR" sz="3000" dirty="0">
                <a:solidFill>
                  <a:prstClr val="black"/>
                </a:solidFill>
              </a:rPr>
              <a:t>Şeffaflık bir etik zorunluluktur.</a:t>
            </a:r>
          </a:p>
          <a:p>
            <a:pPr marL="0" lvl="0" indent="0">
              <a:buNone/>
            </a:pPr>
            <a:endParaRPr lang="tr-TR" sz="3000" dirty="0">
              <a:solidFill>
                <a:prstClr val="black"/>
              </a:solidFill>
            </a:endParaRPr>
          </a:p>
          <a:p>
            <a:pPr lvl="0"/>
            <a:r>
              <a:rPr lang="tr-TR" sz="3000" dirty="0">
                <a:solidFill>
                  <a:prstClr val="black"/>
                </a:solidFill>
              </a:rPr>
              <a:t>Şeffaflığın önemi  sadece özel sektör açısından değil kamu ve maliye politikaları açısından refah ve büyümenin sürdürülebilmesine ilişkin mekanizmalar için de giderek daha fazla anlaşılmaktadır</a:t>
            </a:r>
          </a:p>
          <a:p>
            <a:pPr marL="0" lvl="0" indent="0">
              <a:buNone/>
            </a:pPr>
            <a:endParaRPr lang="tr-TR" sz="3000" dirty="0">
              <a:solidFill>
                <a:prstClr val="black"/>
              </a:solidFill>
            </a:endParaRPr>
          </a:p>
          <a:p>
            <a:pPr lvl="0"/>
            <a:r>
              <a:rPr lang="tr-TR" sz="3000" dirty="0">
                <a:solidFill>
                  <a:prstClr val="black"/>
                </a:solidFill>
              </a:rPr>
              <a:t>Güvenilir ve güncel bilginin elde edilebilirliği, ekonomik alanda kaynak dağılımının düzeltilmesi ve verimlilik ve büyüme üzerinde olumlu etki yaratmaktadır</a:t>
            </a:r>
            <a:endParaRPr lang="tr-TR" dirty="0"/>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674212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C000"/>
          </a:solidFill>
        </p:spPr>
        <p:txBody>
          <a:bodyPr/>
          <a:lstStyle/>
          <a:p>
            <a:r>
              <a:rPr lang="tr-TR" dirty="0"/>
              <a:t>ŞEFFAFLIK ALGISI</a:t>
            </a:r>
          </a:p>
        </p:txBody>
      </p:sp>
      <p:sp>
        <p:nvSpPr>
          <p:cNvPr id="3" name="İçerik Yer Tutucusu 2"/>
          <p:cNvSpPr>
            <a:spLocks noGrp="1"/>
          </p:cNvSpPr>
          <p:nvPr>
            <p:ph idx="1"/>
          </p:nvPr>
        </p:nvSpPr>
        <p:spPr/>
        <p:txBody>
          <a:bodyPr>
            <a:normAutofit fontScale="85000" lnSpcReduction="20000"/>
          </a:bodyPr>
          <a:lstStyle/>
          <a:p>
            <a:pPr lvl="0"/>
            <a:r>
              <a:rPr lang="tr-TR" sz="3000" dirty="0">
                <a:solidFill>
                  <a:prstClr val="black"/>
                </a:solidFill>
              </a:rPr>
              <a:t>Vergi mevzuatı ile muhasebe uygulamalarında</a:t>
            </a:r>
          </a:p>
          <a:p>
            <a:pPr lvl="0">
              <a:buNone/>
            </a:pPr>
            <a:r>
              <a:rPr lang="tr-TR" sz="3000" dirty="0">
                <a:solidFill>
                  <a:prstClr val="black"/>
                </a:solidFill>
              </a:rPr>
              <a:t>    şeffaflığın uygulanması açısından farklar vardır.</a:t>
            </a:r>
          </a:p>
          <a:p>
            <a:pPr lvl="0">
              <a:buNone/>
            </a:pPr>
            <a:endParaRPr lang="tr-TR" sz="3000" dirty="0">
              <a:solidFill>
                <a:prstClr val="black"/>
              </a:solidFill>
            </a:endParaRPr>
          </a:p>
          <a:p>
            <a:pPr lvl="0"/>
            <a:r>
              <a:rPr lang="tr-TR" sz="3000" dirty="0">
                <a:solidFill>
                  <a:prstClr val="black"/>
                </a:solidFill>
              </a:rPr>
              <a:t>Vergi mevzuatı, vergi ile ilişkili düzenlemelerde şeffaflığı talep etmekte bu konuda Maliye Bakanlığı’na gerekli bilgilerin verilmesini düzenlemektedir. Maliye Bakanlığının ihtiyacı olan bilgiler talep edilmektedir.</a:t>
            </a:r>
          </a:p>
          <a:p>
            <a:pPr marL="0" lvl="0" indent="0">
              <a:buNone/>
            </a:pPr>
            <a:endParaRPr lang="tr-TR" sz="3000" dirty="0">
              <a:solidFill>
                <a:prstClr val="black"/>
              </a:solidFill>
            </a:endParaRPr>
          </a:p>
          <a:p>
            <a:pPr lvl="0"/>
            <a:r>
              <a:rPr lang="tr-TR" sz="3000" dirty="0">
                <a:solidFill>
                  <a:prstClr val="black"/>
                </a:solidFill>
              </a:rPr>
              <a:t>Muhasebe uygulamalarında, işletmeyle ilgili bütün paydaşların ihtiyaçlarının gereği olan finansal ve finansal olmayan bilgilerin açıklanması, kamuyla paylaşılması istenmektedir.</a:t>
            </a:r>
          </a:p>
          <a:p>
            <a:pPr lvl="0">
              <a:buNone/>
            </a:pPr>
            <a:endParaRPr lang="tr-TR" sz="3000" dirty="0">
              <a:solidFill>
                <a:prstClr val="black"/>
              </a:solidFill>
            </a:endParaRPr>
          </a:p>
          <a:p>
            <a:pPr lvl="0">
              <a:buNone/>
            </a:pPr>
            <a:endParaRPr lang="tr-TR" sz="3000" dirty="0">
              <a:solidFill>
                <a:prstClr val="black"/>
              </a:solidFill>
            </a:endParaRPr>
          </a:p>
        </p:txBody>
      </p:sp>
      <p:sp>
        <p:nvSpPr>
          <p:cNvPr id="4" name="Altbilgi Yer Tutucusu 3"/>
          <p:cNvSpPr>
            <a:spLocks noGrp="1"/>
          </p:cNvSpPr>
          <p:nvPr>
            <p:ph type="ftr" sz="quarter" idx="11"/>
          </p:nvPr>
        </p:nvSpPr>
        <p:spPr/>
        <p:txBody>
          <a:bodyPr/>
          <a:lstStyle/>
          <a:p>
            <a:r>
              <a:rPr lang="tr-TR"/>
              <a:t>Nalan Akdoğan</a:t>
            </a:r>
          </a:p>
        </p:txBody>
      </p:sp>
    </p:spTree>
    <p:extLst>
      <p:ext uri="{BB962C8B-B14F-4D97-AF65-F5344CB8AC3E}">
        <p14:creationId xmlns:p14="http://schemas.microsoft.com/office/powerpoint/2010/main" val="257685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xmlns="" name="Presentation1" id="{B94186EA-B0B2-4E41-A351-6242F0C72D9D}" vid="{E142F899-578D-4885-93C2-118BB84F8808}"/>
    </a:ext>
  </a:extLst>
</a:theme>
</file>

<file path=ppt/theme/theme11.xml><?xml version="1.0" encoding="utf-8"?>
<a:theme xmlns:a="http://schemas.openxmlformats.org/drawingml/2006/main" name="1_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xmlns="" name="Presentation1" id="{B94186EA-B0B2-4E41-A351-6242F0C72D9D}" vid="{E142F899-578D-4885-93C2-118BB84F8808}"/>
    </a:ext>
  </a:extLst>
</a:theme>
</file>

<file path=ppt/theme/theme1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2265</TotalTime>
  <Words>3060</Words>
  <Application>Microsoft Office PowerPoint</Application>
  <PresentationFormat>Ekran Gösterisi (4:3)</PresentationFormat>
  <Paragraphs>538</Paragraphs>
  <Slides>79</Slides>
  <Notes>3</Notes>
  <HiddenSlides>0</HiddenSlides>
  <MMClips>0</MMClips>
  <ScaleCrop>false</ScaleCrop>
  <HeadingPairs>
    <vt:vector size="4" baseType="variant">
      <vt:variant>
        <vt:lpstr>Tema</vt:lpstr>
      </vt:variant>
      <vt:variant>
        <vt:i4>11</vt:i4>
      </vt:variant>
      <vt:variant>
        <vt:lpstr>Slayt Başlıkları</vt:lpstr>
      </vt:variant>
      <vt:variant>
        <vt:i4>79</vt:i4>
      </vt:variant>
    </vt:vector>
  </HeadingPairs>
  <TitlesOfParts>
    <vt:vector size="90" baseType="lpstr">
      <vt:lpstr>Ofis Teması</vt:lpstr>
      <vt:lpstr>1_Ofis Teması</vt:lpstr>
      <vt:lpstr>6_Office Theme</vt:lpstr>
      <vt:lpstr>7_Office Theme</vt:lpstr>
      <vt:lpstr>8_Office Theme</vt:lpstr>
      <vt:lpstr>2_Ofis Teması</vt:lpstr>
      <vt:lpstr>3_Ofis Teması</vt:lpstr>
      <vt:lpstr>4_Ofis Teması</vt:lpstr>
      <vt:lpstr>5_Ofis Teması</vt:lpstr>
      <vt:lpstr>PwC</vt:lpstr>
      <vt:lpstr>1_PwC</vt:lpstr>
      <vt:lpstr>   XI. MUHASEBE MESLEK MENSUPLARININ İŞLETMELERİN FİNANSAL RAPORLARINA GÜVEN SAĞLAMA YAKLAŞIMINDAKİ EVRİLME   </vt:lpstr>
      <vt:lpstr>SUNUŞ PLANI</vt:lpstr>
      <vt:lpstr>ŞİRKET DEĞERİNİ ARTIRMA</vt:lpstr>
      <vt:lpstr>Kurumsal yönetim ilkelerine neden ihtiyaç var??</vt:lpstr>
      <vt:lpstr>ŞEFFAFLIK</vt:lpstr>
      <vt:lpstr>ŞEFFAFLIK</vt:lpstr>
      <vt:lpstr>ŞEFFAFLIK</vt:lpstr>
      <vt:lpstr>ŞEFFAFLIĞIN ÖNEMİ</vt:lpstr>
      <vt:lpstr>ŞEFFAFLIK ALGISI</vt:lpstr>
      <vt:lpstr>HESAP VERİLEBİLİRLİK </vt:lpstr>
      <vt:lpstr>HESAP VERİLEBİLİRLİK</vt:lpstr>
      <vt:lpstr>HESAP VERİLEBİLİRLİK</vt:lpstr>
      <vt:lpstr>SORUMLULUK İLKESİ</vt:lpstr>
      <vt:lpstr> Adillik (Eşitlik) ilkesi</vt:lpstr>
      <vt:lpstr>KURUMSAL SÜRDÜRÜLEBİLİRLİK</vt:lpstr>
      <vt:lpstr>Kurumsal Sürdürülebilirlik Nedir ?  </vt:lpstr>
      <vt:lpstr>Kurumsal Sürdürülebilirlik</vt:lpstr>
      <vt:lpstr>Kurumsal Sürdürülebilirlik</vt:lpstr>
      <vt:lpstr>KURUMSAL SÜRDÜRÜLEBİLİRLİK</vt:lpstr>
      <vt:lpstr>Kurumsal Sürdürülebilirlik</vt:lpstr>
      <vt:lpstr>Kurumsal sürdürülebilirlik</vt:lpstr>
      <vt:lpstr>  KURUMSAL SOSYAL SORUMLULUK  </vt:lpstr>
      <vt:lpstr>Yönetimin Sorumluluğu</vt:lpstr>
      <vt:lpstr>Yönetimin Sorumluluğu devam</vt:lpstr>
      <vt:lpstr> YÖNETİMİN ÇEVREYİ  KORUMA SORUMLULUĞU</vt:lpstr>
      <vt:lpstr>Yönetimin Sorumluluğu devam</vt:lpstr>
      <vt:lpstr>SÜRDÜRÜLEBİLİR KALKINMA</vt:lpstr>
      <vt:lpstr>ETKİN FİNANSAL RAPORLAMADA ORTAK MUHASEBE DİLİNE DUYULAN İHTİYAÇ</vt:lpstr>
      <vt:lpstr>ORTAK MUHASEBE DİLİ</vt:lpstr>
      <vt:lpstr>ORTAK MUHASEBE DİLİ</vt:lpstr>
      <vt:lpstr> ORTAK MUHASEBE DİLİNİN -IFRS-TFRS LERİN UYGULAMAYA GİRMESİNİN SAĞLADIĞI YARARLAR</vt:lpstr>
      <vt:lpstr>DÜZENLENEN RAPORLAR</vt:lpstr>
      <vt:lpstr>FİNANSAL RAPORLAR</vt:lpstr>
      <vt:lpstr>FİNANSAL RAPORLAR</vt:lpstr>
      <vt:lpstr>FİNANSAL TABLO KULLANICILARI</vt:lpstr>
      <vt:lpstr>  FİNANSAL RAPORLAMANIN AMACI BİLGİ KULLANICILARINA ALACAĞI KARARLARDA FAYDALI FİNANSAL BİLGİ SAĞLAMAKTIR  KULLANICININ KARARLARI</vt:lpstr>
      <vt:lpstr>FİNANSAL TABLO BİLGİLERİNİ KULLANANLARIN CEVAP ARADAĞI KONULAR</vt:lpstr>
      <vt:lpstr>HANGİ BİLGİLER GEREKLİ</vt:lpstr>
      <vt:lpstr>PowerPoint Sunusu</vt:lpstr>
      <vt:lpstr>FİNANSAL BİLGİLER DIŞINDA İHTİYAÇ DUYULAN BİLGİLERİN RAPORLANMASI </vt:lpstr>
      <vt:lpstr>Kurumsal Yönetim İlkelerine Uyum Raporu</vt:lpstr>
      <vt:lpstr>SÜRDÜRÜLEBİLİRLİK RAPORU</vt:lpstr>
      <vt:lpstr>Sürdürülebilirlik Raporu</vt:lpstr>
      <vt:lpstr>Sürdürülebilirlik Raporu</vt:lpstr>
      <vt:lpstr>Sürdürülebilirlik Raporu</vt:lpstr>
      <vt:lpstr>Sürdürülebilirlik Raporu</vt:lpstr>
      <vt:lpstr>Sürdürülebilirlik Raporu</vt:lpstr>
      <vt:lpstr>Raporlama Çerçeveleri</vt:lpstr>
      <vt:lpstr>ENTEGRE RAPORLAR</vt:lpstr>
      <vt:lpstr>ENTEGRE RAPORLAR</vt:lpstr>
      <vt:lpstr>PowerPoint Sunusu</vt:lpstr>
      <vt:lpstr>MESLEK MENSUBUNUN SORUMLULMUĞU</vt:lpstr>
      <vt:lpstr>YETERLİ EHLİYETE SAHİP MESLEK MENSUBU</vt:lpstr>
      <vt:lpstr>BİLGİYE DUYULAN GÜVEN</vt:lpstr>
      <vt:lpstr>BAĞIMSIZ DENETİMDEN GEÇMİŞ BİLGİ </vt:lpstr>
      <vt:lpstr>BAĞIMSIZ DENETİMDEN GEÇMİŞ BİLGİ </vt:lpstr>
      <vt:lpstr>RAPORLAR-DENETİM  TÜRÜ</vt:lpstr>
      <vt:lpstr>RAPORLAR-DENETİM  TÜRÜ</vt:lpstr>
      <vt:lpstr>PowerPoint Sunusu</vt:lpstr>
      <vt:lpstr>Tarihi Finansal Bilgilerin Denetimi ve İncelenmesi Dışındaki Güvence Sözleşmeleri 3400 GÜVENCE  DENETİM STANDARDI</vt:lpstr>
      <vt:lpstr>3400 GÜVENCE  DENETİM STANDARDI</vt:lpstr>
      <vt:lpstr>  Tarihi Finansal Bilgilerin Denetimi ve İncelenmesi Dışındaki Güvence Sözleşmeleri-ISAE 3410 </vt:lpstr>
      <vt:lpstr> SUNULAN BİLGİLERE GÜVEN  SAĞLAMA</vt:lpstr>
      <vt:lpstr>MESLEK MENSUBUNUN GELİŞİMİ</vt:lpstr>
      <vt:lpstr>MESLEK MENSUBUNUN GELİŞİMİ</vt:lpstr>
      <vt:lpstr>MESLEK MENSUBUNUN GELİŞİMİ</vt:lpstr>
      <vt:lpstr>MESLEK MENSUBUNUN GELİŞİMİ</vt:lpstr>
      <vt:lpstr>MESLEK MENSUBUNUN GELİŞİMİ</vt:lpstr>
      <vt:lpstr>MESLEK MENSUBUNUN ÇALIŞMA ALANI</vt:lpstr>
      <vt:lpstr>MESLEK MENSUBUNUN GELİŞİMİ</vt:lpstr>
      <vt:lpstr>MESLEK MENSUBUNUN GELİŞİMİ</vt:lpstr>
      <vt:lpstr>PowerPoint Sunusu</vt:lpstr>
      <vt:lpstr>PowerPoint Sunusu</vt:lpstr>
      <vt:lpstr>PowerPoint Sunusu</vt:lpstr>
      <vt:lpstr>PowerPoint Sunusu</vt:lpstr>
      <vt:lpstr>İnsan aklı ile yapay zeka birlikte hareket edecek</vt:lpstr>
      <vt:lpstr>  İnsan aklı ile yapay zeka birlikte hareket edecek</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 MUHASEBE MESLEK MENSUPLARININ İŞLETMELERİN FİNANSAL RAPORLARINA GÜVEN SAĞLAMA YAKLAŞIMINDAKİ EVRİLME</dc:title>
  <dc:creator>Nalan Akdoğan</dc:creator>
  <cp:lastModifiedBy>Nalan Akdoğan</cp:lastModifiedBy>
  <cp:revision>120</cp:revision>
  <dcterms:created xsi:type="dcterms:W3CDTF">2018-07-27T19:50:36Z</dcterms:created>
  <dcterms:modified xsi:type="dcterms:W3CDTF">2018-10-03T18:54:05Z</dcterms:modified>
</cp:coreProperties>
</file>