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4416CF-C87B-40D9-B32A-058272CBF450}"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tr-TR"/>
        </a:p>
      </dgm:t>
    </dgm:pt>
    <dgm:pt modelId="{F0FE8040-6CDE-4A6C-ADDE-0F185C68D8FB}">
      <dgm:prSet phldrT="[Text]"/>
      <dgm:spPr/>
      <dgm:t>
        <a:bodyPr/>
        <a:lstStyle/>
        <a:p>
          <a:r>
            <a:rPr lang="tr-TR" dirty="0" smtClean="0"/>
            <a:t>Geçmiş</a:t>
          </a:r>
          <a:endParaRPr lang="tr-TR" dirty="0"/>
        </a:p>
      </dgm:t>
    </dgm:pt>
    <dgm:pt modelId="{94D6C7A5-198B-448A-B190-7EA1A493F910}" type="parTrans" cxnId="{C93148A0-915D-4EA8-B135-0036B4FEA1EA}">
      <dgm:prSet/>
      <dgm:spPr/>
      <dgm:t>
        <a:bodyPr/>
        <a:lstStyle/>
        <a:p>
          <a:endParaRPr lang="tr-TR"/>
        </a:p>
      </dgm:t>
    </dgm:pt>
    <dgm:pt modelId="{7A1E7F9D-DA0B-46D0-BA33-2535E7B6CAD5}" type="sibTrans" cxnId="{C93148A0-915D-4EA8-B135-0036B4FEA1EA}">
      <dgm:prSet/>
      <dgm:spPr/>
      <dgm:t>
        <a:bodyPr/>
        <a:lstStyle/>
        <a:p>
          <a:endParaRPr lang="tr-TR"/>
        </a:p>
      </dgm:t>
    </dgm:pt>
    <dgm:pt modelId="{921158D5-EAE1-4410-968D-803137399583}">
      <dgm:prSet phldrT="[Text]"/>
      <dgm:spPr/>
      <dgm:t>
        <a:bodyPr/>
        <a:lstStyle/>
        <a:p>
          <a:r>
            <a:rPr lang="tr-TR" dirty="0" smtClean="0"/>
            <a:t>Finansal Veriler</a:t>
          </a:r>
          <a:endParaRPr lang="tr-TR" dirty="0"/>
        </a:p>
      </dgm:t>
    </dgm:pt>
    <dgm:pt modelId="{8FE1E34F-43EC-4DFC-BD98-F347B644B9F3}" type="parTrans" cxnId="{D43D08EA-C226-418B-B62C-14FCE78A3DA9}">
      <dgm:prSet/>
      <dgm:spPr/>
      <dgm:t>
        <a:bodyPr/>
        <a:lstStyle/>
        <a:p>
          <a:endParaRPr lang="tr-TR"/>
        </a:p>
      </dgm:t>
    </dgm:pt>
    <dgm:pt modelId="{92BD77B2-3B79-4E29-A7CE-2D83DA42494B}" type="sibTrans" cxnId="{D43D08EA-C226-418B-B62C-14FCE78A3DA9}">
      <dgm:prSet/>
      <dgm:spPr/>
      <dgm:t>
        <a:bodyPr/>
        <a:lstStyle/>
        <a:p>
          <a:endParaRPr lang="tr-TR"/>
        </a:p>
      </dgm:t>
    </dgm:pt>
    <dgm:pt modelId="{F387645E-3F77-43BC-99D5-BDC76A560477}">
      <dgm:prSet phldrT="[Text]"/>
      <dgm:spPr/>
      <dgm:t>
        <a:bodyPr/>
        <a:lstStyle/>
        <a:p>
          <a:r>
            <a:rPr lang="tr-TR" dirty="0" smtClean="0"/>
            <a:t>Yükümlülükler, değerler</a:t>
          </a:r>
          <a:endParaRPr lang="tr-TR" dirty="0"/>
        </a:p>
      </dgm:t>
    </dgm:pt>
    <dgm:pt modelId="{DE13B1DC-2068-46D5-9ED8-4947FF316218}" type="parTrans" cxnId="{0FF1C34D-C170-445C-A399-1A8D7531758C}">
      <dgm:prSet/>
      <dgm:spPr/>
      <dgm:t>
        <a:bodyPr/>
        <a:lstStyle/>
        <a:p>
          <a:endParaRPr lang="tr-TR"/>
        </a:p>
      </dgm:t>
    </dgm:pt>
    <dgm:pt modelId="{5EC668E0-667B-481F-A49A-E6A0C16D6446}" type="sibTrans" cxnId="{0FF1C34D-C170-445C-A399-1A8D7531758C}">
      <dgm:prSet/>
      <dgm:spPr/>
      <dgm:t>
        <a:bodyPr/>
        <a:lstStyle/>
        <a:p>
          <a:endParaRPr lang="tr-TR"/>
        </a:p>
      </dgm:t>
    </dgm:pt>
    <dgm:pt modelId="{D90E606A-3C7A-44C2-9A16-D92BA0EFA51E}">
      <dgm:prSet phldrT="[Text]"/>
      <dgm:spPr/>
      <dgm:t>
        <a:bodyPr/>
        <a:lstStyle/>
        <a:p>
          <a:r>
            <a:rPr lang="tr-TR" dirty="0" smtClean="0"/>
            <a:t>Şimdi</a:t>
          </a:r>
          <a:endParaRPr lang="tr-TR" dirty="0"/>
        </a:p>
      </dgm:t>
    </dgm:pt>
    <dgm:pt modelId="{0EE0976B-F921-47DA-8E75-2518BCAFBF2D}" type="parTrans" cxnId="{B0B5F7DC-7976-4E00-8071-96C541A3BCCB}">
      <dgm:prSet/>
      <dgm:spPr/>
      <dgm:t>
        <a:bodyPr/>
        <a:lstStyle/>
        <a:p>
          <a:endParaRPr lang="tr-TR"/>
        </a:p>
      </dgm:t>
    </dgm:pt>
    <dgm:pt modelId="{A3B08301-95A8-48FE-9C91-0D86998DF69F}" type="sibTrans" cxnId="{B0B5F7DC-7976-4E00-8071-96C541A3BCCB}">
      <dgm:prSet/>
      <dgm:spPr/>
      <dgm:t>
        <a:bodyPr/>
        <a:lstStyle/>
        <a:p>
          <a:endParaRPr lang="tr-TR"/>
        </a:p>
      </dgm:t>
    </dgm:pt>
    <dgm:pt modelId="{16C6C165-FF86-4042-A5BE-4629DC51EF3F}">
      <dgm:prSet phldrT="[Text]"/>
      <dgm:spPr/>
      <dgm:t>
        <a:bodyPr/>
        <a:lstStyle/>
        <a:p>
          <a:r>
            <a:rPr lang="tr-TR" dirty="0" smtClean="0"/>
            <a:t>Finansal durum</a:t>
          </a:r>
          <a:endParaRPr lang="tr-TR" dirty="0"/>
        </a:p>
      </dgm:t>
    </dgm:pt>
    <dgm:pt modelId="{1F76BFFC-CA6F-43DA-888D-9800BC17EFD3}" type="parTrans" cxnId="{33634582-6E86-4897-AC9D-D45E5574F1C1}">
      <dgm:prSet/>
      <dgm:spPr/>
      <dgm:t>
        <a:bodyPr/>
        <a:lstStyle/>
        <a:p>
          <a:endParaRPr lang="tr-TR"/>
        </a:p>
      </dgm:t>
    </dgm:pt>
    <dgm:pt modelId="{35B1710C-D0E9-4997-B3F6-E8A4587FD946}" type="sibTrans" cxnId="{33634582-6E86-4897-AC9D-D45E5574F1C1}">
      <dgm:prSet/>
      <dgm:spPr/>
      <dgm:t>
        <a:bodyPr/>
        <a:lstStyle/>
        <a:p>
          <a:endParaRPr lang="tr-TR"/>
        </a:p>
      </dgm:t>
    </dgm:pt>
    <dgm:pt modelId="{3611F4CF-1620-4DB4-9922-27C7ACB49933}">
      <dgm:prSet phldrT="[Text]"/>
      <dgm:spPr/>
      <dgm:t>
        <a:bodyPr/>
        <a:lstStyle/>
        <a:p>
          <a:r>
            <a:rPr lang="tr-TR" dirty="0" smtClean="0"/>
            <a:t>SWOT</a:t>
          </a:r>
          <a:endParaRPr lang="tr-TR" dirty="0"/>
        </a:p>
      </dgm:t>
    </dgm:pt>
    <dgm:pt modelId="{3B17584B-9A86-4307-976F-20A263B2E1C6}" type="parTrans" cxnId="{B5C2F24D-1C77-4191-A1A1-823D02F98624}">
      <dgm:prSet/>
      <dgm:spPr/>
      <dgm:t>
        <a:bodyPr/>
        <a:lstStyle/>
        <a:p>
          <a:endParaRPr lang="tr-TR"/>
        </a:p>
      </dgm:t>
    </dgm:pt>
    <dgm:pt modelId="{A17C6862-AA4E-4546-AA31-206BE7B5DDE3}" type="sibTrans" cxnId="{B5C2F24D-1C77-4191-A1A1-823D02F98624}">
      <dgm:prSet/>
      <dgm:spPr/>
      <dgm:t>
        <a:bodyPr/>
        <a:lstStyle/>
        <a:p>
          <a:endParaRPr lang="tr-TR"/>
        </a:p>
      </dgm:t>
    </dgm:pt>
    <dgm:pt modelId="{E289FADC-3724-406A-A2E2-17ACA8405FB2}">
      <dgm:prSet phldrT="[Text]"/>
      <dgm:spPr/>
      <dgm:t>
        <a:bodyPr/>
        <a:lstStyle/>
        <a:p>
          <a:r>
            <a:rPr lang="tr-TR" dirty="0" smtClean="0"/>
            <a:t>Gelecek</a:t>
          </a:r>
          <a:endParaRPr lang="tr-TR" dirty="0"/>
        </a:p>
      </dgm:t>
    </dgm:pt>
    <dgm:pt modelId="{C73AFCB7-FD46-4EB1-97E1-67FD4B0057F2}" type="parTrans" cxnId="{3C216437-8581-4CA2-B067-9D9BFF486544}">
      <dgm:prSet/>
      <dgm:spPr/>
      <dgm:t>
        <a:bodyPr/>
        <a:lstStyle/>
        <a:p>
          <a:endParaRPr lang="tr-TR"/>
        </a:p>
      </dgm:t>
    </dgm:pt>
    <dgm:pt modelId="{A756A50B-49D6-4AE2-A468-6ECC5CDBE7E3}" type="sibTrans" cxnId="{3C216437-8581-4CA2-B067-9D9BFF486544}">
      <dgm:prSet/>
      <dgm:spPr/>
      <dgm:t>
        <a:bodyPr/>
        <a:lstStyle/>
        <a:p>
          <a:endParaRPr lang="tr-TR"/>
        </a:p>
      </dgm:t>
    </dgm:pt>
    <dgm:pt modelId="{5EA7C3FA-76B0-47F4-9928-3B974C64F131}">
      <dgm:prSet phldrT="[Text]"/>
      <dgm:spPr/>
      <dgm:t>
        <a:bodyPr/>
        <a:lstStyle/>
        <a:p>
          <a:r>
            <a:rPr lang="tr-TR" dirty="0" smtClean="0"/>
            <a:t>Performans</a:t>
          </a:r>
          <a:endParaRPr lang="tr-TR" dirty="0"/>
        </a:p>
      </dgm:t>
    </dgm:pt>
    <dgm:pt modelId="{9A0AEDB2-23D9-4005-8395-FD7155CFC6BE}" type="parTrans" cxnId="{710A45BD-CD97-4F32-ACF6-D3910A81E65A}">
      <dgm:prSet/>
      <dgm:spPr/>
      <dgm:t>
        <a:bodyPr/>
        <a:lstStyle/>
        <a:p>
          <a:endParaRPr lang="tr-TR"/>
        </a:p>
      </dgm:t>
    </dgm:pt>
    <dgm:pt modelId="{69360A97-8D86-455D-A155-B78CD33E43B6}" type="sibTrans" cxnId="{710A45BD-CD97-4F32-ACF6-D3910A81E65A}">
      <dgm:prSet/>
      <dgm:spPr/>
      <dgm:t>
        <a:bodyPr/>
        <a:lstStyle/>
        <a:p>
          <a:endParaRPr lang="tr-TR"/>
        </a:p>
      </dgm:t>
    </dgm:pt>
    <dgm:pt modelId="{B6D0AC74-90C4-4D0D-B58C-37A4C75EB76F}">
      <dgm:prSet phldrT="[Text]"/>
      <dgm:spPr/>
      <dgm:t>
        <a:bodyPr/>
        <a:lstStyle/>
        <a:p>
          <a:r>
            <a:rPr lang="tr-TR" dirty="0" smtClean="0"/>
            <a:t>Sürdürülebilirlik</a:t>
          </a:r>
          <a:endParaRPr lang="tr-TR" dirty="0"/>
        </a:p>
      </dgm:t>
    </dgm:pt>
    <dgm:pt modelId="{EF3EDE2C-707A-43B6-914B-7C7AB7F94D8E}" type="parTrans" cxnId="{A1C3F05F-BE3B-4782-8E18-859F7E1230ED}">
      <dgm:prSet/>
      <dgm:spPr/>
      <dgm:t>
        <a:bodyPr/>
        <a:lstStyle/>
        <a:p>
          <a:endParaRPr lang="tr-TR"/>
        </a:p>
      </dgm:t>
    </dgm:pt>
    <dgm:pt modelId="{E8A71A67-0462-49EB-9EF2-905F8693B42B}" type="sibTrans" cxnId="{A1C3F05F-BE3B-4782-8E18-859F7E1230ED}">
      <dgm:prSet/>
      <dgm:spPr/>
      <dgm:t>
        <a:bodyPr/>
        <a:lstStyle/>
        <a:p>
          <a:endParaRPr lang="tr-TR"/>
        </a:p>
      </dgm:t>
    </dgm:pt>
    <dgm:pt modelId="{F0BB708E-DD3E-4C4D-8684-8381C5091E78}">
      <dgm:prSet phldrT="[Text]"/>
      <dgm:spPr/>
      <dgm:t>
        <a:bodyPr/>
        <a:lstStyle/>
        <a:p>
          <a:r>
            <a:rPr lang="tr-TR" dirty="0" smtClean="0"/>
            <a:t>Büyüme ve karlılık</a:t>
          </a:r>
          <a:endParaRPr lang="tr-TR" dirty="0"/>
        </a:p>
      </dgm:t>
    </dgm:pt>
    <dgm:pt modelId="{D2B22BFD-B2FF-431B-B9F6-52CB06F5CF86}" type="parTrans" cxnId="{D90DA330-D787-4E75-B017-26F31936FC92}">
      <dgm:prSet/>
      <dgm:spPr/>
      <dgm:t>
        <a:bodyPr/>
        <a:lstStyle/>
        <a:p>
          <a:endParaRPr lang="tr-TR"/>
        </a:p>
      </dgm:t>
    </dgm:pt>
    <dgm:pt modelId="{52CBF3A0-8256-4741-A567-B88E2980AE11}" type="sibTrans" cxnId="{D90DA330-D787-4E75-B017-26F31936FC92}">
      <dgm:prSet/>
      <dgm:spPr/>
      <dgm:t>
        <a:bodyPr/>
        <a:lstStyle/>
        <a:p>
          <a:endParaRPr lang="tr-TR"/>
        </a:p>
      </dgm:t>
    </dgm:pt>
    <dgm:pt modelId="{3192C022-09AF-4CE0-8083-F86C09F6F650}">
      <dgm:prSet phldrT="[Text]"/>
      <dgm:spPr/>
      <dgm:t>
        <a:bodyPr/>
        <a:lstStyle/>
        <a:p>
          <a:r>
            <a:rPr lang="tr-TR" dirty="0" smtClean="0"/>
            <a:t>Tahmin ve Stratejik Planlama</a:t>
          </a:r>
          <a:endParaRPr lang="tr-TR" dirty="0"/>
        </a:p>
      </dgm:t>
    </dgm:pt>
    <dgm:pt modelId="{3F570430-7E4D-4B14-9776-0A5ED4063D3B}" type="parTrans" cxnId="{81107BA1-6986-43D2-ACC7-6520856DFCCE}">
      <dgm:prSet/>
      <dgm:spPr/>
      <dgm:t>
        <a:bodyPr/>
        <a:lstStyle/>
        <a:p>
          <a:endParaRPr lang="tr-TR"/>
        </a:p>
      </dgm:t>
    </dgm:pt>
    <dgm:pt modelId="{55DB45FB-052A-4A06-B788-B0473618DC74}" type="sibTrans" cxnId="{81107BA1-6986-43D2-ACC7-6520856DFCCE}">
      <dgm:prSet/>
      <dgm:spPr/>
      <dgm:t>
        <a:bodyPr/>
        <a:lstStyle/>
        <a:p>
          <a:endParaRPr lang="tr-TR"/>
        </a:p>
      </dgm:t>
    </dgm:pt>
    <dgm:pt modelId="{3BBC4A91-426A-42C8-8422-25A647532262}" type="pres">
      <dgm:prSet presAssocID="{4F4416CF-C87B-40D9-B32A-058272CBF450}" presName="Name0" presStyleCnt="0">
        <dgm:presLayoutVars>
          <dgm:dir/>
          <dgm:animLvl val="lvl"/>
          <dgm:resizeHandles/>
        </dgm:presLayoutVars>
      </dgm:prSet>
      <dgm:spPr/>
      <dgm:t>
        <a:bodyPr/>
        <a:lstStyle/>
        <a:p>
          <a:endParaRPr lang="tr-TR"/>
        </a:p>
      </dgm:t>
    </dgm:pt>
    <dgm:pt modelId="{54978C7F-28FB-4191-B53D-168762E56D42}" type="pres">
      <dgm:prSet presAssocID="{F0FE8040-6CDE-4A6C-ADDE-0F185C68D8FB}" presName="linNode" presStyleCnt="0"/>
      <dgm:spPr/>
    </dgm:pt>
    <dgm:pt modelId="{F58E9BCD-D858-4493-BDC7-4FC07AB687BC}" type="pres">
      <dgm:prSet presAssocID="{F0FE8040-6CDE-4A6C-ADDE-0F185C68D8FB}" presName="parentShp" presStyleLbl="node1" presStyleIdx="0" presStyleCnt="3">
        <dgm:presLayoutVars>
          <dgm:bulletEnabled val="1"/>
        </dgm:presLayoutVars>
      </dgm:prSet>
      <dgm:spPr/>
      <dgm:t>
        <a:bodyPr/>
        <a:lstStyle/>
        <a:p>
          <a:endParaRPr lang="tr-TR"/>
        </a:p>
      </dgm:t>
    </dgm:pt>
    <dgm:pt modelId="{49D3AAA3-BA0B-4384-A82B-385D0CFD5CC6}" type="pres">
      <dgm:prSet presAssocID="{F0FE8040-6CDE-4A6C-ADDE-0F185C68D8FB}" presName="childShp" presStyleLbl="bgAccFollowNode1" presStyleIdx="0" presStyleCnt="3">
        <dgm:presLayoutVars>
          <dgm:bulletEnabled val="1"/>
        </dgm:presLayoutVars>
      </dgm:prSet>
      <dgm:spPr/>
      <dgm:t>
        <a:bodyPr/>
        <a:lstStyle/>
        <a:p>
          <a:endParaRPr lang="tr-TR"/>
        </a:p>
      </dgm:t>
    </dgm:pt>
    <dgm:pt modelId="{C601C26D-1EC8-4F73-9C9C-83BEEC021030}" type="pres">
      <dgm:prSet presAssocID="{7A1E7F9D-DA0B-46D0-BA33-2535E7B6CAD5}" presName="spacing" presStyleCnt="0"/>
      <dgm:spPr/>
    </dgm:pt>
    <dgm:pt modelId="{BFB8E812-61AD-4BF8-870D-2D17B05D3D33}" type="pres">
      <dgm:prSet presAssocID="{D90E606A-3C7A-44C2-9A16-D92BA0EFA51E}" presName="linNode" presStyleCnt="0"/>
      <dgm:spPr/>
    </dgm:pt>
    <dgm:pt modelId="{43E56D9F-A690-43B9-BB6B-C72194F73F3E}" type="pres">
      <dgm:prSet presAssocID="{D90E606A-3C7A-44C2-9A16-D92BA0EFA51E}" presName="parentShp" presStyleLbl="node1" presStyleIdx="1" presStyleCnt="3">
        <dgm:presLayoutVars>
          <dgm:bulletEnabled val="1"/>
        </dgm:presLayoutVars>
      </dgm:prSet>
      <dgm:spPr/>
      <dgm:t>
        <a:bodyPr/>
        <a:lstStyle/>
        <a:p>
          <a:endParaRPr lang="tr-TR"/>
        </a:p>
      </dgm:t>
    </dgm:pt>
    <dgm:pt modelId="{A08F4470-6A0E-460B-9BC7-9DF778F754AC}" type="pres">
      <dgm:prSet presAssocID="{D90E606A-3C7A-44C2-9A16-D92BA0EFA51E}" presName="childShp" presStyleLbl="bgAccFollowNode1" presStyleIdx="1" presStyleCnt="3">
        <dgm:presLayoutVars>
          <dgm:bulletEnabled val="1"/>
        </dgm:presLayoutVars>
      </dgm:prSet>
      <dgm:spPr/>
      <dgm:t>
        <a:bodyPr/>
        <a:lstStyle/>
        <a:p>
          <a:endParaRPr lang="tr-TR"/>
        </a:p>
      </dgm:t>
    </dgm:pt>
    <dgm:pt modelId="{02BB7207-32E0-4A04-99D9-9527A293FA48}" type="pres">
      <dgm:prSet presAssocID="{A3B08301-95A8-48FE-9C91-0D86998DF69F}" presName="spacing" presStyleCnt="0"/>
      <dgm:spPr/>
    </dgm:pt>
    <dgm:pt modelId="{78BD671A-C503-4893-9A51-224488B49D71}" type="pres">
      <dgm:prSet presAssocID="{E289FADC-3724-406A-A2E2-17ACA8405FB2}" presName="linNode" presStyleCnt="0"/>
      <dgm:spPr/>
    </dgm:pt>
    <dgm:pt modelId="{CD2613BE-1469-4713-84A6-334E28E81DA7}" type="pres">
      <dgm:prSet presAssocID="{E289FADC-3724-406A-A2E2-17ACA8405FB2}" presName="parentShp" presStyleLbl="node1" presStyleIdx="2" presStyleCnt="3">
        <dgm:presLayoutVars>
          <dgm:bulletEnabled val="1"/>
        </dgm:presLayoutVars>
      </dgm:prSet>
      <dgm:spPr/>
      <dgm:t>
        <a:bodyPr/>
        <a:lstStyle/>
        <a:p>
          <a:endParaRPr lang="tr-TR"/>
        </a:p>
      </dgm:t>
    </dgm:pt>
    <dgm:pt modelId="{085781CB-2918-46C4-8962-AFEDA35F47A5}" type="pres">
      <dgm:prSet presAssocID="{E289FADC-3724-406A-A2E2-17ACA8405FB2}" presName="childShp" presStyleLbl="bgAccFollowNode1" presStyleIdx="2" presStyleCnt="3">
        <dgm:presLayoutVars>
          <dgm:bulletEnabled val="1"/>
        </dgm:presLayoutVars>
      </dgm:prSet>
      <dgm:spPr/>
      <dgm:t>
        <a:bodyPr/>
        <a:lstStyle/>
        <a:p>
          <a:endParaRPr lang="tr-TR"/>
        </a:p>
      </dgm:t>
    </dgm:pt>
  </dgm:ptLst>
  <dgm:cxnLst>
    <dgm:cxn modelId="{710A45BD-CD97-4F32-ACF6-D3910A81E65A}" srcId="{F0FE8040-6CDE-4A6C-ADDE-0F185C68D8FB}" destId="{5EA7C3FA-76B0-47F4-9928-3B974C64F131}" srcOrd="1" destOrd="0" parTransId="{9A0AEDB2-23D9-4005-8395-FD7155CFC6BE}" sibTransId="{69360A97-8D86-455D-A155-B78CD33E43B6}"/>
    <dgm:cxn modelId="{8D296182-3ED7-4F9B-A66D-F8E4827FBDB0}" type="presOf" srcId="{3192C022-09AF-4CE0-8083-F86C09F6F650}" destId="{085781CB-2918-46C4-8962-AFEDA35F47A5}" srcOrd="0" destOrd="2" presId="urn:microsoft.com/office/officeart/2005/8/layout/vList6"/>
    <dgm:cxn modelId="{BF12493B-5DD0-4C3B-8484-4083E635B15C}" type="presOf" srcId="{5EA7C3FA-76B0-47F4-9928-3B974C64F131}" destId="{49D3AAA3-BA0B-4384-A82B-385D0CFD5CC6}" srcOrd="0" destOrd="1" presId="urn:microsoft.com/office/officeart/2005/8/layout/vList6"/>
    <dgm:cxn modelId="{A1C3F05F-BE3B-4782-8E18-859F7E1230ED}" srcId="{E289FADC-3724-406A-A2E2-17ACA8405FB2}" destId="{B6D0AC74-90C4-4D0D-B58C-37A4C75EB76F}" srcOrd="0" destOrd="0" parTransId="{EF3EDE2C-707A-43B6-914B-7C7AB7F94D8E}" sibTransId="{E8A71A67-0462-49EB-9EF2-905F8693B42B}"/>
    <dgm:cxn modelId="{EF665F72-EF31-457C-9EB7-B82762FAD0CE}" type="presOf" srcId="{16C6C165-FF86-4042-A5BE-4629DC51EF3F}" destId="{A08F4470-6A0E-460B-9BC7-9DF778F754AC}" srcOrd="0" destOrd="0" presId="urn:microsoft.com/office/officeart/2005/8/layout/vList6"/>
    <dgm:cxn modelId="{D43D08EA-C226-418B-B62C-14FCE78A3DA9}" srcId="{F0FE8040-6CDE-4A6C-ADDE-0F185C68D8FB}" destId="{921158D5-EAE1-4410-968D-803137399583}" srcOrd="0" destOrd="0" parTransId="{8FE1E34F-43EC-4DFC-BD98-F347B644B9F3}" sibTransId="{92BD77B2-3B79-4E29-A7CE-2D83DA42494B}"/>
    <dgm:cxn modelId="{0FF1C34D-C170-445C-A399-1A8D7531758C}" srcId="{F0FE8040-6CDE-4A6C-ADDE-0F185C68D8FB}" destId="{F387645E-3F77-43BC-99D5-BDC76A560477}" srcOrd="2" destOrd="0" parTransId="{DE13B1DC-2068-46D5-9ED8-4947FF316218}" sibTransId="{5EC668E0-667B-481F-A49A-E6A0C16D6446}"/>
    <dgm:cxn modelId="{D90DA330-D787-4E75-B017-26F31936FC92}" srcId="{E289FADC-3724-406A-A2E2-17ACA8405FB2}" destId="{F0BB708E-DD3E-4C4D-8684-8381C5091E78}" srcOrd="1" destOrd="0" parTransId="{D2B22BFD-B2FF-431B-B9F6-52CB06F5CF86}" sibTransId="{52CBF3A0-8256-4741-A567-B88E2980AE11}"/>
    <dgm:cxn modelId="{555F78D5-D4AA-47D6-91BD-86B682A2B504}" type="presOf" srcId="{E289FADC-3724-406A-A2E2-17ACA8405FB2}" destId="{CD2613BE-1469-4713-84A6-334E28E81DA7}" srcOrd="0" destOrd="0" presId="urn:microsoft.com/office/officeart/2005/8/layout/vList6"/>
    <dgm:cxn modelId="{F9CA9E37-384B-4BA2-812A-829C0618DF1E}" type="presOf" srcId="{F0BB708E-DD3E-4C4D-8684-8381C5091E78}" destId="{085781CB-2918-46C4-8962-AFEDA35F47A5}" srcOrd="0" destOrd="1" presId="urn:microsoft.com/office/officeart/2005/8/layout/vList6"/>
    <dgm:cxn modelId="{A88A613B-87CA-43D9-8431-37EC79144F5D}" type="presOf" srcId="{F387645E-3F77-43BC-99D5-BDC76A560477}" destId="{49D3AAA3-BA0B-4384-A82B-385D0CFD5CC6}" srcOrd="0" destOrd="2" presId="urn:microsoft.com/office/officeart/2005/8/layout/vList6"/>
    <dgm:cxn modelId="{BEA0C255-D71F-4334-9D96-452B1DEA702A}" type="presOf" srcId="{F0FE8040-6CDE-4A6C-ADDE-0F185C68D8FB}" destId="{F58E9BCD-D858-4493-BDC7-4FC07AB687BC}" srcOrd="0" destOrd="0" presId="urn:microsoft.com/office/officeart/2005/8/layout/vList6"/>
    <dgm:cxn modelId="{81107BA1-6986-43D2-ACC7-6520856DFCCE}" srcId="{E289FADC-3724-406A-A2E2-17ACA8405FB2}" destId="{3192C022-09AF-4CE0-8083-F86C09F6F650}" srcOrd="2" destOrd="0" parTransId="{3F570430-7E4D-4B14-9776-0A5ED4063D3B}" sibTransId="{55DB45FB-052A-4A06-B788-B0473618DC74}"/>
    <dgm:cxn modelId="{33634582-6E86-4897-AC9D-D45E5574F1C1}" srcId="{D90E606A-3C7A-44C2-9A16-D92BA0EFA51E}" destId="{16C6C165-FF86-4042-A5BE-4629DC51EF3F}" srcOrd="0" destOrd="0" parTransId="{1F76BFFC-CA6F-43DA-888D-9800BC17EFD3}" sibTransId="{35B1710C-D0E9-4997-B3F6-E8A4587FD946}"/>
    <dgm:cxn modelId="{7BE0C826-0190-4460-94B2-B1C806CAA413}" type="presOf" srcId="{4F4416CF-C87B-40D9-B32A-058272CBF450}" destId="{3BBC4A91-426A-42C8-8422-25A647532262}" srcOrd="0" destOrd="0" presId="urn:microsoft.com/office/officeart/2005/8/layout/vList6"/>
    <dgm:cxn modelId="{C93148A0-915D-4EA8-B135-0036B4FEA1EA}" srcId="{4F4416CF-C87B-40D9-B32A-058272CBF450}" destId="{F0FE8040-6CDE-4A6C-ADDE-0F185C68D8FB}" srcOrd="0" destOrd="0" parTransId="{94D6C7A5-198B-448A-B190-7EA1A493F910}" sibTransId="{7A1E7F9D-DA0B-46D0-BA33-2535E7B6CAD5}"/>
    <dgm:cxn modelId="{3C216437-8581-4CA2-B067-9D9BFF486544}" srcId="{4F4416CF-C87B-40D9-B32A-058272CBF450}" destId="{E289FADC-3724-406A-A2E2-17ACA8405FB2}" srcOrd="2" destOrd="0" parTransId="{C73AFCB7-FD46-4EB1-97E1-67FD4B0057F2}" sibTransId="{A756A50B-49D6-4AE2-A468-6ECC5CDBE7E3}"/>
    <dgm:cxn modelId="{B0B5F7DC-7976-4E00-8071-96C541A3BCCB}" srcId="{4F4416CF-C87B-40D9-B32A-058272CBF450}" destId="{D90E606A-3C7A-44C2-9A16-D92BA0EFA51E}" srcOrd="1" destOrd="0" parTransId="{0EE0976B-F921-47DA-8E75-2518BCAFBF2D}" sibTransId="{A3B08301-95A8-48FE-9C91-0D86998DF69F}"/>
    <dgm:cxn modelId="{07441EDD-66B1-4D53-BB59-F6153B1EB375}" type="presOf" srcId="{D90E606A-3C7A-44C2-9A16-D92BA0EFA51E}" destId="{43E56D9F-A690-43B9-BB6B-C72194F73F3E}" srcOrd="0" destOrd="0" presId="urn:microsoft.com/office/officeart/2005/8/layout/vList6"/>
    <dgm:cxn modelId="{294F1A0C-760B-4E1D-AFDF-C7EA0D6190D8}" type="presOf" srcId="{921158D5-EAE1-4410-968D-803137399583}" destId="{49D3AAA3-BA0B-4384-A82B-385D0CFD5CC6}" srcOrd="0" destOrd="0" presId="urn:microsoft.com/office/officeart/2005/8/layout/vList6"/>
    <dgm:cxn modelId="{50880F20-ADF6-42E5-9AAB-2B6F8B964F0E}" type="presOf" srcId="{B6D0AC74-90C4-4D0D-B58C-37A4C75EB76F}" destId="{085781CB-2918-46C4-8962-AFEDA35F47A5}" srcOrd="0" destOrd="0" presId="urn:microsoft.com/office/officeart/2005/8/layout/vList6"/>
    <dgm:cxn modelId="{5AA56426-561B-4C91-BD09-548B7DC6532F}" type="presOf" srcId="{3611F4CF-1620-4DB4-9922-27C7ACB49933}" destId="{A08F4470-6A0E-460B-9BC7-9DF778F754AC}" srcOrd="0" destOrd="1" presId="urn:microsoft.com/office/officeart/2005/8/layout/vList6"/>
    <dgm:cxn modelId="{B5C2F24D-1C77-4191-A1A1-823D02F98624}" srcId="{D90E606A-3C7A-44C2-9A16-D92BA0EFA51E}" destId="{3611F4CF-1620-4DB4-9922-27C7ACB49933}" srcOrd="1" destOrd="0" parTransId="{3B17584B-9A86-4307-976F-20A263B2E1C6}" sibTransId="{A17C6862-AA4E-4546-AA31-206BE7B5DDE3}"/>
    <dgm:cxn modelId="{CC4BB3A6-BDF3-4A56-95E9-B91F41C423A5}" type="presParOf" srcId="{3BBC4A91-426A-42C8-8422-25A647532262}" destId="{54978C7F-28FB-4191-B53D-168762E56D42}" srcOrd="0" destOrd="0" presId="urn:microsoft.com/office/officeart/2005/8/layout/vList6"/>
    <dgm:cxn modelId="{859F6E1A-5181-46BA-A74E-01620BD147FE}" type="presParOf" srcId="{54978C7F-28FB-4191-B53D-168762E56D42}" destId="{F58E9BCD-D858-4493-BDC7-4FC07AB687BC}" srcOrd="0" destOrd="0" presId="urn:microsoft.com/office/officeart/2005/8/layout/vList6"/>
    <dgm:cxn modelId="{BF9E4957-A287-4E87-AEC9-01319B888DC7}" type="presParOf" srcId="{54978C7F-28FB-4191-B53D-168762E56D42}" destId="{49D3AAA3-BA0B-4384-A82B-385D0CFD5CC6}" srcOrd="1" destOrd="0" presId="urn:microsoft.com/office/officeart/2005/8/layout/vList6"/>
    <dgm:cxn modelId="{31420A94-24A1-4E50-A4D0-4186A7FE4135}" type="presParOf" srcId="{3BBC4A91-426A-42C8-8422-25A647532262}" destId="{C601C26D-1EC8-4F73-9C9C-83BEEC021030}" srcOrd="1" destOrd="0" presId="urn:microsoft.com/office/officeart/2005/8/layout/vList6"/>
    <dgm:cxn modelId="{97217B8A-A45B-45F5-B347-15162ABD7CE0}" type="presParOf" srcId="{3BBC4A91-426A-42C8-8422-25A647532262}" destId="{BFB8E812-61AD-4BF8-870D-2D17B05D3D33}" srcOrd="2" destOrd="0" presId="urn:microsoft.com/office/officeart/2005/8/layout/vList6"/>
    <dgm:cxn modelId="{AAD8E227-469A-4DF4-9A6C-4E137E7C8E5E}" type="presParOf" srcId="{BFB8E812-61AD-4BF8-870D-2D17B05D3D33}" destId="{43E56D9F-A690-43B9-BB6B-C72194F73F3E}" srcOrd="0" destOrd="0" presId="urn:microsoft.com/office/officeart/2005/8/layout/vList6"/>
    <dgm:cxn modelId="{2132B7DD-9334-460E-A7BF-ED23E11059AE}" type="presParOf" srcId="{BFB8E812-61AD-4BF8-870D-2D17B05D3D33}" destId="{A08F4470-6A0E-460B-9BC7-9DF778F754AC}" srcOrd="1" destOrd="0" presId="urn:microsoft.com/office/officeart/2005/8/layout/vList6"/>
    <dgm:cxn modelId="{39112209-CF87-404A-8A8A-9B74CBA166C1}" type="presParOf" srcId="{3BBC4A91-426A-42C8-8422-25A647532262}" destId="{02BB7207-32E0-4A04-99D9-9527A293FA48}" srcOrd="3" destOrd="0" presId="urn:microsoft.com/office/officeart/2005/8/layout/vList6"/>
    <dgm:cxn modelId="{AEEFA4F2-D4A4-4456-A500-F7F52C875C03}" type="presParOf" srcId="{3BBC4A91-426A-42C8-8422-25A647532262}" destId="{78BD671A-C503-4893-9A51-224488B49D71}" srcOrd="4" destOrd="0" presId="urn:microsoft.com/office/officeart/2005/8/layout/vList6"/>
    <dgm:cxn modelId="{BE7D1944-B316-49A4-B75B-21ED213F4232}" type="presParOf" srcId="{78BD671A-C503-4893-9A51-224488B49D71}" destId="{CD2613BE-1469-4713-84A6-334E28E81DA7}" srcOrd="0" destOrd="0" presId="urn:microsoft.com/office/officeart/2005/8/layout/vList6"/>
    <dgm:cxn modelId="{2C251A1D-FCF6-44C9-A06A-4F82D0969F6E}" type="presParOf" srcId="{78BD671A-C503-4893-9A51-224488B49D71}" destId="{085781CB-2918-46C4-8962-AFEDA35F47A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6B324A-1DE6-4425-BE5E-27AB8634A78D}" type="doc">
      <dgm:prSet loTypeId="urn:diagrams.loki3.com/VaryingWidthList" loCatId="list" qsTypeId="urn:microsoft.com/office/officeart/2005/8/quickstyle/simple1" qsCatId="simple" csTypeId="urn:microsoft.com/office/officeart/2005/8/colors/accent1_2" csCatId="accent1" phldr="1"/>
      <dgm:spPr/>
    </dgm:pt>
    <dgm:pt modelId="{55BE0676-C635-40F5-A23B-0D3FBAC9F4E5}">
      <dgm:prSet phldrT="[Text]" custT="1"/>
      <dgm:spPr/>
      <dgm:t>
        <a:bodyPr/>
        <a:lstStyle/>
        <a:p>
          <a:pPr algn="ctr"/>
          <a:r>
            <a:rPr lang="tr-TR" sz="2000" dirty="0" smtClean="0"/>
            <a:t>Varlık Yönetimi</a:t>
          </a:r>
          <a:endParaRPr lang="tr-TR" sz="2000" dirty="0"/>
        </a:p>
      </dgm:t>
    </dgm:pt>
    <dgm:pt modelId="{2A50B890-4113-4305-B349-A18CDE821525}" type="parTrans" cxnId="{46F8ACE5-1C5B-4957-9B59-7B14B8981696}">
      <dgm:prSet/>
      <dgm:spPr/>
      <dgm:t>
        <a:bodyPr/>
        <a:lstStyle/>
        <a:p>
          <a:pPr algn="ctr"/>
          <a:endParaRPr lang="tr-TR" sz="1400"/>
        </a:p>
      </dgm:t>
    </dgm:pt>
    <dgm:pt modelId="{09DB5EB3-1266-434F-BE43-84069C0D01A3}" type="sibTrans" cxnId="{46F8ACE5-1C5B-4957-9B59-7B14B8981696}">
      <dgm:prSet/>
      <dgm:spPr/>
      <dgm:t>
        <a:bodyPr/>
        <a:lstStyle/>
        <a:p>
          <a:pPr algn="ctr"/>
          <a:endParaRPr lang="tr-TR" sz="1400"/>
        </a:p>
      </dgm:t>
    </dgm:pt>
    <dgm:pt modelId="{C3072CA5-6389-49B8-973F-F7357A893C2A}">
      <dgm:prSet phldrT="[Text]" custT="1"/>
      <dgm:spPr/>
      <dgm:t>
        <a:bodyPr/>
        <a:lstStyle/>
        <a:p>
          <a:pPr algn="ctr"/>
          <a:r>
            <a:rPr lang="tr-TR" sz="2000" dirty="0" smtClean="0"/>
            <a:t>…..</a:t>
          </a:r>
          <a:endParaRPr lang="tr-TR" sz="2000" dirty="0"/>
        </a:p>
      </dgm:t>
    </dgm:pt>
    <dgm:pt modelId="{3D454385-6F71-404D-B13C-1FDA35C1C383}" type="parTrans" cxnId="{F7283C55-ADCD-4E4B-B0BC-FB4F98074B96}">
      <dgm:prSet/>
      <dgm:spPr/>
      <dgm:t>
        <a:bodyPr/>
        <a:lstStyle/>
        <a:p>
          <a:pPr algn="ctr"/>
          <a:endParaRPr lang="tr-TR" sz="1400"/>
        </a:p>
      </dgm:t>
    </dgm:pt>
    <dgm:pt modelId="{1CB8C1EA-1340-453F-B626-F8DD966E423A}" type="sibTrans" cxnId="{F7283C55-ADCD-4E4B-B0BC-FB4F98074B96}">
      <dgm:prSet/>
      <dgm:spPr/>
      <dgm:t>
        <a:bodyPr/>
        <a:lstStyle/>
        <a:p>
          <a:pPr algn="ctr"/>
          <a:endParaRPr lang="tr-TR" sz="1400"/>
        </a:p>
      </dgm:t>
    </dgm:pt>
    <dgm:pt modelId="{DF0F307D-6F94-43A8-9B2C-8205C7253B1B}">
      <dgm:prSet phldrT="[Text]" custT="1"/>
      <dgm:spPr/>
      <dgm:t>
        <a:bodyPr/>
        <a:lstStyle/>
        <a:p>
          <a:pPr algn="ctr"/>
          <a:r>
            <a:rPr lang="tr-TR" sz="2000" dirty="0" smtClean="0"/>
            <a:t>Risk Yönetimi</a:t>
          </a:r>
        </a:p>
      </dgm:t>
    </dgm:pt>
    <dgm:pt modelId="{81078FC9-4BE1-4D0C-AB39-9D3764C34D91}" type="parTrans" cxnId="{18358089-D50B-4AF6-ADC5-E8EE8CB179F0}">
      <dgm:prSet/>
      <dgm:spPr/>
      <dgm:t>
        <a:bodyPr/>
        <a:lstStyle/>
        <a:p>
          <a:pPr algn="ctr"/>
          <a:endParaRPr lang="tr-TR" sz="1400"/>
        </a:p>
      </dgm:t>
    </dgm:pt>
    <dgm:pt modelId="{5CC6A770-E7E2-468E-BEAA-3AFB54F1B575}" type="sibTrans" cxnId="{18358089-D50B-4AF6-ADC5-E8EE8CB179F0}">
      <dgm:prSet/>
      <dgm:spPr/>
      <dgm:t>
        <a:bodyPr/>
        <a:lstStyle/>
        <a:p>
          <a:pPr algn="ctr"/>
          <a:endParaRPr lang="tr-TR" sz="1400"/>
        </a:p>
      </dgm:t>
    </dgm:pt>
    <dgm:pt modelId="{255118BF-EEAB-46E2-8060-5EFD4007032D}">
      <dgm:prSet phldrT="[Text]" custT="1"/>
      <dgm:spPr/>
      <dgm:t>
        <a:bodyPr/>
        <a:lstStyle/>
        <a:p>
          <a:pPr algn="ctr"/>
          <a:r>
            <a:rPr lang="tr-TR" sz="2000" dirty="0" smtClean="0"/>
            <a:t>Vergi Optimizasyonu</a:t>
          </a:r>
          <a:endParaRPr lang="tr-TR" sz="2000" dirty="0"/>
        </a:p>
      </dgm:t>
    </dgm:pt>
    <dgm:pt modelId="{E6D782A2-6B41-49BA-A94C-5D7B8767518E}" type="parTrans" cxnId="{90E90A08-F4FD-4CF1-8B1C-A1207213632B}">
      <dgm:prSet/>
      <dgm:spPr/>
      <dgm:t>
        <a:bodyPr/>
        <a:lstStyle/>
        <a:p>
          <a:pPr algn="ctr"/>
          <a:endParaRPr lang="tr-TR" sz="1400"/>
        </a:p>
      </dgm:t>
    </dgm:pt>
    <dgm:pt modelId="{6C3571A4-3607-4B27-9DCC-9BCFBEA95288}" type="sibTrans" cxnId="{90E90A08-F4FD-4CF1-8B1C-A1207213632B}">
      <dgm:prSet/>
      <dgm:spPr/>
      <dgm:t>
        <a:bodyPr/>
        <a:lstStyle/>
        <a:p>
          <a:pPr algn="ctr"/>
          <a:endParaRPr lang="tr-TR" sz="1400"/>
        </a:p>
      </dgm:t>
    </dgm:pt>
    <dgm:pt modelId="{A1C2B43B-0F38-4F74-888D-5A260F6F119E}">
      <dgm:prSet phldrT="[Text]" custT="1"/>
      <dgm:spPr/>
      <dgm:t>
        <a:bodyPr/>
        <a:lstStyle/>
        <a:p>
          <a:pPr algn="ctr"/>
          <a:r>
            <a:rPr lang="tr-TR" sz="2000" dirty="0" smtClean="0"/>
            <a:t>Finansal Kararlar</a:t>
          </a:r>
          <a:endParaRPr lang="tr-TR" sz="2000" dirty="0"/>
        </a:p>
      </dgm:t>
    </dgm:pt>
    <dgm:pt modelId="{E603B090-86B3-4EC5-8B41-844CFB79F01A}" type="parTrans" cxnId="{662F708F-9221-42E2-A6DF-CE572894FA43}">
      <dgm:prSet/>
      <dgm:spPr/>
      <dgm:t>
        <a:bodyPr/>
        <a:lstStyle/>
        <a:p>
          <a:pPr algn="ctr"/>
          <a:endParaRPr lang="tr-TR" sz="1400"/>
        </a:p>
      </dgm:t>
    </dgm:pt>
    <dgm:pt modelId="{8CE4C985-1152-4811-BDDB-043A4D0E20FB}" type="sibTrans" cxnId="{662F708F-9221-42E2-A6DF-CE572894FA43}">
      <dgm:prSet/>
      <dgm:spPr/>
      <dgm:t>
        <a:bodyPr/>
        <a:lstStyle/>
        <a:p>
          <a:pPr algn="ctr"/>
          <a:endParaRPr lang="tr-TR" sz="1400"/>
        </a:p>
      </dgm:t>
    </dgm:pt>
    <dgm:pt modelId="{E133AC12-36E5-4483-95E4-CB4635A28736}" type="pres">
      <dgm:prSet presAssocID="{E76B324A-1DE6-4425-BE5E-27AB8634A78D}" presName="Name0" presStyleCnt="0">
        <dgm:presLayoutVars>
          <dgm:resizeHandles/>
        </dgm:presLayoutVars>
      </dgm:prSet>
      <dgm:spPr/>
    </dgm:pt>
    <dgm:pt modelId="{483EE3E2-B17C-4764-BE5D-3D2E1585293B}" type="pres">
      <dgm:prSet presAssocID="{55BE0676-C635-40F5-A23B-0D3FBAC9F4E5}" presName="text" presStyleLbl="node1" presStyleIdx="0" presStyleCnt="5" custScaleX="171995">
        <dgm:presLayoutVars>
          <dgm:bulletEnabled val="1"/>
        </dgm:presLayoutVars>
      </dgm:prSet>
      <dgm:spPr/>
      <dgm:t>
        <a:bodyPr/>
        <a:lstStyle/>
        <a:p>
          <a:endParaRPr lang="tr-TR"/>
        </a:p>
      </dgm:t>
    </dgm:pt>
    <dgm:pt modelId="{33371188-10FE-4B67-B885-72A5EF824B1C}" type="pres">
      <dgm:prSet presAssocID="{09DB5EB3-1266-434F-BE43-84069C0D01A3}" presName="space" presStyleCnt="0"/>
      <dgm:spPr/>
    </dgm:pt>
    <dgm:pt modelId="{3CF956DB-C13C-4EE8-AC38-37B2BC608368}" type="pres">
      <dgm:prSet presAssocID="{DF0F307D-6F94-43A8-9B2C-8205C7253B1B}" presName="text" presStyleLbl="node1" presStyleIdx="1" presStyleCnt="5" custScaleX="171995">
        <dgm:presLayoutVars>
          <dgm:bulletEnabled val="1"/>
        </dgm:presLayoutVars>
      </dgm:prSet>
      <dgm:spPr/>
      <dgm:t>
        <a:bodyPr/>
        <a:lstStyle/>
        <a:p>
          <a:endParaRPr lang="tr-TR"/>
        </a:p>
      </dgm:t>
    </dgm:pt>
    <dgm:pt modelId="{A692CB1C-F5E4-4532-B37C-AD8590DBFD91}" type="pres">
      <dgm:prSet presAssocID="{5CC6A770-E7E2-468E-BEAA-3AFB54F1B575}" presName="space" presStyleCnt="0"/>
      <dgm:spPr/>
    </dgm:pt>
    <dgm:pt modelId="{F011D7C0-3D95-43D8-BFF9-ED168B237A11}" type="pres">
      <dgm:prSet presAssocID="{255118BF-EEAB-46E2-8060-5EFD4007032D}" presName="text" presStyleLbl="node1" presStyleIdx="2" presStyleCnt="5" custScaleX="101166" custLinFactNeighborX="0" custLinFactNeighborY="31154">
        <dgm:presLayoutVars>
          <dgm:bulletEnabled val="1"/>
        </dgm:presLayoutVars>
      </dgm:prSet>
      <dgm:spPr/>
      <dgm:t>
        <a:bodyPr/>
        <a:lstStyle/>
        <a:p>
          <a:endParaRPr lang="tr-TR"/>
        </a:p>
      </dgm:t>
    </dgm:pt>
    <dgm:pt modelId="{538B8451-BE25-47DA-A980-AD4CA206D66B}" type="pres">
      <dgm:prSet presAssocID="{6C3571A4-3607-4B27-9DCC-9BCFBEA95288}" presName="space" presStyleCnt="0"/>
      <dgm:spPr/>
    </dgm:pt>
    <dgm:pt modelId="{61A12ABD-74BA-4F8C-93A7-42112C751C68}" type="pres">
      <dgm:prSet presAssocID="{A1C2B43B-0F38-4F74-888D-5A260F6F119E}" presName="text" presStyleLbl="node1" presStyleIdx="3" presStyleCnt="5" custScaleX="182232">
        <dgm:presLayoutVars>
          <dgm:bulletEnabled val="1"/>
        </dgm:presLayoutVars>
      </dgm:prSet>
      <dgm:spPr/>
      <dgm:t>
        <a:bodyPr/>
        <a:lstStyle/>
        <a:p>
          <a:endParaRPr lang="tr-TR"/>
        </a:p>
      </dgm:t>
    </dgm:pt>
    <dgm:pt modelId="{E52E19E9-F69E-466B-A19E-D07B1FC061CD}" type="pres">
      <dgm:prSet presAssocID="{8CE4C985-1152-4811-BDDB-043A4D0E20FB}" presName="space" presStyleCnt="0"/>
      <dgm:spPr/>
    </dgm:pt>
    <dgm:pt modelId="{02F7E86C-6AD7-43D0-9A69-C1EBC81C773C}" type="pres">
      <dgm:prSet presAssocID="{C3072CA5-6389-49B8-973F-F7357A893C2A}" presName="text" presStyleLbl="node1" presStyleIdx="4" presStyleCnt="5" custScaleX="282620">
        <dgm:presLayoutVars>
          <dgm:bulletEnabled val="1"/>
        </dgm:presLayoutVars>
      </dgm:prSet>
      <dgm:spPr/>
      <dgm:t>
        <a:bodyPr/>
        <a:lstStyle/>
        <a:p>
          <a:endParaRPr lang="tr-TR"/>
        </a:p>
      </dgm:t>
    </dgm:pt>
  </dgm:ptLst>
  <dgm:cxnLst>
    <dgm:cxn modelId="{4EFD1601-8591-4200-A540-3DADD3541B2E}" type="presOf" srcId="{E76B324A-1DE6-4425-BE5E-27AB8634A78D}" destId="{E133AC12-36E5-4483-95E4-CB4635A28736}" srcOrd="0" destOrd="0" presId="urn:diagrams.loki3.com/VaryingWidthList"/>
    <dgm:cxn modelId="{31400C79-A0D8-446E-A6A0-B4FE519DC83E}" type="presOf" srcId="{255118BF-EEAB-46E2-8060-5EFD4007032D}" destId="{F011D7C0-3D95-43D8-BFF9-ED168B237A11}" srcOrd="0" destOrd="0" presId="urn:diagrams.loki3.com/VaryingWidthList"/>
    <dgm:cxn modelId="{F423207E-FB64-4018-A665-BE7E5A7DF935}" type="presOf" srcId="{55BE0676-C635-40F5-A23B-0D3FBAC9F4E5}" destId="{483EE3E2-B17C-4764-BE5D-3D2E1585293B}" srcOrd="0" destOrd="0" presId="urn:diagrams.loki3.com/VaryingWidthList"/>
    <dgm:cxn modelId="{46F8ACE5-1C5B-4957-9B59-7B14B8981696}" srcId="{E76B324A-1DE6-4425-BE5E-27AB8634A78D}" destId="{55BE0676-C635-40F5-A23B-0D3FBAC9F4E5}" srcOrd="0" destOrd="0" parTransId="{2A50B890-4113-4305-B349-A18CDE821525}" sibTransId="{09DB5EB3-1266-434F-BE43-84069C0D01A3}"/>
    <dgm:cxn modelId="{662F708F-9221-42E2-A6DF-CE572894FA43}" srcId="{E76B324A-1DE6-4425-BE5E-27AB8634A78D}" destId="{A1C2B43B-0F38-4F74-888D-5A260F6F119E}" srcOrd="3" destOrd="0" parTransId="{E603B090-86B3-4EC5-8B41-844CFB79F01A}" sibTransId="{8CE4C985-1152-4811-BDDB-043A4D0E20FB}"/>
    <dgm:cxn modelId="{0CE16214-938F-4007-B02D-8FF7E5CCF40A}" type="presOf" srcId="{C3072CA5-6389-49B8-973F-F7357A893C2A}" destId="{02F7E86C-6AD7-43D0-9A69-C1EBC81C773C}" srcOrd="0" destOrd="0" presId="urn:diagrams.loki3.com/VaryingWidthList"/>
    <dgm:cxn modelId="{90E90A08-F4FD-4CF1-8B1C-A1207213632B}" srcId="{E76B324A-1DE6-4425-BE5E-27AB8634A78D}" destId="{255118BF-EEAB-46E2-8060-5EFD4007032D}" srcOrd="2" destOrd="0" parTransId="{E6D782A2-6B41-49BA-A94C-5D7B8767518E}" sibTransId="{6C3571A4-3607-4B27-9DCC-9BCFBEA95288}"/>
    <dgm:cxn modelId="{C9807CFD-D7F0-4DD8-8624-28142CE1ACCD}" type="presOf" srcId="{A1C2B43B-0F38-4F74-888D-5A260F6F119E}" destId="{61A12ABD-74BA-4F8C-93A7-42112C751C68}" srcOrd="0" destOrd="0" presId="urn:diagrams.loki3.com/VaryingWidthList"/>
    <dgm:cxn modelId="{18358089-D50B-4AF6-ADC5-E8EE8CB179F0}" srcId="{E76B324A-1DE6-4425-BE5E-27AB8634A78D}" destId="{DF0F307D-6F94-43A8-9B2C-8205C7253B1B}" srcOrd="1" destOrd="0" parTransId="{81078FC9-4BE1-4D0C-AB39-9D3764C34D91}" sibTransId="{5CC6A770-E7E2-468E-BEAA-3AFB54F1B575}"/>
    <dgm:cxn modelId="{92DC4012-40BE-4550-9835-A13EE43F021B}" type="presOf" srcId="{DF0F307D-6F94-43A8-9B2C-8205C7253B1B}" destId="{3CF956DB-C13C-4EE8-AC38-37B2BC608368}" srcOrd="0" destOrd="0" presId="urn:diagrams.loki3.com/VaryingWidthList"/>
    <dgm:cxn modelId="{F7283C55-ADCD-4E4B-B0BC-FB4F98074B96}" srcId="{E76B324A-1DE6-4425-BE5E-27AB8634A78D}" destId="{C3072CA5-6389-49B8-973F-F7357A893C2A}" srcOrd="4" destOrd="0" parTransId="{3D454385-6F71-404D-B13C-1FDA35C1C383}" sibTransId="{1CB8C1EA-1340-453F-B626-F8DD966E423A}"/>
    <dgm:cxn modelId="{80004AD7-E8BA-4891-8F49-AFA19E9DA04D}" type="presParOf" srcId="{E133AC12-36E5-4483-95E4-CB4635A28736}" destId="{483EE3E2-B17C-4764-BE5D-3D2E1585293B}" srcOrd="0" destOrd="0" presId="urn:diagrams.loki3.com/VaryingWidthList"/>
    <dgm:cxn modelId="{57B56BC1-BC03-490D-A958-53BA3521BB0F}" type="presParOf" srcId="{E133AC12-36E5-4483-95E4-CB4635A28736}" destId="{33371188-10FE-4B67-B885-72A5EF824B1C}" srcOrd="1" destOrd="0" presId="urn:diagrams.loki3.com/VaryingWidthList"/>
    <dgm:cxn modelId="{5CEDFA21-2DA3-4699-BF0B-F42CF85256ED}" type="presParOf" srcId="{E133AC12-36E5-4483-95E4-CB4635A28736}" destId="{3CF956DB-C13C-4EE8-AC38-37B2BC608368}" srcOrd="2" destOrd="0" presId="urn:diagrams.loki3.com/VaryingWidthList"/>
    <dgm:cxn modelId="{B02C7391-0D25-423F-8245-78E4EA1B8674}" type="presParOf" srcId="{E133AC12-36E5-4483-95E4-CB4635A28736}" destId="{A692CB1C-F5E4-4532-B37C-AD8590DBFD91}" srcOrd="3" destOrd="0" presId="urn:diagrams.loki3.com/VaryingWidthList"/>
    <dgm:cxn modelId="{C2282FEA-11B3-44B0-A5E6-7A7B1906A76E}" type="presParOf" srcId="{E133AC12-36E5-4483-95E4-CB4635A28736}" destId="{F011D7C0-3D95-43D8-BFF9-ED168B237A11}" srcOrd="4" destOrd="0" presId="urn:diagrams.loki3.com/VaryingWidthList"/>
    <dgm:cxn modelId="{17AA9F2A-5CDD-4DE2-992F-E95507049280}" type="presParOf" srcId="{E133AC12-36E5-4483-95E4-CB4635A28736}" destId="{538B8451-BE25-47DA-A980-AD4CA206D66B}" srcOrd="5" destOrd="0" presId="urn:diagrams.loki3.com/VaryingWidthList"/>
    <dgm:cxn modelId="{760B9CA8-EB85-484D-AB11-82466EC34B71}" type="presParOf" srcId="{E133AC12-36E5-4483-95E4-CB4635A28736}" destId="{61A12ABD-74BA-4F8C-93A7-42112C751C68}" srcOrd="6" destOrd="0" presId="urn:diagrams.loki3.com/VaryingWidthList"/>
    <dgm:cxn modelId="{1C7098D7-2607-4EF7-9C32-774A1A431247}" type="presParOf" srcId="{E133AC12-36E5-4483-95E4-CB4635A28736}" destId="{E52E19E9-F69E-466B-A19E-D07B1FC061CD}" srcOrd="7" destOrd="0" presId="urn:diagrams.loki3.com/VaryingWidthList"/>
    <dgm:cxn modelId="{A6301E09-F8F1-4198-B98F-45CF54590243}" type="presParOf" srcId="{E133AC12-36E5-4483-95E4-CB4635A28736}" destId="{02F7E86C-6AD7-43D0-9A69-C1EBC81C773C}" srcOrd="8" destOrd="0" presId="urn:diagrams.loki3.com/VaryingWidth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DD9A5F-5AC0-4186-A1B3-AAAA5D6E3A30}"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tr-TR"/>
        </a:p>
      </dgm:t>
    </dgm:pt>
    <dgm:pt modelId="{B18D39F9-F561-4F0E-A516-2AB6CD5BF44A}">
      <dgm:prSet phldrT="[Text]"/>
      <dgm:spPr/>
      <dgm:t>
        <a:bodyPr/>
        <a:lstStyle/>
        <a:p>
          <a:r>
            <a:rPr lang="tr-TR" dirty="0" smtClean="0">
              <a:solidFill>
                <a:schemeClr val="bg1"/>
              </a:solidFill>
            </a:rPr>
            <a:t>Hesap Makinaları</a:t>
          </a:r>
        </a:p>
        <a:p>
          <a:r>
            <a:rPr lang="tr-TR" dirty="0" smtClean="0">
              <a:solidFill>
                <a:schemeClr val="bg1"/>
              </a:solidFill>
            </a:rPr>
            <a:t>İnsan Gücü</a:t>
          </a:r>
          <a:endParaRPr lang="tr-TR" dirty="0">
            <a:solidFill>
              <a:schemeClr val="bg1"/>
            </a:solidFill>
          </a:endParaRPr>
        </a:p>
      </dgm:t>
    </dgm:pt>
    <dgm:pt modelId="{A895D496-01CE-42A5-88E4-7DBBA9C0920E}" type="parTrans" cxnId="{3E520463-3B98-443A-B135-9707C7964FC3}">
      <dgm:prSet/>
      <dgm:spPr/>
      <dgm:t>
        <a:bodyPr/>
        <a:lstStyle/>
        <a:p>
          <a:endParaRPr lang="tr-TR">
            <a:solidFill>
              <a:schemeClr val="bg1"/>
            </a:solidFill>
          </a:endParaRPr>
        </a:p>
      </dgm:t>
    </dgm:pt>
    <dgm:pt modelId="{2A189A28-A117-4794-91A5-AD3EE18ED102}" type="sibTrans" cxnId="{3E520463-3B98-443A-B135-9707C7964FC3}">
      <dgm:prSet/>
      <dgm:spPr/>
      <dgm:t>
        <a:bodyPr/>
        <a:lstStyle/>
        <a:p>
          <a:endParaRPr lang="tr-TR">
            <a:solidFill>
              <a:schemeClr val="bg1"/>
            </a:solidFill>
          </a:endParaRPr>
        </a:p>
      </dgm:t>
    </dgm:pt>
    <dgm:pt modelId="{6C3FFE3C-928B-4026-BF93-321923369636}">
      <dgm:prSet phldrT="[Text]"/>
      <dgm:spPr/>
      <dgm:t>
        <a:bodyPr/>
        <a:lstStyle/>
        <a:p>
          <a:r>
            <a:rPr lang="tr-TR" dirty="0" smtClean="0">
              <a:solidFill>
                <a:schemeClr val="bg1"/>
              </a:solidFill>
            </a:rPr>
            <a:t>Bilgisayarlar</a:t>
          </a:r>
        </a:p>
        <a:p>
          <a:r>
            <a:rPr lang="tr-TR" dirty="0" smtClean="0">
              <a:solidFill>
                <a:schemeClr val="bg1"/>
              </a:solidFill>
            </a:rPr>
            <a:t>Excel</a:t>
          </a:r>
        </a:p>
        <a:p>
          <a:r>
            <a:rPr lang="tr-TR" dirty="0" smtClean="0">
              <a:solidFill>
                <a:schemeClr val="bg1"/>
              </a:solidFill>
            </a:rPr>
            <a:t>Word</a:t>
          </a:r>
          <a:endParaRPr lang="tr-TR" dirty="0">
            <a:solidFill>
              <a:schemeClr val="bg1"/>
            </a:solidFill>
          </a:endParaRPr>
        </a:p>
      </dgm:t>
    </dgm:pt>
    <dgm:pt modelId="{31EB513F-A6CB-4BD5-A51F-6BF93D799181}" type="parTrans" cxnId="{2F0118D9-263F-455F-82D5-9A10C15FFCA6}">
      <dgm:prSet/>
      <dgm:spPr/>
      <dgm:t>
        <a:bodyPr/>
        <a:lstStyle/>
        <a:p>
          <a:endParaRPr lang="tr-TR">
            <a:solidFill>
              <a:schemeClr val="bg1"/>
            </a:solidFill>
          </a:endParaRPr>
        </a:p>
      </dgm:t>
    </dgm:pt>
    <dgm:pt modelId="{05481F1D-BDD1-4C45-988E-AFC05229845D}" type="sibTrans" cxnId="{2F0118D9-263F-455F-82D5-9A10C15FFCA6}">
      <dgm:prSet/>
      <dgm:spPr/>
      <dgm:t>
        <a:bodyPr/>
        <a:lstStyle/>
        <a:p>
          <a:endParaRPr lang="tr-TR">
            <a:solidFill>
              <a:schemeClr val="bg1"/>
            </a:solidFill>
          </a:endParaRPr>
        </a:p>
      </dgm:t>
    </dgm:pt>
    <dgm:pt modelId="{6976AC18-B6D5-4744-AFAA-3A13AC3F7C0F}">
      <dgm:prSet phldrT="[Text]"/>
      <dgm:spPr/>
      <dgm:t>
        <a:bodyPr/>
        <a:lstStyle/>
        <a:p>
          <a:r>
            <a:rPr lang="tr-TR" dirty="0" smtClean="0">
              <a:solidFill>
                <a:schemeClr val="bg1"/>
              </a:solidFill>
            </a:rPr>
            <a:t>Network</a:t>
          </a:r>
        </a:p>
        <a:p>
          <a:r>
            <a:rPr lang="tr-TR" dirty="0" smtClean="0">
              <a:solidFill>
                <a:schemeClr val="bg1"/>
              </a:solidFill>
            </a:rPr>
            <a:t>AI</a:t>
          </a:r>
        </a:p>
        <a:p>
          <a:r>
            <a:rPr lang="tr-TR" dirty="0" smtClean="0">
              <a:solidFill>
                <a:schemeClr val="bg1"/>
              </a:solidFill>
            </a:rPr>
            <a:t>Endüstri 4.0</a:t>
          </a:r>
          <a:endParaRPr lang="tr-TR" dirty="0">
            <a:solidFill>
              <a:schemeClr val="bg1"/>
            </a:solidFill>
          </a:endParaRPr>
        </a:p>
      </dgm:t>
    </dgm:pt>
    <dgm:pt modelId="{658E55FC-6C32-479D-9135-EC2F39AC0D0F}" type="parTrans" cxnId="{474AD929-2477-4743-9F44-48F726104243}">
      <dgm:prSet/>
      <dgm:spPr/>
      <dgm:t>
        <a:bodyPr/>
        <a:lstStyle/>
        <a:p>
          <a:endParaRPr lang="tr-TR">
            <a:solidFill>
              <a:schemeClr val="bg1"/>
            </a:solidFill>
          </a:endParaRPr>
        </a:p>
      </dgm:t>
    </dgm:pt>
    <dgm:pt modelId="{C77D0E1B-9A6B-41C1-A1D8-D9D0E340A5A8}" type="sibTrans" cxnId="{474AD929-2477-4743-9F44-48F726104243}">
      <dgm:prSet/>
      <dgm:spPr/>
      <dgm:t>
        <a:bodyPr/>
        <a:lstStyle/>
        <a:p>
          <a:endParaRPr lang="tr-TR">
            <a:solidFill>
              <a:schemeClr val="bg1"/>
            </a:solidFill>
          </a:endParaRPr>
        </a:p>
      </dgm:t>
    </dgm:pt>
    <dgm:pt modelId="{9DC8D8F1-8924-4DCE-BA56-B467F5353B84}" type="pres">
      <dgm:prSet presAssocID="{FADD9A5F-5AC0-4186-A1B3-AAAA5D6E3A30}" presName="Name0" presStyleCnt="0">
        <dgm:presLayoutVars>
          <dgm:chMax val="11"/>
          <dgm:chPref val="11"/>
          <dgm:dir/>
          <dgm:resizeHandles/>
        </dgm:presLayoutVars>
      </dgm:prSet>
      <dgm:spPr/>
      <dgm:t>
        <a:bodyPr/>
        <a:lstStyle/>
        <a:p>
          <a:endParaRPr lang="tr-TR"/>
        </a:p>
      </dgm:t>
    </dgm:pt>
    <dgm:pt modelId="{4AE4ED71-B285-46BB-9EA4-76C4B46AC8B7}" type="pres">
      <dgm:prSet presAssocID="{6976AC18-B6D5-4744-AFAA-3A13AC3F7C0F}" presName="Accent3" presStyleCnt="0"/>
      <dgm:spPr/>
    </dgm:pt>
    <dgm:pt modelId="{FECA35CB-292F-4C45-BABF-D166B9AB9652}" type="pres">
      <dgm:prSet presAssocID="{6976AC18-B6D5-4744-AFAA-3A13AC3F7C0F}" presName="Accent" presStyleLbl="node1" presStyleIdx="0" presStyleCnt="3"/>
      <dgm:spPr/>
    </dgm:pt>
    <dgm:pt modelId="{5669A7C4-6B49-471A-866E-08D4BAFE448F}" type="pres">
      <dgm:prSet presAssocID="{6976AC18-B6D5-4744-AFAA-3A13AC3F7C0F}" presName="ParentBackground3" presStyleCnt="0"/>
      <dgm:spPr/>
    </dgm:pt>
    <dgm:pt modelId="{B9E54468-BCB2-450B-BA05-DA18878A7867}" type="pres">
      <dgm:prSet presAssocID="{6976AC18-B6D5-4744-AFAA-3A13AC3F7C0F}" presName="ParentBackground" presStyleLbl="fgAcc1" presStyleIdx="0" presStyleCnt="3"/>
      <dgm:spPr/>
      <dgm:t>
        <a:bodyPr/>
        <a:lstStyle/>
        <a:p>
          <a:endParaRPr lang="tr-TR"/>
        </a:p>
      </dgm:t>
    </dgm:pt>
    <dgm:pt modelId="{62BFFE5B-F410-47CF-A867-B6D939968727}" type="pres">
      <dgm:prSet presAssocID="{6976AC18-B6D5-4744-AFAA-3A13AC3F7C0F}" presName="Parent3" presStyleLbl="revTx" presStyleIdx="0" presStyleCnt="0">
        <dgm:presLayoutVars>
          <dgm:chMax val="1"/>
          <dgm:chPref val="1"/>
          <dgm:bulletEnabled val="1"/>
        </dgm:presLayoutVars>
      </dgm:prSet>
      <dgm:spPr/>
      <dgm:t>
        <a:bodyPr/>
        <a:lstStyle/>
        <a:p>
          <a:endParaRPr lang="tr-TR"/>
        </a:p>
      </dgm:t>
    </dgm:pt>
    <dgm:pt modelId="{D9A7D144-8B58-4867-9FB9-09A4DE68D858}" type="pres">
      <dgm:prSet presAssocID="{6C3FFE3C-928B-4026-BF93-321923369636}" presName="Accent2" presStyleCnt="0"/>
      <dgm:spPr/>
    </dgm:pt>
    <dgm:pt modelId="{2D077304-B53C-41AB-A6B8-1A264E0405F2}" type="pres">
      <dgm:prSet presAssocID="{6C3FFE3C-928B-4026-BF93-321923369636}" presName="Accent" presStyleLbl="node1" presStyleIdx="1" presStyleCnt="3"/>
      <dgm:spPr/>
    </dgm:pt>
    <dgm:pt modelId="{1B33E19B-5AB3-4383-A1A5-FEBC493029E3}" type="pres">
      <dgm:prSet presAssocID="{6C3FFE3C-928B-4026-BF93-321923369636}" presName="ParentBackground2" presStyleCnt="0"/>
      <dgm:spPr/>
    </dgm:pt>
    <dgm:pt modelId="{CC3FFAED-2265-4275-945F-631710F8FA4C}" type="pres">
      <dgm:prSet presAssocID="{6C3FFE3C-928B-4026-BF93-321923369636}" presName="ParentBackground" presStyleLbl="fgAcc1" presStyleIdx="1" presStyleCnt="3"/>
      <dgm:spPr/>
      <dgm:t>
        <a:bodyPr/>
        <a:lstStyle/>
        <a:p>
          <a:endParaRPr lang="tr-TR"/>
        </a:p>
      </dgm:t>
    </dgm:pt>
    <dgm:pt modelId="{7DCB80FC-0A95-432C-B5D6-9C8171BCB962}" type="pres">
      <dgm:prSet presAssocID="{6C3FFE3C-928B-4026-BF93-321923369636}" presName="Parent2" presStyleLbl="revTx" presStyleIdx="0" presStyleCnt="0">
        <dgm:presLayoutVars>
          <dgm:chMax val="1"/>
          <dgm:chPref val="1"/>
          <dgm:bulletEnabled val="1"/>
        </dgm:presLayoutVars>
      </dgm:prSet>
      <dgm:spPr/>
      <dgm:t>
        <a:bodyPr/>
        <a:lstStyle/>
        <a:p>
          <a:endParaRPr lang="tr-TR"/>
        </a:p>
      </dgm:t>
    </dgm:pt>
    <dgm:pt modelId="{05B07551-A284-44F2-8DDC-D62783FFA3D8}" type="pres">
      <dgm:prSet presAssocID="{B18D39F9-F561-4F0E-A516-2AB6CD5BF44A}" presName="Accent1" presStyleCnt="0"/>
      <dgm:spPr/>
    </dgm:pt>
    <dgm:pt modelId="{3FDEF9A8-794C-4F2F-A298-B6A497A38AAE}" type="pres">
      <dgm:prSet presAssocID="{B18D39F9-F561-4F0E-A516-2AB6CD5BF44A}" presName="Accent" presStyleLbl="node1" presStyleIdx="2" presStyleCnt="3"/>
      <dgm:spPr/>
    </dgm:pt>
    <dgm:pt modelId="{FEEE7F93-BF5D-4387-A5D3-EB9E621156EE}" type="pres">
      <dgm:prSet presAssocID="{B18D39F9-F561-4F0E-A516-2AB6CD5BF44A}" presName="ParentBackground1" presStyleCnt="0"/>
      <dgm:spPr/>
    </dgm:pt>
    <dgm:pt modelId="{A5BFF880-F725-4E03-93DB-BB1C89368449}" type="pres">
      <dgm:prSet presAssocID="{B18D39F9-F561-4F0E-A516-2AB6CD5BF44A}" presName="ParentBackground" presStyleLbl="fgAcc1" presStyleIdx="2" presStyleCnt="3"/>
      <dgm:spPr/>
      <dgm:t>
        <a:bodyPr/>
        <a:lstStyle/>
        <a:p>
          <a:endParaRPr lang="tr-TR"/>
        </a:p>
      </dgm:t>
    </dgm:pt>
    <dgm:pt modelId="{DC9D4754-C9D5-4F40-962C-60E82E41DACC}" type="pres">
      <dgm:prSet presAssocID="{B18D39F9-F561-4F0E-A516-2AB6CD5BF44A}" presName="Parent1" presStyleLbl="revTx" presStyleIdx="0" presStyleCnt="0">
        <dgm:presLayoutVars>
          <dgm:chMax val="1"/>
          <dgm:chPref val="1"/>
          <dgm:bulletEnabled val="1"/>
        </dgm:presLayoutVars>
      </dgm:prSet>
      <dgm:spPr/>
      <dgm:t>
        <a:bodyPr/>
        <a:lstStyle/>
        <a:p>
          <a:endParaRPr lang="tr-TR"/>
        </a:p>
      </dgm:t>
    </dgm:pt>
  </dgm:ptLst>
  <dgm:cxnLst>
    <dgm:cxn modelId="{C4F765C0-B973-4F92-97CD-276C879508D9}" type="presOf" srcId="{6C3FFE3C-928B-4026-BF93-321923369636}" destId="{7DCB80FC-0A95-432C-B5D6-9C8171BCB962}" srcOrd="1" destOrd="0" presId="urn:microsoft.com/office/officeart/2011/layout/CircleProcess"/>
    <dgm:cxn modelId="{2F0118D9-263F-455F-82D5-9A10C15FFCA6}" srcId="{FADD9A5F-5AC0-4186-A1B3-AAAA5D6E3A30}" destId="{6C3FFE3C-928B-4026-BF93-321923369636}" srcOrd="1" destOrd="0" parTransId="{31EB513F-A6CB-4BD5-A51F-6BF93D799181}" sibTransId="{05481F1D-BDD1-4C45-988E-AFC05229845D}"/>
    <dgm:cxn modelId="{9910DA0F-762B-4771-ACB8-A60F12A8BF97}" type="presOf" srcId="{B18D39F9-F561-4F0E-A516-2AB6CD5BF44A}" destId="{A5BFF880-F725-4E03-93DB-BB1C89368449}" srcOrd="0" destOrd="0" presId="urn:microsoft.com/office/officeart/2011/layout/CircleProcess"/>
    <dgm:cxn modelId="{9112F922-0CFC-4544-8CA1-FC0250E5114D}" type="presOf" srcId="{6976AC18-B6D5-4744-AFAA-3A13AC3F7C0F}" destId="{B9E54468-BCB2-450B-BA05-DA18878A7867}" srcOrd="0" destOrd="0" presId="urn:microsoft.com/office/officeart/2011/layout/CircleProcess"/>
    <dgm:cxn modelId="{474AD929-2477-4743-9F44-48F726104243}" srcId="{FADD9A5F-5AC0-4186-A1B3-AAAA5D6E3A30}" destId="{6976AC18-B6D5-4744-AFAA-3A13AC3F7C0F}" srcOrd="2" destOrd="0" parTransId="{658E55FC-6C32-479D-9135-EC2F39AC0D0F}" sibTransId="{C77D0E1B-9A6B-41C1-A1D8-D9D0E340A5A8}"/>
    <dgm:cxn modelId="{14174E57-3298-4101-BA2F-2E8BF618239F}" type="presOf" srcId="{6C3FFE3C-928B-4026-BF93-321923369636}" destId="{CC3FFAED-2265-4275-945F-631710F8FA4C}" srcOrd="0" destOrd="0" presId="urn:microsoft.com/office/officeart/2011/layout/CircleProcess"/>
    <dgm:cxn modelId="{18A8CAA5-249E-42C8-A8A5-3CFF46475220}" type="presOf" srcId="{FADD9A5F-5AC0-4186-A1B3-AAAA5D6E3A30}" destId="{9DC8D8F1-8924-4DCE-BA56-B467F5353B84}" srcOrd="0" destOrd="0" presId="urn:microsoft.com/office/officeart/2011/layout/CircleProcess"/>
    <dgm:cxn modelId="{3E520463-3B98-443A-B135-9707C7964FC3}" srcId="{FADD9A5F-5AC0-4186-A1B3-AAAA5D6E3A30}" destId="{B18D39F9-F561-4F0E-A516-2AB6CD5BF44A}" srcOrd="0" destOrd="0" parTransId="{A895D496-01CE-42A5-88E4-7DBBA9C0920E}" sibTransId="{2A189A28-A117-4794-91A5-AD3EE18ED102}"/>
    <dgm:cxn modelId="{091DA752-A769-4860-940F-8BDA8DB959D6}" type="presOf" srcId="{B18D39F9-F561-4F0E-A516-2AB6CD5BF44A}" destId="{DC9D4754-C9D5-4F40-962C-60E82E41DACC}" srcOrd="1" destOrd="0" presId="urn:microsoft.com/office/officeart/2011/layout/CircleProcess"/>
    <dgm:cxn modelId="{D2CC5D81-B4DF-41AB-B72D-8E5497C7B934}" type="presOf" srcId="{6976AC18-B6D5-4744-AFAA-3A13AC3F7C0F}" destId="{62BFFE5B-F410-47CF-A867-B6D939968727}" srcOrd="1" destOrd="0" presId="urn:microsoft.com/office/officeart/2011/layout/CircleProcess"/>
    <dgm:cxn modelId="{0D10874E-993A-470E-BA06-050873B2166F}" type="presParOf" srcId="{9DC8D8F1-8924-4DCE-BA56-B467F5353B84}" destId="{4AE4ED71-B285-46BB-9EA4-76C4B46AC8B7}" srcOrd="0" destOrd="0" presId="urn:microsoft.com/office/officeart/2011/layout/CircleProcess"/>
    <dgm:cxn modelId="{7596FF96-A60B-4BB1-B952-DD67EC3C8396}" type="presParOf" srcId="{4AE4ED71-B285-46BB-9EA4-76C4B46AC8B7}" destId="{FECA35CB-292F-4C45-BABF-D166B9AB9652}" srcOrd="0" destOrd="0" presId="urn:microsoft.com/office/officeart/2011/layout/CircleProcess"/>
    <dgm:cxn modelId="{60133693-7742-4535-8263-DAF7D02DF3FB}" type="presParOf" srcId="{9DC8D8F1-8924-4DCE-BA56-B467F5353B84}" destId="{5669A7C4-6B49-471A-866E-08D4BAFE448F}" srcOrd="1" destOrd="0" presId="urn:microsoft.com/office/officeart/2011/layout/CircleProcess"/>
    <dgm:cxn modelId="{B16DBA37-72D7-4713-939E-46B1FB5E3B9D}" type="presParOf" srcId="{5669A7C4-6B49-471A-866E-08D4BAFE448F}" destId="{B9E54468-BCB2-450B-BA05-DA18878A7867}" srcOrd="0" destOrd="0" presId="urn:microsoft.com/office/officeart/2011/layout/CircleProcess"/>
    <dgm:cxn modelId="{651EB418-DA28-4A0D-8604-8D1CFBFE26D6}" type="presParOf" srcId="{9DC8D8F1-8924-4DCE-BA56-B467F5353B84}" destId="{62BFFE5B-F410-47CF-A867-B6D939968727}" srcOrd="2" destOrd="0" presId="urn:microsoft.com/office/officeart/2011/layout/CircleProcess"/>
    <dgm:cxn modelId="{478A1176-7475-4DA5-A465-A3A30F7FC069}" type="presParOf" srcId="{9DC8D8F1-8924-4DCE-BA56-B467F5353B84}" destId="{D9A7D144-8B58-4867-9FB9-09A4DE68D858}" srcOrd="3" destOrd="0" presId="urn:microsoft.com/office/officeart/2011/layout/CircleProcess"/>
    <dgm:cxn modelId="{27519789-B8D6-4729-B2EB-C23C84602748}" type="presParOf" srcId="{D9A7D144-8B58-4867-9FB9-09A4DE68D858}" destId="{2D077304-B53C-41AB-A6B8-1A264E0405F2}" srcOrd="0" destOrd="0" presId="urn:microsoft.com/office/officeart/2011/layout/CircleProcess"/>
    <dgm:cxn modelId="{A4269136-5E3B-4C0E-86C6-A99E4687A54F}" type="presParOf" srcId="{9DC8D8F1-8924-4DCE-BA56-B467F5353B84}" destId="{1B33E19B-5AB3-4383-A1A5-FEBC493029E3}" srcOrd="4" destOrd="0" presId="urn:microsoft.com/office/officeart/2011/layout/CircleProcess"/>
    <dgm:cxn modelId="{E9598FE3-8FBB-4EC9-9DEC-8E3A5F2E5690}" type="presParOf" srcId="{1B33E19B-5AB3-4383-A1A5-FEBC493029E3}" destId="{CC3FFAED-2265-4275-945F-631710F8FA4C}" srcOrd="0" destOrd="0" presId="urn:microsoft.com/office/officeart/2011/layout/CircleProcess"/>
    <dgm:cxn modelId="{79894EEE-8F3E-42D6-9DE7-9189C910194F}" type="presParOf" srcId="{9DC8D8F1-8924-4DCE-BA56-B467F5353B84}" destId="{7DCB80FC-0A95-432C-B5D6-9C8171BCB962}" srcOrd="5" destOrd="0" presId="urn:microsoft.com/office/officeart/2011/layout/CircleProcess"/>
    <dgm:cxn modelId="{55F82954-C306-4CAC-9C6B-CC34CBEC1D4B}" type="presParOf" srcId="{9DC8D8F1-8924-4DCE-BA56-B467F5353B84}" destId="{05B07551-A284-44F2-8DDC-D62783FFA3D8}" srcOrd="6" destOrd="0" presId="urn:microsoft.com/office/officeart/2011/layout/CircleProcess"/>
    <dgm:cxn modelId="{A71A47A0-8756-417B-AD6F-BD9E6D189922}" type="presParOf" srcId="{05B07551-A284-44F2-8DDC-D62783FFA3D8}" destId="{3FDEF9A8-794C-4F2F-A298-B6A497A38AAE}" srcOrd="0" destOrd="0" presId="urn:microsoft.com/office/officeart/2011/layout/CircleProcess"/>
    <dgm:cxn modelId="{7B792D03-B3AB-4F42-8C4B-7D18671FDC54}" type="presParOf" srcId="{9DC8D8F1-8924-4DCE-BA56-B467F5353B84}" destId="{FEEE7F93-BF5D-4387-A5D3-EB9E621156EE}" srcOrd="7" destOrd="0" presId="urn:microsoft.com/office/officeart/2011/layout/CircleProcess"/>
    <dgm:cxn modelId="{477BF373-BB80-46CC-A410-0BF034D14C74}" type="presParOf" srcId="{FEEE7F93-BF5D-4387-A5D3-EB9E621156EE}" destId="{A5BFF880-F725-4E03-93DB-BB1C89368449}" srcOrd="0" destOrd="0" presId="urn:microsoft.com/office/officeart/2011/layout/CircleProcess"/>
    <dgm:cxn modelId="{E46F607F-0AD3-4FE1-9AEE-F213060E5F3E}" type="presParOf" srcId="{9DC8D8F1-8924-4DCE-BA56-B467F5353B84}" destId="{DC9D4754-C9D5-4F40-962C-60E82E41DACC}" srcOrd="8"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3AAA3-BA0B-4384-A82B-385D0CFD5CC6}">
      <dsp:nvSpPr>
        <dsp:cNvPr id="0" name=""/>
        <dsp:cNvSpPr/>
      </dsp:nvSpPr>
      <dsp:spPr>
        <a:xfrm>
          <a:off x="1783580" y="0"/>
          <a:ext cx="2675371" cy="1087139"/>
        </a:xfrm>
        <a:prstGeom prst="rightArrow">
          <a:avLst>
            <a:gd name="adj1" fmla="val 75000"/>
            <a:gd name="adj2" fmla="val 50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tr-TR" sz="1300" kern="1200" dirty="0" smtClean="0"/>
            <a:t>Finansal Veriler</a:t>
          </a:r>
          <a:endParaRPr lang="tr-TR" sz="1300" kern="1200" dirty="0"/>
        </a:p>
        <a:p>
          <a:pPr marL="114300" lvl="1" indent="-114300" algn="l" defTabSz="577850">
            <a:lnSpc>
              <a:spcPct val="90000"/>
            </a:lnSpc>
            <a:spcBef>
              <a:spcPct val="0"/>
            </a:spcBef>
            <a:spcAft>
              <a:spcPct val="15000"/>
            </a:spcAft>
            <a:buChar char="••"/>
          </a:pPr>
          <a:r>
            <a:rPr lang="tr-TR" sz="1300" kern="1200" dirty="0" smtClean="0"/>
            <a:t>Performans</a:t>
          </a:r>
          <a:endParaRPr lang="tr-TR" sz="1300" kern="1200" dirty="0"/>
        </a:p>
        <a:p>
          <a:pPr marL="114300" lvl="1" indent="-114300" algn="l" defTabSz="577850">
            <a:lnSpc>
              <a:spcPct val="90000"/>
            </a:lnSpc>
            <a:spcBef>
              <a:spcPct val="0"/>
            </a:spcBef>
            <a:spcAft>
              <a:spcPct val="15000"/>
            </a:spcAft>
            <a:buChar char="••"/>
          </a:pPr>
          <a:r>
            <a:rPr lang="tr-TR" sz="1300" kern="1200" dirty="0" smtClean="0"/>
            <a:t>Yükümlülükler, değerler</a:t>
          </a:r>
          <a:endParaRPr lang="tr-TR" sz="1300" kern="1200" dirty="0"/>
        </a:p>
      </dsp:txBody>
      <dsp:txXfrm>
        <a:off x="1783580" y="135892"/>
        <a:ext cx="2267694" cy="815355"/>
      </dsp:txXfrm>
    </dsp:sp>
    <dsp:sp modelId="{F58E9BCD-D858-4493-BDC7-4FC07AB687BC}">
      <dsp:nvSpPr>
        <dsp:cNvPr id="0" name=""/>
        <dsp:cNvSpPr/>
      </dsp:nvSpPr>
      <dsp:spPr>
        <a:xfrm>
          <a:off x="0" y="0"/>
          <a:ext cx="1783580" cy="108713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tr-TR" sz="2600" kern="1200" dirty="0" smtClean="0"/>
            <a:t>Geçmiş</a:t>
          </a:r>
          <a:endParaRPr lang="tr-TR" sz="2600" kern="1200" dirty="0"/>
        </a:p>
      </dsp:txBody>
      <dsp:txXfrm>
        <a:off x="53070" y="53070"/>
        <a:ext cx="1677440" cy="980999"/>
      </dsp:txXfrm>
    </dsp:sp>
    <dsp:sp modelId="{A08F4470-6A0E-460B-9BC7-9DF778F754AC}">
      <dsp:nvSpPr>
        <dsp:cNvPr id="0" name=""/>
        <dsp:cNvSpPr/>
      </dsp:nvSpPr>
      <dsp:spPr>
        <a:xfrm>
          <a:off x="1783580" y="1195853"/>
          <a:ext cx="2675371" cy="1087139"/>
        </a:xfrm>
        <a:prstGeom prst="rightArrow">
          <a:avLst>
            <a:gd name="adj1" fmla="val 75000"/>
            <a:gd name="adj2" fmla="val 50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tr-TR" sz="1300" kern="1200" dirty="0" smtClean="0"/>
            <a:t>Finansal durum</a:t>
          </a:r>
          <a:endParaRPr lang="tr-TR" sz="1300" kern="1200" dirty="0"/>
        </a:p>
        <a:p>
          <a:pPr marL="114300" lvl="1" indent="-114300" algn="l" defTabSz="577850">
            <a:lnSpc>
              <a:spcPct val="90000"/>
            </a:lnSpc>
            <a:spcBef>
              <a:spcPct val="0"/>
            </a:spcBef>
            <a:spcAft>
              <a:spcPct val="15000"/>
            </a:spcAft>
            <a:buChar char="••"/>
          </a:pPr>
          <a:r>
            <a:rPr lang="tr-TR" sz="1300" kern="1200" dirty="0" smtClean="0"/>
            <a:t>SWOT</a:t>
          </a:r>
          <a:endParaRPr lang="tr-TR" sz="1300" kern="1200" dirty="0"/>
        </a:p>
      </dsp:txBody>
      <dsp:txXfrm>
        <a:off x="1783580" y="1331745"/>
        <a:ext cx="2267694" cy="815355"/>
      </dsp:txXfrm>
    </dsp:sp>
    <dsp:sp modelId="{43E56D9F-A690-43B9-BB6B-C72194F73F3E}">
      <dsp:nvSpPr>
        <dsp:cNvPr id="0" name=""/>
        <dsp:cNvSpPr/>
      </dsp:nvSpPr>
      <dsp:spPr>
        <a:xfrm>
          <a:off x="0" y="1195853"/>
          <a:ext cx="1783580" cy="108713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tr-TR" sz="2600" kern="1200" dirty="0" smtClean="0"/>
            <a:t>Şimdi</a:t>
          </a:r>
          <a:endParaRPr lang="tr-TR" sz="2600" kern="1200" dirty="0"/>
        </a:p>
      </dsp:txBody>
      <dsp:txXfrm>
        <a:off x="53070" y="1248923"/>
        <a:ext cx="1677440" cy="980999"/>
      </dsp:txXfrm>
    </dsp:sp>
    <dsp:sp modelId="{085781CB-2918-46C4-8962-AFEDA35F47A5}">
      <dsp:nvSpPr>
        <dsp:cNvPr id="0" name=""/>
        <dsp:cNvSpPr/>
      </dsp:nvSpPr>
      <dsp:spPr>
        <a:xfrm>
          <a:off x="1783580" y="2391707"/>
          <a:ext cx="2675371" cy="1087139"/>
        </a:xfrm>
        <a:prstGeom prst="rightArrow">
          <a:avLst>
            <a:gd name="adj1" fmla="val 75000"/>
            <a:gd name="adj2" fmla="val 50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tr-TR" sz="1300" kern="1200" dirty="0" smtClean="0"/>
            <a:t>Sürdürülebilirlik</a:t>
          </a:r>
          <a:endParaRPr lang="tr-TR" sz="1300" kern="1200" dirty="0"/>
        </a:p>
        <a:p>
          <a:pPr marL="114300" lvl="1" indent="-114300" algn="l" defTabSz="577850">
            <a:lnSpc>
              <a:spcPct val="90000"/>
            </a:lnSpc>
            <a:spcBef>
              <a:spcPct val="0"/>
            </a:spcBef>
            <a:spcAft>
              <a:spcPct val="15000"/>
            </a:spcAft>
            <a:buChar char="••"/>
          </a:pPr>
          <a:r>
            <a:rPr lang="tr-TR" sz="1300" kern="1200" dirty="0" smtClean="0"/>
            <a:t>Büyüme ve karlılık</a:t>
          </a:r>
          <a:endParaRPr lang="tr-TR" sz="1300" kern="1200" dirty="0"/>
        </a:p>
        <a:p>
          <a:pPr marL="114300" lvl="1" indent="-114300" algn="l" defTabSz="577850">
            <a:lnSpc>
              <a:spcPct val="90000"/>
            </a:lnSpc>
            <a:spcBef>
              <a:spcPct val="0"/>
            </a:spcBef>
            <a:spcAft>
              <a:spcPct val="15000"/>
            </a:spcAft>
            <a:buChar char="••"/>
          </a:pPr>
          <a:r>
            <a:rPr lang="tr-TR" sz="1300" kern="1200" dirty="0" smtClean="0"/>
            <a:t>Tahmin ve Stratejik Planlama</a:t>
          </a:r>
          <a:endParaRPr lang="tr-TR" sz="1300" kern="1200" dirty="0"/>
        </a:p>
      </dsp:txBody>
      <dsp:txXfrm>
        <a:off x="1783580" y="2527599"/>
        <a:ext cx="2267694" cy="815355"/>
      </dsp:txXfrm>
    </dsp:sp>
    <dsp:sp modelId="{CD2613BE-1469-4713-84A6-334E28E81DA7}">
      <dsp:nvSpPr>
        <dsp:cNvPr id="0" name=""/>
        <dsp:cNvSpPr/>
      </dsp:nvSpPr>
      <dsp:spPr>
        <a:xfrm>
          <a:off x="0" y="2391707"/>
          <a:ext cx="1783580" cy="108713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tr-TR" sz="2600" kern="1200" dirty="0" smtClean="0"/>
            <a:t>Gelecek</a:t>
          </a:r>
          <a:endParaRPr lang="tr-TR" sz="2600" kern="1200" dirty="0"/>
        </a:p>
      </dsp:txBody>
      <dsp:txXfrm>
        <a:off x="53070" y="2444777"/>
        <a:ext cx="1677440" cy="9809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EE3E2-B17C-4764-BE5D-3D2E1585293B}">
      <dsp:nvSpPr>
        <dsp:cNvPr id="0" name=""/>
        <dsp:cNvSpPr/>
      </dsp:nvSpPr>
      <dsp:spPr>
        <a:xfrm>
          <a:off x="397625" y="1777"/>
          <a:ext cx="2012341" cy="77700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tr-TR" sz="2000" kern="1200" dirty="0" smtClean="0"/>
            <a:t>Varlık Yönetimi</a:t>
          </a:r>
          <a:endParaRPr lang="tr-TR" sz="2000" kern="1200" dirty="0"/>
        </a:p>
      </dsp:txBody>
      <dsp:txXfrm>
        <a:off x="397625" y="1777"/>
        <a:ext cx="2012341" cy="777002"/>
      </dsp:txXfrm>
    </dsp:sp>
    <dsp:sp modelId="{3CF956DB-C13C-4EE8-AC38-37B2BC608368}">
      <dsp:nvSpPr>
        <dsp:cNvPr id="0" name=""/>
        <dsp:cNvSpPr/>
      </dsp:nvSpPr>
      <dsp:spPr>
        <a:xfrm>
          <a:off x="397625" y="817629"/>
          <a:ext cx="2012341" cy="77700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tr-TR" sz="2000" kern="1200" dirty="0" smtClean="0"/>
            <a:t>Risk Yönetimi</a:t>
          </a:r>
        </a:p>
      </dsp:txBody>
      <dsp:txXfrm>
        <a:off x="397625" y="817629"/>
        <a:ext cx="2012341" cy="777002"/>
      </dsp:txXfrm>
    </dsp:sp>
    <dsp:sp modelId="{F011D7C0-3D95-43D8-BFF9-ED168B237A11}">
      <dsp:nvSpPr>
        <dsp:cNvPr id="0" name=""/>
        <dsp:cNvSpPr/>
      </dsp:nvSpPr>
      <dsp:spPr>
        <a:xfrm>
          <a:off x="425015" y="1645585"/>
          <a:ext cx="1957562" cy="77700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tr-TR" sz="2000" kern="1200" dirty="0" smtClean="0"/>
            <a:t>Vergi Optimizasyonu</a:t>
          </a:r>
          <a:endParaRPr lang="tr-TR" sz="2000" kern="1200" dirty="0"/>
        </a:p>
      </dsp:txBody>
      <dsp:txXfrm>
        <a:off x="425015" y="1645585"/>
        <a:ext cx="1957562" cy="777002"/>
      </dsp:txXfrm>
    </dsp:sp>
    <dsp:sp modelId="{61A12ABD-74BA-4F8C-93A7-42112C751C68}">
      <dsp:nvSpPr>
        <dsp:cNvPr id="0" name=""/>
        <dsp:cNvSpPr/>
      </dsp:nvSpPr>
      <dsp:spPr>
        <a:xfrm>
          <a:off x="399242" y="2449334"/>
          <a:ext cx="2009107" cy="77700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tr-TR" sz="2000" kern="1200" dirty="0" smtClean="0"/>
            <a:t>Finansal Kararlar</a:t>
          </a:r>
          <a:endParaRPr lang="tr-TR" sz="2000" kern="1200" dirty="0"/>
        </a:p>
      </dsp:txBody>
      <dsp:txXfrm>
        <a:off x="399242" y="2449334"/>
        <a:ext cx="2009107" cy="777002"/>
      </dsp:txXfrm>
    </dsp:sp>
    <dsp:sp modelId="{02F7E86C-6AD7-43D0-9A69-C1EBC81C773C}">
      <dsp:nvSpPr>
        <dsp:cNvPr id="0" name=""/>
        <dsp:cNvSpPr/>
      </dsp:nvSpPr>
      <dsp:spPr>
        <a:xfrm>
          <a:off x="386364" y="3265187"/>
          <a:ext cx="2034864" cy="77700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tr-TR" sz="2000" kern="1200" dirty="0" smtClean="0"/>
            <a:t>…..</a:t>
          </a:r>
          <a:endParaRPr lang="tr-TR" sz="2000" kern="1200" dirty="0"/>
        </a:p>
      </dsp:txBody>
      <dsp:txXfrm>
        <a:off x="386364" y="3265187"/>
        <a:ext cx="2034864" cy="777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A35CB-292F-4C45-BABF-D166B9AB9652}">
      <dsp:nvSpPr>
        <dsp:cNvPr id="0" name=""/>
        <dsp:cNvSpPr/>
      </dsp:nvSpPr>
      <dsp:spPr>
        <a:xfrm>
          <a:off x="5625185" y="1482419"/>
          <a:ext cx="2453805" cy="2454259"/>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E54468-BCB2-450B-BA05-DA18878A7867}">
      <dsp:nvSpPr>
        <dsp:cNvPr id="0" name=""/>
        <dsp:cNvSpPr/>
      </dsp:nvSpPr>
      <dsp:spPr>
        <a:xfrm>
          <a:off x="5706659" y="1564242"/>
          <a:ext cx="2290857" cy="229061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tr-TR" sz="2200" kern="1200" dirty="0" smtClean="0">
              <a:solidFill>
                <a:schemeClr val="bg1"/>
              </a:solidFill>
            </a:rPr>
            <a:t>Network</a:t>
          </a:r>
        </a:p>
        <a:p>
          <a:pPr lvl="0" algn="ctr" defTabSz="977900">
            <a:lnSpc>
              <a:spcPct val="90000"/>
            </a:lnSpc>
            <a:spcBef>
              <a:spcPct val="0"/>
            </a:spcBef>
            <a:spcAft>
              <a:spcPct val="35000"/>
            </a:spcAft>
          </a:pPr>
          <a:r>
            <a:rPr lang="tr-TR" sz="2200" kern="1200" dirty="0" smtClean="0">
              <a:solidFill>
                <a:schemeClr val="bg1"/>
              </a:solidFill>
            </a:rPr>
            <a:t>AI</a:t>
          </a:r>
        </a:p>
        <a:p>
          <a:pPr lvl="0" algn="ctr" defTabSz="977900">
            <a:lnSpc>
              <a:spcPct val="90000"/>
            </a:lnSpc>
            <a:spcBef>
              <a:spcPct val="0"/>
            </a:spcBef>
            <a:spcAft>
              <a:spcPct val="35000"/>
            </a:spcAft>
          </a:pPr>
          <a:r>
            <a:rPr lang="tr-TR" sz="2200" kern="1200" dirty="0" smtClean="0">
              <a:solidFill>
                <a:schemeClr val="bg1"/>
              </a:solidFill>
            </a:rPr>
            <a:t>Endüstri 4.0</a:t>
          </a:r>
          <a:endParaRPr lang="tr-TR" sz="2200" kern="1200" dirty="0">
            <a:solidFill>
              <a:schemeClr val="bg1"/>
            </a:solidFill>
          </a:endParaRPr>
        </a:p>
      </dsp:txBody>
      <dsp:txXfrm>
        <a:off x="6034153" y="1891534"/>
        <a:ext cx="1635870" cy="1636029"/>
      </dsp:txXfrm>
    </dsp:sp>
    <dsp:sp modelId="{2D077304-B53C-41AB-A6B8-1A264E0405F2}">
      <dsp:nvSpPr>
        <dsp:cNvPr id="0" name=""/>
        <dsp:cNvSpPr/>
      </dsp:nvSpPr>
      <dsp:spPr>
        <a:xfrm rot="2700000">
          <a:off x="3092062" y="1485386"/>
          <a:ext cx="2447894" cy="2447894"/>
        </a:xfrm>
        <a:prstGeom prst="teardrop">
          <a:avLst>
            <a:gd name="adj" fmla="val 1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3FFAED-2265-4275-945F-631710F8FA4C}">
      <dsp:nvSpPr>
        <dsp:cNvPr id="0" name=""/>
        <dsp:cNvSpPr/>
      </dsp:nvSpPr>
      <dsp:spPr>
        <a:xfrm>
          <a:off x="3170581" y="1564242"/>
          <a:ext cx="2290857" cy="229061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tr-TR" sz="2200" kern="1200" dirty="0" smtClean="0">
              <a:solidFill>
                <a:schemeClr val="bg1"/>
              </a:solidFill>
            </a:rPr>
            <a:t>Bilgisayarlar</a:t>
          </a:r>
        </a:p>
        <a:p>
          <a:pPr lvl="0" algn="ctr" defTabSz="977900">
            <a:lnSpc>
              <a:spcPct val="90000"/>
            </a:lnSpc>
            <a:spcBef>
              <a:spcPct val="0"/>
            </a:spcBef>
            <a:spcAft>
              <a:spcPct val="35000"/>
            </a:spcAft>
          </a:pPr>
          <a:r>
            <a:rPr lang="tr-TR" sz="2200" kern="1200" dirty="0" smtClean="0">
              <a:solidFill>
                <a:schemeClr val="bg1"/>
              </a:solidFill>
            </a:rPr>
            <a:t>Excel</a:t>
          </a:r>
        </a:p>
        <a:p>
          <a:pPr lvl="0" algn="ctr" defTabSz="977900">
            <a:lnSpc>
              <a:spcPct val="90000"/>
            </a:lnSpc>
            <a:spcBef>
              <a:spcPct val="0"/>
            </a:spcBef>
            <a:spcAft>
              <a:spcPct val="35000"/>
            </a:spcAft>
          </a:pPr>
          <a:r>
            <a:rPr lang="tr-TR" sz="2200" kern="1200" dirty="0" smtClean="0">
              <a:solidFill>
                <a:schemeClr val="bg1"/>
              </a:solidFill>
            </a:rPr>
            <a:t>Word</a:t>
          </a:r>
          <a:endParaRPr lang="tr-TR" sz="2200" kern="1200" dirty="0">
            <a:solidFill>
              <a:schemeClr val="bg1"/>
            </a:solidFill>
          </a:endParaRPr>
        </a:p>
      </dsp:txBody>
      <dsp:txXfrm>
        <a:off x="3498075" y="1891534"/>
        <a:ext cx="1635870" cy="1636029"/>
      </dsp:txXfrm>
    </dsp:sp>
    <dsp:sp modelId="{3FDEF9A8-794C-4F2F-A298-B6A497A38AAE}">
      <dsp:nvSpPr>
        <dsp:cNvPr id="0" name=""/>
        <dsp:cNvSpPr/>
      </dsp:nvSpPr>
      <dsp:spPr>
        <a:xfrm rot="2700000">
          <a:off x="555984" y="1485386"/>
          <a:ext cx="2447894" cy="2447894"/>
        </a:xfrm>
        <a:prstGeom prst="teardrop">
          <a:avLst>
            <a:gd name="adj" fmla="val 1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BFF880-F725-4E03-93DB-BB1C89368449}">
      <dsp:nvSpPr>
        <dsp:cNvPr id="0" name=""/>
        <dsp:cNvSpPr/>
      </dsp:nvSpPr>
      <dsp:spPr>
        <a:xfrm>
          <a:off x="634503" y="1564242"/>
          <a:ext cx="2290857" cy="229061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tr-TR" sz="2200" kern="1200" dirty="0" smtClean="0">
              <a:solidFill>
                <a:schemeClr val="bg1"/>
              </a:solidFill>
            </a:rPr>
            <a:t>Hesap Makinaları</a:t>
          </a:r>
        </a:p>
        <a:p>
          <a:pPr lvl="0" algn="ctr" defTabSz="977900">
            <a:lnSpc>
              <a:spcPct val="90000"/>
            </a:lnSpc>
            <a:spcBef>
              <a:spcPct val="0"/>
            </a:spcBef>
            <a:spcAft>
              <a:spcPct val="35000"/>
            </a:spcAft>
          </a:pPr>
          <a:r>
            <a:rPr lang="tr-TR" sz="2200" kern="1200" dirty="0" smtClean="0">
              <a:solidFill>
                <a:schemeClr val="bg1"/>
              </a:solidFill>
            </a:rPr>
            <a:t>İnsan Gücü</a:t>
          </a:r>
          <a:endParaRPr lang="tr-TR" sz="2200" kern="1200" dirty="0">
            <a:solidFill>
              <a:schemeClr val="bg1"/>
            </a:solidFill>
          </a:endParaRPr>
        </a:p>
      </dsp:txBody>
      <dsp:txXfrm>
        <a:off x="961997" y="1891534"/>
        <a:ext cx="1635870" cy="1636029"/>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10/6/2018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60041"/>
            <a:ext cx="8305242" cy="2971801"/>
          </a:xfrm>
        </p:spPr>
        <p:txBody>
          <a:bodyPr anchor="t">
            <a:normAutofit/>
          </a:bodyPr>
          <a:lstStyle/>
          <a:p>
            <a:r>
              <a:rPr lang="tr-TR" sz="3600" b="1" dirty="0" smtClean="0"/>
              <a:t>Muhasebe MESLEĞİNİN DÖNÜŞÜMÜ İŞ HAYATINA DANIŞMANLIK VE GÜVENCE VERME</a:t>
            </a:r>
            <a:endParaRPr lang="tr-TR" sz="3600" b="1" dirty="0"/>
          </a:p>
        </p:txBody>
      </p:sp>
      <p:sp>
        <p:nvSpPr>
          <p:cNvPr id="3" name="Subtitle 2"/>
          <p:cNvSpPr>
            <a:spLocks noGrp="1"/>
          </p:cNvSpPr>
          <p:nvPr>
            <p:ph type="subTitle" idx="1"/>
          </p:nvPr>
        </p:nvSpPr>
        <p:spPr>
          <a:xfrm>
            <a:off x="709975" y="3071136"/>
            <a:ext cx="8034780" cy="1947333"/>
          </a:xfrm>
        </p:spPr>
        <p:txBody>
          <a:bodyPr>
            <a:normAutofit/>
          </a:bodyPr>
          <a:lstStyle/>
          <a:p>
            <a:r>
              <a:rPr lang="tr-TR" sz="2800" b="1" dirty="0" smtClean="0">
                <a:solidFill>
                  <a:schemeClr val="tx1"/>
                </a:solidFill>
              </a:rPr>
              <a:t>«Bilginin Artan Önemi ve Bilgi Güvenliği»</a:t>
            </a:r>
          </a:p>
          <a:p>
            <a:endParaRPr lang="tr-TR" b="1" dirty="0">
              <a:solidFill>
                <a:schemeClr val="tx1"/>
              </a:solidFill>
            </a:endParaRPr>
          </a:p>
          <a:p>
            <a:r>
              <a:rPr lang="tr-TR" b="1" dirty="0" smtClean="0">
                <a:solidFill>
                  <a:schemeClr val="tx1"/>
                </a:solidFill>
              </a:rPr>
              <a:t>Nevin İmamoğlu İpek</a:t>
            </a:r>
          </a:p>
          <a:p>
            <a:r>
              <a:rPr lang="tr-TR" b="1" dirty="0" smtClean="0">
                <a:solidFill>
                  <a:schemeClr val="tx1"/>
                </a:solidFill>
              </a:rPr>
              <a:t>6.10.2018</a:t>
            </a:r>
            <a:endParaRPr lang="tr-TR" b="1" dirty="0">
              <a:solidFill>
                <a:schemeClr val="tx1"/>
              </a:solidFill>
            </a:endParaRPr>
          </a:p>
        </p:txBody>
      </p:sp>
    </p:spTree>
    <p:extLst>
      <p:ext uri="{BB962C8B-B14F-4D97-AF65-F5344CB8AC3E}">
        <p14:creationId xmlns:p14="http://schemas.microsoft.com/office/powerpoint/2010/main" val="3046146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825139085"/>
              </p:ext>
            </p:extLst>
          </p:nvPr>
        </p:nvGraphicFramePr>
        <p:xfrm>
          <a:off x="435019" y="1170426"/>
          <a:ext cx="4458952" cy="3478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5331854" y="2137896"/>
            <a:ext cx="2975019" cy="1569660"/>
          </a:xfrm>
          <a:prstGeom prst="rect">
            <a:avLst/>
          </a:prstGeom>
          <a:noFill/>
        </p:spPr>
        <p:txBody>
          <a:bodyPr wrap="square" rtlCol="0">
            <a:spAutoFit/>
          </a:bodyPr>
          <a:lstStyle/>
          <a:p>
            <a:pPr algn="ctr"/>
            <a:r>
              <a:rPr lang="tr-TR" sz="3200" b="1" dirty="0" smtClean="0"/>
              <a:t>KAYNAKLARIN ETKİN DAĞILIMI</a:t>
            </a:r>
            <a:endParaRPr lang="tr-TR" sz="3200" b="1" dirty="0"/>
          </a:p>
        </p:txBody>
      </p:sp>
      <p:graphicFrame>
        <p:nvGraphicFramePr>
          <p:cNvPr id="7" name="Diagram 6"/>
          <p:cNvGraphicFramePr/>
          <p:nvPr>
            <p:extLst>
              <p:ext uri="{D42A27DB-BD31-4B8C-83A1-F6EECF244321}">
                <p14:modId xmlns:p14="http://schemas.microsoft.com/office/powerpoint/2010/main" val="3260562290"/>
              </p:ext>
            </p:extLst>
          </p:nvPr>
        </p:nvGraphicFramePr>
        <p:xfrm>
          <a:off x="8744756" y="862884"/>
          <a:ext cx="2807593" cy="40439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Right Brace 7"/>
          <p:cNvSpPr/>
          <p:nvPr/>
        </p:nvSpPr>
        <p:spPr>
          <a:xfrm rot="5400000">
            <a:off x="5451973" y="-92179"/>
            <a:ext cx="814444" cy="1081805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tr-TR">
              <a:solidFill>
                <a:srgbClr val="FF0000"/>
              </a:solidFill>
            </a:endParaRPr>
          </a:p>
        </p:txBody>
      </p:sp>
      <p:sp>
        <p:nvSpPr>
          <p:cNvPr id="9" name="TextBox 8"/>
          <p:cNvSpPr txBox="1"/>
          <p:nvPr/>
        </p:nvSpPr>
        <p:spPr>
          <a:xfrm>
            <a:off x="1491176" y="5851343"/>
            <a:ext cx="8510954" cy="584775"/>
          </a:xfrm>
          <a:prstGeom prst="rect">
            <a:avLst/>
          </a:prstGeom>
          <a:noFill/>
        </p:spPr>
        <p:txBody>
          <a:bodyPr wrap="square" rtlCol="0">
            <a:spAutoFit/>
          </a:bodyPr>
          <a:lstStyle/>
          <a:p>
            <a:pPr algn="ctr"/>
            <a:r>
              <a:rPr lang="tr-TR" sz="3200" b="1" dirty="0" smtClean="0"/>
              <a:t>KARAR VERME SİSTEMLERİNDE ETKİNLİK</a:t>
            </a:r>
            <a:endParaRPr lang="tr-TR" sz="3200" b="1" dirty="0"/>
          </a:p>
        </p:txBody>
      </p:sp>
    </p:spTree>
    <p:extLst>
      <p:ext uri="{BB962C8B-B14F-4D97-AF65-F5344CB8AC3E}">
        <p14:creationId xmlns:p14="http://schemas.microsoft.com/office/powerpoint/2010/main" val="2328984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801145991"/>
              </p:ext>
            </p:extLst>
          </p:nvPr>
        </p:nvGraphicFramePr>
        <p:xfrm>
          <a:off x="679715" y="-51829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188594" y="298795"/>
            <a:ext cx="3840479" cy="707886"/>
          </a:xfrm>
          <a:prstGeom prst="rect">
            <a:avLst/>
          </a:prstGeom>
          <a:noFill/>
        </p:spPr>
        <p:txBody>
          <a:bodyPr wrap="square" rtlCol="0">
            <a:spAutoFit/>
          </a:bodyPr>
          <a:lstStyle/>
          <a:p>
            <a:r>
              <a:rPr lang="tr-TR" sz="2000" b="1" dirty="0" smtClean="0"/>
              <a:t>Daha az kaynak ihtiyacı ile amaçlara odaklanabilme!!!</a:t>
            </a:r>
            <a:endParaRPr lang="tr-TR" sz="2000" b="1" dirty="0"/>
          </a:p>
        </p:txBody>
      </p:sp>
      <p:sp>
        <p:nvSpPr>
          <p:cNvPr id="5" name="TextBox 4"/>
          <p:cNvSpPr txBox="1"/>
          <p:nvPr/>
        </p:nvSpPr>
        <p:spPr>
          <a:xfrm>
            <a:off x="2032000" y="3770141"/>
            <a:ext cx="9123680" cy="2123658"/>
          </a:xfrm>
          <a:prstGeom prst="rect">
            <a:avLst/>
          </a:prstGeom>
          <a:noFill/>
        </p:spPr>
        <p:txBody>
          <a:bodyPr wrap="square" rtlCol="0">
            <a:spAutoFit/>
          </a:bodyPr>
          <a:lstStyle/>
          <a:p>
            <a:pPr marL="285750" indent="-285750">
              <a:buFont typeface="Wingdings" panose="05000000000000000000" pitchFamily="2" charset="2"/>
              <a:buChar char="Ø"/>
            </a:pPr>
            <a:r>
              <a:rPr lang="tr-TR" sz="1600" dirty="0" smtClean="0"/>
              <a:t>Hangi risklerle karşı karşıyayım?</a:t>
            </a:r>
          </a:p>
          <a:p>
            <a:pPr marL="285750" indent="-285750">
              <a:buFont typeface="Wingdings" panose="05000000000000000000" pitchFamily="2" charset="2"/>
              <a:buChar char="Ø"/>
            </a:pPr>
            <a:r>
              <a:rPr lang="tr-TR" sz="1600" dirty="0" smtClean="0"/>
              <a:t>İş </a:t>
            </a:r>
            <a:r>
              <a:rPr lang="tr-TR" sz="1600" dirty="0" smtClean="0"/>
              <a:t>süreçlerimin etkinliğini nasıl artırabilirim?</a:t>
            </a:r>
          </a:p>
          <a:p>
            <a:pPr marL="285750" indent="-285750">
              <a:buFont typeface="Wingdings" panose="05000000000000000000" pitchFamily="2" charset="2"/>
              <a:buChar char="Ø"/>
            </a:pPr>
            <a:r>
              <a:rPr lang="tr-TR" sz="1600" dirty="0" smtClean="0"/>
              <a:t>Yatırım kararlarımı alırken nelere dikkat etmeliyim?</a:t>
            </a:r>
          </a:p>
          <a:p>
            <a:pPr marL="285750" indent="-285750">
              <a:buFont typeface="Wingdings" panose="05000000000000000000" pitchFamily="2" charset="2"/>
              <a:buChar char="Ø"/>
            </a:pPr>
            <a:r>
              <a:rPr lang="tr-TR" sz="1600" dirty="0" smtClean="0"/>
              <a:t>Hangi alanlara odaklanmalıyım?</a:t>
            </a:r>
          </a:p>
          <a:p>
            <a:pPr marL="285750" indent="-285750">
              <a:buFont typeface="Wingdings" panose="05000000000000000000" pitchFamily="2" charset="2"/>
              <a:buChar char="Ø"/>
            </a:pPr>
            <a:r>
              <a:rPr lang="tr-TR" sz="1600" dirty="0" smtClean="0"/>
              <a:t>Müşteri ve Pazar beklentilerini nasıl karşılamalıyım?</a:t>
            </a:r>
          </a:p>
          <a:p>
            <a:pPr marL="285750" indent="-285750">
              <a:buFont typeface="Wingdings" panose="05000000000000000000" pitchFamily="2" charset="2"/>
              <a:buChar char="Ø"/>
            </a:pPr>
            <a:r>
              <a:rPr lang="tr-TR" sz="1600" dirty="0" smtClean="0"/>
              <a:t>Değişen ve gelişen iş hayatında yeni ihtiyaçlara nasıl cevap verebilirim?</a:t>
            </a:r>
          </a:p>
          <a:p>
            <a:pPr marL="285750" indent="-285750">
              <a:buFont typeface="Wingdings" panose="05000000000000000000" pitchFamily="2" charset="2"/>
              <a:buChar char="Ø"/>
            </a:pPr>
            <a:r>
              <a:rPr lang="tr-TR" sz="1600" dirty="0" smtClean="0"/>
              <a:t>Hangi piyasa </a:t>
            </a:r>
            <a:r>
              <a:rPr lang="tr-TR" sz="1600" dirty="0" err="1" smtClean="0"/>
              <a:t>segmenti</a:t>
            </a:r>
            <a:r>
              <a:rPr lang="tr-TR" sz="1600" dirty="0" smtClean="0"/>
              <a:t> gelecekte öne çıkacak?</a:t>
            </a:r>
          </a:p>
          <a:p>
            <a:r>
              <a:rPr lang="tr-TR" sz="1600" dirty="0" smtClean="0"/>
              <a:t>……….</a:t>
            </a:r>
            <a:endParaRPr lang="tr-TR" sz="1600" dirty="0"/>
          </a:p>
        </p:txBody>
      </p:sp>
      <p:sp>
        <p:nvSpPr>
          <p:cNvPr id="6" name="TextBox 5"/>
          <p:cNvSpPr txBox="1"/>
          <p:nvPr/>
        </p:nvSpPr>
        <p:spPr>
          <a:xfrm>
            <a:off x="633046" y="5906092"/>
            <a:ext cx="10323345" cy="707886"/>
          </a:xfrm>
          <a:prstGeom prst="rect">
            <a:avLst/>
          </a:prstGeom>
          <a:noFill/>
        </p:spPr>
        <p:txBody>
          <a:bodyPr wrap="square" rtlCol="0">
            <a:spAutoFit/>
          </a:bodyPr>
          <a:lstStyle/>
          <a:p>
            <a:r>
              <a:rPr lang="tr-TR" sz="2000" b="1" dirty="0" smtClean="0"/>
              <a:t>Verileri daha etkin analiz etme gücüne sahip olanlar gelecekte rekabet gücünü koruyabilen şirketler olacak…</a:t>
            </a:r>
            <a:endParaRPr lang="tr-TR" sz="2000" b="1" dirty="0"/>
          </a:p>
        </p:txBody>
      </p:sp>
    </p:spTree>
    <p:extLst>
      <p:ext uri="{BB962C8B-B14F-4D97-AF65-F5344CB8AC3E}">
        <p14:creationId xmlns:p14="http://schemas.microsoft.com/office/powerpoint/2010/main" val="3151579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332" y="-109938"/>
            <a:ext cx="10851296" cy="1507067"/>
          </a:xfrm>
        </p:spPr>
        <p:txBody>
          <a:bodyPr>
            <a:normAutofit/>
          </a:bodyPr>
          <a:lstStyle/>
          <a:p>
            <a:r>
              <a:rPr lang="tr-TR" sz="2400" b="1" dirty="0" smtClean="0"/>
              <a:t>BİLGİ SİSTEMLERİ GÜVENLİĞİ VE HALKA AÇIK ŞİRKETLER İÇİN DÜZENLEME</a:t>
            </a:r>
            <a:endParaRPr lang="tr-TR" sz="2400" b="1" dirty="0"/>
          </a:p>
        </p:txBody>
      </p:sp>
      <p:sp>
        <p:nvSpPr>
          <p:cNvPr id="3" name="Content Placeholder 2"/>
          <p:cNvSpPr>
            <a:spLocks noGrp="1"/>
          </p:cNvSpPr>
          <p:nvPr>
            <p:ph idx="1"/>
          </p:nvPr>
        </p:nvSpPr>
        <p:spPr>
          <a:xfrm>
            <a:off x="459128" y="764077"/>
            <a:ext cx="9866558" cy="5995442"/>
          </a:xfrm>
        </p:spPr>
        <p:txBody>
          <a:bodyPr>
            <a:normAutofit lnSpcReduction="10000"/>
          </a:bodyPr>
          <a:lstStyle/>
          <a:p>
            <a:r>
              <a:rPr lang="tr-TR" b="1" dirty="0" smtClean="0">
                <a:solidFill>
                  <a:schemeClr val="tx1"/>
                </a:solidFill>
              </a:rPr>
              <a:t>Bilgi Sistemleri Yönetimi</a:t>
            </a:r>
          </a:p>
          <a:p>
            <a:pPr lvl="1"/>
            <a:r>
              <a:rPr lang="tr-TR" sz="1200" dirty="0">
                <a:solidFill>
                  <a:schemeClr val="tx1"/>
                </a:solidFill>
              </a:rPr>
              <a:t>Bilgi sistemleri yönetiminin </a:t>
            </a:r>
            <a:r>
              <a:rPr lang="tr-TR" sz="1200" dirty="0" smtClean="0">
                <a:solidFill>
                  <a:schemeClr val="tx1"/>
                </a:solidFill>
              </a:rPr>
              <a:t>oluşturulması ve hayata geçirilmesi </a:t>
            </a:r>
          </a:p>
          <a:p>
            <a:pPr lvl="1"/>
            <a:r>
              <a:rPr lang="tr-TR" sz="1200" dirty="0" smtClean="0">
                <a:solidFill>
                  <a:schemeClr val="tx1"/>
                </a:solidFill>
              </a:rPr>
              <a:t>Üst </a:t>
            </a:r>
            <a:r>
              <a:rPr lang="tr-TR" sz="1200" dirty="0">
                <a:solidFill>
                  <a:schemeClr val="tx1"/>
                </a:solidFill>
              </a:rPr>
              <a:t>yönetimin gözetimi ve sorumluluğu </a:t>
            </a:r>
          </a:p>
          <a:p>
            <a:pPr lvl="1"/>
            <a:r>
              <a:rPr lang="tr-TR" sz="1200" dirty="0" smtClean="0">
                <a:solidFill>
                  <a:schemeClr val="tx1"/>
                </a:solidFill>
              </a:rPr>
              <a:t>Bilgi </a:t>
            </a:r>
            <a:r>
              <a:rPr lang="tr-TR" sz="1200" dirty="0">
                <a:solidFill>
                  <a:schemeClr val="tx1"/>
                </a:solidFill>
              </a:rPr>
              <a:t>sistemleri risk </a:t>
            </a:r>
            <a:r>
              <a:rPr lang="tr-TR" sz="1200" dirty="0" smtClean="0">
                <a:solidFill>
                  <a:schemeClr val="tx1"/>
                </a:solidFill>
              </a:rPr>
              <a:t>yönetimi</a:t>
            </a:r>
          </a:p>
          <a:p>
            <a:pPr marL="285750" lvl="1"/>
            <a:r>
              <a:rPr lang="tr-TR" sz="2000" b="1" dirty="0">
                <a:solidFill>
                  <a:schemeClr val="tx1"/>
                </a:solidFill>
              </a:rPr>
              <a:t>Bilgi Sistemleri </a:t>
            </a:r>
            <a:r>
              <a:rPr lang="tr-TR" sz="2000" b="1" dirty="0" smtClean="0">
                <a:solidFill>
                  <a:schemeClr val="tx1"/>
                </a:solidFill>
              </a:rPr>
              <a:t>Kontrolleri</a:t>
            </a:r>
          </a:p>
          <a:p>
            <a:pPr lvl="1"/>
            <a:r>
              <a:rPr lang="tr-TR" sz="1200" dirty="0">
                <a:solidFill>
                  <a:schemeClr val="tx1"/>
                </a:solidFill>
              </a:rPr>
              <a:t>Bilgi sistemleri kontrollerinin tesisi ve yönetilmesi </a:t>
            </a:r>
          </a:p>
          <a:p>
            <a:pPr lvl="1"/>
            <a:r>
              <a:rPr lang="tr-TR" sz="1200" dirty="0">
                <a:solidFill>
                  <a:schemeClr val="tx1"/>
                </a:solidFill>
              </a:rPr>
              <a:t>Varlık yönetimi, Görevler ayrılığı prensibi </a:t>
            </a:r>
          </a:p>
          <a:p>
            <a:pPr lvl="1"/>
            <a:r>
              <a:rPr lang="tr-TR" sz="1200" dirty="0">
                <a:solidFill>
                  <a:schemeClr val="tx1"/>
                </a:solidFill>
              </a:rPr>
              <a:t>Ağ güvenliği , fiziksel güvenlik</a:t>
            </a:r>
          </a:p>
          <a:p>
            <a:pPr lvl="1"/>
            <a:r>
              <a:rPr lang="tr-TR" sz="1200" dirty="0">
                <a:solidFill>
                  <a:schemeClr val="tx1"/>
                </a:solidFill>
              </a:rPr>
              <a:t>Kimlik doğrulama, Yetkilendirme </a:t>
            </a:r>
          </a:p>
          <a:p>
            <a:pPr lvl="1"/>
            <a:r>
              <a:rPr lang="tr-TR" sz="1200" dirty="0">
                <a:solidFill>
                  <a:schemeClr val="tx1"/>
                </a:solidFill>
              </a:rPr>
              <a:t>İşlemlerin, kayıtların ve verilerin bütünlüğü , Veri gizliliği </a:t>
            </a:r>
          </a:p>
          <a:p>
            <a:pPr lvl="1"/>
            <a:r>
              <a:rPr lang="tr-TR" sz="1200" dirty="0">
                <a:solidFill>
                  <a:schemeClr val="tx1"/>
                </a:solidFill>
              </a:rPr>
              <a:t>Üçüncü taraflarla bilgi değişimi </a:t>
            </a:r>
          </a:p>
          <a:p>
            <a:pPr lvl="1"/>
            <a:r>
              <a:rPr lang="tr-TR" sz="1200" dirty="0">
                <a:solidFill>
                  <a:schemeClr val="tx1"/>
                </a:solidFill>
              </a:rPr>
              <a:t>Kayıt mekanizması</a:t>
            </a:r>
          </a:p>
          <a:p>
            <a:pPr lvl="1"/>
            <a:r>
              <a:rPr lang="tr-TR" sz="1200" dirty="0">
                <a:solidFill>
                  <a:schemeClr val="tx1"/>
                </a:solidFill>
              </a:rPr>
              <a:t>…..</a:t>
            </a:r>
          </a:p>
          <a:p>
            <a:pPr marL="285750" lvl="1"/>
            <a:r>
              <a:rPr lang="tr-TR" b="1" dirty="0" smtClean="0">
                <a:solidFill>
                  <a:schemeClr val="tx1"/>
                </a:solidFill>
              </a:rPr>
              <a:t>Bağımsız denetim:</a:t>
            </a:r>
            <a:r>
              <a:rPr lang="tr-TR" sz="2100" b="1" dirty="0" smtClean="0">
                <a:solidFill>
                  <a:schemeClr val="tx1"/>
                </a:solidFill>
              </a:rPr>
              <a:t> </a:t>
            </a:r>
            <a:r>
              <a:rPr lang="tr-TR" sz="2100" dirty="0" smtClean="0">
                <a:solidFill>
                  <a:schemeClr val="tx1"/>
                </a:solidFill>
              </a:rPr>
              <a:t>Halka açık şirketlerde henüz yürürlüğe girmedi</a:t>
            </a:r>
          </a:p>
          <a:p>
            <a:pPr marL="285750" lvl="1"/>
            <a:r>
              <a:rPr lang="tr-TR" sz="2100" b="1" dirty="0" smtClean="0">
                <a:solidFill>
                  <a:schemeClr val="tx1"/>
                </a:solidFill>
              </a:rPr>
              <a:t>Birincil sistemlerin Yurtiçinde Saklanması</a:t>
            </a:r>
            <a:r>
              <a:rPr lang="tr-TR" sz="2100" dirty="0" smtClean="0">
                <a:solidFill>
                  <a:schemeClr val="tx1"/>
                </a:solidFill>
              </a:rPr>
              <a:t>: Bağımsız denetimle birlikte zorunluluk gelecek</a:t>
            </a:r>
          </a:p>
          <a:p>
            <a:pPr lvl="1"/>
            <a:r>
              <a:rPr lang="tr-TR" sz="1300" dirty="0" smtClean="0">
                <a:solidFill>
                  <a:schemeClr val="tx1"/>
                </a:solidFill>
              </a:rPr>
              <a:t>Kurum</a:t>
            </a:r>
            <a:r>
              <a:rPr lang="tr-TR" sz="1300" dirty="0">
                <a:solidFill>
                  <a:schemeClr val="tx1"/>
                </a:solidFill>
              </a:rPr>
              <a:t>, Kuruluş ve Ortaklıkların Kanundan ve Kanuna ilişkin alt düzenlemelerden kaynaklanan görevlerini yerine getirmeleri için gerekli bilgilerin elektronik ortamda güvenli ve istenildiği an erişime imkan sağlayacak şekilde kaydedilmesini ve kullanılmasını sağlayan altyapı, donanım, yazılım ve veriden oluşan sistemin </a:t>
            </a:r>
            <a:r>
              <a:rPr lang="tr-TR" sz="1300" dirty="0" smtClean="0">
                <a:solidFill>
                  <a:schemeClr val="tx1"/>
                </a:solidFill>
              </a:rPr>
              <a:t>tamamı</a:t>
            </a:r>
            <a:endParaRPr lang="tr-TR" sz="1300" dirty="0">
              <a:solidFill>
                <a:schemeClr val="tx1"/>
              </a:solidFill>
            </a:endParaRPr>
          </a:p>
        </p:txBody>
      </p:sp>
      <p:cxnSp>
        <p:nvCxnSpPr>
          <p:cNvPr id="5" name="Straight Connector 4"/>
          <p:cNvCxnSpPr/>
          <p:nvPr/>
        </p:nvCxnSpPr>
        <p:spPr>
          <a:xfrm flipV="1">
            <a:off x="140677" y="844062"/>
            <a:ext cx="11690252" cy="14067"/>
          </a:xfrm>
          <a:prstGeom prst="line">
            <a:avLst/>
          </a:prstGeom>
          <a:ln w="41275">
            <a:solidFill>
              <a:schemeClr val="tx1">
                <a:alpha val="54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742584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63</TotalTime>
  <Words>268</Words>
  <Application>Microsoft Office PowerPoint</Application>
  <PresentationFormat>Widescreen</PresentationFormat>
  <Paragraphs>58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Century Gothic</vt:lpstr>
      <vt:lpstr>Wingdings</vt:lpstr>
      <vt:lpstr>Wingdings 3</vt:lpstr>
      <vt:lpstr>Slice</vt:lpstr>
      <vt:lpstr>Muhasebe MESLEĞİNİN DÖNÜŞÜMÜ İŞ HAYATINA DANIŞMANLIK VE GÜVENCE VERME</vt:lpstr>
      <vt:lpstr>PowerPoint Presentation</vt:lpstr>
      <vt:lpstr>PowerPoint Presentation</vt:lpstr>
      <vt:lpstr>BİLGİ SİSTEMLERİ GÜVENLİĞİ VE HALKA AÇIK ŞİRKETLER İÇİN DÜZENLEME</vt:lpstr>
    </vt:vector>
  </TitlesOfParts>
  <Company>Koc Holding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MESLEĞİNİN DÖNÜŞÜMÜ İŞ HAYATINA DANIŞMANLIK VE GÜVENCE VERME</dc:title>
  <dc:creator>Nevin İmamoğlu İpek</dc:creator>
  <cp:lastModifiedBy>Nevin İmamoğlu İpek</cp:lastModifiedBy>
  <cp:revision>8</cp:revision>
  <dcterms:created xsi:type="dcterms:W3CDTF">2018-10-06T06:42:14Z</dcterms:created>
  <dcterms:modified xsi:type="dcterms:W3CDTF">2018-10-06T07:47:36Z</dcterms:modified>
</cp:coreProperties>
</file>