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F4416CF-C87B-40D9-B32A-058272CBF450}" type="doc">
      <dgm:prSet loTypeId="urn:microsoft.com/office/officeart/2005/8/layout/vList6" loCatId="process" qsTypeId="urn:microsoft.com/office/officeart/2005/8/quickstyle/simple1" qsCatId="simple" csTypeId="urn:microsoft.com/office/officeart/2005/8/colors/accent1_2" csCatId="accent1" phldr="1"/>
      <dgm:spPr/>
      <dgm:t>
        <a:bodyPr/>
        <a:lstStyle/>
        <a:p>
          <a:endParaRPr lang="tr-TR"/>
        </a:p>
      </dgm:t>
    </dgm:pt>
    <dgm:pt modelId="{F0FE8040-6CDE-4A6C-ADDE-0F185C68D8FB}">
      <dgm:prSet phldrT="[Text]"/>
      <dgm:spPr/>
      <dgm:t>
        <a:bodyPr/>
        <a:lstStyle/>
        <a:p>
          <a:r>
            <a:rPr lang="tr-TR" dirty="0" smtClean="0"/>
            <a:t>Geçmiş</a:t>
          </a:r>
          <a:endParaRPr lang="tr-TR" dirty="0"/>
        </a:p>
      </dgm:t>
    </dgm:pt>
    <dgm:pt modelId="{94D6C7A5-198B-448A-B190-7EA1A493F910}" type="parTrans" cxnId="{C93148A0-915D-4EA8-B135-0036B4FEA1EA}">
      <dgm:prSet/>
      <dgm:spPr/>
      <dgm:t>
        <a:bodyPr/>
        <a:lstStyle/>
        <a:p>
          <a:endParaRPr lang="tr-TR"/>
        </a:p>
      </dgm:t>
    </dgm:pt>
    <dgm:pt modelId="{7A1E7F9D-DA0B-46D0-BA33-2535E7B6CAD5}" type="sibTrans" cxnId="{C93148A0-915D-4EA8-B135-0036B4FEA1EA}">
      <dgm:prSet/>
      <dgm:spPr/>
      <dgm:t>
        <a:bodyPr/>
        <a:lstStyle/>
        <a:p>
          <a:endParaRPr lang="tr-TR"/>
        </a:p>
      </dgm:t>
    </dgm:pt>
    <dgm:pt modelId="{921158D5-EAE1-4410-968D-803137399583}">
      <dgm:prSet phldrT="[Text]"/>
      <dgm:spPr/>
      <dgm:t>
        <a:bodyPr/>
        <a:lstStyle/>
        <a:p>
          <a:r>
            <a:rPr lang="tr-TR" dirty="0" smtClean="0"/>
            <a:t>Finansal Veriler</a:t>
          </a:r>
          <a:endParaRPr lang="tr-TR" dirty="0"/>
        </a:p>
      </dgm:t>
    </dgm:pt>
    <dgm:pt modelId="{8FE1E34F-43EC-4DFC-BD98-F347B644B9F3}" type="parTrans" cxnId="{D43D08EA-C226-418B-B62C-14FCE78A3DA9}">
      <dgm:prSet/>
      <dgm:spPr/>
      <dgm:t>
        <a:bodyPr/>
        <a:lstStyle/>
        <a:p>
          <a:endParaRPr lang="tr-TR"/>
        </a:p>
      </dgm:t>
    </dgm:pt>
    <dgm:pt modelId="{92BD77B2-3B79-4E29-A7CE-2D83DA42494B}" type="sibTrans" cxnId="{D43D08EA-C226-418B-B62C-14FCE78A3DA9}">
      <dgm:prSet/>
      <dgm:spPr/>
      <dgm:t>
        <a:bodyPr/>
        <a:lstStyle/>
        <a:p>
          <a:endParaRPr lang="tr-TR"/>
        </a:p>
      </dgm:t>
    </dgm:pt>
    <dgm:pt modelId="{F387645E-3F77-43BC-99D5-BDC76A560477}">
      <dgm:prSet phldrT="[Text]"/>
      <dgm:spPr/>
      <dgm:t>
        <a:bodyPr/>
        <a:lstStyle/>
        <a:p>
          <a:r>
            <a:rPr lang="tr-TR" dirty="0" smtClean="0"/>
            <a:t>Yükümlülükler, değerler</a:t>
          </a:r>
          <a:endParaRPr lang="tr-TR" dirty="0"/>
        </a:p>
      </dgm:t>
    </dgm:pt>
    <dgm:pt modelId="{DE13B1DC-2068-46D5-9ED8-4947FF316218}" type="parTrans" cxnId="{0FF1C34D-C170-445C-A399-1A8D7531758C}">
      <dgm:prSet/>
      <dgm:spPr/>
      <dgm:t>
        <a:bodyPr/>
        <a:lstStyle/>
        <a:p>
          <a:endParaRPr lang="tr-TR"/>
        </a:p>
      </dgm:t>
    </dgm:pt>
    <dgm:pt modelId="{5EC668E0-667B-481F-A49A-E6A0C16D6446}" type="sibTrans" cxnId="{0FF1C34D-C170-445C-A399-1A8D7531758C}">
      <dgm:prSet/>
      <dgm:spPr/>
      <dgm:t>
        <a:bodyPr/>
        <a:lstStyle/>
        <a:p>
          <a:endParaRPr lang="tr-TR"/>
        </a:p>
      </dgm:t>
    </dgm:pt>
    <dgm:pt modelId="{D90E606A-3C7A-44C2-9A16-D92BA0EFA51E}">
      <dgm:prSet phldrT="[Text]"/>
      <dgm:spPr/>
      <dgm:t>
        <a:bodyPr/>
        <a:lstStyle/>
        <a:p>
          <a:r>
            <a:rPr lang="tr-TR" dirty="0" smtClean="0"/>
            <a:t>Şimdi</a:t>
          </a:r>
          <a:endParaRPr lang="tr-TR" dirty="0"/>
        </a:p>
      </dgm:t>
    </dgm:pt>
    <dgm:pt modelId="{0EE0976B-F921-47DA-8E75-2518BCAFBF2D}" type="parTrans" cxnId="{B0B5F7DC-7976-4E00-8071-96C541A3BCCB}">
      <dgm:prSet/>
      <dgm:spPr/>
      <dgm:t>
        <a:bodyPr/>
        <a:lstStyle/>
        <a:p>
          <a:endParaRPr lang="tr-TR"/>
        </a:p>
      </dgm:t>
    </dgm:pt>
    <dgm:pt modelId="{A3B08301-95A8-48FE-9C91-0D86998DF69F}" type="sibTrans" cxnId="{B0B5F7DC-7976-4E00-8071-96C541A3BCCB}">
      <dgm:prSet/>
      <dgm:spPr/>
      <dgm:t>
        <a:bodyPr/>
        <a:lstStyle/>
        <a:p>
          <a:endParaRPr lang="tr-TR"/>
        </a:p>
      </dgm:t>
    </dgm:pt>
    <dgm:pt modelId="{16C6C165-FF86-4042-A5BE-4629DC51EF3F}">
      <dgm:prSet phldrT="[Text]"/>
      <dgm:spPr/>
      <dgm:t>
        <a:bodyPr/>
        <a:lstStyle/>
        <a:p>
          <a:r>
            <a:rPr lang="tr-TR" dirty="0" smtClean="0"/>
            <a:t>Finansal durum</a:t>
          </a:r>
          <a:endParaRPr lang="tr-TR" dirty="0"/>
        </a:p>
      </dgm:t>
    </dgm:pt>
    <dgm:pt modelId="{1F76BFFC-CA6F-43DA-888D-9800BC17EFD3}" type="parTrans" cxnId="{33634582-6E86-4897-AC9D-D45E5574F1C1}">
      <dgm:prSet/>
      <dgm:spPr/>
      <dgm:t>
        <a:bodyPr/>
        <a:lstStyle/>
        <a:p>
          <a:endParaRPr lang="tr-TR"/>
        </a:p>
      </dgm:t>
    </dgm:pt>
    <dgm:pt modelId="{35B1710C-D0E9-4997-B3F6-E8A4587FD946}" type="sibTrans" cxnId="{33634582-6E86-4897-AC9D-D45E5574F1C1}">
      <dgm:prSet/>
      <dgm:spPr/>
      <dgm:t>
        <a:bodyPr/>
        <a:lstStyle/>
        <a:p>
          <a:endParaRPr lang="tr-TR"/>
        </a:p>
      </dgm:t>
    </dgm:pt>
    <dgm:pt modelId="{3611F4CF-1620-4DB4-9922-27C7ACB49933}">
      <dgm:prSet phldrT="[Text]"/>
      <dgm:spPr/>
      <dgm:t>
        <a:bodyPr/>
        <a:lstStyle/>
        <a:p>
          <a:r>
            <a:rPr lang="tr-TR" dirty="0" smtClean="0"/>
            <a:t>SWOT</a:t>
          </a:r>
          <a:endParaRPr lang="tr-TR" dirty="0"/>
        </a:p>
      </dgm:t>
    </dgm:pt>
    <dgm:pt modelId="{3B17584B-9A86-4307-976F-20A263B2E1C6}" type="parTrans" cxnId="{B5C2F24D-1C77-4191-A1A1-823D02F98624}">
      <dgm:prSet/>
      <dgm:spPr/>
      <dgm:t>
        <a:bodyPr/>
        <a:lstStyle/>
        <a:p>
          <a:endParaRPr lang="tr-TR"/>
        </a:p>
      </dgm:t>
    </dgm:pt>
    <dgm:pt modelId="{A17C6862-AA4E-4546-AA31-206BE7B5DDE3}" type="sibTrans" cxnId="{B5C2F24D-1C77-4191-A1A1-823D02F98624}">
      <dgm:prSet/>
      <dgm:spPr/>
      <dgm:t>
        <a:bodyPr/>
        <a:lstStyle/>
        <a:p>
          <a:endParaRPr lang="tr-TR"/>
        </a:p>
      </dgm:t>
    </dgm:pt>
    <dgm:pt modelId="{E289FADC-3724-406A-A2E2-17ACA8405FB2}">
      <dgm:prSet phldrT="[Text]"/>
      <dgm:spPr/>
      <dgm:t>
        <a:bodyPr/>
        <a:lstStyle/>
        <a:p>
          <a:r>
            <a:rPr lang="tr-TR" dirty="0" smtClean="0"/>
            <a:t>Gelecek</a:t>
          </a:r>
          <a:endParaRPr lang="tr-TR" dirty="0"/>
        </a:p>
      </dgm:t>
    </dgm:pt>
    <dgm:pt modelId="{C73AFCB7-FD46-4EB1-97E1-67FD4B0057F2}" type="parTrans" cxnId="{3C216437-8581-4CA2-B067-9D9BFF486544}">
      <dgm:prSet/>
      <dgm:spPr/>
      <dgm:t>
        <a:bodyPr/>
        <a:lstStyle/>
        <a:p>
          <a:endParaRPr lang="tr-TR"/>
        </a:p>
      </dgm:t>
    </dgm:pt>
    <dgm:pt modelId="{A756A50B-49D6-4AE2-A468-6ECC5CDBE7E3}" type="sibTrans" cxnId="{3C216437-8581-4CA2-B067-9D9BFF486544}">
      <dgm:prSet/>
      <dgm:spPr/>
      <dgm:t>
        <a:bodyPr/>
        <a:lstStyle/>
        <a:p>
          <a:endParaRPr lang="tr-TR"/>
        </a:p>
      </dgm:t>
    </dgm:pt>
    <dgm:pt modelId="{5EA7C3FA-76B0-47F4-9928-3B974C64F131}">
      <dgm:prSet phldrT="[Text]"/>
      <dgm:spPr/>
      <dgm:t>
        <a:bodyPr/>
        <a:lstStyle/>
        <a:p>
          <a:r>
            <a:rPr lang="tr-TR" dirty="0" smtClean="0"/>
            <a:t>Performans</a:t>
          </a:r>
          <a:endParaRPr lang="tr-TR" dirty="0"/>
        </a:p>
      </dgm:t>
    </dgm:pt>
    <dgm:pt modelId="{9A0AEDB2-23D9-4005-8395-FD7155CFC6BE}" type="parTrans" cxnId="{710A45BD-CD97-4F32-ACF6-D3910A81E65A}">
      <dgm:prSet/>
      <dgm:spPr/>
      <dgm:t>
        <a:bodyPr/>
        <a:lstStyle/>
        <a:p>
          <a:endParaRPr lang="tr-TR"/>
        </a:p>
      </dgm:t>
    </dgm:pt>
    <dgm:pt modelId="{69360A97-8D86-455D-A155-B78CD33E43B6}" type="sibTrans" cxnId="{710A45BD-CD97-4F32-ACF6-D3910A81E65A}">
      <dgm:prSet/>
      <dgm:spPr/>
      <dgm:t>
        <a:bodyPr/>
        <a:lstStyle/>
        <a:p>
          <a:endParaRPr lang="tr-TR"/>
        </a:p>
      </dgm:t>
    </dgm:pt>
    <dgm:pt modelId="{B6D0AC74-90C4-4D0D-B58C-37A4C75EB76F}">
      <dgm:prSet phldrT="[Text]"/>
      <dgm:spPr/>
      <dgm:t>
        <a:bodyPr/>
        <a:lstStyle/>
        <a:p>
          <a:r>
            <a:rPr lang="tr-TR" dirty="0" smtClean="0"/>
            <a:t>Sürdürülebilirlik</a:t>
          </a:r>
          <a:endParaRPr lang="tr-TR" dirty="0"/>
        </a:p>
      </dgm:t>
    </dgm:pt>
    <dgm:pt modelId="{EF3EDE2C-707A-43B6-914B-7C7AB7F94D8E}" type="parTrans" cxnId="{A1C3F05F-BE3B-4782-8E18-859F7E1230ED}">
      <dgm:prSet/>
      <dgm:spPr/>
      <dgm:t>
        <a:bodyPr/>
        <a:lstStyle/>
        <a:p>
          <a:endParaRPr lang="tr-TR"/>
        </a:p>
      </dgm:t>
    </dgm:pt>
    <dgm:pt modelId="{E8A71A67-0462-49EB-9EF2-905F8693B42B}" type="sibTrans" cxnId="{A1C3F05F-BE3B-4782-8E18-859F7E1230ED}">
      <dgm:prSet/>
      <dgm:spPr/>
      <dgm:t>
        <a:bodyPr/>
        <a:lstStyle/>
        <a:p>
          <a:endParaRPr lang="tr-TR"/>
        </a:p>
      </dgm:t>
    </dgm:pt>
    <dgm:pt modelId="{F0BB708E-DD3E-4C4D-8684-8381C5091E78}">
      <dgm:prSet phldrT="[Text]"/>
      <dgm:spPr/>
      <dgm:t>
        <a:bodyPr/>
        <a:lstStyle/>
        <a:p>
          <a:r>
            <a:rPr lang="tr-TR" dirty="0" smtClean="0"/>
            <a:t>Büyüme ve karlılık</a:t>
          </a:r>
          <a:endParaRPr lang="tr-TR" dirty="0"/>
        </a:p>
      </dgm:t>
    </dgm:pt>
    <dgm:pt modelId="{D2B22BFD-B2FF-431B-B9F6-52CB06F5CF86}" type="parTrans" cxnId="{D90DA330-D787-4E75-B017-26F31936FC92}">
      <dgm:prSet/>
      <dgm:spPr/>
      <dgm:t>
        <a:bodyPr/>
        <a:lstStyle/>
        <a:p>
          <a:endParaRPr lang="tr-TR"/>
        </a:p>
      </dgm:t>
    </dgm:pt>
    <dgm:pt modelId="{52CBF3A0-8256-4741-A567-B88E2980AE11}" type="sibTrans" cxnId="{D90DA330-D787-4E75-B017-26F31936FC92}">
      <dgm:prSet/>
      <dgm:spPr/>
      <dgm:t>
        <a:bodyPr/>
        <a:lstStyle/>
        <a:p>
          <a:endParaRPr lang="tr-TR"/>
        </a:p>
      </dgm:t>
    </dgm:pt>
    <dgm:pt modelId="{3192C022-09AF-4CE0-8083-F86C09F6F650}">
      <dgm:prSet phldrT="[Text]"/>
      <dgm:spPr/>
      <dgm:t>
        <a:bodyPr/>
        <a:lstStyle/>
        <a:p>
          <a:r>
            <a:rPr lang="tr-TR" dirty="0" smtClean="0"/>
            <a:t>Tahmin ve Stratejik Planlama</a:t>
          </a:r>
          <a:endParaRPr lang="tr-TR" dirty="0"/>
        </a:p>
      </dgm:t>
    </dgm:pt>
    <dgm:pt modelId="{3F570430-7E4D-4B14-9776-0A5ED4063D3B}" type="parTrans" cxnId="{81107BA1-6986-43D2-ACC7-6520856DFCCE}">
      <dgm:prSet/>
      <dgm:spPr/>
      <dgm:t>
        <a:bodyPr/>
        <a:lstStyle/>
        <a:p>
          <a:endParaRPr lang="tr-TR"/>
        </a:p>
      </dgm:t>
    </dgm:pt>
    <dgm:pt modelId="{55DB45FB-052A-4A06-B788-B0473618DC74}" type="sibTrans" cxnId="{81107BA1-6986-43D2-ACC7-6520856DFCCE}">
      <dgm:prSet/>
      <dgm:spPr/>
      <dgm:t>
        <a:bodyPr/>
        <a:lstStyle/>
        <a:p>
          <a:endParaRPr lang="tr-TR"/>
        </a:p>
      </dgm:t>
    </dgm:pt>
    <dgm:pt modelId="{3BBC4A91-426A-42C8-8422-25A647532262}" type="pres">
      <dgm:prSet presAssocID="{4F4416CF-C87B-40D9-B32A-058272CBF450}" presName="Name0" presStyleCnt="0">
        <dgm:presLayoutVars>
          <dgm:dir/>
          <dgm:animLvl val="lvl"/>
          <dgm:resizeHandles/>
        </dgm:presLayoutVars>
      </dgm:prSet>
      <dgm:spPr/>
      <dgm:t>
        <a:bodyPr/>
        <a:lstStyle/>
        <a:p>
          <a:endParaRPr lang="tr-TR"/>
        </a:p>
      </dgm:t>
    </dgm:pt>
    <dgm:pt modelId="{54978C7F-28FB-4191-B53D-168762E56D42}" type="pres">
      <dgm:prSet presAssocID="{F0FE8040-6CDE-4A6C-ADDE-0F185C68D8FB}" presName="linNode" presStyleCnt="0"/>
      <dgm:spPr/>
    </dgm:pt>
    <dgm:pt modelId="{F58E9BCD-D858-4493-BDC7-4FC07AB687BC}" type="pres">
      <dgm:prSet presAssocID="{F0FE8040-6CDE-4A6C-ADDE-0F185C68D8FB}" presName="parentShp" presStyleLbl="node1" presStyleIdx="0" presStyleCnt="3">
        <dgm:presLayoutVars>
          <dgm:bulletEnabled val="1"/>
        </dgm:presLayoutVars>
      </dgm:prSet>
      <dgm:spPr/>
      <dgm:t>
        <a:bodyPr/>
        <a:lstStyle/>
        <a:p>
          <a:endParaRPr lang="tr-TR"/>
        </a:p>
      </dgm:t>
    </dgm:pt>
    <dgm:pt modelId="{49D3AAA3-BA0B-4384-A82B-385D0CFD5CC6}" type="pres">
      <dgm:prSet presAssocID="{F0FE8040-6CDE-4A6C-ADDE-0F185C68D8FB}" presName="childShp" presStyleLbl="bgAccFollowNode1" presStyleIdx="0" presStyleCnt="3">
        <dgm:presLayoutVars>
          <dgm:bulletEnabled val="1"/>
        </dgm:presLayoutVars>
      </dgm:prSet>
      <dgm:spPr/>
      <dgm:t>
        <a:bodyPr/>
        <a:lstStyle/>
        <a:p>
          <a:endParaRPr lang="tr-TR"/>
        </a:p>
      </dgm:t>
    </dgm:pt>
    <dgm:pt modelId="{C601C26D-1EC8-4F73-9C9C-83BEEC021030}" type="pres">
      <dgm:prSet presAssocID="{7A1E7F9D-DA0B-46D0-BA33-2535E7B6CAD5}" presName="spacing" presStyleCnt="0"/>
      <dgm:spPr/>
    </dgm:pt>
    <dgm:pt modelId="{BFB8E812-61AD-4BF8-870D-2D17B05D3D33}" type="pres">
      <dgm:prSet presAssocID="{D90E606A-3C7A-44C2-9A16-D92BA0EFA51E}" presName="linNode" presStyleCnt="0"/>
      <dgm:spPr/>
    </dgm:pt>
    <dgm:pt modelId="{43E56D9F-A690-43B9-BB6B-C72194F73F3E}" type="pres">
      <dgm:prSet presAssocID="{D90E606A-3C7A-44C2-9A16-D92BA0EFA51E}" presName="parentShp" presStyleLbl="node1" presStyleIdx="1" presStyleCnt="3">
        <dgm:presLayoutVars>
          <dgm:bulletEnabled val="1"/>
        </dgm:presLayoutVars>
      </dgm:prSet>
      <dgm:spPr/>
      <dgm:t>
        <a:bodyPr/>
        <a:lstStyle/>
        <a:p>
          <a:endParaRPr lang="tr-TR"/>
        </a:p>
      </dgm:t>
    </dgm:pt>
    <dgm:pt modelId="{A08F4470-6A0E-460B-9BC7-9DF778F754AC}" type="pres">
      <dgm:prSet presAssocID="{D90E606A-3C7A-44C2-9A16-D92BA0EFA51E}" presName="childShp" presStyleLbl="bgAccFollowNode1" presStyleIdx="1" presStyleCnt="3">
        <dgm:presLayoutVars>
          <dgm:bulletEnabled val="1"/>
        </dgm:presLayoutVars>
      </dgm:prSet>
      <dgm:spPr/>
      <dgm:t>
        <a:bodyPr/>
        <a:lstStyle/>
        <a:p>
          <a:endParaRPr lang="tr-TR"/>
        </a:p>
      </dgm:t>
    </dgm:pt>
    <dgm:pt modelId="{02BB7207-32E0-4A04-99D9-9527A293FA48}" type="pres">
      <dgm:prSet presAssocID="{A3B08301-95A8-48FE-9C91-0D86998DF69F}" presName="spacing" presStyleCnt="0"/>
      <dgm:spPr/>
    </dgm:pt>
    <dgm:pt modelId="{78BD671A-C503-4893-9A51-224488B49D71}" type="pres">
      <dgm:prSet presAssocID="{E289FADC-3724-406A-A2E2-17ACA8405FB2}" presName="linNode" presStyleCnt="0"/>
      <dgm:spPr/>
    </dgm:pt>
    <dgm:pt modelId="{CD2613BE-1469-4713-84A6-334E28E81DA7}" type="pres">
      <dgm:prSet presAssocID="{E289FADC-3724-406A-A2E2-17ACA8405FB2}" presName="parentShp" presStyleLbl="node1" presStyleIdx="2" presStyleCnt="3">
        <dgm:presLayoutVars>
          <dgm:bulletEnabled val="1"/>
        </dgm:presLayoutVars>
      </dgm:prSet>
      <dgm:spPr/>
      <dgm:t>
        <a:bodyPr/>
        <a:lstStyle/>
        <a:p>
          <a:endParaRPr lang="tr-TR"/>
        </a:p>
      </dgm:t>
    </dgm:pt>
    <dgm:pt modelId="{085781CB-2918-46C4-8962-AFEDA35F47A5}" type="pres">
      <dgm:prSet presAssocID="{E289FADC-3724-406A-A2E2-17ACA8405FB2}" presName="childShp" presStyleLbl="bgAccFollowNode1" presStyleIdx="2" presStyleCnt="3">
        <dgm:presLayoutVars>
          <dgm:bulletEnabled val="1"/>
        </dgm:presLayoutVars>
      </dgm:prSet>
      <dgm:spPr/>
      <dgm:t>
        <a:bodyPr/>
        <a:lstStyle/>
        <a:p>
          <a:endParaRPr lang="tr-TR"/>
        </a:p>
      </dgm:t>
    </dgm:pt>
  </dgm:ptLst>
  <dgm:cxnLst>
    <dgm:cxn modelId="{710A45BD-CD97-4F32-ACF6-D3910A81E65A}" srcId="{F0FE8040-6CDE-4A6C-ADDE-0F185C68D8FB}" destId="{5EA7C3FA-76B0-47F4-9928-3B974C64F131}" srcOrd="1" destOrd="0" parTransId="{9A0AEDB2-23D9-4005-8395-FD7155CFC6BE}" sibTransId="{69360A97-8D86-455D-A155-B78CD33E43B6}"/>
    <dgm:cxn modelId="{8D296182-3ED7-4F9B-A66D-F8E4827FBDB0}" type="presOf" srcId="{3192C022-09AF-4CE0-8083-F86C09F6F650}" destId="{085781CB-2918-46C4-8962-AFEDA35F47A5}" srcOrd="0" destOrd="2" presId="urn:microsoft.com/office/officeart/2005/8/layout/vList6"/>
    <dgm:cxn modelId="{BF12493B-5DD0-4C3B-8484-4083E635B15C}" type="presOf" srcId="{5EA7C3FA-76B0-47F4-9928-3B974C64F131}" destId="{49D3AAA3-BA0B-4384-A82B-385D0CFD5CC6}" srcOrd="0" destOrd="1" presId="urn:microsoft.com/office/officeart/2005/8/layout/vList6"/>
    <dgm:cxn modelId="{A1C3F05F-BE3B-4782-8E18-859F7E1230ED}" srcId="{E289FADC-3724-406A-A2E2-17ACA8405FB2}" destId="{B6D0AC74-90C4-4D0D-B58C-37A4C75EB76F}" srcOrd="0" destOrd="0" parTransId="{EF3EDE2C-707A-43B6-914B-7C7AB7F94D8E}" sibTransId="{E8A71A67-0462-49EB-9EF2-905F8693B42B}"/>
    <dgm:cxn modelId="{EF665F72-EF31-457C-9EB7-B82762FAD0CE}" type="presOf" srcId="{16C6C165-FF86-4042-A5BE-4629DC51EF3F}" destId="{A08F4470-6A0E-460B-9BC7-9DF778F754AC}" srcOrd="0" destOrd="0" presId="urn:microsoft.com/office/officeart/2005/8/layout/vList6"/>
    <dgm:cxn modelId="{D43D08EA-C226-418B-B62C-14FCE78A3DA9}" srcId="{F0FE8040-6CDE-4A6C-ADDE-0F185C68D8FB}" destId="{921158D5-EAE1-4410-968D-803137399583}" srcOrd="0" destOrd="0" parTransId="{8FE1E34F-43EC-4DFC-BD98-F347B644B9F3}" sibTransId="{92BD77B2-3B79-4E29-A7CE-2D83DA42494B}"/>
    <dgm:cxn modelId="{0FF1C34D-C170-445C-A399-1A8D7531758C}" srcId="{F0FE8040-6CDE-4A6C-ADDE-0F185C68D8FB}" destId="{F387645E-3F77-43BC-99D5-BDC76A560477}" srcOrd="2" destOrd="0" parTransId="{DE13B1DC-2068-46D5-9ED8-4947FF316218}" sibTransId="{5EC668E0-667B-481F-A49A-E6A0C16D6446}"/>
    <dgm:cxn modelId="{D90DA330-D787-4E75-B017-26F31936FC92}" srcId="{E289FADC-3724-406A-A2E2-17ACA8405FB2}" destId="{F0BB708E-DD3E-4C4D-8684-8381C5091E78}" srcOrd="1" destOrd="0" parTransId="{D2B22BFD-B2FF-431B-B9F6-52CB06F5CF86}" sibTransId="{52CBF3A0-8256-4741-A567-B88E2980AE11}"/>
    <dgm:cxn modelId="{555F78D5-D4AA-47D6-91BD-86B682A2B504}" type="presOf" srcId="{E289FADC-3724-406A-A2E2-17ACA8405FB2}" destId="{CD2613BE-1469-4713-84A6-334E28E81DA7}" srcOrd="0" destOrd="0" presId="urn:microsoft.com/office/officeart/2005/8/layout/vList6"/>
    <dgm:cxn modelId="{F9CA9E37-384B-4BA2-812A-829C0618DF1E}" type="presOf" srcId="{F0BB708E-DD3E-4C4D-8684-8381C5091E78}" destId="{085781CB-2918-46C4-8962-AFEDA35F47A5}" srcOrd="0" destOrd="1" presId="urn:microsoft.com/office/officeart/2005/8/layout/vList6"/>
    <dgm:cxn modelId="{A88A613B-87CA-43D9-8431-37EC79144F5D}" type="presOf" srcId="{F387645E-3F77-43BC-99D5-BDC76A560477}" destId="{49D3AAA3-BA0B-4384-A82B-385D0CFD5CC6}" srcOrd="0" destOrd="2" presId="urn:microsoft.com/office/officeart/2005/8/layout/vList6"/>
    <dgm:cxn modelId="{BEA0C255-D71F-4334-9D96-452B1DEA702A}" type="presOf" srcId="{F0FE8040-6CDE-4A6C-ADDE-0F185C68D8FB}" destId="{F58E9BCD-D858-4493-BDC7-4FC07AB687BC}" srcOrd="0" destOrd="0" presId="urn:microsoft.com/office/officeart/2005/8/layout/vList6"/>
    <dgm:cxn modelId="{81107BA1-6986-43D2-ACC7-6520856DFCCE}" srcId="{E289FADC-3724-406A-A2E2-17ACA8405FB2}" destId="{3192C022-09AF-4CE0-8083-F86C09F6F650}" srcOrd="2" destOrd="0" parTransId="{3F570430-7E4D-4B14-9776-0A5ED4063D3B}" sibTransId="{55DB45FB-052A-4A06-B788-B0473618DC74}"/>
    <dgm:cxn modelId="{33634582-6E86-4897-AC9D-D45E5574F1C1}" srcId="{D90E606A-3C7A-44C2-9A16-D92BA0EFA51E}" destId="{16C6C165-FF86-4042-A5BE-4629DC51EF3F}" srcOrd="0" destOrd="0" parTransId="{1F76BFFC-CA6F-43DA-888D-9800BC17EFD3}" sibTransId="{35B1710C-D0E9-4997-B3F6-E8A4587FD946}"/>
    <dgm:cxn modelId="{7BE0C826-0190-4460-94B2-B1C806CAA413}" type="presOf" srcId="{4F4416CF-C87B-40D9-B32A-058272CBF450}" destId="{3BBC4A91-426A-42C8-8422-25A647532262}" srcOrd="0" destOrd="0" presId="urn:microsoft.com/office/officeart/2005/8/layout/vList6"/>
    <dgm:cxn modelId="{C93148A0-915D-4EA8-B135-0036B4FEA1EA}" srcId="{4F4416CF-C87B-40D9-B32A-058272CBF450}" destId="{F0FE8040-6CDE-4A6C-ADDE-0F185C68D8FB}" srcOrd="0" destOrd="0" parTransId="{94D6C7A5-198B-448A-B190-7EA1A493F910}" sibTransId="{7A1E7F9D-DA0B-46D0-BA33-2535E7B6CAD5}"/>
    <dgm:cxn modelId="{3C216437-8581-4CA2-B067-9D9BFF486544}" srcId="{4F4416CF-C87B-40D9-B32A-058272CBF450}" destId="{E289FADC-3724-406A-A2E2-17ACA8405FB2}" srcOrd="2" destOrd="0" parTransId="{C73AFCB7-FD46-4EB1-97E1-67FD4B0057F2}" sibTransId="{A756A50B-49D6-4AE2-A468-6ECC5CDBE7E3}"/>
    <dgm:cxn modelId="{B0B5F7DC-7976-4E00-8071-96C541A3BCCB}" srcId="{4F4416CF-C87B-40D9-B32A-058272CBF450}" destId="{D90E606A-3C7A-44C2-9A16-D92BA0EFA51E}" srcOrd="1" destOrd="0" parTransId="{0EE0976B-F921-47DA-8E75-2518BCAFBF2D}" sibTransId="{A3B08301-95A8-48FE-9C91-0D86998DF69F}"/>
    <dgm:cxn modelId="{07441EDD-66B1-4D53-BB59-F6153B1EB375}" type="presOf" srcId="{D90E606A-3C7A-44C2-9A16-D92BA0EFA51E}" destId="{43E56D9F-A690-43B9-BB6B-C72194F73F3E}" srcOrd="0" destOrd="0" presId="urn:microsoft.com/office/officeart/2005/8/layout/vList6"/>
    <dgm:cxn modelId="{294F1A0C-760B-4E1D-AFDF-C7EA0D6190D8}" type="presOf" srcId="{921158D5-EAE1-4410-968D-803137399583}" destId="{49D3AAA3-BA0B-4384-A82B-385D0CFD5CC6}" srcOrd="0" destOrd="0" presId="urn:microsoft.com/office/officeart/2005/8/layout/vList6"/>
    <dgm:cxn modelId="{50880F20-ADF6-42E5-9AAB-2B6F8B964F0E}" type="presOf" srcId="{B6D0AC74-90C4-4D0D-B58C-37A4C75EB76F}" destId="{085781CB-2918-46C4-8962-AFEDA35F47A5}" srcOrd="0" destOrd="0" presId="urn:microsoft.com/office/officeart/2005/8/layout/vList6"/>
    <dgm:cxn modelId="{5AA56426-561B-4C91-BD09-548B7DC6532F}" type="presOf" srcId="{3611F4CF-1620-4DB4-9922-27C7ACB49933}" destId="{A08F4470-6A0E-460B-9BC7-9DF778F754AC}" srcOrd="0" destOrd="1" presId="urn:microsoft.com/office/officeart/2005/8/layout/vList6"/>
    <dgm:cxn modelId="{B5C2F24D-1C77-4191-A1A1-823D02F98624}" srcId="{D90E606A-3C7A-44C2-9A16-D92BA0EFA51E}" destId="{3611F4CF-1620-4DB4-9922-27C7ACB49933}" srcOrd="1" destOrd="0" parTransId="{3B17584B-9A86-4307-976F-20A263B2E1C6}" sibTransId="{A17C6862-AA4E-4546-AA31-206BE7B5DDE3}"/>
    <dgm:cxn modelId="{CC4BB3A6-BDF3-4A56-95E9-B91F41C423A5}" type="presParOf" srcId="{3BBC4A91-426A-42C8-8422-25A647532262}" destId="{54978C7F-28FB-4191-B53D-168762E56D42}" srcOrd="0" destOrd="0" presId="urn:microsoft.com/office/officeart/2005/8/layout/vList6"/>
    <dgm:cxn modelId="{859F6E1A-5181-46BA-A74E-01620BD147FE}" type="presParOf" srcId="{54978C7F-28FB-4191-B53D-168762E56D42}" destId="{F58E9BCD-D858-4493-BDC7-4FC07AB687BC}" srcOrd="0" destOrd="0" presId="urn:microsoft.com/office/officeart/2005/8/layout/vList6"/>
    <dgm:cxn modelId="{BF9E4957-A287-4E87-AEC9-01319B888DC7}" type="presParOf" srcId="{54978C7F-28FB-4191-B53D-168762E56D42}" destId="{49D3AAA3-BA0B-4384-A82B-385D0CFD5CC6}" srcOrd="1" destOrd="0" presId="urn:microsoft.com/office/officeart/2005/8/layout/vList6"/>
    <dgm:cxn modelId="{31420A94-24A1-4E50-A4D0-4186A7FE4135}" type="presParOf" srcId="{3BBC4A91-426A-42C8-8422-25A647532262}" destId="{C601C26D-1EC8-4F73-9C9C-83BEEC021030}" srcOrd="1" destOrd="0" presId="urn:microsoft.com/office/officeart/2005/8/layout/vList6"/>
    <dgm:cxn modelId="{97217B8A-A45B-45F5-B347-15162ABD7CE0}" type="presParOf" srcId="{3BBC4A91-426A-42C8-8422-25A647532262}" destId="{BFB8E812-61AD-4BF8-870D-2D17B05D3D33}" srcOrd="2" destOrd="0" presId="urn:microsoft.com/office/officeart/2005/8/layout/vList6"/>
    <dgm:cxn modelId="{AAD8E227-469A-4DF4-9A6C-4E137E7C8E5E}" type="presParOf" srcId="{BFB8E812-61AD-4BF8-870D-2D17B05D3D33}" destId="{43E56D9F-A690-43B9-BB6B-C72194F73F3E}" srcOrd="0" destOrd="0" presId="urn:microsoft.com/office/officeart/2005/8/layout/vList6"/>
    <dgm:cxn modelId="{2132B7DD-9334-460E-A7BF-ED23E11059AE}" type="presParOf" srcId="{BFB8E812-61AD-4BF8-870D-2D17B05D3D33}" destId="{A08F4470-6A0E-460B-9BC7-9DF778F754AC}" srcOrd="1" destOrd="0" presId="urn:microsoft.com/office/officeart/2005/8/layout/vList6"/>
    <dgm:cxn modelId="{39112209-CF87-404A-8A8A-9B74CBA166C1}" type="presParOf" srcId="{3BBC4A91-426A-42C8-8422-25A647532262}" destId="{02BB7207-32E0-4A04-99D9-9527A293FA48}" srcOrd="3" destOrd="0" presId="urn:microsoft.com/office/officeart/2005/8/layout/vList6"/>
    <dgm:cxn modelId="{AEEFA4F2-D4A4-4456-A500-F7F52C875C03}" type="presParOf" srcId="{3BBC4A91-426A-42C8-8422-25A647532262}" destId="{78BD671A-C503-4893-9A51-224488B49D71}" srcOrd="4" destOrd="0" presId="urn:microsoft.com/office/officeart/2005/8/layout/vList6"/>
    <dgm:cxn modelId="{BE7D1944-B316-49A4-B75B-21ED213F4232}" type="presParOf" srcId="{78BD671A-C503-4893-9A51-224488B49D71}" destId="{CD2613BE-1469-4713-84A6-334E28E81DA7}" srcOrd="0" destOrd="0" presId="urn:microsoft.com/office/officeart/2005/8/layout/vList6"/>
    <dgm:cxn modelId="{2C251A1D-FCF6-44C9-A06A-4F82D0969F6E}" type="presParOf" srcId="{78BD671A-C503-4893-9A51-224488B49D71}" destId="{085781CB-2918-46C4-8962-AFEDA35F47A5}"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76B324A-1DE6-4425-BE5E-27AB8634A78D}" type="doc">
      <dgm:prSet loTypeId="urn:diagrams.loki3.com/VaryingWidthList" loCatId="list" qsTypeId="urn:microsoft.com/office/officeart/2005/8/quickstyle/simple1" qsCatId="simple" csTypeId="urn:microsoft.com/office/officeart/2005/8/colors/accent1_2" csCatId="accent1" phldr="1"/>
      <dgm:spPr/>
    </dgm:pt>
    <dgm:pt modelId="{55BE0676-C635-40F5-A23B-0D3FBAC9F4E5}">
      <dgm:prSet phldrT="[Text]" custT="1"/>
      <dgm:spPr/>
      <dgm:t>
        <a:bodyPr/>
        <a:lstStyle/>
        <a:p>
          <a:pPr algn="ctr"/>
          <a:r>
            <a:rPr lang="tr-TR" sz="2000" dirty="0" smtClean="0"/>
            <a:t>Varlık Yönetimi</a:t>
          </a:r>
          <a:endParaRPr lang="tr-TR" sz="2000" dirty="0"/>
        </a:p>
      </dgm:t>
    </dgm:pt>
    <dgm:pt modelId="{2A50B890-4113-4305-B349-A18CDE821525}" type="parTrans" cxnId="{46F8ACE5-1C5B-4957-9B59-7B14B8981696}">
      <dgm:prSet/>
      <dgm:spPr/>
      <dgm:t>
        <a:bodyPr/>
        <a:lstStyle/>
        <a:p>
          <a:pPr algn="ctr"/>
          <a:endParaRPr lang="tr-TR" sz="1400"/>
        </a:p>
      </dgm:t>
    </dgm:pt>
    <dgm:pt modelId="{09DB5EB3-1266-434F-BE43-84069C0D01A3}" type="sibTrans" cxnId="{46F8ACE5-1C5B-4957-9B59-7B14B8981696}">
      <dgm:prSet/>
      <dgm:spPr/>
      <dgm:t>
        <a:bodyPr/>
        <a:lstStyle/>
        <a:p>
          <a:pPr algn="ctr"/>
          <a:endParaRPr lang="tr-TR" sz="1400"/>
        </a:p>
      </dgm:t>
    </dgm:pt>
    <dgm:pt modelId="{C3072CA5-6389-49B8-973F-F7357A893C2A}">
      <dgm:prSet phldrT="[Text]" custT="1"/>
      <dgm:spPr/>
      <dgm:t>
        <a:bodyPr/>
        <a:lstStyle/>
        <a:p>
          <a:pPr algn="ctr"/>
          <a:r>
            <a:rPr lang="tr-TR" sz="2000" dirty="0" smtClean="0"/>
            <a:t>…..</a:t>
          </a:r>
          <a:endParaRPr lang="tr-TR" sz="2000" dirty="0"/>
        </a:p>
      </dgm:t>
    </dgm:pt>
    <dgm:pt modelId="{3D454385-6F71-404D-B13C-1FDA35C1C383}" type="parTrans" cxnId="{F7283C55-ADCD-4E4B-B0BC-FB4F98074B96}">
      <dgm:prSet/>
      <dgm:spPr/>
      <dgm:t>
        <a:bodyPr/>
        <a:lstStyle/>
        <a:p>
          <a:pPr algn="ctr"/>
          <a:endParaRPr lang="tr-TR" sz="1400"/>
        </a:p>
      </dgm:t>
    </dgm:pt>
    <dgm:pt modelId="{1CB8C1EA-1340-453F-B626-F8DD966E423A}" type="sibTrans" cxnId="{F7283C55-ADCD-4E4B-B0BC-FB4F98074B96}">
      <dgm:prSet/>
      <dgm:spPr/>
      <dgm:t>
        <a:bodyPr/>
        <a:lstStyle/>
        <a:p>
          <a:pPr algn="ctr"/>
          <a:endParaRPr lang="tr-TR" sz="1400"/>
        </a:p>
      </dgm:t>
    </dgm:pt>
    <dgm:pt modelId="{DF0F307D-6F94-43A8-9B2C-8205C7253B1B}">
      <dgm:prSet phldrT="[Text]" custT="1"/>
      <dgm:spPr/>
      <dgm:t>
        <a:bodyPr/>
        <a:lstStyle/>
        <a:p>
          <a:pPr algn="ctr"/>
          <a:r>
            <a:rPr lang="tr-TR" sz="2000" dirty="0" smtClean="0"/>
            <a:t>Risk Yönetimi</a:t>
          </a:r>
        </a:p>
      </dgm:t>
    </dgm:pt>
    <dgm:pt modelId="{81078FC9-4BE1-4D0C-AB39-9D3764C34D91}" type="parTrans" cxnId="{18358089-D50B-4AF6-ADC5-E8EE8CB179F0}">
      <dgm:prSet/>
      <dgm:spPr/>
      <dgm:t>
        <a:bodyPr/>
        <a:lstStyle/>
        <a:p>
          <a:pPr algn="ctr"/>
          <a:endParaRPr lang="tr-TR" sz="1400"/>
        </a:p>
      </dgm:t>
    </dgm:pt>
    <dgm:pt modelId="{5CC6A770-E7E2-468E-BEAA-3AFB54F1B575}" type="sibTrans" cxnId="{18358089-D50B-4AF6-ADC5-E8EE8CB179F0}">
      <dgm:prSet/>
      <dgm:spPr/>
      <dgm:t>
        <a:bodyPr/>
        <a:lstStyle/>
        <a:p>
          <a:pPr algn="ctr"/>
          <a:endParaRPr lang="tr-TR" sz="1400"/>
        </a:p>
      </dgm:t>
    </dgm:pt>
    <dgm:pt modelId="{255118BF-EEAB-46E2-8060-5EFD4007032D}">
      <dgm:prSet phldrT="[Text]" custT="1"/>
      <dgm:spPr/>
      <dgm:t>
        <a:bodyPr/>
        <a:lstStyle/>
        <a:p>
          <a:pPr algn="ctr"/>
          <a:r>
            <a:rPr lang="tr-TR" sz="2000" dirty="0" smtClean="0"/>
            <a:t>Vergi Optimizasyonu</a:t>
          </a:r>
          <a:endParaRPr lang="tr-TR" sz="2000" dirty="0"/>
        </a:p>
      </dgm:t>
    </dgm:pt>
    <dgm:pt modelId="{E6D782A2-6B41-49BA-A94C-5D7B8767518E}" type="parTrans" cxnId="{90E90A08-F4FD-4CF1-8B1C-A1207213632B}">
      <dgm:prSet/>
      <dgm:spPr/>
      <dgm:t>
        <a:bodyPr/>
        <a:lstStyle/>
        <a:p>
          <a:pPr algn="ctr"/>
          <a:endParaRPr lang="tr-TR" sz="1400"/>
        </a:p>
      </dgm:t>
    </dgm:pt>
    <dgm:pt modelId="{6C3571A4-3607-4B27-9DCC-9BCFBEA95288}" type="sibTrans" cxnId="{90E90A08-F4FD-4CF1-8B1C-A1207213632B}">
      <dgm:prSet/>
      <dgm:spPr/>
      <dgm:t>
        <a:bodyPr/>
        <a:lstStyle/>
        <a:p>
          <a:pPr algn="ctr"/>
          <a:endParaRPr lang="tr-TR" sz="1400"/>
        </a:p>
      </dgm:t>
    </dgm:pt>
    <dgm:pt modelId="{A1C2B43B-0F38-4F74-888D-5A260F6F119E}">
      <dgm:prSet phldrT="[Text]" custT="1"/>
      <dgm:spPr/>
      <dgm:t>
        <a:bodyPr/>
        <a:lstStyle/>
        <a:p>
          <a:pPr algn="ctr"/>
          <a:r>
            <a:rPr lang="tr-TR" sz="2000" dirty="0" smtClean="0"/>
            <a:t>Finansal Kararlar</a:t>
          </a:r>
          <a:endParaRPr lang="tr-TR" sz="2000" dirty="0"/>
        </a:p>
      </dgm:t>
    </dgm:pt>
    <dgm:pt modelId="{E603B090-86B3-4EC5-8B41-844CFB79F01A}" type="parTrans" cxnId="{662F708F-9221-42E2-A6DF-CE572894FA43}">
      <dgm:prSet/>
      <dgm:spPr/>
      <dgm:t>
        <a:bodyPr/>
        <a:lstStyle/>
        <a:p>
          <a:pPr algn="ctr"/>
          <a:endParaRPr lang="tr-TR" sz="1400"/>
        </a:p>
      </dgm:t>
    </dgm:pt>
    <dgm:pt modelId="{8CE4C985-1152-4811-BDDB-043A4D0E20FB}" type="sibTrans" cxnId="{662F708F-9221-42E2-A6DF-CE572894FA43}">
      <dgm:prSet/>
      <dgm:spPr/>
      <dgm:t>
        <a:bodyPr/>
        <a:lstStyle/>
        <a:p>
          <a:pPr algn="ctr"/>
          <a:endParaRPr lang="tr-TR" sz="1400"/>
        </a:p>
      </dgm:t>
    </dgm:pt>
    <dgm:pt modelId="{E133AC12-36E5-4483-95E4-CB4635A28736}" type="pres">
      <dgm:prSet presAssocID="{E76B324A-1DE6-4425-BE5E-27AB8634A78D}" presName="Name0" presStyleCnt="0">
        <dgm:presLayoutVars>
          <dgm:resizeHandles/>
        </dgm:presLayoutVars>
      </dgm:prSet>
      <dgm:spPr/>
    </dgm:pt>
    <dgm:pt modelId="{483EE3E2-B17C-4764-BE5D-3D2E1585293B}" type="pres">
      <dgm:prSet presAssocID="{55BE0676-C635-40F5-A23B-0D3FBAC9F4E5}" presName="text" presStyleLbl="node1" presStyleIdx="0" presStyleCnt="5" custScaleX="171995">
        <dgm:presLayoutVars>
          <dgm:bulletEnabled val="1"/>
        </dgm:presLayoutVars>
      </dgm:prSet>
      <dgm:spPr/>
      <dgm:t>
        <a:bodyPr/>
        <a:lstStyle/>
        <a:p>
          <a:endParaRPr lang="tr-TR"/>
        </a:p>
      </dgm:t>
    </dgm:pt>
    <dgm:pt modelId="{33371188-10FE-4B67-B885-72A5EF824B1C}" type="pres">
      <dgm:prSet presAssocID="{09DB5EB3-1266-434F-BE43-84069C0D01A3}" presName="space" presStyleCnt="0"/>
      <dgm:spPr/>
    </dgm:pt>
    <dgm:pt modelId="{3CF956DB-C13C-4EE8-AC38-37B2BC608368}" type="pres">
      <dgm:prSet presAssocID="{DF0F307D-6F94-43A8-9B2C-8205C7253B1B}" presName="text" presStyleLbl="node1" presStyleIdx="1" presStyleCnt="5" custScaleX="171995">
        <dgm:presLayoutVars>
          <dgm:bulletEnabled val="1"/>
        </dgm:presLayoutVars>
      </dgm:prSet>
      <dgm:spPr/>
      <dgm:t>
        <a:bodyPr/>
        <a:lstStyle/>
        <a:p>
          <a:endParaRPr lang="tr-TR"/>
        </a:p>
      </dgm:t>
    </dgm:pt>
    <dgm:pt modelId="{A692CB1C-F5E4-4532-B37C-AD8590DBFD91}" type="pres">
      <dgm:prSet presAssocID="{5CC6A770-E7E2-468E-BEAA-3AFB54F1B575}" presName="space" presStyleCnt="0"/>
      <dgm:spPr/>
    </dgm:pt>
    <dgm:pt modelId="{F011D7C0-3D95-43D8-BFF9-ED168B237A11}" type="pres">
      <dgm:prSet presAssocID="{255118BF-EEAB-46E2-8060-5EFD4007032D}" presName="text" presStyleLbl="node1" presStyleIdx="2" presStyleCnt="5" custScaleX="101166" custLinFactNeighborX="0" custLinFactNeighborY="31154">
        <dgm:presLayoutVars>
          <dgm:bulletEnabled val="1"/>
        </dgm:presLayoutVars>
      </dgm:prSet>
      <dgm:spPr/>
      <dgm:t>
        <a:bodyPr/>
        <a:lstStyle/>
        <a:p>
          <a:endParaRPr lang="tr-TR"/>
        </a:p>
      </dgm:t>
    </dgm:pt>
    <dgm:pt modelId="{538B8451-BE25-47DA-A980-AD4CA206D66B}" type="pres">
      <dgm:prSet presAssocID="{6C3571A4-3607-4B27-9DCC-9BCFBEA95288}" presName="space" presStyleCnt="0"/>
      <dgm:spPr/>
    </dgm:pt>
    <dgm:pt modelId="{61A12ABD-74BA-4F8C-93A7-42112C751C68}" type="pres">
      <dgm:prSet presAssocID="{A1C2B43B-0F38-4F74-888D-5A260F6F119E}" presName="text" presStyleLbl="node1" presStyleIdx="3" presStyleCnt="5" custScaleX="182232">
        <dgm:presLayoutVars>
          <dgm:bulletEnabled val="1"/>
        </dgm:presLayoutVars>
      </dgm:prSet>
      <dgm:spPr/>
      <dgm:t>
        <a:bodyPr/>
        <a:lstStyle/>
        <a:p>
          <a:endParaRPr lang="tr-TR"/>
        </a:p>
      </dgm:t>
    </dgm:pt>
    <dgm:pt modelId="{E52E19E9-F69E-466B-A19E-D07B1FC061CD}" type="pres">
      <dgm:prSet presAssocID="{8CE4C985-1152-4811-BDDB-043A4D0E20FB}" presName="space" presStyleCnt="0"/>
      <dgm:spPr/>
    </dgm:pt>
    <dgm:pt modelId="{02F7E86C-6AD7-43D0-9A69-C1EBC81C773C}" type="pres">
      <dgm:prSet presAssocID="{C3072CA5-6389-49B8-973F-F7357A893C2A}" presName="text" presStyleLbl="node1" presStyleIdx="4" presStyleCnt="5" custScaleX="282620">
        <dgm:presLayoutVars>
          <dgm:bulletEnabled val="1"/>
        </dgm:presLayoutVars>
      </dgm:prSet>
      <dgm:spPr/>
      <dgm:t>
        <a:bodyPr/>
        <a:lstStyle/>
        <a:p>
          <a:endParaRPr lang="tr-TR"/>
        </a:p>
      </dgm:t>
    </dgm:pt>
  </dgm:ptLst>
  <dgm:cxnLst>
    <dgm:cxn modelId="{4EFD1601-8591-4200-A540-3DADD3541B2E}" type="presOf" srcId="{E76B324A-1DE6-4425-BE5E-27AB8634A78D}" destId="{E133AC12-36E5-4483-95E4-CB4635A28736}" srcOrd="0" destOrd="0" presId="urn:diagrams.loki3.com/VaryingWidthList"/>
    <dgm:cxn modelId="{31400C79-A0D8-446E-A6A0-B4FE519DC83E}" type="presOf" srcId="{255118BF-EEAB-46E2-8060-5EFD4007032D}" destId="{F011D7C0-3D95-43D8-BFF9-ED168B237A11}" srcOrd="0" destOrd="0" presId="urn:diagrams.loki3.com/VaryingWidthList"/>
    <dgm:cxn modelId="{F423207E-FB64-4018-A665-BE7E5A7DF935}" type="presOf" srcId="{55BE0676-C635-40F5-A23B-0D3FBAC9F4E5}" destId="{483EE3E2-B17C-4764-BE5D-3D2E1585293B}" srcOrd="0" destOrd="0" presId="urn:diagrams.loki3.com/VaryingWidthList"/>
    <dgm:cxn modelId="{46F8ACE5-1C5B-4957-9B59-7B14B8981696}" srcId="{E76B324A-1DE6-4425-BE5E-27AB8634A78D}" destId="{55BE0676-C635-40F5-A23B-0D3FBAC9F4E5}" srcOrd="0" destOrd="0" parTransId="{2A50B890-4113-4305-B349-A18CDE821525}" sibTransId="{09DB5EB3-1266-434F-BE43-84069C0D01A3}"/>
    <dgm:cxn modelId="{662F708F-9221-42E2-A6DF-CE572894FA43}" srcId="{E76B324A-1DE6-4425-BE5E-27AB8634A78D}" destId="{A1C2B43B-0F38-4F74-888D-5A260F6F119E}" srcOrd="3" destOrd="0" parTransId="{E603B090-86B3-4EC5-8B41-844CFB79F01A}" sibTransId="{8CE4C985-1152-4811-BDDB-043A4D0E20FB}"/>
    <dgm:cxn modelId="{0CE16214-938F-4007-B02D-8FF7E5CCF40A}" type="presOf" srcId="{C3072CA5-6389-49B8-973F-F7357A893C2A}" destId="{02F7E86C-6AD7-43D0-9A69-C1EBC81C773C}" srcOrd="0" destOrd="0" presId="urn:diagrams.loki3.com/VaryingWidthList"/>
    <dgm:cxn modelId="{90E90A08-F4FD-4CF1-8B1C-A1207213632B}" srcId="{E76B324A-1DE6-4425-BE5E-27AB8634A78D}" destId="{255118BF-EEAB-46E2-8060-5EFD4007032D}" srcOrd="2" destOrd="0" parTransId="{E6D782A2-6B41-49BA-A94C-5D7B8767518E}" sibTransId="{6C3571A4-3607-4B27-9DCC-9BCFBEA95288}"/>
    <dgm:cxn modelId="{C9807CFD-D7F0-4DD8-8624-28142CE1ACCD}" type="presOf" srcId="{A1C2B43B-0F38-4F74-888D-5A260F6F119E}" destId="{61A12ABD-74BA-4F8C-93A7-42112C751C68}" srcOrd="0" destOrd="0" presId="urn:diagrams.loki3.com/VaryingWidthList"/>
    <dgm:cxn modelId="{18358089-D50B-4AF6-ADC5-E8EE8CB179F0}" srcId="{E76B324A-1DE6-4425-BE5E-27AB8634A78D}" destId="{DF0F307D-6F94-43A8-9B2C-8205C7253B1B}" srcOrd="1" destOrd="0" parTransId="{81078FC9-4BE1-4D0C-AB39-9D3764C34D91}" sibTransId="{5CC6A770-E7E2-468E-BEAA-3AFB54F1B575}"/>
    <dgm:cxn modelId="{92DC4012-40BE-4550-9835-A13EE43F021B}" type="presOf" srcId="{DF0F307D-6F94-43A8-9B2C-8205C7253B1B}" destId="{3CF956DB-C13C-4EE8-AC38-37B2BC608368}" srcOrd="0" destOrd="0" presId="urn:diagrams.loki3.com/VaryingWidthList"/>
    <dgm:cxn modelId="{F7283C55-ADCD-4E4B-B0BC-FB4F98074B96}" srcId="{E76B324A-1DE6-4425-BE5E-27AB8634A78D}" destId="{C3072CA5-6389-49B8-973F-F7357A893C2A}" srcOrd="4" destOrd="0" parTransId="{3D454385-6F71-404D-B13C-1FDA35C1C383}" sibTransId="{1CB8C1EA-1340-453F-B626-F8DD966E423A}"/>
    <dgm:cxn modelId="{80004AD7-E8BA-4891-8F49-AFA19E9DA04D}" type="presParOf" srcId="{E133AC12-36E5-4483-95E4-CB4635A28736}" destId="{483EE3E2-B17C-4764-BE5D-3D2E1585293B}" srcOrd="0" destOrd="0" presId="urn:diagrams.loki3.com/VaryingWidthList"/>
    <dgm:cxn modelId="{57B56BC1-BC03-490D-A958-53BA3521BB0F}" type="presParOf" srcId="{E133AC12-36E5-4483-95E4-CB4635A28736}" destId="{33371188-10FE-4B67-B885-72A5EF824B1C}" srcOrd="1" destOrd="0" presId="urn:diagrams.loki3.com/VaryingWidthList"/>
    <dgm:cxn modelId="{5CEDFA21-2DA3-4699-BF0B-F42CF85256ED}" type="presParOf" srcId="{E133AC12-36E5-4483-95E4-CB4635A28736}" destId="{3CF956DB-C13C-4EE8-AC38-37B2BC608368}" srcOrd="2" destOrd="0" presId="urn:diagrams.loki3.com/VaryingWidthList"/>
    <dgm:cxn modelId="{B02C7391-0D25-423F-8245-78E4EA1B8674}" type="presParOf" srcId="{E133AC12-36E5-4483-95E4-CB4635A28736}" destId="{A692CB1C-F5E4-4532-B37C-AD8590DBFD91}" srcOrd="3" destOrd="0" presId="urn:diagrams.loki3.com/VaryingWidthList"/>
    <dgm:cxn modelId="{C2282FEA-11B3-44B0-A5E6-7A7B1906A76E}" type="presParOf" srcId="{E133AC12-36E5-4483-95E4-CB4635A28736}" destId="{F011D7C0-3D95-43D8-BFF9-ED168B237A11}" srcOrd="4" destOrd="0" presId="urn:diagrams.loki3.com/VaryingWidthList"/>
    <dgm:cxn modelId="{17AA9F2A-5CDD-4DE2-992F-E95507049280}" type="presParOf" srcId="{E133AC12-36E5-4483-95E4-CB4635A28736}" destId="{538B8451-BE25-47DA-A980-AD4CA206D66B}" srcOrd="5" destOrd="0" presId="urn:diagrams.loki3.com/VaryingWidthList"/>
    <dgm:cxn modelId="{760B9CA8-EB85-484D-AB11-82466EC34B71}" type="presParOf" srcId="{E133AC12-36E5-4483-95E4-CB4635A28736}" destId="{61A12ABD-74BA-4F8C-93A7-42112C751C68}" srcOrd="6" destOrd="0" presId="urn:diagrams.loki3.com/VaryingWidthList"/>
    <dgm:cxn modelId="{1C7098D7-2607-4EF7-9C32-774A1A431247}" type="presParOf" srcId="{E133AC12-36E5-4483-95E4-CB4635A28736}" destId="{E52E19E9-F69E-466B-A19E-D07B1FC061CD}" srcOrd="7" destOrd="0" presId="urn:diagrams.loki3.com/VaryingWidthList"/>
    <dgm:cxn modelId="{A6301E09-F8F1-4198-B98F-45CF54590243}" type="presParOf" srcId="{E133AC12-36E5-4483-95E4-CB4635A28736}" destId="{02F7E86C-6AD7-43D0-9A69-C1EBC81C773C}" srcOrd="8" destOrd="0" presId="urn:diagrams.loki3.com/VaryingWidth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ADD9A5F-5AC0-4186-A1B3-AAAA5D6E3A30}" type="doc">
      <dgm:prSet loTypeId="urn:microsoft.com/office/officeart/2011/layout/CircleProcess" loCatId="process" qsTypeId="urn:microsoft.com/office/officeart/2005/8/quickstyle/simple1" qsCatId="simple" csTypeId="urn:microsoft.com/office/officeart/2005/8/colors/accent1_2" csCatId="accent1" phldr="1"/>
      <dgm:spPr/>
      <dgm:t>
        <a:bodyPr/>
        <a:lstStyle/>
        <a:p>
          <a:endParaRPr lang="tr-TR"/>
        </a:p>
      </dgm:t>
    </dgm:pt>
    <dgm:pt modelId="{B18D39F9-F561-4F0E-A516-2AB6CD5BF44A}">
      <dgm:prSet phldrT="[Text]"/>
      <dgm:spPr/>
      <dgm:t>
        <a:bodyPr/>
        <a:lstStyle/>
        <a:p>
          <a:r>
            <a:rPr lang="tr-TR" dirty="0" smtClean="0">
              <a:solidFill>
                <a:schemeClr val="bg1"/>
              </a:solidFill>
            </a:rPr>
            <a:t>Hesap Makinaları</a:t>
          </a:r>
        </a:p>
        <a:p>
          <a:r>
            <a:rPr lang="tr-TR" dirty="0" smtClean="0">
              <a:solidFill>
                <a:schemeClr val="bg1"/>
              </a:solidFill>
            </a:rPr>
            <a:t>İnsan Gücü</a:t>
          </a:r>
          <a:endParaRPr lang="tr-TR" dirty="0">
            <a:solidFill>
              <a:schemeClr val="bg1"/>
            </a:solidFill>
          </a:endParaRPr>
        </a:p>
      </dgm:t>
    </dgm:pt>
    <dgm:pt modelId="{A895D496-01CE-42A5-88E4-7DBBA9C0920E}" type="parTrans" cxnId="{3E520463-3B98-443A-B135-9707C7964FC3}">
      <dgm:prSet/>
      <dgm:spPr/>
      <dgm:t>
        <a:bodyPr/>
        <a:lstStyle/>
        <a:p>
          <a:endParaRPr lang="tr-TR">
            <a:solidFill>
              <a:schemeClr val="bg1"/>
            </a:solidFill>
          </a:endParaRPr>
        </a:p>
      </dgm:t>
    </dgm:pt>
    <dgm:pt modelId="{2A189A28-A117-4794-91A5-AD3EE18ED102}" type="sibTrans" cxnId="{3E520463-3B98-443A-B135-9707C7964FC3}">
      <dgm:prSet/>
      <dgm:spPr/>
      <dgm:t>
        <a:bodyPr/>
        <a:lstStyle/>
        <a:p>
          <a:endParaRPr lang="tr-TR">
            <a:solidFill>
              <a:schemeClr val="bg1"/>
            </a:solidFill>
          </a:endParaRPr>
        </a:p>
      </dgm:t>
    </dgm:pt>
    <dgm:pt modelId="{6C3FFE3C-928B-4026-BF93-321923369636}">
      <dgm:prSet phldrT="[Text]"/>
      <dgm:spPr/>
      <dgm:t>
        <a:bodyPr/>
        <a:lstStyle/>
        <a:p>
          <a:r>
            <a:rPr lang="tr-TR" dirty="0" smtClean="0">
              <a:solidFill>
                <a:schemeClr val="bg1"/>
              </a:solidFill>
            </a:rPr>
            <a:t>Bilgisayarlar</a:t>
          </a:r>
        </a:p>
        <a:p>
          <a:r>
            <a:rPr lang="tr-TR" dirty="0" smtClean="0">
              <a:solidFill>
                <a:schemeClr val="bg1"/>
              </a:solidFill>
            </a:rPr>
            <a:t>Excel</a:t>
          </a:r>
        </a:p>
        <a:p>
          <a:r>
            <a:rPr lang="tr-TR" dirty="0" smtClean="0">
              <a:solidFill>
                <a:schemeClr val="bg1"/>
              </a:solidFill>
            </a:rPr>
            <a:t>Word</a:t>
          </a:r>
          <a:endParaRPr lang="tr-TR" dirty="0">
            <a:solidFill>
              <a:schemeClr val="bg1"/>
            </a:solidFill>
          </a:endParaRPr>
        </a:p>
      </dgm:t>
    </dgm:pt>
    <dgm:pt modelId="{31EB513F-A6CB-4BD5-A51F-6BF93D799181}" type="parTrans" cxnId="{2F0118D9-263F-455F-82D5-9A10C15FFCA6}">
      <dgm:prSet/>
      <dgm:spPr/>
      <dgm:t>
        <a:bodyPr/>
        <a:lstStyle/>
        <a:p>
          <a:endParaRPr lang="tr-TR">
            <a:solidFill>
              <a:schemeClr val="bg1"/>
            </a:solidFill>
          </a:endParaRPr>
        </a:p>
      </dgm:t>
    </dgm:pt>
    <dgm:pt modelId="{05481F1D-BDD1-4C45-988E-AFC05229845D}" type="sibTrans" cxnId="{2F0118D9-263F-455F-82D5-9A10C15FFCA6}">
      <dgm:prSet/>
      <dgm:spPr/>
      <dgm:t>
        <a:bodyPr/>
        <a:lstStyle/>
        <a:p>
          <a:endParaRPr lang="tr-TR">
            <a:solidFill>
              <a:schemeClr val="bg1"/>
            </a:solidFill>
          </a:endParaRPr>
        </a:p>
      </dgm:t>
    </dgm:pt>
    <dgm:pt modelId="{6976AC18-B6D5-4744-AFAA-3A13AC3F7C0F}">
      <dgm:prSet phldrT="[Text]"/>
      <dgm:spPr/>
      <dgm:t>
        <a:bodyPr/>
        <a:lstStyle/>
        <a:p>
          <a:r>
            <a:rPr lang="tr-TR" dirty="0" smtClean="0">
              <a:solidFill>
                <a:schemeClr val="bg1"/>
              </a:solidFill>
            </a:rPr>
            <a:t>Network</a:t>
          </a:r>
        </a:p>
        <a:p>
          <a:r>
            <a:rPr lang="tr-TR" dirty="0" smtClean="0">
              <a:solidFill>
                <a:schemeClr val="bg1"/>
              </a:solidFill>
            </a:rPr>
            <a:t>AI</a:t>
          </a:r>
        </a:p>
        <a:p>
          <a:r>
            <a:rPr lang="tr-TR" dirty="0" smtClean="0">
              <a:solidFill>
                <a:schemeClr val="bg1"/>
              </a:solidFill>
            </a:rPr>
            <a:t>Endüstri 4.0</a:t>
          </a:r>
          <a:endParaRPr lang="tr-TR" dirty="0">
            <a:solidFill>
              <a:schemeClr val="bg1"/>
            </a:solidFill>
          </a:endParaRPr>
        </a:p>
      </dgm:t>
    </dgm:pt>
    <dgm:pt modelId="{658E55FC-6C32-479D-9135-EC2F39AC0D0F}" type="parTrans" cxnId="{474AD929-2477-4743-9F44-48F726104243}">
      <dgm:prSet/>
      <dgm:spPr/>
      <dgm:t>
        <a:bodyPr/>
        <a:lstStyle/>
        <a:p>
          <a:endParaRPr lang="tr-TR">
            <a:solidFill>
              <a:schemeClr val="bg1"/>
            </a:solidFill>
          </a:endParaRPr>
        </a:p>
      </dgm:t>
    </dgm:pt>
    <dgm:pt modelId="{C77D0E1B-9A6B-41C1-A1D8-D9D0E340A5A8}" type="sibTrans" cxnId="{474AD929-2477-4743-9F44-48F726104243}">
      <dgm:prSet/>
      <dgm:spPr/>
      <dgm:t>
        <a:bodyPr/>
        <a:lstStyle/>
        <a:p>
          <a:endParaRPr lang="tr-TR">
            <a:solidFill>
              <a:schemeClr val="bg1"/>
            </a:solidFill>
          </a:endParaRPr>
        </a:p>
      </dgm:t>
    </dgm:pt>
    <dgm:pt modelId="{9DC8D8F1-8924-4DCE-BA56-B467F5353B84}" type="pres">
      <dgm:prSet presAssocID="{FADD9A5F-5AC0-4186-A1B3-AAAA5D6E3A30}" presName="Name0" presStyleCnt="0">
        <dgm:presLayoutVars>
          <dgm:chMax val="11"/>
          <dgm:chPref val="11"/>
          <dgm:dir/>
          <dgm:resizeHandles/>
        </dgm:presLayoutVars>
      </dgm:prSet>
      <dgm:spPr/>
      <dgm:t>
        <a:bodyPr/>
        <a:lstStyle/>
        <a:p>
          <a:endParaRPr lang="tr-TR"/>
        </a:p>
      </dgm:t>
    </dgm:pt>
    <dgm:pt modelId="{4AE4ED71-B285-46BB-9EA4-76C4B46AC8B7}" type="pres">
      <dgm:prSet presAssocID="{6976AC18-B6D5-4744-AFAA-3A13AC3F7C0F}" presName="Accent3" presStyleCnt="0"/>
      <dgm:spPr/>
    </dgm:pt>
    <dgm:pt modelId="{FECA35CB-292F-4C45-BABF-D166B9AB9652}" type="pres">
      <dgm:prSet presAssocID="{6976AC18-B6D5-4744-AFAA-3A13AC3F7C0F}" presName="Accent" presStyleLbl="node1" presStyleIdx="0" presStyleCnt="3"/>
      <dgm:spPr/>
    </dgm:pt>
    <dgm:pt modelId="{5669A7C4-6B49-471A-866E-08D4BAFE448F}" type="pres">
      <dgm:prSet presAssocID="{6976AC18-B6D5-4744-AFAA-3A13AC3F7C0F}" presName="ParentBackground3" presStyleCnt="0"/>
      <dgm:spPr/>
    </dgm:pt>
    <dgm:pt modelId="{B9E54468-BCB2-450B-BA05-DA18878A7867}" type="pres">
      <dgm:prSet presAssocID="{6976AC18-B6D5-4744-AFAA-3A13AC3F7C0F}" presName="ParentBackground" presStyleLbl="fgAcc1" presStyleIdx="0" presStyleCnt="3"/>
      <dgm:spPr/>
      <dgm:t>
        <a:bodyPr/>
        <a:lstStyle/>
        <a:p>
          <a:endParaRPr lang="tr-TR"/>
        </a:p>
      </dgm:t>
    </dgm:pt>
    <dgm:pt modelId="{62BFFE5B-F410-47CF-A867-B6D939968727}" type="pres">
      <dgm:prSet presAssocID="{6976AC18-B6D5-4744-AFAA-3A13AC3F7C0F}" presName="Parent3" presStyleLbl="revTx" presStyleIdx="0" presStyleCnt="0">
        <dgm:presLayoutVars>
          <dgm:chMax val="1"/>
          <dgm:chPref val="1"/>
          <dgm:bulletEnabled val="1"/>
        </dgm:presLayoutVars>
      </dgm:prSet>
      <dgm:spPr/>
      <dgm:t>
        <a:bodyPr/>
        <a:lstStyle/>
        <a:p>
          <a:endParaRPr lang="tr-TR"/>
        </a:p>
      </dgm:t>
    </dgm:pt>
    <dgm:pt modelId="{D9A7D144-8B58-4867-9FB9-09A4DE68D858}" type="pres">
      <dgm:prSet presAssocID="{6C3FFE3C-928B-4026-BF93-321923369636}" presName="Accent2" presStyleCnt="0"/>
      <dgm:spPr/>
    </dgm:pt>
    <dgm:pt modelId="{2D077304-B53C-41AB-A6B8-1A264E0405F2}" type="pres">
      <dgm:prSet presAssocID="{6C3FFE3C-928B-4026-BF93-321923369636}" presName="Accent" presStyleLbl="node1" presStyleIdx="1" presStyleCnt="3"/>
      <dgm:spPr/>
    </dgm:pt>
    <dgm:pt modelId="{1B33E19B-5AB3-4383-A1A5-FEBC493029E3}" type="pres">
      <dgm:prSet presAssocID="{6C3FFE3C-928B-4026-BF93-321923369636}" presName="ParentBackground2" presStyleCnt="0"/>
      <dgm:spPr/>
    </dgm:pt>
    <dgm:pt modelId="{CC3FFAED-2265-4275-945F-631710F8FA4C}" type="pres">
      <dgm:prSet presAssocID="{6C3FFE3C-928B-4026-BF93-321923369636}" presName="ParentBackground" presStyleLbl="fgAcc1" presStyleIdx="1" presStyleCnt="3"/>
      <dgm:spPr/>
      <dgm:t>
        <a:bodyPr/>
        <a:lstStyle/>
        <a:p>
          <a:endParaRPr lang="tr-TR"/>
        </a:p>
      </dgm:t>
    </dgm:pt>
    <dgm:pt modelId="{7DCB80FC-0A95-432C-B5D6-9C8171BCB962}" type="pres">
      <dgm:prSet presAssocID="{6C3FFE3C-928B-4026-BF93-321923369636}" presName="Parent2" presStyleLbl="revTx" presStyleIdx="0" presStyleCnt="0">
        <dgm:presLayoutVars>
          <dgm:chMax val="1"/>
          <dgm:chPref val="1"/>
          <dgm:bulletEnabled val="1"/>
        </dgm:presLayoutVars>
      </dgm:prSet>
      <dgm:spPr/>
      <dgm:t>
        <a:bodyPr/>
        <a:lstStyle/>
        <a:p>
          <a:endParaRPr lang="tr-TR"/>
        </a:p>
      </dgm:t>
    </dgm:pt>
    <dgm:pt modelId="{05B07551-A284-44F2-8DDC-D62783FFA3D8}" type="pres">
      <dgm:prSet presAssocID="{B18D39F9-F561-4F0E-A516-2AB6CD5BF44A}" presName="Accent1" presStyleCnt="0"/>
      <dgm:spPr/>
    </dgm:pt>
    <dgm:pt modelId="{3FDEF9A8-794C-4F2F-A298-B6A497A38AAE}" type="pres">
      <dgm:prSet presAssocID="{B18D39F9-F561-4F0E-A516-2AB6CD5BF44A}" presName="Accent" presStyleLbl="node1" presStyleIdx="2" presStyleCnt="3"/>
      <dgm:spPr/>
    </dgm:pt>
    <dgm:pt modelId="{FEEE7F93-BF5D-4387-A5D3-EB9E621156EE}" type="pres">
      <dgm:prSet presAssocID="{B18D39F9-F561-4F0E-A516-2AB6CD5BF44A}" presName="ParentBackground1" presStyleCnt="0"/>
      <dgm:spPr/>
    </dgm:pt>
    <dgm:pt modelId="{A5BFF880-F725-4E03-93DB-BB1C89368449}" type="pres">
      <dgm:prSet presAssocID="{B18D39F9-F561-4F0E-A516-2AB6CD5BF44A}" presName="ParentBackground" presStyleLbl="fgAcc1" presStyleIdx="2" presStyleCnt="3"/>
      <dgm:spPr/>
      <dgm:t>
        <a:bodyPr/>
        <a:lstStyle/>
        <a:p>
          <a:endParaRPr lang="tr-TR"/>
        </a:p>
      </dgm:t>
    </dgm:pt>
    <dgm:pt modelId="{DC9D4754-C9D5-4F40-962C-60E82E41DACC}" type="pres">
      <dgm:prSet presAssocID="{B18D39F9-F561-4F0E-A516-2AB6CD5BF44A}" presName="Parent1" presStyleLbl="revTx" presStyleIdx="0" presStyleCnt="0">
        <dgm:presLayoutVars>
          <dgm:chMax val="1"/>
          <dgm:chPref val="1"/>
          <dgm:bulletEnabled val="1"/>
        </dgm:presLayoutVars>
      </dgm:prSet>
      <dgm:spPr/>
      <dgm:t>
        <a:bodyPr/>
        <a:lstStyle/>
        <a:p>
          <a:endParaRPr lang="tr-TR"/>
        </a:p>
      </dgm:t>
    </dgm:pt>
  </dgm:ptLst>
  <dgm:cxnLst>
    <dgm:cxn modelId="{C4F765C0-B973-4F92-97CD-276C879508D9}" type="presOf" srcId="{6C3FFE3C-928B-4026-BF93-321923369636}" destId="{7DCB80FC-0A95-432C-B5D6-9C8171BCB962}" srcOrd="1" destOrd="0" presId="urn:microsoft.com/office/officeart/2011/layout/CircleProcess"/>
    <dgm:cxn modelId="{2F0118D9-263F-455F-82D5-9A10C15FFCA6}" srcId="{FADD9A5F-5AC0-4186-A1B3-AAAA5D6E3A30}" destId="{6C3FFE3C-928B-4026-BF93-321923369636}" srcOrd="1" destOrd="0" parTransId="{31EB513F-A6CB-4BD5-A51F-6BF93D799181}" sibTransId="{05481F1D-BDD1-4C45-988E-AFC05229845D}"/>
    <dgm:cxn modelId="{9910DA0F-762B-4771-ACB8-A60F12A8BF97}" type="presOf" srcId="{B18D39F9-F561-4F0E-A516-2AB6CD5BF44A}" destId="{A5BFF880-F725-4E03-93DB-BB1C89368449}" srcOrd="0" destOrd="0" presId="urn:microsoft.com/office/officeart/2011/layout/CircleProcess"/>
    <dgm:cxn modelId="{9112F922-0CFC-4544-8CA1-FC0250E5114D}" type="presOf" srcId="{6976AC18-B6D5-4744-AFAA-3A13AC3F7C0F}" destId="{B9E54468-BCB2-450B-BA05-DA18878A7867}" srcOrd="0" destOrd="0" presId="urn:microsoft.com/office/officeart/2011/layout/CircleProcess"/>
    <dgm:cxn modelId="{474AD929-2477-4743-9F44-48F726104243}" srcId="{FADD9A5F-5AC0-4186-A1B3-AAAA5D6E3A30}" destId="{6976AC18-B6D5-4744-AFAA-3A13AC3F7C0F}" srcOrd="2" destOrd="0" parTransId="{658E55FC-6C32-479D-9135-EC2F39AC0D0F}" sibTransId="{C77D0E1B-9A6B-41C1-A1D8-D9D0E340A5A8}"/>
    <dgm:cxn modelId="{14174E57-3298-4101-BA2F-2E8BF618239F}" type="presOf" srcId="{6C3FFE3C-928B-4026-BF93-321923369636}" destId="{CC3FFAED-2265-4275-945F-631710F8FA4C}" srcOrd="0" destOrd="0" presId="urn:microsoft.com/office/officeart/2011/layout/CircleProcess"/>
    <dgm:cxn modelId="{18A8CAA5-249E-42C8-A8A5-3CFF46475220}" type="presOf" srcId="{FADD9A5F-5AC0-4186-A1B3-AAAA5D6E3A30}" destId="{9DC8D8F1-8924-4DCE-BA56-B467F5353B84}" srcOrd="0" destOrd="0" presId="urn:microsoft.com/office/officeart/2011/layout/CircleProcess"/>
    <dgm:cxn modelId="{3E520463-3B98-443A-B135-9707C7964FC3}" srcId="{FADD9A5F-5AC0-4186-A1B3-AAAA5D6E3A30}" destId="{B18D39F9-F561-4F0E-A516-2AB6CD5BF44A}" srcOrd="0" destOrd="0" parTransId="{A895D496-01CE-42A5-88E4-7DBBA9C0920E}" sibTransId="{2A189A28-A117-4794-91A5-AD3EE18ED102}"/>
    <dgm:cxn modelId="{091DA752-A769-4860-940F-8BDA8DB959D6}" type="presOf" srcId="{B18D39F9-F561-4F0E-A516-2AB6CD5BF44A}" destId="{DC9D4754-C9D5-4F40-962C-60E82E41DACC}" srcOrd="1" destOrd="0" presId="urn:microsoft.com/office/officeart/2011/layout/CircleProcess"/>
    <dgm:cxn modelId="{D2CC5D81-B4DF-41AB-B72D-8E5497C7B934}" type="presOf" srcId="{6976AC18-B6D5-4744-AFAA-3A13AC3F7C0F}" destId="{62BFFE5B-F410-47CF-A867-B6D939968727}" srcOrd="1" destOrd="0" presId="urn:microsoft.com/office/officeart/2011/layout/CircleProcess"/>
    <dgm:cxn modelId="{0D10874E-993A-470E-BA06-050873B2166F}" type="presParOf" srcId="{9DC8D8F1-8924-4DCE-BA56-B467F5353B84}" destId="{4AE4ED71-B285-46BB-9EA4-76C4B46AC8B7}" srcOrd="0" destOrd="0" presId="urn:microsoft.com/office/officeart/2011/layout/CircleProcess"/>
    <dgm:cxn modelId="{7596FF96-A60B-4BB1-B952-DD67EC3C8396}" type="presParOf" srcId="{4AE4ED71-B285-46BB-9EA4-76C4B46AC8B7}" destId="{FECA35CB-292F-4C45-BABF-D166B9AB9652}" srcOrd="0" destOrd="0" presId="urn:microsoft.com/office/officeart/2011/layout/CircleProcess"/>
    <dgm:cxn modelId="{60133693-7742-4535-8263-DAF7D02DF3FB}" type="presParOf" srcId="{9DC8D8F1-8924-4DCE-BA56-B467F5353B84}" destId="{5669A7C4-6B49-471A-866E-08D4BAFE448F}" srcOrd="1" destOrd="0" presId="urn:microsoft.com/office/officeart/2011/layout/CircleProcess"/>
    <dgm:cxn modelId="{B16DBA37-72D7-4713-939E-46B1FB5E3B9D}" type="presParOf" srcId="{5669A7C4-6B49-471A-866E-08D4BAFE448F}" destId="{B9E54468-BCB2-450B-BA05-DA18878A7867}" srcOrd="0" destOrd="0" presId="urn:microsoft.com/office/officeart/2011/layout/CircleProcess"/>
    <dgm:cxn modelId="{651EB418-DA28-4A0D-8604-8D1CFBFE26D6}" type="presParOf" srcId="{9DC8D8F1-8924-4DCE-BA56-B467F5353B84}" destId="{62BFFE5B-F410-47CF-A867-B6D939968727}" srcOrd="2" destOrd="0" presId="urn:microsoft.com/office/officeart/2011/layout/CircleProcess"/>
    <dgm:cxn modelId="{478A1176-7475-4DA5-A465-A3A30F7FC069}" type="presParOf" srcId="{9DC8D8F1-8924-4DCE-BA56-B467F5353B84}" destId="{D9A7D144-8B58-4867-9FB9-09A4DE68D858}" srcOrd="3" destOrd="0" presId="urn:microsoft.com/office/officeart/2011/layout/CircleProcess"/>
    <dgm:cxn modelId="{27519789-B8D6-4729-B2EB-C23C84602748}" type="presParOf" srcId="{D9A7D144-8B58-4867-9FB9-09A4DE68D858}" destId="{2D077304-B53C-41AB-A6B8-1A264E0405F2}" srcOrd="0" destOrd="0" presId="urn:microsoft.com/office/officeart/2011/layout/CircleProcess"/>
    <dgm:cxn modelId="{A4269136-5E3B-4C0E-86C6-A99E4687A54F}" type="presParOf" srcId="{9DC8D8F1-8924-4DCE-BA56-B467F5353B84}" destId="{1B33E19B-5AB3-4383-A1A5-FEBC493029E3}" srcOrd="4" destOrd="0" presId="urn:microsoft.com/office/officeart/2011/layout/CircleProcess"/>
    <dgm:cxn modelId="{E9598FE3-8FBB-4EC9-9DEC-8E3A5F2E5690}" type="presParOf" srcId="{1B33E19B-5AB3-4383-A1A5-FEBC493029E3}" destId="{CC3FFAED-2265-4275-945F-631710F8FA4C}" srcOrd="0" destOrd="0" presId="urn:microsoft.com/office/officeart/2011/layout/CircleProcess"/>
    <dgm:cxn modelId="{79894EEE-8F3E-42D6-9DE7-9189C910194F}" type="presParOf" srcId="{9DC8D8F1-8924-4DCE-BA56-B467F5353B84}" destId="{7DCB80FC-0A95-432C-B5D6-9C8171BCB962}" srcOrd="5" destOrd="0" presId="urn:microsoft.com/office/officeart/2011/layout/CircleProcess"/>
    <dgm:cxn modelId="{55F82954-C306-4CAC-9C6B-CC34CBEC1D4B}" type="presParOf" srcId="{9DC8D8F1-8924-4DCE-BA56-B467F5353B84}" destId="{05B07551-A284-44F2-8DDC-D62783FFA3D8}" srcOrd="6" destOrd="0" presId="urn:microsoft.com/office/officeart/2011/layout/CircleProcess"/>
    <dgm:cxn modelId="{A71A47A0-8756-417B-AD6F-BD9E6D189922}" type="presParOf" srcId="{05B07551-A284-44F2-8DDC-D62783FFA3D8}" destId="{3FDEF9A8-794C-4F2F-A298-B6A497A38AAE}" srcOrd="0" destOrd="0" presId="urn:microsoft.com/office/officeart/2011/layout/CircleProcess"/>
    <dgm:cxn modelId="{7B792D03-B3AB-4F42-8C4B-7D18671FDC54}" type="presParOf" srcId="{9DC8D8F1-8924-4DCE-BA56-B467F5353B84}" destId="{FEEE7F93-BF5D-4387-A5D3-EB9E621156EE}" srcOrd="7" destOrd="0" presId="urn:microsoft.com/office/officeart/2011/layout/CircleProcess"/>
    <dgm:cxn modelId="{477BF373-BB80-46CC-A410-0BF034D14C74}" type="presParOf" srcId="{FEEE7F93-BF5D-4387-A5D3-EB9E621156EE}" destId="{A5BFF880-F725-4E03-93DB-BB1C89368449}" srcOrd="0" destOrd="0" presId="urn:microsoft.com/office/officeart/2011/layout/CircleProcess"/>
    <dgm:cxn modelId="{E46F607F-0AD3-4FE1-9AEE-F213060E5F3E}" type="presParOf" srcId="{9DC8D8F1-8924-4DCE-BA56-B467F5353B84}" destId="{DC9D4754-C9D5-4F40-962C-60E82E41DACC}" srcOrd="8" destOrd="0" presId="urn:microsoft.com/office/officeart/2011/layout/Circle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D3AAA3-BA0B-4384-A82B-385D0CFD5CC6}">
      <dsp:nvSpPr>
        <dsp:cNvPr id="0" name=""/>
        <dsp:cNvSpPr/>
      </dsp:nvSpPr>
      <dsp:spPr>
        <a:xfrm>
          <a:off x="1783580" y="0"/>
          <a:ext cx="2675371" cy="1087139"/>
        </a:xfrm>
        <a:prstGeom prst="rightArrow">
          <a:avLst>
            <a:gd name="adj1" fmla="val 75000"/>
            <a:gd name="adj2" fmla="val 50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tr-TR" sz="1300" kern="1200" dirty="0" smtClean="0"/>
            <a:t>Finansal Veriler</a:t>
          </a:r>
          <a:endParaRPr lang="tr-TR" sz="1300" kern="1200" dirty="0"/>
        </a:p>
        <a:p>
          <a:pPr marL="114300" lvl="1" indent="-114300" algn="l" defTabSz="577850">
            <a:lnSpc>
              <a:spcPct val="90000"/>
            </a:lnSpc>
            <a:spcBef>
              <a:spcPct val="0"/>
            </a:spcBef>
            <a:spcAft>
              <a:spcPct val="15000"/>
            </a:spcAft>
            <a:buChar char="••"/>
          </a:pPr>
          <a:r>
            <a:rPr lang="tr-TR" sz="1300" kern="1200" dirty="0" smtClean="0"/>
            <a:t>Performans</a:t>
          </a:r>
          <a:endParaRPr lang="tr-TR" sz="1300" kern="1200" dirty="0"/>
        </a:p>
        <a:p>
          <a:pPr marL="114300" lvl="1" indent="-114300" algn="l" defTabSz="577850">
            <a:lnSpc>
              <a:spcPct val="90000"/>
            </a:lnSpc>
            <a:spcBef>
              <a:spcPct val="0"/>
            </a:spcBef>
            <a:spcAft>
              <a:spcPct val="15000"/>
            </a:spcAft>
            <a:buChar char="••"/>
          </a:pPr>
          <a:r>
            <a:rPr lang="tr-TR" sz="1300" kern="1200" dirty="0" smtClean="0"/>
            <a:t>Yükümlülükler, değerler</a:t>
          </a:r>
          <a:endParaRPr lang="tr-TR" sz="1300" kern="1200" dirty="0"/>
        </a:p>
      </dsp:txBody>
      <dsp:txXfrm>
        <a:off x="1783580" y="135892"/>
        <a:ext cx="2267694" cy="815355"/>
      </dsp:txXfrm>
    </dsp:sp>
    <dsp:sp modelId="{F58E9BCD-D858-4493-BDC7-4FC07AB687BC}">
      <dsp:nvSpPr>
        <dsp:cNvPr id="0" name=""/>
        <dsp:cNvSpPr/>
      </dsp:nvSpPr>
      <dsp:spPr>
        <a:xfrm>
          <a:off x="0" y="0"/>
          <a:ext cx="1783580" cy="108713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tr-TR" sz="2600" kern="1200" dirty="0" smtClean="0"/>
            <a:t>Geçmiş</a:t>
          </a:r>
          <a:endParaRPr lang="tr-TR" sz="2600" kern="1200" dirty="0"/>
        </a:p>
      </dsp:txBody>
      <dsp:txXfrm>
        <a:off x="53070" y="53070"/>
        <a:ext cx="1677440" cy="980999"/>
      </dsp:txXfrm>
    </dsp:sp>
    <dsp:sp modelId="{A08F4470-6A0E-460B-9BC7-9DF778F754AC}">
      <dsp:nvSpPr>
        <dsp:cNvPr id="0" name=""/>
        <dsp:cNvSpPr/>
      </dsp:nvSpPr>
      <dsp:spPr>
        <a:xfrm>
          <a:off x="1783580" y="1195853"/>
          <a:ext cx="2675371" cy="1087139"/>
        </a:xfrm>
        <a:prstGeom prst="rightArrow">
          <a:avLst>
            <a:gd name="adj1" fmla="val 75000"/>
            <a:gd name="adj2" fmla="val 50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tr-TR" sz="1300" kern="1200" dirty="0" smtClean="0"/>
            <a:t>Finansal durum</a:t>
          </a:r>
          <a:endParaRPr lang="tr-TR" sz="1300" kern="1200" dirty="0"/>
        </a:p>
        <a:p>
          <a:pPr marL="114300" lvl="1" indent="-114300" algn="l" defTabSz="577850">
            <a:lnSpc>
              <a:spcPct val="90000"/>
            </a:lnSpc>
            <a:spcBef>
              <a:spcPct val="0"/>
            </a:spcBef>
            <a:spcAft>
              <a:spcPct val="15000"/>
            </a:spcAft>
            <a:buChar char="••"/>
          </a:pPr>
          <a:r>
            <a:rPr lang="tr-TR" sz="1300" kern="1200" dirty="0" smtClean="0"/>
            <a:t>SWOT</a:t>
          </a:r>
          <a:endParaRPr lang="tr-TR" sz="1300" kern="1200" dirty="0"/>
        </a:p>
      </dsp:txBody>
      <dsp:txXfrm>
        <a:off x="1783580" y="1331745"/>
        <a:ext cx="2267694" cy="815355"/>
      </dsp:txXfrm>
    </dsp:sp>
    <dsp:sp modelId="{43E56D9F-A690-43B9-BB6B-C72194F73F3E}">
      <dsp:nvSpPr>
        <dsp:cNvPr id="0" name=""/>
        <dsp:cNvSpPr/>
      </dsp:nvSpPr>
      <dsp:spPr>
        <a:xfrm>
          <a:off x="0" y="1195853"/>
          <a:ext cx="1783580" cy="108713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tr-TR" sz="2600" kern="1200" dirty="0" smtClean="0"/>
            <a:t>Şimdi</a:t>
          </a:r>
          <a:endParaRPr lang="tr-TR" sz="2600" kern="1200" dirty="0"/>
        </a:p>
      </dsp:txBody>
      <dsp:txXfrm>
        <a:off x="53070" y="1248923"/>
        <a:ext cx="1677440" cy="980999"/>
      </dsp:txXfrm>
    </dsp:sp>
    <dsp:sp modelId="{085781CB-2918-46C4-8962-AFEDA35F47A5}">
      <dsp:nvSpPr>
        <dsp:cNvPr id="0" name=""/>
        <dsp:cNvSpPr/>
      </dsp:nvSpPr>
      <dsp:spPr>
        <a:xfrm>
          <a:off x="1783580" y="2391707"/>
          <a:ext cx="2675371" cy="1087139"/>
        </a:xfrm>
        <a:prstGeom prst="rightArrow">
          <a:avLst>
            <a:gd name="adj1" fmla="val 75000"/>
            <a:gd name="adj2" fmla="val 50000"/>
          </a:avLst>
        </a:prstGeom>
        <a:solidFill>
          <a:schemeClr val="accent1">
            <a:alpha val="90000"/>
            <a:tint val="40000"/>
            <a:hueOff val="0"/>
            <a:satOff val="0"/>
            <a:lumOff val="0"/>
            <a:alphaOff val="0"/>
          </a:schemeClr>
        </a:solidFill>
        <a:ln w="1587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255" tIns="8255" rIns="8255" bIns="8255" numCol="1" spcCol="1270" anchor="t" anchorCtr="0">
          <a:noAutofit/>
        </a:bodyPr>
        <a:lstStyle/>
        <a:p>
          <a:pPr marL="114300" lvl="1" indent="-114300" algn="l" defTabSz="577850">
            <a:lnSpc>
              <a:spcPct val="90000"/>
            </a:lnSpc>
            <a:spcBef>
              <a:spcPct val="0"/>
            </a:spcBef>
            <a:spcAft>
              <a:spcPct val="15000"/>
            </a:spcAft>
            <a:buChar char="••"/>
          </a:pPr>
          <a:r>
            <a:rPr lang="tr-TR" sz="1300" kern="1200" dirty="0" smtClean="0"/>
            <a:t>Sürdürülebilirlik</a:t>
          </a:r>
          <a:endParaRPr lang="tr-TR" sz="1300" kern="1200" dirty="0"/>
        </a:p>
        <a:p>
          <a:pPr marL="114300" lvl="1" indent="-114300" algn="l" defTabSz="577850">
            <a:lnSpc>
              <a:spcPct val="90000"/>
            </a:lnSpc>
            <a:spcBef>
              <a:spcPct val="0"/>
            </a:spcBef>
            <a:spcAft>
              <a:spcPct val="15000"/>
            </a:spcAft>
            <a:buChar char="••"/>
          </a:pPr>
          <a:r>
            <a:rPr lang="tr-TR" sz="1300" kern="1200" dirty="0" smtClean="0"/>
            <a:t>Büyüme ve karlılık</a:t>
          </a:r>
          <a:endParaRPr lang="tr-TR" sz="1300" kern="1200" dirty="0"/>
        </a:p>
        <a:p>
          <a:pPr marL="114300" lvl="1" indent="-114300" algn="l" defTabSz="577850">
            <a:lnSpc>
              <a:spcPct val="90000"/>
            </a:lnSpc>
            <a:spcBef>
              <a:spcPct val="0"/>
            </a:spcBef>
            <a:spcAft>
              <a:spcPct val="15000"/>
            </a:spcAft>
            <a:buChar char="••"/>
          </a:pPr>
          <a:r>
            <a:rPr lang="tr-TR" sz="1300" kern="1200" dirty="0" smtClean="0"/>
            <a:t>Tahmin ve Stratejik Planlama</a:t>
          </a:r>
          <a:endParaRPr lang="tr-TR" sz="1300" kern="1200" dirty="0"/>
        </a:p>
      </dsp:txBody>
      <dsp:txXfrm>
        <a:off x="1783580" y="2527599"/>
        <a:ext cx="2267694" cy="815355"/>
      </dsp:txXfrm>
    </dsp:sp>
    <dsp:sp modelId="{CD2613BE-1469-4713-84A6-334E28E81DA7}">
      <dsp:nvSpPr>
        <dsp:cNvPr id="0" name=""/>
        <dsp:cNvSpPr/>
      </dsp:nvSpPr>
      <dsp:spPr>
        <a:xfrm>
          <a:off x="0" y="2391707"/>
          <a:ext cx="1783580" cy="1087139"/>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49530" rIns="99060" bIns="49530" numCol="1" spcCol="1270" anchor="ctr" anchorCtr="0">
          <a:noAutofit/>
        </a:bodyPr>
        <a:lstStyle/>
        <a:p>
          <a:pPr lvl="0" algn="ctr" defTabSz="1155700">
            <a:lnSpc>
              <a:spcPct val="90000"/>
            </a:lnSpc>
            <a:spcBef>
              <a:spcPct val="0"/>
            </a:spcBef>
            <a:spcAft>
              <a:spcPct val="35000"/>
            </a:spcAft>
          </a:pPr>
          <a:r>
            <a:rPr lang="tr-TR" sz="2600" kern="1200" dirty="0" smtClean="0"/>
            <a:t>Gelecek</a:t>
          </a:r>
          <a:endParaRPr lang="tr-TR" sz="2600" kern="1200" dirty="0"/>
        </a:p>
      </dsp:txBody>
      <dsp:txXfrm>
        <a:off x="53070" y="2444777"/>
        <a:ext cx="1677440" cy="98099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83EE3E2-B17C-4764-BE5D-3D2E1585293B}">
      <dsp:nvSpPr>
        <dsp:cNvPr id="0" name=""/>
        <dsp:cNvSpPr/>
      </dsp:nvSpPr>
      <dsp:spPr>
        <a:xfrm>
          <a:off x="397625" y="1777"/>
          <a:ext cx="2012341" cy="77700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tr-TR" sz="2000" kern="1200" dirty="0" smtClean="0"/>
            <a:t>Varlık Yönetimi</a:t>
          </a:r>
          <a:endParaRPr lang="tr-TR" sz="2000" kern="1200" dirty="0"/>
        </a:p>
      </dsp:txBody>
      <dsp:txXfrm>
        <a:off x="397625" y="1777"/>
        <a:ext cx="2012341" cy="777002"/>
      </dsp:txXfrm>
    </dsp:sp>
    <dsp:sp modelId="{3CF956DB-C13C-4EE8-AC38-37B2BC608368}">
      <dsp:nvSpPr>
        <dsp:cNvPr id="0" name=""/>
        <dsp:cNvSpPr/>
      </dsp:nvSpPr>
      <dsp:spPr>
        <a:xfrm>
          <a:off x="397625" y="817629"/>
          <a:ext cx="2012341" cy="77700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tr-TR" sz="2000" kern="1200" dirty="0" smtClean="0"/>
            <a:t>Risk Yönetimi</a:t>
          </a:r>
        </a:p>
      </dsp:txBody>
      <dsp:txXfrm>
        <a:off x="397625" y="817629"/>
        <a:ext cx="2012341" cy="777002"/>
      </dsp:txXfrm>
    </dsp:sp>
    <dsp:sp modelId="{F011D7C0-3D95-43D8-BFF9-ED168B237A11}">
      <dsp:nvSpPr>
        <dsp:cNvPr id="0" name=""/>
        <dsp:cNvSpPr/>
      </dsp:nvSpPr>
      <dsp:spPr>
        <a:xfrm>
          <a:off x="425015" y="1645585"/>
          <a:ext cx="1957562" cy="77700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tr-TR" sz="2000" kern="1200" dirty="0" smtClean="0"/>
            <a:t>Vergi Optimizasyonu</a:t>
          </a:r>
          <a:endParaRPr lang="tr-TR" sz="2000" kern="1200" dirty="0"/>
        </a:p>
      </dsp:txBody>
      <dsp:txXfrm>
        <a:off x="425015" y="1645585"/>
        <a:ext cx="1957562" cy="777002"/>
      </dsp:txXfrm>
    </dsp:sp>
    <dsp:sp modelId="{61A12ABD-74BA-4F8C-93A7-42112C751C68}">
      <dsp:nvSpPr>
        <dsp:cNvPr id="0" name=""/>
        <dsp:cNvSpPr/>
      </dsp:nvSpPr>
      <dsp:spPr>
        <a:xfrm>
          <a:off x="399242" y="2449334"/>
          <a:ext cx="2009107" cy="77700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tr-TR" sz="2000" kern="1200" dirty="0" smtClean="0"/>
            <a:t>Finansal Kararlar</a:t>
          </a:r>
          <a:endParaRPr lang="tr-TR" sz="2000" kern="1200" dirty="0"/>
        </a:p>
      </dsp:txBody>
      <dsp:txXfrm>
        <a:off x="399242" y="2449334"/>
        <a:ext cx="2009107" cy="777002"/>
      </dsp:txXfrm>
    </dsp:sp>
    <dsp:sp modelId="{02F7E86C-6AD7-43D0-9A69-C1EBC81C773C}">
      <dsp:nvSpPr>
        <dsp:cNvPr id="0" name=""/>
        <dsp:cNvSpPr/>
      </dsp:nvSpPr>
      <dsp:spPr>
        <a:xfrm>
          <a:off x="386364" y="3265187"/>
          <a:ext cx="2034864" cy="777002"/>
        </a:xfrm>
        <a:prstGeom prst="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889000">
            <a:lnSpc>
              <a:spcPct val="90000"/>
            </a:lnSpc>
            <a:spcBef>
              <a:spcPct val="0"/>
            </a:spcBef>
            <a:spcAft>
              <a:spcPct val="35000"/>
            </a:spcAft>
          </a:pPr>
          <a:r>
            <a:rPr lang="tr-TR" sz="2000" kern="1200" dirty="0" smtClean="0"/>
            <a:t>…..</a:t>
          </a:r>
          <a:endParaRPr lang="tr-TR" sz="2000" kern="1200" dirty="0"/>
        </a:p>
      </dsp:txBody>
      <dsp:txXfrm>
        <a:off x="386364" y="3265187"/>
        <a:ext cx="2034864" cy="77700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CA35CB-292F-4C45-BABF-D166B9AB9652}">
      <dsp:nvSpPr>
        <dsp:cNvPr id="0" name=""/>
        <dsp:cNvSpPr/>
      </dsp:nvSpPr>
      <dsp:spPr>
        <a:xfrm>
          <a:off x="5625185" y="1482419"/>
          <a:ext cx="2453805" cy="2454259"/>
        </a:xfrm>
        <a:prstGeom prst="ellipse">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9E54468-BCB2-450B-BA05-DA18878A7867}">
      <dsp:nvSpPr>
        <dsp:cNvPr id="0" name=""/>
        <dsp:cNvSpPr/>
      </dsp:nvSpPr>
      <dsp:spPr>
        <a:xfrm>
          <a:off x="5706659" y="1564242"/>
          <a:ext cx="2290857" cy="2290613"/>
        </a:xfrm>
        <a:prstGeom prst="ellipse">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tr-TR" sz="2200" kern="1200" dirty="0" smtClean="0">
              <a:solidFill>
                <a:schemeClr val="bg1"/>
              </a:solidFill>
            </a:rPr>
            <a:t>Network</a:t>
          </a:r>
        </a:p>
        <a:p>
          <a:pPr lvl="0" algn="ctr" defTabSz="977900">
            <a:lnSpc>
              <a:spcPct val="90000"/>
            </a:lnSpc>
            <a:spcBef>
              <a:spcPct val="0"/>
            </a:spcBef>
            <a:spcAft>
              <a:spcPct val="35000"/>
            </a:spcAft>
          </a:pPr>
          <a:r>
            <a:rPr lang="tr-TR" sz="2200" kern="1200" dirty="0" smtClean="0">
              <a:solidFill>
                <a:schemeClr val="bg1"/>
              </a:solidFill>
            </a:rPr>
            <a:t>AI</a:t>
          </a:r>
        </a:p>
        <a:p>
          <a:pPr lvl="0" algn="ctr" defTabSz="977900">
            <a:lnSpc>
              <a:spcPct val="90000"/>
            </a:lnSpc>
            <a:spcBef>
              <a:spcPct val="0"/>
            </a:spcBef>
            <a:spcAft>
              <a:spcPct val="35000"/>
            </a:spcAft>
          </a:pPr>
          <a:r>
            <a:rPr lang="tr-TR" sz="2200" kern="1200" dirty="0" smtClean="0">
              <a:solidFill>
                <a:schemeClr val="bg1"/>
              </a:solidFill>
            </a:rPr>
            <a:t>Endüstri 4.0</a:t>
          </a:r>
          <a:endParaRPr lang="tr-TR" sz="2200" kern="1200" dirty="0">
            <a:solidFill>
              <a:schemeClr val="bg1"/>
            </a:solidFill>
          </a:endParaRPr>
        </a:p>
      </dsp:txBody>
      <dsp:txXfrm>
        <a:off x="6034153" y="1891534"/>
        <a:ext cx="1635870" cy="1636029"/>
      </dsp:txXfrm>
    </dsp:sp>
    <dsp:sp modelId="{2D077304-B53C-41AB-A6B8-1A264E0405F2}">
      <dsp:nvSpPr>
        <dsp:cNvPr id="0" name=""/>
        <dsp:cNvSpPr/>
      </dsp:nvSpPr>
      <dsp:spPr>
        <a:xfrm rot="2700000">
          <a:off x="3092062" y="1485386"/>
          <a:ext cx="2447894" cy="2447894"/>
        </a:xfrm>
        <a:prstGeom prst="teardrop">
          <a:avLst>
            <a:gd name="adj" fmla="val 1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C3FFAED-2265-4275-945F-631710F8FA4C}">
      <dsp:nvSpPr>
        <dsp:cNvPr id="0" name=""/>
        <dsp:cNvSpPr/>
      </dsp:nvSpPr>
      <dsp:spPr>
        <a:xfrm>
          <a:off x="3170581" y="1564242"/>
          <a:ext cx="2290857" cy="2290613"/>
        </a:xfrm>
        <a:prstGeom prst="ellipse">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tr-TR" sz="2200" kern="1200" dirty="0" smtClean="0">
              <a:solidFill>
                <a:schemeClr val="bg1"/>
              </a:solidFill>
            </a:rPr>
            <a:t>Bilgisayarlar</a:t>
          </a:r>
        </a:p>
        <a:p>
          <a:pPr lvl="0" algn="ctr" defTabSz="977900">
            <a:lnSpc>
              <a:spcPct val="90000"/>
            </a:lnSpc>
            <a:spcBef>
              <a:spcPct val="0"/>
            </a:spcBef>
            <a:spcAft>
              <a:spcPct val="35000"/>
            </a:spcAft>
          </a:pPr>
          <a:r>
            <a:rPr lang="tr-TR" sz="2200" kern="1200" dirty="0" smtClean="0">
              <a:solidFill>
                <a:schemeClr val="bg1"/>
              </a:solidFill>
            </a:rPr>
            <a:t>Excel</a:t>
          </a:r>
        </a:p>
        <a:p>
          <a:pPr lvl="0" algn="ctr" defTabSz="977900">
            <a:lnSpc>
              <a:spcPct val="90000"/>
            </a:lnSpc>
            <a:spcBef>
              <a:spcPct val="0"/>
            </a:spcBef>
            <a:spcAft>
              <a:spcPct val="35000"/>
            </a:spcAft>
          </a:pPr>
          <a:r>
            <a:rPr lang="tr-TR" sz="2200" kern="1200" dirty="0" smtClean="0">
              <a:solidFill>
                <a:schemeClr val="bg1"/>
              </a:solidFill>
            </a:rPr>
            <a:t>Word</a:t>
          </a:r>
          <a:endParaRPr lang="tr-TR" sz="2200" kern="1200" dirty="0">
            <a:solidFill>
              <a:schemeClr val="bg1"/>
            </a:solidFill>
          </a:endParaRPr>
        </a:p>
      </dsp:txBody>
      <dsp:txXfrm>
        <a:off x="3498075" y="1891534"/>
        <a:ext cx="1635870" cy="1636029"/>
      </dsp:txXfrm>
    </dsp:sp>
    <dsp:sp modelId="{3FDEF9A8-794C-4F2F-A298-B6A497A38AAE}">
      <dsp:nvSpPr>
        <dsp:cNvPr id="0" name=""/>
        <dsp:cNvSpPr/>
      </dsp:nvSpPr>
      <dsp:spPr>
        <a:xfrm rot="2700000">
          <a:off x="555984" y="1485386"/>
          <a:ext cx="2447894" cy="2447894"/>
        </a:xfrm>
        <a:prstGeom prst="teardrop">
          <a:avLst>
            <a:gd name="adj" fmla="val 1000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5BFF880-F725-4E03-93DB-BB1C89368449}">
      <dsp:nvSpPr>
        <dsp:cNvPr id="0" name=""/>
        <dsp:cNvSpPr/>
      </dsp:nvSpPr>
      <dsp:spPr>
        <a:xfrm>
          <a:off x="634503" y="1564242"/>
          <a:ext cx="2290857" cy="2290613"/>
        </a:xfrm>
        <a:prstGeom prst="ellipse">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7940" tIns="27940" rIns="27940" bIns="27940" numCol="1" spcCol="1270" anchor="ctr" anchorCtr="0">
          <a:noAutofit/>
        </a:bodyPr>
        <a:lstStyle/>
        <a:p>
          <a:pPr lvl="0" algn="ctr" defTabSz="977900">
            <a:lnSpc>
              <a:spcPct val="90000"/>
            </a:lnSpc>
            <a:spcBef>
              <a:spcPct val="0"/>
            </a:spcBef>
            <a:spcAft>
              <a:spcPct val="35000"/>
            </a:spcAft>
          </a:pPr>
          <a:r>
            <a:rPr lang="tr-TR" sz="2200" kern="1200" dirty="0" smtClean="0">
              <a:solidFill>
                <a:schemeClr val="bg1"/>
              </a:solidFill>
            </a:rPr>
            <a:t>Hesap Makinaları</a:t>
          </a:r>
        </a:p>
        <a:p>
          <a:pPr lvl="0" algn="ctr" defTabSz="977900">
            <a:lnSpc>
              <a:spcPct val="90000"/>
            </a:lnSpc>
            <a:spcBef>
              <a:spcPct val="0"/>
            </a:spcBef>
            <a:spcAft>
              <a:spcPct val="35000"/>
            </a:spcAft>
          </a:pPr>
          <a:r>
            <a:rPr lang="tr-TR" sz="2200" kern="1200" dirty="0" smtClean="0">
              <a:solidFill>
                <a:schemeClr val="bg1"/>
              </a:solidFill>
            </a:rPr>
            <a:t>İnsan Gücü</a:t>
          </a:r>
          <a:endParaRPr lang="tr-TR" sz="2200" kern="1200" dirty="0">
            <a:solidFill>
              <a:schemeClr val="bg1"/>
            </a:solidFill>
          </a:endParaRPr>
        </a:p>
      </dsp:txBody>
      <dsp:txXfrm>
        <a:off x="961997" y="1891534"/>
        <a:ext cx="1635870" cy="1636029"/>
      </dsp:txXfrm>
    </dsp:sp>
  </dsp:spTree>
</dsp:drawing>
</file>

<file path=ppt/diagrams/layout1.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diagrams.loki3.com/VaryingWidthList">
  <dgm:title val="Varying Width List"/>
  <dgm:desc val="Use for emphasizing items of different weights.  Good for large amounts of Level 1 text.  The width of each shape is independently determined based on its text."/>
  <dgm:catLst>
    <dgm:cat type="list" pri="4160"/>
    <dgm:cat type="officeonline" pri="5000"/>
  </dgm:catLst>
  <dgm:sampData useDef="1">
    <dgm:dataModel>
      <dgm:ptLst/>
      <dgm:bg/>
      <dgm:whole/>
    </dgm:dataModel>
  </dgm:sampData>
  <dgm:styleData useDef="1">
    <dgm:dataModel>
      <dgm:ptLst/>
      <dgm:bg/>
      <dgm:whole/>
    </dgm:dataModel>
  </dgm:styleData>
  <dgm:clrData useDef="1">
    <dgm:dataModel>
      <dgm:ptLst/>
      <dgm:bg/>
      <dgm:whole/>
    </dgm:dataModel>
  </dgm:clrData>
  <dgm:layoutNode name="Name0">
    <dgm:varLst>
      <dgm:resizeHandles/>
    </dgm:varLst>
    <dgm:alg type="lin">
      <dgm:param type="linDir" val="fromT"/>
    </dgm:alg>
    <dgm:shape xmlns:r="http://schemas.openxmlformats.org/officeDocument/2006/relationships" r:blip="">
      <dgm:adjLst/>
    </dgm:shape>
    <dgm:presOf/>
    <dgm:constrLst>
      <dgm:constr type="w" for="ch" forName="text" val="20"/>
      <dgm:constr type="h" for="ch" forName="text" refType="h"/>
      <dgm:constr type="primFontSz" for="ch" forName="text" op="equ" val="65"/>
      <dgm:constr type="h" for="ch" forName="space" refType="h" fact="0.05"/>
    </dgm:constrLst>
    <dgm:forEach name="Name1" axis="ch" ptType="node">
      <dgm:layoutNode name="text" styleLbl="node1">
        <dgm:varLst>
          <dgm:bulletEnabled val="1"/>
        </dgm:varLst>
        <dgm:alg type="tx"/>
        <dgm:shape xmlns:r="http://schemas.openxmlformats.org/officeDocument/2006/relationships" type="rect" r:blip="">
          <dgm:adjLst/>
        </dgm:shape>
        <dgm:presOf axis="desOrSelf" ptType="node"/>
        <dgm:constrLst>
          <dgm:constr type="tMarg" refType="primFontSz" fact="0.2"/>
          <dgm:constr type="bMarg" refType="primFontSz" fact="0.2"/>
          <dgm:constr type="lMarg" refType="primFontSz" fact="0.2"/>
          <dgm:constr type="rMarg" refType="primFontSz" fact="0.2"/>
        </dgm:constrLst>
        <dgm:ruleLst>
          <dgm:rule type="w" val="INF" fact="NaN" max="NaN"/>
          <dgm:rule type="primFontSz" val="5" fact="NaN" max="NaN"/>
        </dgm:ruleLst>
      </dgm:layoutNode>
      <dgm:choose name="Name2">
        <dgm:if name="Name3" axis="par ch" ptType="doc node" func="cnt" op="gte" val="2">
          <dgm:forEach name="Name4" axis="followSib" ptType="sibTrans" cnt="1">
            <dgm:layoutNode name="space">
              <dgm:alg type="sp"/>
              <dgm:shape xmlns:r="http://schemas.openxmlformats.org/officeDocument/2006/relationships" r:blip="">
                <dgm:adjLst/>
              </dgm:shape>
              <dgm:presOf/>
            </dgm:layoutNode>
          </dgm:forEach>
        </dgm:if>
        <dgm:else name="Name5"/>
      </dgm:choose>
    </dgm:forEach>
  </dgm:layoutNode>
</dgm:layoutDef>
</file>

<file path=ppt/diagrams/layout3.xml><?xml version="1.0" encoding="utf-8"?>
<dgm:layoutDef xmlns:dgm="http://schemas.openxmlformats.org/drawingml/2006/diagram" xmlns:a="http://schemas.openxmlformats.org/drawingml/2006/main" uniqueId="urn:microsoft.com/office/officeart/2011/layout/CircleProcess">
  <dgm:title val="Circle Process"/>
  <dgm:desc val="Use to show sequential steps in a process. Limited to eleven Level 1 shapes with an unlimited number of Level 2 shapes. Works best with small amounts of text. Unused text does not appear, but remains available if you switch layouts."/>
  <dgm:catLst>
    <dgm:cat type="process" pri="8500"/>
    <dgm:cat type="officeonline" pri="85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11"/>
      <dgm:chPref val="11"/>
      <dgm:dir/>
      <dgm:resizeHandles/>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5"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Parent2" refType="w" fact="0.6249"/>
              <dgm:constr type="t" for="ch" forName="Parent2" refType="h" fact="0.2022"/>
              <dgm:constr type="w" for="ch" forName="Parent2" refType="w" fact="0.3001"/>
              <dgm:constr type="h" for="ch" forName="Parent2" refType="h" fact="0.3799"/>
              <dgm:constr type="l" for="ch" forName="Parent1" refType="w" fact="0.1597"/>
              <dgm:constr type="t" for="ch" forName="Parent1" refType="h" fact="0.2022"/>
              <dgm:constr type="w" for="ch" forName="Parent1" refType="w" fact="0.3001"/>
              <dgm:constr type="h" for="ch" forName="Parent1" refType="h" fact="0.3799"/>
              <dgm:constr type="l" for="ch" forName="Accent2" refType="w" fact="0.5498"/>
              <dgm:constr type="t" for="ch" forName="Accent2" refType="h" fact="0.1072"/>
              <dgm:constr type="w" for="ch" forName="Accent2" refType="w" fact="0.4502"/>
              <dgm:constr type="h" for="ch" forName="Accent2" refType="h" fact="0.5699"/>
              <dgm:constr type="l" for="ch" forName="ParentBackground2" refType="w" fact="0.5648"/>
              <dgm:constr type="t" for="ch" forName="ParentBackground2" refType="h" fact="0.1262"/>
              <dgm:constr type="w" for="ch" forName="ParentBackground2" refType="w" fact="0.4201"/>
              <dgm:constr type="h" for="ch" forName="ParentBackground2" refType="h" fact="0.5319"/>
              <dgm:constr type="l" for="ch" forName="Child2" refType="w" fact="0.5648"/>
              <dgm:constr type="t" for="ch" forName="Child2" refType="h" fact="0.6876"/>
              <dgm:constr type="w" for="ch" forName="Child2" refType="w" fact="0.4201"/>
              <dgm:constr type="h" for="ch" forName="Child2" refType="h" fact="0.3124"/>
              <dgm:constr type="l" for="ch" forName="Accent1" refType="w" fact="-0.0086"/>
              <dgm:constr type="t" for="ch" forName="Accent1" refType="h" fact="-0.0109"/>
              <dgm:constr type="w" for="ch" forName="Accent1" refType="w" fact="0.6367"/>
              <dgm:constr type="h" for="ch" forName="Accent1" refType="h" fact="0.806"/>
              <dgm:constr type="l" for="ch" forName="ParentBackground1" refType="w" fact="0.0997"/>
              <dgm:constr type="t" for="ch" forName="ParentBackground1" refType="h" fact="0.1262"/>
              <dgm:constr type="w" for="ch" forName="ParentBackground1" refType="w" fact="0.4201"/>
              <dgm:constr type="h" for="ch" forName="ParentBackground1" refType="h" fact="0.5319"/>
              <dgm:constr type="l" for="ch" forName="Child1" refType="w" fact="0.0997"/>
              <dgm:constr type="t" for="ch" forName="Child1" refType="h" fact="0.6876"/>
              <dgm:constr type="w" for="ch" forName="Child1" refType="w" fact="0.4201"/>
              <dgm:constr type="h" for="ch" forName="Child1" refType="h" fact="0.3124"/>
            </dgm:constrLst>
          </dgm:if>
          <dgm:if name="Name6"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Parent3" refType="w" fact="0.744"/>
              <dgm:constr type="t" for="ch" forName="Parent3" refType="h" fact="0.2022"/>
              <dgm:constr type="w" for="ch" forName="Parent3" refType="w" fact="0.2048"/>
              <dgm:constr type="h" for="ch" forName="Parent3" refType="h" fact="0.3799"/>
              <dgm:constr type="l" for="ch" forName="Parent2" refType="w" fact="0.4265"/>
              <dgm:constr type="t" for="ch" forName="Parent2" refType="h" fact="0.2022"/>
              <dgm:constr type="w" for="ch" forName="Parent2" refType="w" fact="0.2048"/>
              <dgm:constr type="h" for="ch" forName="Parent2" refType="h" fact="0.3799"/>
              <dgm:constr type="l" for="ch" forName="Parent1" refType="w" fact="0.109"/>
              <dgm:constr type="t" for="ch" forName="Parent1" refType="h" fact="0.2022"/>
              <dgm:constr type="w" for="ch" forName="Parent1" refType="w" fact="0.2048"/>
              <dgm:constr type="h" for="ch" forName="Parent1" refType="h" fact="0.3799"/>
              <dgm:constr type="l" for="ch" forName="Accent3" refType="w" fact="0.6928"/>
              <dgm:constr type="t" for="ch" forName="Accent3" refType="h" fact="0.1072"/>
              <dgm:constr type="w" for="ch" forName="Accent3" refType="w" fact="0.3072"/>
              <dgm:constr type="h" for="ch" forName="Accent3" refType="h" fact="0.5699"/>
              <dgm:constr type="l" for="ch" forName="ParentBackground3" refType="w" fact="0.703"/>
              <dgm:constr type="t" for="ch" forName="ParentBackground3" refType="h" fact="0.1262"/>
              <dgm:constr type="w" for="ch" forName="ParentBackground3" refType="w" fact="0.2868"/>
              <dgm:constr type="h" for="ch" forName="ParentBackground3" refType="h" fact="0.5319"/>
              <dgm:constr type="l" for="ch" forName="Child3" refType="w" fact="0.703"/>
              <dgm:constr type="t" for="ch" forName="Child3" refType="h" fact="0.6876"/>
              <dgm:constr type="w" for="ch" forName="Child3" refType="w" fact="0.2868"/>
              <dgm:constr type="h" for="ch" forName="Child3" refType="h" fact="0.3124"/>
              <dgm:constr type="l" for="ch" forName="Accent2" refType="w" fact="0.3122"/>
              <dgm:constr type="t" for="ch" forName="Accent2" refType="h" fact="-0.0109"/>
              <dgm:constr type="w" for="ch" forName="Accent2" refType="w" fact="0.4334"/>
              <dgm:constr type="h" for="ch" forName="Accent2" refType="h" fact="0.806"/>
              <dgm:constr type="l" for="ch" forName="ParentBackground2" refType="w" fact="0.3855"/>
              <dgm:constr type="t" for="ch" forName="ParentBackground2" refType="h" fact="0.1262"/>
              <dgm:constr type="w" for="ch" forName="ParentBackground2" refType="w" fact="0.2868"/>
              <dgm:constr type="h" for="ch" forName="ParentBackground2" refType="h" fact="0.5319"/>
              <dgm:constr type="l" for="ch" forName="Child2" refType="w" fact="0.3855"/>
              <dgm:constr type="t" for="ch" forName="Child2" refType="h" fact="0.6876"/>
              <dgm:constr type="w" for="ch" forName="Child2" refType="w" fact="0.2868"/>
              <dgm:constr type="h" for="ch" forName="Child2" refType="h" fact="0.3124"/>
              <dgm:constr type="l" for="ch" forName="Accent1" refType="w" fact="-0.0053"/>
              <dgm:constr type="t" for="ch" forName="Accent1" refType="h" fact="-0.0109"/>
              <dgm:constr type="w" for="ch" forName="Accent1" refType="w" fact="0.4334"/>
              <dgm:constr type="h" for="ch" forName="Accent1" refType="h" fact="0.806"/>
              <dgm:constr type="l" for="ch" forName="ParentBackground1" refType="w" fact="0.068"/>
              <dgm:constr type="t" for="ch" forName="ParentBackground1" refType="h" fact="0.1262"/>
              <dgm:constr type="w" for="ch" forName="ParentBackground1" refType="w" fact="0.2868"/>
              <dgm:constr type="h" for="ch" forName="ParentBackground1" refType="h" fact="0.5319"/>
              <dgm:constr type="l" for="ch" forName="Child1" refType="w" fact="0.068"/>
              <dgm:constr type="t" for="ch" forName="Child1" refType="h" fact="0.6876"/>
              <dgm:constr type="w" for="ch" forName="Child1" refType="w" fact="0.2868"/>
              <dgm:constr type="h" for="ch" forName="Child1" refType="h" fact="0.3124"/>
            </dgm:constrLst>
          </dgm:if>
          <dgm:if name="Name7"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Parent4" refType="w" fact="0.8057"/>
              <dgm:constr type="t" for="ch" forName="Parent4" refType="h" fact="0.2022"/>
              <dgm:constr type="w" for="ch" forName="Parent4" refType="w" fact="0.1555"/>
              <dgm:constr type="h" for="ch" forName="Parent4" refType="h" fact="0.3799"/>
              <dgm:constr type="l" for="ch" forName="Parent3" refType="w" fact="0.5647"/>
              <dgm:constr type="t" for="ch" forName="Parent3" refType="h" fact="0.2022"/>
              <dgm:constr type="w" for="ch" forName="Parent3" refType="w" fact="0.1555"/>
              <dgm:constr type="h" for="ch" forName="Parent3" refType="h" fact="0.3799"/>
              <dgm:constr type="l" for="ch" forName="Parent2" refType="w" fact="0.3237"/>
              <dgm:constr type="t" for="ch" forName="Parent2" refType="h" fact="0.2022"/>
              <dgm:constr type="w" for="ch" forName="Parent2" refType="w" fact="0.1555"/>
              <dgm:constr type="h" for="ch" forName="Parent2" refType="h" fact="0.3799"/>
              <dgm:constr type="l" for="ch" forName="Parent1" refType="w" fact="0.0827"/>
              <dgm:constr type="t" for="ch" forName="Parent1" refType="h" fact="0.2022"/>
              <dgm:constr type="w" for="ch" forName="Parent1" refType="w" fact="0.1555"/>
              <dgm:constr type="h" for="ch" forName="Parent1" refType="h" fact="0.3799"/>
              <dgm:constr type="l" for="ch" forName="Accent4" refType="w" fact="0.7668"/>
              <dgm:constr type="t" for="ch" forName="Accent4" refType="h" fact="0.1072"/>
              <dgm:constr type="w" for="ch" forName="Accent4" refType="w" fact="0.2332"/>
              <dgm:constr type="h" for="ch" forName="Accent4" refType="h" fact="0.5699"/>
              <dgm:constr type="l" for="ch" forName="ParentBackground4" refType="w" fact="0.7746"/>
              <dgm:constr type="t" for="ch" forName="ParentBackground4" refType="h" fact="0.1262"/>
              <dgm:constr type="w" for="ch" forName="ParentBackground4" refType="w" fact="0.2177"/>
              <dgm:constr type="h" for="ch" forName="ParentBackground4" refType="h" fact="0.5319"/>
              <dgm:constr type="l" for="ch" forName="Child4" refType="w" fact="0.7746"/>
              <dgm:constr type="t" for="ch" forName="Child4" refType="h" fact="0.6876"/>
              <dgm:constr type="w" for="ch" forName="Child4" refType="w" fact="0.2177"/>
              <dgm:constr type="h" for="ch" forName="Child4" refType="h" fact="0.3124"/>
              <dgm:constr type="l" for="ch" forName="Accent3" refType="w" fact="0.4765"/>
              <dgm:constr type="t" for="ch" forName="Accent3" refType="h" fact="-0.0109"/>
              <dgm:constr type="w" for="ch" forName="Accent3" refType="w" fact="0.3298"/>
              <dgm:constr type="h" for="ch" forName="Accent3" refType="h" fact="0.806"/>
              <dgm:constr type="l" for="ch" forName="ParentBackground3" refType="w" fact="0.5336"/>
              <dgm:constr type="t" for="ch" forName="ParentBackground3" refType="h" fact="0.1262"/>
              <dgm:constr type="w" for="ch" forName="ParentBackground3" refType="w" fact="0.2177"/>
              <dgm:constr type="h" for="ch" forName="ParentBackground3" refType="h" fact="0.5319"/>
              <dgm:constr type="l" for="ch" forName="Child3" refType="w" fact="0.5336"/>
              <dgm:constr type="t" for="ch" forName="Child3" refType="h" fact="0.6876"/>
              <dgm:constr type="w" for="ch" forName="Child3" refType="w" fact="0.2177"/>
              <dgm:constr type="h" for="ch" forName="Child3" refType="h" fact="0.3124"/>
              <dgm:constr type="l" for="ch" forName="Accent2" refType="w" fact="0.2365"/>
              <dgm:constr type="t" for="ch" forName="Accent2" refType="h" fact="-0.0109"/>
              <dgm:constr type="w" for="ch" forName="Accent2" refType="w" fact="0.3298"/>
              <dgm:constr type="h" for="ch" forName="Accent2" refType="h" fact="0.806"/>
              <dgm:constr type="l" for="ch" forName="ParentBackground2" refType="w" fact="0.2926"/>
              <dgm:constr type="t" for="ch" forName="ParentBackground2" refType="h" fact="0.1262"/>
              <dgm:constr type="w" for="ch" forName="ParentBackground2" refType="w" fact="0.2177"/>
              <dgm:constr type="h" for="ch" forName="ParentBackground2" refType="h" fact="0.5319"/>
              <dgm:constr type="l" for="ch" forName="Child2" refType="w" fact="0.2926"/>
              <dgm:constr type="t" for="ch" forName="Child2" refType="h" fact="0.6876"/>
              <dgm:constr type="w" for="ch" forName="Child2" refType="w" fact="0.2177"/>
              <dgm:constr type="h" for="ch" forName="Child2" refType="h" fact="0.3124"/>
              <dgm:constr type="l" for="ch" forName="Accent1" refType="w" fact="-0.0045"/>
              <dgm:constr type="t" for="ch" forName="Accent1" refType="h" fact="-0.0109"/>
              <dgm:constr type="w" for="ch" forName="Accent1" refType="w" fact="0.3298"/>
              <dgm:constr type="h" for="ch" forName="Accent1" refType="h" fact="0.806"/>
              <dgm:constr type="l" for="ch" forName="ParentBackground1" refType="w" fact="0.0516"/>
              <dgm:constr type="t" for="ch" forName="ParentBackground1" refType="h" fact="0.1262"/>
              <dgm:constr type="w" for="ch" forName="ParentBackground1" refType="w" fact="0.2177"/>
              <dgm:constr type="h" for="ch" forName="ParentBackground1" refType="h" fact="0.5319"/>
              <dgm:constr type="l" for="ch" forName="Child1" refType="w" fact="0.0516"/>
              <dgm:constr type="t" for="ch" forName="Child1" refType="h" fact="0.6876"/>
              <dgm:constr type="w" for="ch" forName="Child1" refType="w" fact="0.2177"/>
              <dgm:constr type="h" for="ch" forName="Child1" refType="h" fact="0.3124"/>
            </dgm:constrLst>
          </dgm:if>
          <dgm:if name="Name8"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Parent5" refType="w" fact="0.8434"/>
              <dgm:constr type="t" for="ch" forName="Parent5" refType="h" fact="0.2022"/>
              <dgm:constr type="w" for="ch" forName="Parent5" refType="w" fact="0.1253"/>
              <dgm:constr type="h" for="ch" forName="Parent5" refType="h" fact="0.3799"/>
              <dgm:constr type="l" for="ch" forName="Parent4" refType="w" fact="0.6492"/>
              <dgm:constr type="t" for="ch" forName="Parent4" refType="h" fact="0.2022"/>
              <dgm:constr type="w" for="ch" forName="Parent4" refType="w" fact="0.1253"/>
              <dgm:constr type="h" for="ch" forName="Parent4" refType="h" fact="0.3799"/>
              <dgm:constr type="l" for="ch" forName="Parent3" refType="w" fact="0.455"/>
              <dgm:constr type="t" for="ch" forName="Parent3" refType="h" fact="0.2022"/>
              <dgm:constr type="w" for="ch" forName="Parent3" refType="w" fact="0.1253"/>
              <dgm:constr type="h" for="ch" forName="Parent3" refType="h" fact="0.3799"/>
              <dgm:constr type="l" for="ch" forName="Parent2" refType="w" fact="0.2609"/>
              <dgm:constr type="t" for="ch" forName="Parent2" refType="h" fact="0.2022"/>
              <dgm:constr type="w" for="ch" forName="Parent2" refType="w" fact="0.1253"/>
              <dgm:constr type="h" for="ch" forName="Parent2" refType="h" fact="0.3799"/>
              <dgm:constr type="l" for="ch" forName="Parent1" refType="w" fact="0.0667"/>
              <dgm:constr type="t" for="ch" forName="Parent1" refType="h" fact="0.2022"/>
              <dgm:constr type="w" for="ch" forName="Parent1" refType="w" fact="0.1253"/>
              <dgm:constr type="h" for="ch" forName="Parent1" refType="h" fact="0.3799"/>
              <dgm:constr type="l" for="ch" forName="Accent5" refType="w" fact="0.8121"/>
              <dgm:constr type="t" for="ch" forName="Accent5" refType="h" fact="0.1072"/>
              <dgm:constr type="w" for="ch" forName="Accent5" refType="w" fact="0.1879"/>
              <dgm:constr type="h" for="ch" forName="Accent5" refType="h" fact="0.5699"/>
              <dgm:constr type="l" for="ch" forName="ParentBackground5" refType="w" fact="0.8183"/>
              <dgm:constr type="t" for="ch" forName="ParentBackground5" refType="h" fact="0.1262"/>
              <dgm:constr type="w" for="ch" forName="ParentBackground5" refType="w" fact="0.1754"/>
              <dgm:constr type="h" for="ch" forName="ParentBackground5" refType="h" fact="0.5319"/>
              <dgm:constr type="l" for="ch" forName="Child5" refType="w" fact="0.8183"/>
              <dgm:constr type="t" for="ch" forName="Child5" refType="h" fact="0.6876"/>
              <dgm:constr type="w" for="ch" forName="Child5" refType="w" fact="0.1754"/>
              <dgm:constr type="h" for="ch" forName="Child5" refType="h" fact="0.3124"/>
              <dgm:constr type="l" for="ch" forName="Accent4" refType="w" fact="0.5789"/>
              <dgm:constr type="t" for="ch" forName="Accent4" refType="h" fact="-0.0109"/>
              <dgm:constr type="w" for="ch" forName="Accent4" refType="w" fact="0.2657"/>
              <dgm:constr type="h" for="ch" forName="Accent4" refType="h" fact="0.806"/>
              <dgm:constr type="l" for="ch" forName="ParentBackground4" refType="w" fact="0.6242"/>
              <dgm:constr type="t" for="ch" forName="ParentBackground4" refType="h" fact="0.1262"/>
              <dgm:constr type="w" for="ch" forName="ParentBackground4" refType="w" fact="0.1754"/>
              <dgm:constr type="h" for="ch" forName="ParentBackground4" refType="h" fact="0.5319"/>
              <dgm:constr type="l" for="ch" forName="Child4" refType="w" fact="0.6242"/>
              <dgm:constr type="t" for="ch" forName="Child4" refType="h" fact="0.6876"/>
              <dgm:constr type="w" for="ch" forName="Child4" refType="w" fact="0.1754"/>
              <dgm:constr type="h" for="ch" forName="Child4" refType="h" fact="0.3124"/>
              <dgm:constr type="l" for="ch" forName="Accent3" refType="w" fact="0.3848"/>
              <dgm:constr type="t" for="ch" forName="Accent3" refType="h" fact="-0.0109"/>
              <dgm:constr type="w" for="ch" forName="Accent3" refType="w" fact="0.2657"/>
              <dgm:constr type="h" for="ch" forName="Accent3" refType="h" fact="0.806"/>
              <dgm:constr type="l" for="ch" forName="ParentBackground3" refType="w" fact="0.43"/>
              <dgm:constr type="t" for="ch" forName="ParentBackground3" refType="h" fact="0.1262"/>
              <dgm:constr type="w" for="ch" forName="ParentBackground3" refType="w" fact="0.1754"/>
              <dgm:constr type="h" for="ch" forName="ParentBackground3" refType="h" fact="0.5319"/>
              <dgm:constr type="l" for="ch" forName="Child3" refType="w" fact="0.43"/>
              <dgm:constr type="t" for="ch" forName="Child3" refType="h" fact="0.6876"/>
              <dgm:constr type="w" for="ch" forName="Child3" refType="w" fact="0.1754"/>
              <dgm:constr type="h" for="ch" forName="Child3" refType="h" fact="0.3124"/>
              <dgm:constr type="l" for="ch" forName="Accent2" refType="w" fact="0.1906"/>
              <dgm:constr type="t" for="ch" forName="Accent2" refType="h" fact="-0.0109"/>
              <dgm:constr type="w" for="ch" forName="Accent2" refType="w" fact="0.2657"/>
              <dgm:constr type="h" for="ch" forName="Accent2" refType="h" fact="0.806"/>
              <dgm:constr type="l" for="ch" forName="ParentBackground2" refType="w" fact="0.2358"/>
              <dgm:constr type="t" for="ch" forName="ParentBackground2" refType="h" fact="0.1262"/>
              <dgm:constr type="w" for="ch" forName="ParentBackground2" refType="w" fact="0.1754"/>
              <dgm:constr type="h" for="ch" forName="ParentBackground2" refType="h" fact="0.5319"/>
              <dgm:constr type="l" for="ch" forName="Child2" refType="w" fact="0.2358"/>
              <dgm:constr type="t" for="ch" forName="Child2" refType="h" fact="0.6876"/>
              <dgm:constr type="w" for="ch" forName="Child2" refType="w" fact="0.1754"/>
              <dgm:constr type="h" for="ch" forName="Child2" refType="h" fact="0.3124"/>
              <dgm:constr type="l" for="ch" forName="Accent1" refType="w" fact="-0.0036"/>
              <dgm:constr type="t" for="ch" forName="Accent1" refType="h" fact="-0.0109"/>
              <dgm:constr type="w" for="ch" forName="Accent1" refType="w" fact="0.2657"/>
              <dgm:constr type="h" for="ch" forName="Accent1" refType="h" fact="0.806"/>
              <dgm:constr type="l" for="ch" forName="ParentBackground1" refType="w" fact="0.0416"/>
              <dgm:constr type="t" for="ch" forName="ParentBackground1" refType="h" fact="0.1262"/>
              <dgm:constr type="w" for="ch" forName="ParentBackground1" refType="w" fact="0.1754"/>
              <dgm:constr type="h" for="ch" forName="ParentBackground1" refType="h" fact="0.5319"/>
              <dgm:constr type="l" for="ch" forName="Child1" refType="w" fact="0.0416"/>
              <dgm:constr type="t" for="ch" forName="Child1" refType="h" fact="0.6876"/>
              <dgm:constr type="w" for="ch" forName="Child1" refType="w" fact="0.1754"/>
              <dgm:constr type="h" for="ch" forName="Child1" refType="h" fact="0.3124"/>
            </dgm:constrLst>
          </dgm:if>
          <dgm:if name="Name9"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Parent6" refType="w" fact="0.8689"/>
              <dgm:constr type="t" for="ch" forName="Parent6" refType="h" fact="0.2022"/>
              <dgm:constr type="w" for="ch" forName="Parent6" refType="w" fact="0.1049"/>
              <dgm:constr type="h" for="ch" forName="Parent6" refType="h" fact="0.3799"/>
              <dgm:constr type="l" for="ch" forName="Parent5" refType="w" fact="0.7063"/>
              <dgm:constr type="t" for="ch" forName="Parent5" refType="h" fact="0.2022"/>
              <dgm:constr type="w" for="ch" forName="Parent5" refType="w" fact="0.1049"/>
              <dgm:constr type="h" for="ch" forName="Parent5" refType="h" fact="0.3799"/>
              <dgm:constr type="l" for="ch" forName="Parent4" refType="w" fact="0.5437"/>
              <dgm:constr type="t" for="ch" forName="Parent4" refType="h" fact="0.2022"/>
              <dgm:constr type="w" for="ch" forName="Parent4" refType="w" fact="0.1049"/>
              <dgm:constr type="h" for="ch" forName="Parent4" refType="h" fact="0.3799"/>
              <dgm:constr type="l" for="ch" forName="Parent3" refType="w" fact="0.381"/>
              <dgm:constr type="t" for="ch" forName="Parent3" refType="h" fact="0.2022"/>
              <dgm:constr type="w" for="ch" forName="Parent3" refType="w" fact="0.1049"/>
              <dgm:constr type="h" for="ch" forName="Parent3" refType="h" fact="0.3799"/>
              <dgm:constr type="l" for="ch" forName="Parent2" refType="w" fact="0.2184"/>
              <dgm:constr type="t" for="ch" forName="Parent2" refType="h" fact="0.2022"/>
              <dgm:constr type="w" for="ch" forName="Parent2" refType="w" fact="0.1049"/>
              <dgm:constr type="h" for="ch" forName="Parent2" refType="h" fact="0.3799"/>
              <dgm:constr type="l" for="ch" forName="Parent1" refType="w" fact="0.0558"/>
              <dgm:constr type="t" for="ch" forName="Parent1" refType="h" fact="0.2022"/>
              <dgm:constr type="w" for="ch" forName="Parent1" refType="w" fact="0.1049"/>
              <dgm:constr type="h" for="ch" forName="Parent1" refType="h" fact="0.3799"/>
              <dgm:constr type="l" for="ch" forName="Accent6" refType="w" fact="0.8426"/>
              <dgm:constr type="t" for="ch" forName="Accent6" refType="h" fact="0.1072"/>
              <dgm:constr type="w" for="ch" forName="Accent6" refType="w" fact="0.1574"/>
              <dgm:constr type="h" for="ch" forName="Accent6" refType="h" fact="0.5699"/>
              <dgm:constr type="l" for="ch" forName="ParentBackground6" refType="w" fact="0.8479"/>
              <dgm:constr type="t" for="ch" forName="ParentBackground6" refType="h" fact="0.1262"/>
              <dgm:constr type="w" for="ch" forName="ParentBackground6" refType="w" fact="0.1469"/>
              <dgm:constr type="h" for="ch" forName="ParentBackground6" refType="h" fact="0.5319"/>
              <dgm:constr type="l" for="ch" forName="Child6" refType="w" fact="0.8479"/>
              <dgm:constr type="t" for="ch" forName="Child6" refType="h" fact="0.6876"/>
              <dgm:constr type="w" for="ch" forName="Child6" refType="w" fact="0.1469"/>
              <dgm:constr type="h" for="ch" forName="Child6" refType="h" fact="0.3124"/>
              <dgm:constr type="l" for="ch" forName="Accent5" refType="w" fact="0.6474"/>
              <dgm:constr type="t" for="ch" forName="Accent5" refType="h" fact="-0.0109"/>
              <dgm:constr type="w" for="ch" forName="Accent5" refType="w" fact="0.2226"/>
              <dgm:constr type="h" for="ch" forName="Accent5" refType="h" fact="0.806"/>
              <dgm:constr type="l" for="ch" forName="ParentBackground5" refType="w" fact="0.6853"/>
              <dgm:constr type="t" for="ch" forName="ParentBackground5" refType="h" fact="0.1262"/>
              <dgm:constr type="w" for="ch" forName="ParentBackground5" refType="w" fact="0.1469"/>
              <dgm:constr type="h" for="ch" forName="ParentBackground5" refType="h" fact="0.5319"/>
              <dgm:constr type="l" for="ch" forName="Child5" refType="w" fact="0.6853"/>
              <dgm:constr type="t" for="ch" forName="Child5" refType="h" fact="0.6876"/>
              <dgm:constr type="w" for="ch" forName="Child5" refType="w" fact="0.1469"/>
              <dgm:constr type="h" for="ch" forName="Child5" refType="h" fact="0.3124"/>
              <dgm:constr type="l" for="ch" forName="Accent4" refType="w" fact="0.4848"/>
              <dgm:constr type="t" for="ch" forName="Accent4" refType="h" fact="-0.0109"/>
              <dgm:constr type="w" for="ch" forName="Accent4" refType="w" fact="0.2226"/>
              <dgm:constr type="h" for="ch" forName="Accent4" refType="h" fact="0.806"/>
              <dgm:constr type="l" for="ch" forName="ParentBackground4" refType="w" fact="0.5227"/>
              <dgm:constr type="t" for="ch" forName="ParentBackground4" refType="h" fact="0.1262"/>
              <dgm:constr type="w" for="ch" forName="ParentBackground4" refType="w" fact="0.1469"/>
              <dgm:constr type="h" for="ch" forName="ParentBackground4" refType="h" fact="0.5319"/>
              <dgm:constr type="l" for="ch" forName="Child4" refType="w" fact="0.5227"/>
              <dgm:constr type="t" for="ch" forName="Child4" refType="h" fact="0.6876"/>
              <dgm:constr type="w" for="ch" forName="Child4" refType="w" fact="0.1469"/>
              <dgm:constr type="h" for="ch" forName="Child4" refType="h" fact="0.3124"/>
              <dgm:constr type="l" for="ch" forName="Accent3" refType="w" fact="0.3222"/>
              <dgm:constr type="t" for="ch" forName="Accent3" refType="h" fact="-0.0109"/>
              <dgm:constr type="w" for="ch" forName="Accent3" refType="w" fact="0.2226"/>
              <dgm:constr type="h" for="ch" forName="Accent3" refType="h" fact="0.806"/>
              <dgm:constr type="l" for="ch" forName="ParentBackground3" refType="w" fact="0.3601"/>
              <dgm:constr type="t" for="ch" forName="ParentBackground3" refType="h" fact="0.1262"/>
              <dgm:constr type="w" for="ch" forName="ParentBackground3" refType="w" fact="0.1469"/>
              <dgm:constr type="h" for="ch" forName="ParentBackground3" refType="h" fact="0.5319"/>
              <dgm:constr type="l" for="ch" forName="Child3" refType="w" fact="0.3601"/>
              <dgm:constr type="t" for="ch" forName="Child3" refType="h" fact="0.6876"/>
              <dgm:constr type="w" for="ch" forName="Child3" refType="w" fact="0.1469"/>
              <dgm:constr type="h" for="ch" forName="Child3" refType="h" fact="0.3124"/>
              <dgm:constr type="l" for="ch" forName="Accent2" refType="w" fact="0.1596"/>
              <dgm:constr type="t" for="ch" forName="Accent2" refType="h" fact="-0.0109"/>
              <dgm:constr type="w" for="ch" forName="Accent2" refType="w" fact="0.2226"/>
              <dgm:constr type="h" for="ch" forName="Accent2" refType="h" fact="0.806"/>
              <dgm:constr type="l" for="ch" forName="ParentBackground2" refType="w" fact="0.1975"/>
              <dgm:constr type="t" for="ch" forName="ParentBackground2" refType="h" fact="0.1262"/>
              <dgm:constr type="w" for="ch" forName="ParentBackground2" refType="w" fact="0.1469"/>
              <dgm:constr type="h" for="ch" forName="ParentBackground2" refType="h" fact="0.5319"/>
              <dgm:constr type="l" for="ch" forName="Child2" refType="w" fact="0.1975"/>
              <dgm:constr type="t" for="ch" forName="Child2" refType="h" fact="0.6876"/>
              <dgm:constr type="w" for="ch" forName="Child2" refType="w" fact="0.1469"/>
              <dgm:constr type="h" for="ch" forName="Child2" refType="h" fact="0.3124"/>
              <dgm:constr type="l" for="ch" forName="Accent1" refType="w" fact="-0.003"/>
              <dgm:constr type="t" for="ch" forName="Accent1" refType="h" fact="-0.0109"/>
              <dgm:constr type="w" for="ch" forName="Accent1" refType="w" fact="0.2226"/>
              <dgm:constr type="h" for="ch" forName="Accent1" refType="h" fact="0.806"/>
              <dgm:constr type="l" for="ch" forName="ParentBackground1" refType="w" fact="0.0348"/>
              <dgm:constr type="t" for="ch" forName="ParentBackground1" refType="h" fact="0.1262"/>
              <dgm:constr type="w" for="ch" forName="ParentBackground1" refType="w" fact="0.1469"/>
              <dgm:constr type="h" for="ch" forName="ParentBackground1" refType="h" fact="0.5319"/>
              <dgm:constr type="l" for="ch" forName="Child1" refType="w" fact="0.0348"/>
              <dgm:constr type="t" for="ch" forName="Child1" refType="h" fact="0.6876"/>
              <dgm:constr type="w" for="ch" forName="Child1" refType="w" fact="0.1469"/>
              <dgm:constr type="h" for="ch" forName="Child1" refType="h" fact="0.3124"/>
            </dgm:constrLst>
          </dgm:if>
          <dgm:if name="Name10"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Parent7" refType="w" fact="0.8872"/>
              <dgm:constr type="t" for="ch" forName="Parent7" refType="h" fact="0.2022"/>
              <dgm:constr type="w" for="ch" forName="Parent7" refType="w" fact="0.0902"/>
              <dgm:constr type="h" for="ch" forName="Parent7" refType="h" fact="0.3799"/>
              <dgm:constr type="l" for="ch" forName="Parent6" refType="w" fact="0.7473"/>
              <dgm:constr type="t" for="ch" forName="Parent6" refType="h" fact="0.2022"/>
              <dgm:constr type="w" for="ch" forName="Parent6" refType="w" fact="0.0902"/>
              <dgm:constr type="h" for="ch" forName="Parent6" refType="h" fact="0.3799"/>
              <dgm:constr type="l" for="ch" forName="Parent5" refType="w" fact="0.6075"/>
              <dgm:constr type="t" for="ch" forName="Parent5" refType="h" fact="0.2022"/>
              <dgm:constr type="w" for="ch" forName="Parent5" refType="w" fact="0.0902"/>
              <dgm:constr type="h" for="ch" forName="Parent5" refType="h" fact="0.3799"/>
              <dgm:constr type="l" for="ch" forName="Parent4" refType="w" fact="0.4676"/>
              <dgm:constr type="t" for="ch" forName="Parent4" refType="h" fact="0.2022"/>
              <dgm:constr type="w" for="ch" forName="Parent4" refType="w" fact="0.0902"/>
              <dgm:constr type="h" for="ch" forName="Parent4" refType="h" fact="0.3799"/>
              <dgm:constr type="l" for="ch" forName="Parent3" refType="w" fact="0.3277"/>
              <dgm:constr type="t" for="ch" forName="Parent3" refType="h" fact="0.2022"/>
              <dgm:constr type="w" for="ch" forName="Parent3" refType="w" fact="0.0902"/>
              <dgm:constr type="h" for="ch" forName="Parent3" refType="h" fact="0.3799"/>
              <dgm:constr type="l" for="ch" forName="Parent2" refType="w" fact="0.1879"/>
              <dgm:constr type="t" for="ch" forName="Parent2" refType="h" fact="0.2022"/>
              <dgm:constr type="w" for="ch" forName="Parent2" refType="w" fact="0.0902"/>
              <dgm:constr type="h" for="ch" forName="Parent2" refType="h" fact="0.3799"/>
              <dgm:constr type="l" for="ch" forName="Parent1" refType="w" fact="0.048"/>
              <dgm:constr type="t" for="ch" forName="Parent1" refType="h" fact="0.2022"/>
              <dgm:constr type="w" for="ch" forName="Parent1" refType="w" fact="0.0902"/>
              <dgm:constr type="h" for="ch" forName="Parent1" refType="h" fact="0.3799"/>
              <dgm:constr type="l" for="ch" forName="Accent7" refType="w" fact="0.8646"/>
              <dgm:constr type="t" for="ch" forName="Accent7" refType="h" fact="0.1072"/>
              <dgm:constr type="w" for="ch" forName="Accent7" refType="w" fact="0.1354"/>
              <dgm:constr type="h" for="ch" forName="Accent7" refType="h" fact="0.5699"/>
              <dgm:constr type="l" for="ch" forName="ParentBackground7" refType="w" fact="0.8692"/>
              <dgm:constr type="t" for="ch" forName="ParentBackground7" refType="h" fact="0.1262"/>
              <dgm:constr type="w" for="ch" forName="ParentBackground7" refType="w" fact="0.1263"/>
              <dgm:constr type="h" for="ch" forName="ParentBackground7" refType="h" fact="0.5319"/>
              <dgm:constr type="l" for="ch" forName="Child7" refType="w" fact="0.8692"/>
              <dgm:constr type="t" for="ch" forName="Child7" refType="h" fact="0.6876"/>
              <dgm:constr type="w" for="ch" forName="Child7" refType="w" fact="0.1263"/>
              <dgm:constr type="h" for="ch" forName="Child7" refType="h" fact="0.3124"/>
              <dgm:constr type="l" for="ch" forName="Accent6" refType="w" fact="0.6967"/>
              <dgm:constr type="t" for="ch" forName="Accent6" refType="h" fact="-0.0109"/>
              <dgm:constr type="w" for="ch" forName="Accent6" refType="w" fact="0.1915"/>
              <dgm:constr type="h" for="ch" forName="Accent6" refType="h" fact="0.806"/>
              <dgm:constr type="l" for="ch" forName="ParentBackground6" refType="w" fact="0.7293"/>
              <dgm:constr type="t" for="ch" forName="ParentBackground6" refType="h" fact="0.1262"/>
              <dgm:constr type="w" for="ch" forName="ParentBackground6" refType="w" fact="0.1263"/>
              <dgm:constr type="h" for="ch" forName="ParentBackground6" refType="h" fact="0.5319"/>
              <dgm:constr type="l" for="ch" forName="Child6" refType="w" fact="0.7293"/>
              <dgm:constr type="t" for="ch" forName="Child6" refType="h" fact="0.6876"/>
              <dgm:constr type="w" for="ch" forName="Child6" refType="w" fact="0.1263"/>
              <dgm:constr type="h" for="ch" forName="Child6" refType="h" fact="0.3124"/>
              <dgm:constr type="l" for="ch" forName="Accent5" refType="w" fact="0.5569"/>
              <dgm:constr type="t" for="ch" forName="Accent5" refType="h" fact="-0.0109"/>
              <dgm:constr type="w" for="ch" forName="Accent5" refType="w" fact="0.1915"/>
              <dgm:constr type="h" for="ch" forName="Accent5" refType="h" fact="0.806"/>
              <dgm:constr type="l" for="ch" forName="ParentBackground5" refType="w" fact="0.5894"/>
              <dgm:constr type="t" for="ch" forName="ParentBackground5" refType="h" fact="0.1262"/>
              <dgm:constr type="w" for="ch" forName="ParentBackground5" refType="w" fact="0.1263"/>
              <dgm:constr type="h" for="ch" forName="ParentBackground5" refType="h" fact="0.5319"/>
              <dgm:constr type="l" for="ch" forName="Child5" refType="w" fact="0.5894"/>
              <dgm:constr type="t" for="ch" forName="Child5" refType="h" fact="0.6876"/>
              <dgm:constr type="w" for="ch" forName="Child5" refType="w" fact="0.1263"/>
              <dgm:constr type="h" for="ch" forName="Child5" refType="h" fact="0.3124"/>
              <dgm:constr type="l" for="ch" forName="Accent4" refType="w" fact="0.417"/>
              <dgm:constr type="t" for="ch" forName="Accent4" refType="h" fact="-0.0109"/>
              <dgm:constr type="w" for="ch" forName="Accent4" refType="w" fact="0.1915"/>
              <dgm:constr type="h" for="ch" forName="Accent4" refType="h" fact="0.806"/>
              <dgm:constr type="l" for="ch" forName="ParentBackground4" refType="w" fact="0.4496"/>
              <dgm:constr type="t" for="ch" forName="ParentBackground4" refType="h" fact="0.1262"/>
              <dgm:constr type="w" for="ch" forName="ParentBackground4" refType="w" fact="0.1263"/>
              <dgm:constr type="h" for="ch" forName="ParentBackground4" refType="h" fact="0.5319"/>
              <dgm:constr type="l" for="ch" forName="Child4" refType="w" fact="0.4496"/>
              <dgm:constr type="t" for="ch" forName="Child4" refType="h" fact="0.6876"/>
              <dgm:constr type="w" for="ch" forName="Child4" refType="w" fact="0.1263"/>
              <dgm:constr type="h" for="ch" forName="Child4" refType="h" fact="0.3124"/>
              <dgm:constr type="l" for="ch" forName="Accent3" refType="w" fact="0.2771"/>
              <dgm:constr type="t" for="ch" forName="Accent3" refType="h" fact="-0.0109"/>
              <dgm:constr type="w" for="ch" forName="Accent3" refType="w" fact="0.1915"/>
              <dgm:constr type="h" for="ch" forName="Accent3" refType="h" fact="0.806"/>
              <dgm:constr type="l" for="ch" forName="ParentBackground3" refType="w" fact="0.3097"/>
              <dgm:constr type="t" for="ch" forName="ParentBackground3" refType="h" fact="0.1262"/>
              <dgm:constr type="w" for="ch" forName="ParentBackground3" refType="w" fact="0.1263"/>
              <dgm:constr type="h" for="ch" forName="ParentBackground3" refType="h" fact="0.5319"/>
              <dgm:constr type="l" for="ch" forName="Child3" refType="w" fact="0.3097"/>
              <dgm:constr type="t" for="ch" forName="Child3" refType="h" fact="0.6876"/>
              <dgm:constr type="w" for="ch" forName="Child3" refType="w" fact="0.1263"/>
              <dgm:constr type="h" for="ch" forName="Child3" refType="h" fact="0.3124"/>
              <dgm:constr type="l" for="ch" forName="Accent2" refType="w" fact="0.1373"/>
              <dgm:constr type="t" for="ch" forName="Accent2" refType="h" fact="-0.0109"/>
              <dgm:constr type="w" for="ch" forName="Accent2" refType="w" fact="0.1915"/>
              <dgm:constr type="h" for="ch" forName="Accent2" refType="h" fact="0.806"/>
              <dgm:constr type="l" for="ch" forName="ParentBackground2" refType="w" fact="0.1698"/>
              <dgm:constr type="t" for="ch" forName="ParentBackground2" refType="h" fact="0.1262"/>
              <dgm:constr type="w" for="ch" forName="ParentBackground2" refType="w" fact="0.1263"/>
              <dgm:constr type="h" for="ch" forName="ParentBackground2" refType="h" fact="0.5319"/>
              <dgm:constr type="l" for="ch" forName="Child2" refType="w" fact="0.1698"/>
              <dgm:constr type="t" for="ch" forName="Child2" refType="h" fact="0.6876"/>
              <dgm:constr type="w" for="ch" forName="Child2" refType="w" fact="0.1263"/>
              <dgm:constr type="h" for="ch" forName="Child2" refType="h" fact="0.3124"/>
              <dgm:constr type="l" for="ch" forName="Accent1" refType="w" fact="-0.0026"/>
              <dgm:constr type="t" for="ch" forName="Accent1" refType="h" fact="-0.0109"/>
              <dgm:constr type="w" for="ch" forName="Accent1" refType="w" fact="0.1915"/>
              <dgm:constr type="h" for="ch" forName="Accent1" refType="h" fact="0.806"/>
              <dgm:constr type="l" for="ch" forName="ParentBackground1" refType="w" fact="0.03"/>
              <dgm:constr type="t" for="ch" forName="ParentBackground1" refType="h" fact="0.1262"/>
              <dgm:constr type="w" for="ch" forName="ParentBackground1" refType="w" fact="0.1263"/>
              <dgm:constr type="h" for="ch" forName="ParentBackground1" refType="h" fact="0.5319"/>
              <dgm:constr type="l" for="ch" forName="Child1" refType="w" fact="0.03"/>
              <dgm:constr type="t" for="ch" forName="Child1" refType="h" fact="0.6876"/>
              <dgm:constr type="w" for="ch" forName="Child1" refType="w" fact="0.1263"/>
              <dgm:constr type="h" for="ch" forName="Child1" refType="h" fact="0.3124"/>
            </dgm:constrLst>
          </dgm:if>
          <dgm:if name="Name11"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l" for="ch" forName="Parent8" refType="w" fact="0.901"/>
              <dgm:constr type="t" for="ch" forName="Parent8" refType="h" fact="0.2022"/>
              <dgm:constr type="w" for="ch" forName="Parent8" refType="w" fact="0.0792"/>
              <dgm:constr type="h" for="ch" forName="Parent8" refType="h" fact="0.3799"/>
              <dgm:constr type="l" for="ch" forName="Parent7" refType="w" fact="0.7783"/>
              <dgm:constr type="t" for="ch" forName="Parent7" refType="h" fact="0.2022"/>
              <dgm:constr type="w" for="ch" forName="Parent7" refType="w" fact="0.0792"/>
              <dgm:constr type="h" for="ch" forName="Parent7" refType="h" fact="0.3799"/>
              <dgm:constr type="l" for="ch" forName="Parent6" refType="w" fact="0.6556"/>
              <dgm:constr type="t" for="ch" forName="Parent6" refType="h" fact="0.2022"/>
              <dgm:constr type="w" for="ch" forName="Parent6" refType="w" fact="0.0792"/>
              <dgm:constr type="h" for="ch" forName="Parent6" refType="h" fact="0.3799"/>
              <dgm:constr type="l" for="ch" forName="Parent5" refType="w" fact="0.5329"/>
              <dgm:constr type="t" for="ch" forName="Parent5" refType="h" fact="0.2022"/>
              <dgm:constr type="w" for="ch" forName="Parent5" refType="w" fact="0.0792"/>
              <dgm:constr type="h" for="ch" forName="Parent5" refType="h" fact="0.3799"/>
              <dgm:constr type="l" for="ch" forName="Parent4" refType="w" fact="0.4102"/>
              <dgm:constr type="t" for="ch" forName="Parent4" refType="h" fact="0.2022"/>
              <dgm:constr type="w" for="ch" forName="Parent4" refType="w" fact="0.0792"/>
              <dgm:constr type="h" for="ch" forName="Parent4" refType="h" fact="0.3799"/>
              <dgm:constr type="l" for="ch" forName="Parent3" refType="w" fact="0.2875"/>
              <dgm:constr type="t" for="ch" forName="Parent3" refType="h" fact="0.2022"/>
              <dgm:constr type="w" for="ch" forName="Parent3" refType="w" fact="0.0792"/>
              <dgm:constr type="h" for="ch" forName="Parent3" refType="h" fact="0.3799"/>
              <dgm:constr type="l" for="ch" forName="Parent2" refType="w" fact="0.1648"/>
              <dgm:constr type="t" for="ch" forName="Parent2" refType="h" fact="0.2022"/>
              <dgm:constr type="w" for="ch" forName="Parent2" refType="w" fact="0.0792"/>
              <dgm:constr type="h" for="ch" forName="Parent2" refType="h" fact="0.3799"/>
              <dgm:constr type="l" for="ch" forName="Parent1" refType="w" fact="0.0421"/>
              <dgm:constr type="t" for="ch" forName="Parent1" refType="h" fact="0.2022"/>
              <dgm:constr type="w" for="ch" forName="Parent1" refType="w" fact="0.0792"/>
              <dgm:constr type="h" for="ch" forName="Parent1" refType="h" fact="0.3799"/>
              <dgm:constr type="l" for="ch" forName="Accent8" refType="w" fact="0.8813"/>
              <dgm:constr type="t" for="ch" forName="Accent8" refType="h" fact="0.1072"/>
              <dgm:constr type="w" for="ch" forName="Accent8" refType="w" fact="0.1187"/>
              <dgm:constr type="h" for="ch" forName="Accent8" refType="h" fact="0.5699"/>
              <dgm:constr type="l" for="ch" forName="ParentBackground8" refType="w" fact="0.8852"/>
              <dgm:constr type="t" for="ch" forName="ParentBackground8" refType="h" fact="0.1262"/>
              <dgm:constr type="w" for="ch" forName="ParentBackground8" refType="w" fact="0.1108"/>
              <dgm:constr type="h" for="ch" forName="ParentBackground8" refType="h" fact="0.5319"/>
              <dgm:constr type="l" for="ch" forName="Child8" refType="w" fact="0.8852"/>
              <dgm:constr type="t" for="ch" forName="Child8" refType="h" fact="0.6876"/>
              <dgm:constr type="w" for="ch" forName="Child8" refType="w" fact="0.1108"/>
              <dgm:constr type="h" for="ch" forName="Child8" refType="h" fact="0.3124"/>
              <dgm:constr type="l" for="ch" forName="Accent7" refType="w" fact="0.7339"/>
              <dgm:constr type="t" for="ch" forName="Accent7" refType="h" fact="-0.0109"/>
              <dgm:constr type="w" for="ch" forName="Accent7" refType="w" fact="0.1679"/>
              <dgm:constr type="h" for="ch" forName="Accent7" refType="h" fact="0.806"/>
              <dgm:constr type="l" for="ch" forName="ParentBackground7" refType="w" fact="0.7625"/>
              <dgm:constr type="t" for="ch" forName="ParentBackground7" refType="h" fact="0.1262"/>
              <dgm:constr type="w" for="ch" forName="ParentBackground7" refType="w" fact="0.1108"/>
              <dgm:constr type="h" for="ch" forName="ParentBackground7" refType="h" fact="0.5319"/>
              <dgm:constr type="l" for="ch" forName="Child7" refType="w" fact="0.7625"/>
              <dgm:constr type="t" for="ch" forName="Child7" refType="h" fact="0.6876"/>
              <dgm:constr type="w" for="ch" forName="Child7" refType="w" fact="0.1108"/>
              <dgm:constr type="h" for="ch" forName="Child7" refType="h" fact="0.3124"/>
              <dgm:constr type="l" for="ch" forName="Accent6" refType="w" fact="0.6112"/>
              <dgm:constr type="t" for="ch" forName="Accent6" refType="h" fact="-0.0109"/>
              <dgm:constr type="w" for="ch" forName="Accent6" refType="w" fact="0.1679"/>
              <dgm:constr type="h" for="ch" forName="Accent6" refType="h" fact="0.806"/>
              <dgm:constr type="l" for="ch" forName="ParentBackground6" refType="w" fact="0.6398"/>
              <dgm:constr type="t" for="ch" forName="ParentBackground6" refType="h" fact="0.1262"/>
              <dgm:constr type="w" for="ch" forName="ParentBackground6" refType="w" fact="0.1108"/>
              <dgm:constr type="h" for="ch" forName="ParentBackground6" refType="h" fact="0.5319"/>
              <dgm:constr type="l" for="ch" forName="Child6" refType="w" fact="0.6398"/>
              <dgm:constr type="t" for="ch" forName="Child6" refType="h" fact="0.6876"/>
              <dgm:constr type="w" for="ch" forName="Child6" refType="w" fact="0.1108"/>
              <dgm:constr type="h" for="ch" forName="Child6" refType="h" fact="0.3124"/>
              <dgm:constr type="l" for="ch" forName="Accent5" refType="w" fact="0.4885"/>
              <dgm:constr type="t" for="ch" forName="Accent5" refType="h" fact="-0.0109"/>
              <dgm:constr type="w" for="ch" forName="Accent5" refType="w" fact="0.1679"/>
              <dgm:constr type="h" for="ch" forName="Accent5" refType="h" fact="0.806"/>
              <dgm:constr type="l" for="ch" forName="ParentBackground5" refType="w" fact="0.5171"/>
              <dgm:constr type="t" for="ch" forName="ParentBackground5" refType="h" fact="0.1262"/>
              <dgm:constr type="w" for="ch" forName="ParentBackground5" refType="w" fact="0.1108"/>
              <dgm:constr type="h" for="ch" forName="ParentBackground5" refType="h" fact="0.5319"/>
              <dgm:constr type="l" for="ch" forName="Child5" refType="w" fact="0.5171"/>
              <dgm:constr type="t" for="ch" forName="Child5" refType="h" fact="0.6876"/>
              <dgm:constr type="w" for="ch" forName="Child5" refType="w" fact="0.1108"/>
              <dgm:constr type="h" for="ch" forName="Child5" refType="h" fact="0.3124"/>
              <dgm:constr type="l" for="ch" forName="Accent4" refType="w" fact="0.3658"/>
              <dgm:constr type="t" for="ch" forName="Accent4" refType="h" fact="-0.0109"/>
              <dgm:constr type="w" for="ch" forName="Accent4" refType="w" fact="0.1679"/>
              <dgm:constr type="h" for="ch" forName="Accent4" refType="h" fact="0.806"/>
              <dgm:constr type="l" for="ch" forName="ParentBackground4" refType="w" fact="0.3944"/>
              <dgm:constr type="t" for="ch" forName="ParentBackground4" refType="h" fact="0.1262"/>
              <dgm:constr type="w" for="ch" forName="ParentBackground4" refType="w" fact="0.1108"/>
              <dgm:constr type="h" for="ch" forName="ParentBackground4" refType="h" fact="0.5319"/>
              <dgm:constr type="l" for="ch" forName="Child4" refType="w" fact="0.3944"/>
              <dgm:constr type="t" for="ch" forName="Child4" refType="h" fact="0.6876"/>
              <dgm:constr type="w" for="ch" forName="Child4" refType="w" fact="0.1108"/>
              <dgm:constr type="h" for="ch" forName="Child4" refType="h" fact="0.3124"/>
              <dgm:constr type="l" for="ch" forName="Accent3" refType="w" fact="0.2431"/>
              <dgm:constr type="t" for="ch" forName="Accent3" refType="h" fact="-0.0109"/>
              <dgm:constr type="w" for="ch" forName="Accent3" refType="w" fact="0.1679"/>
              <dgm:constr type="h" for="ch" forName="Accent3" refType="h" fact="0.806"/>
              <dgm:constr type="l" for="ch" forName="ParentBackground3" refType="w" fact="0.2717"/>
              <dgm:constr type="t" for="ch" forName="ParentBackground3" refType="h" fact="0.1262"/>
              <dgm:constr type="w" for="ch" forName="ParentBackground3" refType="w" fact="0.1108"/>
              <dgm:constr type="h" for="ch" forName="ParentBackground3" refType="h" fact="0.5319"/>
              <dgm:constr type="l" for="ch" forName="Child3" refType="w" fact="0.2717"/>
              <dgm:constr type="t" for="ch" forName="Child3" refType="h" fact="0.6876"/>
              <dgm:constr type="w" for="ch" forName="Child3" refType="w" fact="0.1108"/>
              <dgm:constr type="h" for="ch" forName="Child3" refType="h" fact="0.3124"/>
              <dgm:constr type="l" for="ch" forName="Accent2" refType="w" fact="0.1204"/>
              <dgm:constr type="t" for="ch" forName="Accent2" refType="h" fact="-0.0109"/>
              <dgm:constr type="w" for="ch" forName="Accent2" refType="w" fact="0.1679"/>
              <dgm:constr type="h" for="ch" forName="Accent2" refType="h" fact="0.806"/>
              <dgm:constr type="l" for="ch" forName="ParentBackground2" refType="w" fact="0.149"/>
              <dgm:constr type="t" for="ch" forName="ParentBackground2" refType="h" fact="0.1262"/>
              <dgm:constr type="w" for="ch" forName="ParentBackground2" refType="w" fact="0.1108"/>
              <dgm:constr type="h" for="ch" forName="ParentBackground2" refType="h" fact="0.5319"/>
              <dgm:constr type="l" for="ch" forName="Child2" refType="w" fact="0.149"/>
              <dgm:constr type="t" for="ch" forName="Child2" refType="h" fact="0.6876"/>
              <dgm:constr type="w" for="ch" forName="Child2" refType="w" fact="0.1108"/>
              <dgm:constr type="h" for="ch" forName="Child2" refType="h" fact="0.3124"/>
              <dgm:constr type="l" for="ch" forName="Accent1" refType="w" fact="-0.0023"/>
              <dgm:constr type="t" for="ch" forName="Accent1" refType="h" fact="-0.0109"/>
              <dgm:constr type="w" for="ch" forName="Accent1" refType="w" fact="0.1679"/>
              <dgm:constr type="h" for="ch" forName="Accent1" refType="h" fact="0.806"/>
              <dgm:constr type="l" for="ch" forName="ParentBackground1" refType="w" fact="0.0263"/>
              <dgm:constr type="t" for="ch" forName="ParentBackground1" refType="h" fact="0.1262"/>
              <dgm:constr type="w" for="ch" forName="ParentBackground1" refType="w" fact="0.1108"/>
              <dgm:constr type="h" for="ch" forName="ParentBackground1" refType="h" fact="0.5319"/>
              <dgm:constr type="l" for="ch" forName="Child1" refType="w" fact="0.0263"/>
              <dgm:constr type="t" for="ch" forName="Child1" refType="h" fact="0.6876"/>
              <dgm:constr type="w" for="ch" forName="Child1" refType="w" fact="0.1108"/>
              <dgm:constr type="h" for="ch" forName="Child1" refType="h" fact="0.3124"/>
            </dgm:constrLst>
          </dgm:if>
          <dgm:if name="Name12"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l" for="ch" forName="Parent9" refType="w" fact="0.9119"/>
              <dgm:constr type="t" for="ch" forName="Parent9" refType="h" fact="0.2022"/>
              <dgm:constr type="w" for="ch" forName="Parent9" refType="w" fact="0.0705"/>
              <dgm:constr type="h" for="ch" forName="Parent9" refType="h" fact="0.3799"/>
              <dgm:constr type="l" for="ch" forName="Parent8" refType="w" fact="0.8026"/>
              <dgm:constr type="t" for="ch" forName="Parent8" refType="h" fact="0.2022"/>
              <dgm:constr type="w" for="ch" forName="Parent8" refType="w" fact="0.0705"/>
              <dgm:constr type="h" for="ch" forName="Parent8" refType="h" fact="0.3799"/>
              <dgm:constr type="l" for="ch" forName="Parent7" refType="w" fact="0.6933"/>
              <dgm:constr type="t" for="ch" forName="Parent7" refType="h" fact="0.2022"/>
              <dgm:constr type="w" for="ch" forName="Parent7" refType="w" fact="0.0705"/>
              <dgm:constr type="h" for="ch" forName="Parent7" refType="h" fact="0.3799"/>
              <dgm:constr type="l" for="ch" forName="Parent6" refType="w" fact="0.584"/>
              <dgm:constr type="t" for="ch" forName="Parent6" refType="h" fact="0.2022"/>
              <dgm:constr type="w" for="ch" forName="Parent6" refType="w" fact="0.0705"/>
              <dgm:constr type="h" for="ch" forName="Parent6" refType="h" fact="0.3799"/>
              <dgm:constr type="l" for="ch" forName="Parent5" refType="w" fact="0.4747"/>
              <dgm:constr type="t" for="ch" forName="Parent5" refType="h" fact="0.2022"/>
              <dgm:constr type="w" for="ch" forName="Parent5" refType="w" fact="0.0705"/>
              <dgm:constr type="h" for="ch" forName="Parent5" refType="h" fact="0.3799"/>
              <dgm:constr type="l" for="ch" forName="Parent4" refType="w" fact="0.3654"/>
              <dgm:constr type="t" for="ch" forName="Parent4" refType="h" fact="0.2022"/>
              <dgm:constr type="w" for="ch" forName="Parent4" refType="w" fact="0.0705"/>
              <dgm:constr type="h" for="ch" forName="Parent4" refType="h" fact="0.3799"/>
              <dgm:constr type="l" for="ch" forName="Parent3" refType="w" fact="0.2561"/>
              <dgm:constr type="t" for="ch" forName="Parent3" refType="h" fact="0.2022"/>
              <dgm:constr type="w" for="ch" forName="Parent3" refType="w" fact="0.0705"/>
              <dgm:constr type="h" for="ch" forName="Parent3" refType="h" fact="0.3799"/>
              <dgm:constr type="l" for="ch" forName="Parent2" refType="w" fact="0.1468"/>
              <dgm:constr type="t" for="ch" forName="Parent2" refType="h" fact="0.2022"/>
              <dgm:constr type="w" for="ch" forName="Parent2" refType="w" fact="0.0705"/>
              <dgm:constr type="h" for="ch" forName="Parent2" refType="h" fact="0.3799"/>
              <dgm:constr type="l" for="ch" forName="Parent1" refType="w" fact="0.0375"/>
              <dgm:constr type="t" for="ch" forName="Parent1" refType="h" fact="0.2022"/>
              <dgm:constr type="w" for="ch" forName="Parent1" refType="w" fact="0.0705"/>
              <dgm:constr type="h" for="ch" forName="Parent1" refType="h" fact="0.3799"/>
              <dgm:constr type="l" for="ch" forName="Accent9" refType="w" fact="0.8942"/>
              <dgm:constr type="t" for="ch" forName="Accent9" refType="h" fact="0.1072"/>
              <dgm:constr type="w" for="ch" forName="Accent9" refType="w" fact="0.1058"/>
              <dgm:constr type="h" for="ch" forName="Accent9" refType="h" fact="0.5699"/>
              <dgm:constr type="l" for="ch" forName="ParentBackground9" refType="w" fact="0.8978"/>
              <dgm:constr type="t" for="ch" forName="ParentBackground9" refType="h" fact="0.1262"/>
              <dgm:constr type="w" for="ch" forName="ParentBackground9" refType="w" fact="0.0987"/>
              <dgm:constr type="h" for="ch" forName="ParentBackground9" refType="h" fact="0.5319"/>
              <dgm:constr type="l" for="ch" forName="Child9" refType="w" fact="0.8978"/>
              <dgm:constr type="t" for="ch" forName="Child9" refType="h" fact="0.6876"/>
              <dgm:constr type="w" for="ch" forName="Child9" refType="w" fact="0.0987"/>
              <dgm:constr type="h" for="ch" forName="Child9" refType="h" fact="0.3124"/>
              <dgm:constr type="l" for="ch" forName="Accent8" refType="w" fact="0.763"/>
              <dgm:constr type="t" for="ch" forName="Accent8" refType="h" fact="-0.0109"/>
              <dgm:constr type="w" for="ch" forName="Accent8" refType="w" fact="0.1496"/>
              <dgm:constr type="h" for="ch" forName="Accent8" refType="h" fact="0.806"/>
              <dgm:constr type="l" for="ch" forName="ParentBackground8" refType="w" fact="0.7885"/>
              <dgm:constr type="t" for="ch" forName="ParentBackground8" refType="h" fact="0.1262"/>
              <dgm:constr type="w" for="ch" forName="ParentBackground8" refType="w" fact="0.0987"/>
              <dgm:constr type="h" for="ch" forName="ParentBackground8" refType="h" fact="0.5319"/>
              <dgm:constr type="l" for="ch" forName="Child8" refType="w" fact="0.7885"/>
              <dgm:constr type="t" for="ch" forName="Child8" refType="h" fact="0.6876"/>
              <dgm:constr type="w" for="ch" forName="Child8" refType="w" fact="0.0987"/>
              <dgm:constr type="h" for="ch" forName="Child8" refType="h" fact="0.3124"/>
              <dgm:constr type="l" for="ch" forName="Accent7" refType="w" fact="0.6538"/>
              <dgm:constr type="t" for="ch" forName="Accent7" refType="h" fact="-0.0109"/>
              <dgm:constr type="w" for="ch" forName="Accent7" refType="w" fact="0.1496"/>
              <dgm:constr type="h" for="ch" forName="Accent7" refType="h" fact="0.806"/>
              <dgm:constr type="l" for="ch" forName="ParentBackground7" refType="w" fact="0.6792"/>
              <dgm:constr type="t" for="ch" forName="ParentBackground7" refType="h" fact="0.1262"/>
              <dgm:constr type="w" for="ch" forName="ParentBackground7" refType="w" fact="0.0987"/>
              <dgm:constr type="h" for="ch" forName="ParentBackground7" refType="h" fact="0.5319"/>
              <dgm:constr type="l" for="ch" forName="Child7" refType="w" fact="0.6792"/>
              <dgm:constr type="t" for="ch" forName="Child7" refType="h" fact="0.6876"/>
              <dgm:constr type="w" for="ch" forName="Child7" refType="w" fact="0.0987"/>
              <dgm:constr type="h" for="ch" forName="Child7" refType="h" fact="0.3124"/>
              <dgm:constr type="l" for="ch" forName="Accent6" refType="w" fact="0.5445"/>
              <dgm:constr type="t" for="ch" forName="Accent6" refType="h" fact="-0.0109"/>
              <dgm:constr type="w" for="ch" forName="Accent6" refType="w" fact="0.1496"/>
              <dgm:constr type="h" for="ch" forName="Accent6" refType="h" fact="0.806"/>
              <dgm:constr type="l" for="ch" forName="ParentBackground6" refType="w" fact="0.5699"/>
              <dgm:constr type="t" for="ch" forName="ParentBackground6" refType="h" fact="0.1262"/>
              <dgm:constr type="w" for="ch" forName="ParentBackground6" refType="w" fact="0.0987"/>
              <dgm:constr type="h" for="ch" forName="ParentBackground6" refType="h" fact="0.5319"/>
              <dgm:constr type="l" for="ch" forName="Child6" refType="w" fact="0.5699"/>
              <dgm:constr type="t" for="ch" forName="Child6" refType="h" fact="0.6876"/>
              <dgm:constr type="w" for="ch" forName="Child6" refType="w" fact="0.0987"/>
              <dgm:constr type="h" for="ch" forName="Child6" refType="h" fact="0.3124"/>
              <dgm:constr type="l" for="ch" forName="Accent5" refType="w" fact="0.4352"/>
              <dgm:constr type="t" for="ch" forName="Accent5" refType="h" fact="-0.0109"/>
              <dgm:constr type="w" for="ch" forName="Accent5" refType="w" fact="0.1496"/>
              <dgm:constr type="h" for="ch" forName="Accent5" refType="h" fact="0.806"/>
              <dgm:constr type="l" for="ch" forName="ParentBackground5" refType="w" fact="0.4606"/>
              <dgm:constr type="t" for="ch" forName="ParentBackground5" refType="h" fact="0.1262"/>
              <dgm:constr type="w" for="ch" forName="ParentBackground5" refType="w" fact="0.0987"/>
              <dgm:constr type="h" for="ch" forName="ParentBackground5" refType="h" fact="0.5319"/>
              <dgm:constr type="l" for="ch" forName="Child5" refType="w" fact="0.4606"/>
              <dgm:constr type="t" for="ch" forName="Child5" refType="h" fact="0.6876"/>
              <dgm:constr type="w" for="ch" forName="Child5" refType="w" fact="0.0987"/>
              <dgm:constr type="h" for="ch" forName="Child5" refType="h" fact="0.3124"/>
              <dgm:constr type="l" for="ch" forName="Accent4" refType="w" fact="0.3259"/>
              <dgm:constr type="t" for="ch" forName="Accent4" refType="h" fact="-0.0109"/>
              <dgm:constr type="w" for="ch" forName="Accent4" refType="w" fact="0.1496"/>
              <dgm:constr type="h" for="ch" forName="Accent4" refType="h" fact="0.806"/>
              <dgm:constr type="l" for="ch" forName="ParentBackground4" refType="w" fact="0.3513"/>
              <dgm:constr type="t" for="ch" forName="ParentBackground4" refType="h" fact="0.1262"/>
              <dgm:constr type="w" for="ch" forName="ParentBackground4" refType="w" fact="0.0987"/>
              <dgm:constr type="h" for="ch" forName="ParentBackground4" refType="h" fact="0.5319"/>
              <dgm:constr type="l" for="ch" forName="Child4" refType="w" fact="0.3513"/>
              <dgm:constr type="t" for="ch" forName="Child4" refType="h" fact="0.6876"/>
              <dgm:constr type="w" for="ch" forName="Child4" refType="w" fact="0.0987"/>
              <dgm:constr type="h" for="ch" forName="Child4" refType="h" fact="0.3124"/>
              <dgm:constr type="l" for="ch" forName="Accent3" refType="w" fact="0.2166"/>
              <dgm:constr type="t" for="ch" forName="Accent3" refType="h" fact="-0.0109"/>
              <dgm:constr type="w" for="ch" forName="Accent3" refType="w" fact="0.1496"/>
              <dgm:constr type="h" for="ch" forName="Accent3" refType="h" fact="0.806"/>
              <dgm:constr type="l" for="ch" forName="ParentBackground3" refType="w" fact="0.242"/>
              <dgm:constr type="t" for="ch" forName="ParentBackground3" refType="h" fact="0.1262"/>
              <dgm:constr type="w" for="ch" forName="ParentBackground3" refType="w" fact="0.0987"/>
              <dgm:constr type="h" for="ch" forName="ParentBackground3" refType="h" fact="0.5319"/>
              <dgm:constr type="l" for="ch" forName="Child3" refType="w" fact="0.242"/>
              <dgm:constr type="t" for="ch" forName="Child3" refType="h" fact="0.6876"/>
              <dgm:constr type="w" for="ch" forName="Child3" refType="w" fact="0.0987"/>
              <dgm:constr type="h" for="ch" forName="Child3" refType="h" fact="0.3124"/>
              <dgm:constr type="l" for="ch" forName="Accent2" refType="w" fact="0.1073"/>
              <dgm:constr type="t" for="ch" forName="Accent2" refType="h" fact="-0.0109"/>
              <dgm:constr type="w" for="ch" forName="Accent2" refType="w" fact="0.1496"/>
              <dgm:constr type="h" for="ch" forName="Accent2" refType="h" fact="0.806"/>
              <dgm:constr type="l" for="ch" forName="ParentBackground2" refType="w" fact="0.1327"/>
              <dgm:constr type="t" for="ch" forName="ParentBackground2" refType="h" fact="0.1262"/>
              <dgm:constr type="w" for="ch" forName="ParentBackground2" refType="w" fact="0.0987"/>
              <dgm:constr type="h" for="ch" forName="ParentBackground2" refType="h" fact="0.5319"/>
              <dgm:constr type="l" for="ch" forName="Child2" refType="w" fact="0.1327"/>
              <dgm:constr type="t" for="ch" forName="Child2" refType="h" fact="0.6876"/>
              <dgm:constr type="w" for="ch" forName="Child2" refType="w" fact="0.0987"/>
              <dgm:constr type="h" for="ch" forName="Child2" refType="h" fact="0.3124"/>
              <dgm:constr type="l" for="ch" forName="Accent1" refType="w" fact="-0.002"/>
              <dgm:constr type="t" for="ch" forName="Accent1" refType="h" fact="-0.0109"/>
              <dgm:constr type="w" for="ch" forName="Accent1" refType="w" fact="0.1496"/>
              <dgm:constr type="h" for="ch" forName="Accent1" refType="h" fact="0.806"/>
              <dgm:constr type="l" for="ch" forName="ParentBackground1" refType="w" fact="0.0234"/>
              <dgm:constr type="t" for="ch" forName="ParentBackground1" refType="h" fact="0.1262"/>
              <dgm:constr type="w" for="ch" forName="ParentBackground1" refType="w" fact="0.0987"/>
              <dgm:constr type="h" for="ch" forName="ParentBackground1" refType="h" fact="0.5319"/>
              <dgm:constr type="l" for="ch" forName="Child1" refType="w" fact="0.0234"/>
              <dgm:constr type="t" for="ch" forName="Child1" refType="h" fact="0.6876"/>
              <dgm:constr type="w" for="ch" forName="Child1" refType="w" fact="0.0987"/>
              <dgm:constr type="h" for="ch" forName="Child1" refType="h" fact="0.3124"/>
            </dgm:constrLst>
          </dgm:if>
          <dgm:if name="Name13"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l" for="ch" forName="Parent10" refType="w" fact="0.9205"/>
              <dgm:constr type="t" for="ch" forName="Parent10" refType="h" fact="0.2022"/>
              <dgm:constr type="w" for="ch" forName="Parent10" refType="w" fact="0.0636"/>
              <dgm:constr type="h" for="ch" forName="Parent10" refType="h" fact="0.3799"/>
              <dgm:constr type="l" for="ch" forName="Parent9" refType="w" fact="0.822"/>
              <dgm:constr type="t" for="ch" forName="Parent9" refType="h" fact="0.2022"/>
              <dgm:constr type="w" for="ch" forName="Parent9" refType="w" fact="0.0636"/>
              <dgm:constr type="h" for="ch" forName="Parent9" refType="h" fact="0.3799"/>
              <dgm:constr type="l" for="ch" forName="Parent8" refType="w" fact="0.7235"/>
              <dgm:constr type="t" for="ch" forName="Parent8" refType="h" fact="0.2022"/>
              <dgm:constr type="w" for="ch" forName="Parent8" refType="w" fact="0.0636"/>
              <dgm:constr type="h" for="ch" forName="Parent8" refType="h" fact="0.3799"/>
              <dgm:constr type="l" for="ch" forName="Parent7" refType="w" fact="0.625"/>
              <dgm:constr type="t" for="ch" forName="Parent7" refType="h" fact="0.2022"/>
              <dgm:constr type="w" for="ch" forName="Parent7" refType="w" fact="0.0636"/>
              <dgm:constr type="h" for="ch" forName="Parent7" refType="h" fact="0.3799"/>
              <dgm:constr type="l" for="ch" forName="Parent6" refType="w" fact="0.5264"/>
              <dgm:constr type="t" for="ch" forName="Parent6" refType="h" fact="0.2022"/>
              <dgm:constr type="w" for="ch" forName="Parent6" refType="w" fact="0.0636"/>
              <dgm:constr type="h" for="ch" forName="Parent6" refType="h" fact="0.3799"/>
              <dgm:constr type="l" for="ch" forName="Parent5" refType="w" fact="0.4279"/>
              <dgm:constr type="t" for="ch" forName="Parent5" refType="h" fact="0.2022"/>
              <dgm:constr type="w" for="ch" forName="Parent5" refType="w" fact="0.0636"/>
              <dgm:constr type="h" for="ch" forName="Parent5" refType="h" fact="0.3799"/>
              <dgm:constr type="l" for="ch" forName="Parent4" refType="w" fact="0.3294"/>
              <dgm:constr type="t" for="ch" forName="Parent4" refType="h" fact="0.2022"/>
              <dgm:constr type="w" for="ch" forName="Parent4" refType="w" fact="0.0636"/>
              <dgm:constr type="h" for="ch" forName="Parent4" refType="h" fact="0.3799"/>
              <dgm:constr type="l" for="ch" forName="Parent3" refType="w" fact="0.2309"/>
              <dgm:constr type="t" for="ch" forName="Parent3" refType="h" fact="0.2022"/>
              <dgm:constr type="w" for="ch" forName="Parent3" refType="w" fact="0.0636"/>
              <dgm:constr type="h" for="ch" forName="Parent3" refType="h" fact="0.3799"/>
              <dgm:constr type="l" for="ch" forName="Parent2" refType="w" fact="0.1324"/>
              <dgm:constr type="t" for="ch" forName="Parent2" refType="h" fact="0.2022"/>
              <dgm:constr type="w" for="ch" forName="Parent2" refType="w" fact="0.0636"/>
              <dgm:constr type="h" for="ch" forName="Parent2" refType="h" fact="0.3799"/>
              <dgm:constr type="l" for="ch" forName="Parent1" refType="w" fact="0.0338"/>
              <dgm:constr type="t" for="ch" forName="Parent1" refType="h" fact="0.2022"/>
              <dgm:constr type="w" for="ch" forName="Parent1" refType="w" fact="0.0636"/>
              <dgm:constr type="h" for="ch" forName="Parent1" refType="h" fact="0.3799"/>
              <dgm:constr type="l" for="ch" forName="Accent10" refType="w" fact="0.9047"/>
              <dgm:constr type="t" for="ch" forName="Accent10" refType="h" fact="0.1072"/>
              <dgm:constr type="w" for="ch" forName="Accent10" refType="w" fact="0.0953"/>
              <dgm:constr type="h" for="ch" forName="Accent10" refType="h" fact="0.5699"/>
              <dgm:constr type="l" for="ch" forName="ParentBackground10" refType="w" fact="0.9078"/>
              <dgm:constr type="t" for="ch" forName="ParentBackground10" refType="h" fact="0.1262"/>
              <dgm:constr type="w" for="ch" forName="ParentBackground10" refType="w" fact="0.089"/>
              <dgm:constr type="h" for="ch" forName="ParentBackground10" refType="h" fact="0.5319"/>
              <dgm:constr type="l" for="ch" forName="Child10" refType="w" fact="0.9078"/>
              <dgm:constr type="t" for="ch" forName="Child10" refType="h" fact="0.6876"/>
              <dgm:constr type="w" for="ch" forName="Child10" refType="w" fact="0.089"/>
              <dgm:constr type="h" for="ch" forName="Child10" refType="h" fact="0.3124"/>
              <dgm:constr type="l" for="ch" forName="Accent9" refType="w" fact="0.7864"/>
              <dgm:constr type="t" for="ch" forName="Accent9" refType="h" fact="-0.0109"/>
              <dgm:constr type="w" for="ch" forName="Accent9" refType="w" fact="0.1348"/>
              <dgm:constr type="h" for="ch" forName="Accent9" refType="h" fact="0.806"/>
              <dgm:constr type="l" for="ch" forName="ParentBackground9" refType="w" fact="0.8093"/>
              <dgm:constr type="t" for="ch" forName="ParentBackground9" refType="h" fact="0.1262"/>
              <dgm:constr type="w" for="ch" forName="ParentBackground9" refType="w" fact="0.089"/>
              <dgm:constr type="h" for="ch" forName="ParentBackground9" refType="h" fact="0.5319"/>
              <dgm:constr type="l" for="ch" forName="Child9" refType="w" fact="0.8093"/>
              <dgm:constr type="t" for="ch" forName="Child9" refType="h" fact="0.6876"/>
              <dgm:constr type="w" for="ch" forName="Child9" refType="w" fact="0.089"/>
              <dgm:constr type="h" for="ch" forName="Child9" refType="h" fact="0.3124"/>
              <dgm:constr type="l" for="ch" forName="Accent8" refType="w" fact="0.6879"/>
              <dgm:constr type="t" for="ch" forName="Accent8" refType="h" fact="-0.0109"/>
              <dgm:constr type="w" for="ch" forName="Accent8" refType="w" fact="0.1348"/>
              <dgm:constr type="h" for="ch" forName="Accent8" refType="h" fact="0.806"/>
              <dgm:constr type="l" for="ch" forName="ParentBackground8" refType="w" fact="0.7108"/>
              <dgm:constr type="t" for="ch" forName="ParentBackground8" refType="h" fact="0.1262"/>
              <dgm:constr type="w" for="ch" forName="ParentBackground8" refType="w" fact="0.089"/>
              <dgm:constr type="h" for="ch" forName="ParentBackground8" refType="h" fact="0.5319"/>
              <dgm:constr type="l" for="ch" forName="Child8" refType="w" fact="0.7108"/>
              <dgm:constr type="t" for="ch" forName="Child8" refType="h" fact="0.6876"/>
              <dgm:constr type="w" for="ch" forName="Child8" refType="w" fact="0.089"/>
              <dgm:constr type="h" for="ch" forName="Child8" refType="h" fact="0.3124"/>
              <dgm:constr type="l" for="ch" forName="Accent7" refType="w" fact="0.5893"/>
              <dgm:constr type="t" for="ch" forName="Accent7" refType="h" fact="-0.0109"/>
              <dgm:constr type="w" for="ch" forName="Accent7" refType="w" fact="0.1348"/>
              <dgm:constr type="h" for="ch" forName="Accent7" refType="h" fact="0.806"/>
              <dgm:constr type="l" for="ch" forName="ParentBackground7" refType="w" fact="0.6123"/>
              <dgm:constr type="t" for="ch" forName="ParentBackground7" refType="h" fact="0.1262"/>
              <dgm:constr type="w" for="ch" forName="ParentBackground7" refType="w" fact="0.089"/>
              <dgm:constr type="h" for="ch" forName="ParentBackground7" refType="h" fact="0.5319"/>
              <dgm:constr type="l" for="ch" forName="Child7" refType="w" fact="0.6123"/>
              <dgm:constr type="t" for="ch" forName="Child7" refType="h" fact="0.6876"/>
              <dgm:constr type="w" for="ch" forName="Child7" refType="w" fact="0.089"/>
              <dgm:constr type="h" for="ch" forName="Child7" refType="h" fact="0.3124"/>
              <dgm:constr type="l" for="ch" forName="Accent6" refType="w" fact="0.4908"/>
              <dgm:constr type="t" for="ch" forName="Accent6" refType="h" fact="-0.0109"/>
              <dgm:constr type="w" for="ch" forName="Accent6" refType="w" fact="0.1348"/>
              <dgm:constr type="h" for="ch" forName="Accent6" refType="h" fact="0.806"/>
              <dgm:constr type="l" for="ch" forName="ParentBackground6" refType="w" fact="0.5137"/>
              <dgm:constr type="t" for="ch" forName="ParentBackground6" refType="h" fact="0.1262"/>
              <dgm:constr type="w" for="ch" forName="ParentBackground6" refType="w" fact="0.089"/>
              <dgm:constr type="h" for="ch" forName="ParentBackground6" refType="h" fact="0.5319"/>
              <dgm:constr type="l" for="ch" forName="Child6" refType="w" fact="0.5137"/>
              <dgm:constr type="t" for="ch" forName="Child6" refType="h" fact="0.6876"/>
              <dgm:constr type="w" for="ch" forName="Child6" refType="w" fact="0.089"/>
              <dgm:constr type="h" for="ch" forName="Child6" refType="h" fact="0.3124"/>
              <dgm:constr type="l" for="ch" forName="Accent5" refType="w" fact="0.3923"/>
              <dgm:constr type="t" for="ch" forName="Accent5" refType="h" fact="-0.0109"/>
              <dgm:constr type="w" for="ch" forName="Accent5" refType="w" fact="0.1348"/>
              <dgm:constr type="h" for="ch" forName="Accent5" refType="h" fact="0.806"/>
              <dgm:constr type="l" for="ch" forName="ParentBackground5" refType="w" fact="0.4152"/>
              <dgm:constr type="t" for="ch" forName="ParentBackground5" refType="h" fact="0.1262"/>
              <dgm:constr type="w" for="ch" forName="ParentBackground5" refType="w" fact="0.089"/>
              <dgm:constr type="h" for="ch" forName="ParentBackground5" refType="h" fact="0.5319"/>
              <dgm:constr type="l" for="ch" forName="Child5" refType="w" fact="0.4152"/>
              <dgm:constr type="t" for="ch" forName="Child5" refType="h" fact="0.6876"/>
              <dgm:constr type="w" for="ch" forName="Child5" refType="w" fact="0.089"/>
              <dgm:constr type="h" for="ch" forName="Child5" refType="h" fact="0.3124"/>
              <dgm:constr type="l" for="ch" forName="Accent4" refType="w" fact="0.2938"/>
              <dgm:constr type="t" for="ch" forName="Accent4" refType="h" fact="-0.0109"/>
              <dgm:constr type="w" for="ch" forName="Accent4" refType="w" fact="0.1348"/>
              <dgm:constr type="h" for="ch" forName="Accent4" refType="h" fact="0.806"/>
              <dgm:constr type="l" for="ch" forName="ParentBackground4" refType="w" fact="0.3167"/>
              <dgm:constr type="t" for="ch" forName="ParentBackground4" refType="h" fact="0.1262"/>
              <dgm:constr type="w" for="ch" forName="ParentBackground4" refType="w" fact="0.089"/>
              <dgm:constr type="h" for="ch" forName="ParentBackground4" refType="h" fact="0.5319"/>
              <dgm:constr type="l" for="ch" forName="Child4" refType="w" fact="0.3167"/>
              <dgm:constr type="t" for="ch" forName="Child4" refType="h" fact="0.6876"/>
              <dgm:constr type="w" for="ch" forName="Child4" refType="w" fact="0.089"/>
              <dgm:constr type="h" for="ch" forName="Child4" refType="h" fact="0.3124"/>
              <dgm:constr type="l" for="ch" forName="Accent3" refType="w" fact="0.1952"/>
              <dgm:constr type="t" for="ch" forName="Accent3" refType="h" fact="-0.0109"/>
              <dgm:constr type="w" for="ch" forName="Accent3" refType="w" fact="0.1348"/>
              <dgm:constr type="h" for="ch" forName="Accent3" refType="h" fact="0.806"/>
              <dgm:constr type="l" for="ch" forName="ParentBackground3" refType="w" fact="0.2182"/>
              <dgm:constr type="t" for="ch" forName="ParentBackground3" refType="h" fact="0.1262"/>
              <dgm:constr type="w" for="ch" forName="ParentBackground3" refType="w" fact="0.089"/>
              <dgm:constr type="h" for="ch" forName="ParentBackground3" refType="h" fact="0.5319"/>
              <dgm:constr type="l" for="ch" forName="Child3" refType="w" fact="0.2182"/>
              <dgm:constr type="t" for="ch" forName="Child3" refType="h" fact="0.6876"/>
              <dgm:constr type="w" for="ch" forName="Child3" refType="w" fact="0.089"/>
              <dgm:constr type="h" for="ch" forName="Child3" refType="h" fact="0.3124"/>
              <dgm:constr type="l" for="ch" forName="Accent2" refType="w" fact="0.0967"/>
              <dgm:constr type="t" for="ch" forName="Accent2" refType="h" fact="-0.0109"/>
              <dgm:constr type="w" for="ch" forName="Accent2" refType="w" fact="0.1348"/>
              <dgm:constr type="h" for="ch" forName="Accent2" refType="h" fact="0.806"/>
              <dgm:constr type="l" for="ch" forName="ParentBackground2" refType="w" fact="0.1196"/>
              <dgm:constr type="t" for="ch" forName="ParentBackground2" refType="h" fact="0.1262"/>
              <dgm:constr type="w" for="ch" forName="ParentBackground2" refType="w" fact="0.089"/>
              <dgm:constr type="h" for="ch" forName="ParentBackground2" refType="h" fact="0.5319"/>
              <dgm:constr type="l" for="ch" forName="Child2" refType="w" fact="0.1196"/>
              <dgm:constr type="t" for="ch" forName="Child2" refType="h" fact="0.6876"/>
              <dgm:constr type="w" for="ch" forName="Child2" refType="w" fact="0.089"/>
              <dgm:constr type="h" for="ch" forName="Child2" refType="h" fact="0.3124"/>
              <dgm:constr type="l" for="ch" forName="Accent1" refType="w" fact="-0.0018"/>
              <dgm:constr type="t" for="ch" forName="Accent1" refType="h" fact="-0.0109"/>
              <dgm:constr type="w" for="ch" forName="Accent1" refType="w" fact="0.1348"/>
              <dgm:constr type="h" for="ch" forName="Accent1" refType="h" fact="0.806"/>
              <dgm:constr type="l" for="ch" forName="ParentBackground1" refType="w" fact="0.0211"/>
              <dgm:constr type="t" for="ch" forName="ParentBackground1" refType="h" fact="0.1262"/>
              <dgm:constr type="w" for="ch" forName="ParentBackground1" refType="w" fact="0.089"/>
              <dgm:constr type="h" for="ch" forName="ParentBackground1" refType="h" fact="0.5319"/>
              <dgm:constr type="l" for="ch" forName="Child1" refType="w" fact="0.0211"/>
              <dgm:constr type="t" for="ch" forName="Child1" refType="h" fact="0.6876"/>
              <dgm:constr type="w" for="ch" forName="Child1" refType="w" fact="0.089"/>
              <dgm:constr type="h" for="ch" forName="Child1" refType="h" fact="0.3124"/>
            </dgm:constrLst>
          </dgm:if>
          <dgm:else name="Name14">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l" for="ch" forName="Parent11" refType="w" fact="0.9277"/>
              <dgm:constr type="t" for="ch" forName="Parent11" refType="h" fact="0.2022"/>
              <dgm:constr type="w" for="ch" forName="Parent11" refType="w" fact="0.0579"/>
              <dgm:constr type="h" for="ch" forName="Parent11" refType="h" fact="0.3799"/>
              <dgm:constr type="l" for="ch" forName="Parent10" refType="w" fact="0.838"/>
              <dgm:constr type="t" for="ch" forName="Parent10" refType="h" fact="0.2022"/>
              <dgm:constr type="w" for="ch" forName="Parent10" refType="w" fact="0.0579"/>
              <dgm:constr type="h" for="ch" forName="Parent10" refType="h" fact="0.3799"/>
              <dgm:constr type="l" for="ch" forName="Parent9" refType="w" fact="0.7483"/>
              <dgm:constr type="t" for="ch" forName="Parent9" refType="h" fact="0.2022"/>
              <dgm:constr type="w" for="ch" forName="Parent9" refType="w" fact="0.0579"/>
              <dgm:constr type="h" for="ch" forName="Parent9" refType="h" fact="0.3799"/>
              <dgm:constr type="l" for="ch" forName="Parent8" refType="w" fact="0.6586"/>
              <dgm:constr type="t" for="ch" forName="Parent8" refType="h" fact="0.2022"/>
              <dgm:constr type="w" for="ch" forName="Parent8" refType="w" fact="0.0579"/>
              <dgm:constr type="h" for="ch" forName="Parent8" refType="h" fact="0.3799"/>
              <dgm:constr type="l" for="ch" forName="Parent7" refType="w" fact="0.5689"/>
              <dgm:constr type="t" for="ch" forName="Parent7" refType="h" fact="0.2022"/>
              <dgm:constr type="w" for="ch" forName="Parent7" refType="w" fact="0.0579"/>
              <dgm:constr type="h" for="ch" forName="Parent7" refType="h" fact="0.3799"/>
              <dgm:constr type="l" for="ch" forName="Parent6" refType="w" fact="0.4792"/>
              <dgm:constr type="t" for="ch" forName="Parent6" refType="h" fact="0.2022"/>
              <dgm:constr type="w" for="ch" forName="Parent6" refType="w" fact="0.0579"/>
              <dgm:constr type="h" for="ch" forName="Parent6" refType="h" fact="0.3799"/>
              <dgm:constr type="l" for="ch" forName="Parent5" refType="w" fact="0.3895"/>
              <dgm:constr type="t" for="ch" forName="Parent5" refType="h" fact="0.2022"/>
              <dgm:constr type="w" for="ch" forName="Parent5" refType="w" fact="0.0579"/>
              <dgm:constr type="h" for="ch" forName="Parent5" refType="h" fact="0.3799"/>
              <dgm:constr type="l" for="ch" forName="Parent4" refType="w" fact="0.2999"/>
              <dgm:constr type="t" for="ch" forName="Parent4" refType="h" fact="0.2022"/>
              <dgm:constr type="w" for="ch" forName="Parent4" refType="w" fact="0.0579"/>
              <dgm:constr type="h" for="ch" forName="Parent4" refType="h" fact="0.3799"/>
              <dgm:constr type="l" for="ch" forName="Parent3" refType="w" fact="0.2102"/>
              <dgm:constr type="t" for="ch" forName="Parent3" refType="h" fact="0.2022"/>
              <dgm:constr type="w" for="ch" forName="Parent3" refType="w" fact="0.0579"/>
              <dgm:constr type="h" for="ch" forName="Parent3" refType="h" fact="0.3799"/>
              <dgm:constr type="l" for="ch" forName="Parent2" refType="w" fact="0.1205"/>
              <dgm:constr type="t" for="ch" forName="Parent2" refType="h" fact="0.2022"/>
              <dgm:constr type="w" for="ch" forName="Parent2" refType="w" fact="0.0579"/>
              <dgm:constr type="h" for="ch" forName="Parent2" refType="h" fact="0.3799"/>
              <dgm:constr type="l" for="ch" forName="Parent1" refType="w" fact="0.0308"/>
              <dgm:constr type="t" for="ch" forName="Parent1" refType="h" fact="0.2022"/>
              <dgm:constr type="w" for="ch" forName="Parent1" refType="w" fact="0.0579"/>
              <dgm:constr type="h" for="ch" forName="Parent1" refType="h" fact="0.3799"/>
              <dgm:constr type="l" for="ch" forName="Accent11" refType="w" fact="0.9132"/>
              <dgm:constr type="t" for="ch" forName="Accent11" refType="h" fact="0.1072"/>
              <dgm:constr type="w" for="ch" forName="Accent11" refType="w" fact="0.0868"/>
              <dgm:constr type="h" for="ch" forName="Accent11" refType="h" fact="0.5699"/>
              <dgm:constr type="l" for="ch" forName="ParentBackground11" refType="w" fact="0.9161"/>
              <dgm:constr type="t" for="ch" forName="ParentBackground11" refType="h" fact="0.1262"/>
              <dgm:constr type="w" for="ch" forName="ParentBackground11" refType="w" fact="0.081"/>
              <dgm:constr type="h" for="ch" forName="ParentBackground11" refType="h" fact="0.5319"/>
              <dgm:constr type="l" for="ch" forName="Child11" refType="w" fact="0.9161"/>
              <dgm:constr type="t" for="ch" forName="Child11" refType="h" fact="0.6876"/>
              <dgm:constr type="w" for="ch" forName="Child11" refType="w" fact="0.081"/>
              <dgm:constr type="h" for="ch" forName="Child11" refType="h" fact="0.3124"/>
              <dgm:constr type="l" for="ch" forName="Accent10" refType="w" fact="0.8055"/>
              <dgm:constr type="t" for="ch" forName="Accent10" refType="h" fact="-0.0109"/>
              <dgm:constr type="w" for="ch" forName="Accent10" refType="w" fact="0.1228"/>
              <dgm:constr type="h" for="ch" forName="Accent10" refType="h" fact="0.806"/>
              <dgm:constr type="l" for="ch" forName="ParentBackground10" refType="w" fact="0.8264"/>
              <dgm:constr type="t" for="ch" forName="ParentBackground10" refType="h" fact="0.1262"/>
              <dgm:constr type="w" for="ch" forName="ParentBackground10" refType="w" fact="0.081"/>
              <dgm:constr type="h" for="ch" forName="ParentBackground10" refType="h" fact="0.5319"/>
              <dgm:constr type="l" for="ch" forName="Child10" refType="w" fact="0.8264"/>
              <dgm:constr type="t" for="ch" forName="Child10" refType="h" fact="0.6876"/>
              <dgm:constr type="w" for="ch" forName="Child10" refType="w" fact="0.081"/>
              <dgm:constr type="h" for="ch" forName="Child10" refType="h" fact="0.3124"/>
              <dgm:constr type="l" for="ch" forName="Accent9" refType="w" fact="0.7158"/>
              <dgm:constr type="t" for="ch" forName="Accent9" refType="h" fact="-0.0109"/>
              <dgm:constr type="w" for="ch" forName="Accent9" refType="w" fact="0.1228"/>
              <dgm:constr type="h" for="ch" forName="Accent9" refType="h" fact="0.806"/>
              <dgm:constr type="l" for="ch" forName="ParentBackground9" refType="w" fact="0.7367"/>
              <dgm:constr type="t" for="ch" forName="ParentBackground9" refType="h" fact="0.1262"/>
              <dgm:constr type="w" for="ch" forName="ParentBackground9" refType="w" fact="0.081"/>
              <dgm:constr type="h" for="ch" forName="ParentBackground9" refType="h" fact="0.5319"/>
              <dgm:constr type="l" for="ch" forName="Child9" refType="w" fact="0.7367"/>
              <dgm:constr type="t" for="ch" forName="Child9" refType="h" fact="0.6876"/>
              <dgm:constr type="w" for="ch" forName="Child9" refType="w" fact="0.081"/>
              <dgm:constr type="h" for="ch" forName="Child9" refType="h" fact="0.3124"/>
              <dgm:constr type="l" for="ch" forName="Accent8" refType="w" fact="0.6261"/>
              <dgm:constr type="t" for="ch" forName="Accent8" refType="h" fact="-0.0109"/>
              <dgm:constr type="w" for="ch" forName="Accent8" refType="w" fact="0.1228"/>
              <dgm:constr type="h" for="ch" forName="Accent8" refType="h" fact="0.806"/>
              <dgm:constr type="l" for="ch" forName="ParentBackground8" refType="w" fact="0.647"/>
              <dgm:constr type="t" for="ch" forName="ParentBackground8" refType="h" fact="0.1262"/>
              <dgm:constr type="w" for="ch" forName="ParentBackground8" refType="w" fact="0.081"/>
              <dgm:constr type="h" for="ch" forName="ParentBackground8" refType="h" fact="0.5319"/>
              <dgm:constr type="l" for="ch" forName="Child8" refType="w" fact="0.647"/>
              <dgm:constr type="t" for="ch" forName="Child8" refType="h" fact="0.6876"/>
              <dgm:constr type="w" for="ch" forName="Child8" refType="w" fact="0.081"/>
              <dgm:constr type="h" for="ch" forName="Child8" refType="h" fact="0.3124"/>
              <dgm:constr type="l" for="ch" forName="Accent7" refType="w" fact="0.5364"/>
              <dgm:constr type="t" for="ch" forName="Accent7" refType="h" fact="-0.0109"/>
              <dgm:constr type="w" for="ch" forName="Accent7" refType="w" fact="0.1228"/>
              <dgm:constr type="h" for="ch" forName="Accent7" refType="h" fact="0.806"/>
              <dgm:constr type="l" for="ch" forName="ParentBackground7" refType="w" fact="0.5573"/>
              <dgm:constr type="t" for="ch" forName="ParentBackground7" refType="h" fact="0.1262"/>
              <dgm:constr type="w" for="ch" forName="ParentBackground7" refType="w" fact="0.081"/>
              <dgm:constr type="h" for="ch" forName="ParentBackground7" refType="h" fact="0.5319"/>
              <dgm:constr type="l" for="ch" forName="Child7" refType="w" fact="0.5573"/>
              <dgm:constr type="t" for="ch" forName="Child7" refType="h" fact="0.6876"/>
              <dgm:constr type="w" for="ch" forName="Child7" refType="w" fact="0.081"/>
              <dgm:constr type="h" for="ch" forName="Child7" refType="h" fact="0.3124"/>
              <dgm:constr type="l" for="ch" forName="Accent6" refType="w" fact="0.4467"/>
              <dgm:constr type="t" for="ch" forName="Accent6" refType="h" fact="-0.0109"/>
              <dgm:constr type="w" for="ch" forName="Accent6" refType="w" fact="0.1228"/>
              <dgm:constr type="h" for="ch" forName="Accent6" refType="h" fact="0.806"/>
              <dgm:constr type="l" for="ch" forName="ParentBackground6" refType="w" fact="0.4677"/>
              <dgm:constr type="t" for="ch" forName="ParentBackground6" refType="h" fact="0.1262"/>
              <dgm:constr type="w" for="ch" forName="ParentBackground6" refType="w" fact="0.081"/>
              <dgm:constr type="h" for="ch" forName="ParentBackground6" refType="h" fact="0.5319"/>
              <dgm:constr type="l" for="ch" forName="Child6" refType="w" fact="0.4677"/>
              <dgm:constr type="t" for="ch" forName="Child6" refType="h" fact="0.6876"/>
              <dgm:constr type="w" for="ch" forName="Child6" refType="w" fact="0.081"/>
              <dgm:constr type="h" for="ch" forName="Child6" refType="h" fact="0.3124"/>
              <dgm:constr type="l" for="ch" forName="Accent5" refType="w" fact="0.3571"/>
              <dgm:constr type="t" for="ch" forName="Accent5" refType="h" fact="-0.0109"/>
              <dgm:constr type="w" for="ch" forName="Accent5" refType="w" fact="0.1228"/>
              <dgm:constr type="h" for="ch" forName="Accent5" refType="h" fact="0.806"/>
              <dgm:constr type="l" for="ch" forName="ParentBackground5" refType="w" fact="0.378"/>
              <dgm:constr type="t" for="ch" forName="ParentBackground5" refType="h" fact="0.1262"/>
              <dgm:constr type="w" for="ch" forName="ParentBackground5" refType="w" fact="0.081"/>
              <dgm:constr type="h" for="ch" forName="ParentBackground5" refType="h" fact="0.5319"/>
              <dgm:constr type="l" for="ch" forName="Child5" refType="w" fact="0.378"/>
              <dgm:constr type="t" for="ch" forName="Child5" refType="h" fact="0.6876"/>
              <dgm:constr type="w" for="ch" forName="Child5" refType="w" fact="0.081"/>
              <dgm:constr type="h" for="ch" forName="Child5" refType="h" fact="0.3124"/>
              <dgm:constr type="l" for="ch" forName="Accent4" refType="w" fact="0.2674"/>
              <dgm:constr type="t" for="ch" forName="Accent4" refType="h" fact="-0.0109"/>
              <dgm:constr type="w" for="ch" forName="Accent4" refType="w" fact="0.1228"/>
              <dgm:constr type="h" for="ch" forName="Accent4" refType="h" fact="0.806"/>
              <dgm:constr type="l" for="ch" forName="ParentBackground4" refType="w" fact="0.2883"/>
              <dgm:constr type="t" for="ch" forName="ParentBackground4" refType="h" fact="0.1262"/>
              <dgm:constr type="w" for="ch" forName="ParentBackground4" refType="w" fact="0.081"/>
              <dgm:constr type="h" for="ch" forName="ParentBackground4" refType="h" fact="0.5319"/>
              <dgm:constr type="l" for="ch" forName="Child4" refType="w" fact="0.2883"/>
              <dgm:constr type="t" for="ch" forName="Child4" refType="h" fact="0.6876"/>
              <dgm:constr type="w" for="ch" forName="Child4" refType="w" fact="0.081"/>
              <dgm:constr type="h" for="ch" forName="Child4" refType="h" fact="0.3124"/>
              <dgm:constr type="l" for="ch" forName="Accent3" refType="w" fact="0.1777"/>
              <dgm:constr type="t" for="ch" forName="Accent3" refType="h" fact="-0.0109"/>
              <dgm:constr type="w" for="ch" forName="Accent3" refType="w" fact="0.1228"/>
              <dgm:constr type="h" for="ch" forName="Accent3" refType="h" fact="0.806"/>
              <dgm:constr type="l" for="ch" forName="ParentBackground3" refType="w" fact="0.1986"/>
              <dgm:constr type="t" for="ch" forName="ParentBackground3" refType="h" fact="0.1262"/>
              <dgm:constr type="w" for="ch" forName="ParentBackground3" refType="w" fact="0.081"/>
              <dgm:constr type="h" for="ch" forName="ParentBackground3" refType="h" fact="0.5319"/>
              <dgm:constr type="l" for="ch" forName="Child3" refType="w" fact="0.1986"/>
              <dgm:constr type="t" for="ch" forName="Child3" refType="h" fact="0.6876"/>
              <dgm:constr type="w" for="ch" forName="Child3" refType="w" fact="0.081"/>
              <dgm:constr type="h" for="ch" forName="Child3" refType="h" fact="0.3124"/>
              <dgm:constr type="l" for="ch" forName="Accent2" refType="w" fact="0.088"/>
              <dgm:constr type="t" for="ch" forName="Accent2" refType="h" fact="-0.0109"/>
              <dgm:constr type="w" for="ch" forName="Accent2" refType="w" fact="0.1228"/>
              <dgm:constr type="h" for="ch" forName="Accent2" refType="h" fact="0.806"/>
              <dgm:constr type="l" for="ch" forName="ParentBackground2" refType="w" fact="0.1089"/>
              <dgm:constr type="t" for="ch" forName="ParentBackground2" refType="h" fact="0.1262"/>
              <dgm:constr type="w" for="ch" forName="ParentBackground2" refType="w" fact="0.081"/>
              <dgm:constr type="h" for="ch" forName="ParentBackground2" refType="h" fact="0.5319"/>
              <dgm:constr type="l" for="ch" forName="Child2" refType="w" fact="0.1089"/>
              <dgm:constr type="t" for="ch" forName="Child2" refType="h" fact="0.6876"/>
              <dgm:constr type="w" for="ch" forName="Child2" refType="w" fact="0.081"/>
              <dgm:constr type="h" for="ch" forName="Child2" refType="h" fact="0.3124"/>
              <dgm:constr type="l" for="ch" forName="Accent1" refType="w" fact="-0.0017"/>
              <dgm:constr type="t" for="ch" forName="Accent1" refType="h" fact="-0.0109"/>
              <dgm:constr type="w" for="ch" forName="Accent1" refType="w" fact="0.1228"/>
              <dgm:constr type="h" for="ch" forName="Accent1" refType="h" fact="0.806"/>
              <dgm:constr type="l" for="ch" forName="ParentBackground1" refType="w" fact="0.0192"/>
              <dgm:constr type="t" for="ch" forName="ParentBackground1" refType="h" fact="0.1262"/>
              <dgm:constr type="w" for="ch" forName="ParentBackground1" refType="w" fact="0.081"/>
              <dgm:constr type="h" for="ch" forName="ParentBackground1" refType="h" fact="0.5319"/>
              <dgm:constr type="l" for="ch" forName="Child1" refType="w" fact="0.0192"/>
              <dgm:constr type="t" for="ch" forName="Child1" refType="h" fact="0.6876"/>
              <dgm:constr type="w" for="ch" forName="Child1" refType="w" fact="0.081"/>
              <dgm:constr type="h" for="ch" forName="Child1" refType="h" fact="0.3124"/>
            </dgm:constrLst>
          </dgm:else>
        </dgm:choose>
      </dgm:if>
      <dgm:else name="Name15">
        <dgm:choose name="Name16">
          <dgm:if name="Name17" axis="ch" ptType="node" func="cnt" op="equ" val="1">
            <dgm:alg type="composite">
              <dgm:param type="ar" val="0.6383"/>
            </dgm:alg>
            <dgm:constrLst>
              <dgm:constr type="primFontSz" for="des" forName="Child1" val="65"/>
              <dgm:constr type="primFontSz" for="des" forName="Parent1" val="65"/>
              <dgm:constr type="primFontSz" for="des" forName="Child1" refType="primFontSz" refFor="des" refForName="Parent1" op="lte"/>
              <dgm:constr type="l" for="ch" forName="Parent1" refType="w" fact="0.1667"/>
              <dgm:constr type="t" for="ch" forName="Parent1" refType="h" fact="0.1064"/>
              <dgm:constr type="w" for="ch" forName="Parent1" refType="w" fact="0.6667"/>
              <dgm:constr type="h" for="ch" forName="Parent1" refType="h" fact="0.4255"/>
              <dgm:constr type="l" for="ch" forName="Accent1" refType="w" fact="0"/>
              <dgm:constr type="t" for="ch" forName="Accent1" refType="h" fact="0"/>
              <dgm:constr type="w" for="ch" forName="Accent1" refType="w"/>
              <dgm:constr type="h" for="ch" forName="Accent1" refType="h" fact="0.6383"/>
              <dgm:constr type="l" for="ch" forName="ParentBackground1" refType="w" fact="0.0333"/>
              <dgm:constr type="t" for="ch" forName="ParentBackground1" refType="h" fact="0.0213"/>
              <dgm:constr type="w" for="ch" forName="ParentBackground1" refType="w" fact="0.9333"/>
              <dgm:constr type="h" for="ch" forName="ParentBackground1" refType="h" fact="0.5957"/>
              <dgm:constr type="l" for="ch" forName="Child1" refType="w" fact="0.0333"/>
              <dgm:constr type="t" for="ch" forName="Child1" refType="h" fact="0.6574"/>
              <dgm:constr type="w" for="ch" forName="Child1" refType="w" fact="0.9333"/>
              <dgm:constr type="h" for="ch" forName="Child1" refType="h" fact="0.3426"/>
            </dgm:constrLst>
          </dgm:if>
          <dgm:if name="Name18" axis="ch" ptType="node" func="cnt" op="equ" val="2">
            <dgm:alg type="composite">
              <dgm:param type="ar" val="1.265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r" for="ch" forName="Parent2" refType="w" fact="0.3751"/>
              <dgm:constr type="t" for="ch" forName="Parent2" refType="h" fact="0.2022"/>
              <dgm:constr type="w" for="ch" forName="Parent2" refType="w" fact="0.3001"/>
              <dgm:constr type="h" for="ch" forName="Parent2" refType="h" fact="0.3799"/>
              <dgm:constr type="r" for="ch" forName="Parent1" refType="w" fact="0.8403"/>
              <dgm:constr type="t" for="ch" forName="Parent1" refType="h" fact="0.2022"/>
              <dgm:constr type="w" for="ch" forName="Parent1" refType="w" fact="0.3001"/>
              <dgm:constr type="h" for="ch" forName="Parent1" refType="h" fact="0.3799"/>
              <dgm:constr type="r" for="ch" forName="Accent2" refType="w" fact="0.4502"/>
              <dgm:constr type="t" for="ch" forName="Accent2" refType="h" fact="0.1072"/>
              <dgm:constr type="w" for="ch" forName="Accent2" refType="w" fact="0.4502"/>
              <dgm:constr type="h" for="ch" forName="Accent2" refType="h" fact="0.5699"/>
              <dgm:constr type="r" for="ch" forName="ParentBackground2" refType="w" fact="0.4352"/>
              <dgm:constr type="t" for="ch" forName="ParentBackground2" refType="h" fact="0.1262"/>
              <dgm:constr type="w" for="ch" forName="ParentBackground2" refType="w" fact="0.4201"/>
              <dgm:constr type="h" for="ch" forName="ParentBackground2" refType="h" fact="0.5319"/>
              <dgm:constr type="r" for="ch" forName="Child2" refType="w" fact="0.4352"/>
              <dgm:constr type="t" for="ch" forName="Child2" refType="h" fact="0.6876"/>
              <dgm:constr type="w" for="ch" forName="Child2" refType="w" fact="0.4201"/>
              <dgm:constr type="h" for="ch" forName="Child2" refType="h" fact="0.3124"/>
              <dgm:constr type="r" for="ch" forName="Accent1" refType="w" fact="1.0086"/>
              <dgm:constr type="t" for="ch" forName="Accent1" refType="h" fact="-0.0109"/>
              <dgm:constr type="w" for="ch" forName="Accent1" refType="w" fact="0.6367"/>
              <dgm:constr type="h" for="ch" forName="Accent1" refType="h" fact="0.806"/>
              <dgm:constr type="r" for="ch" forName="ParentBackground1" refType="w" fact="0.9003"/>
              <dgm:constr type="t" for="ch" forName="ParentBackground1" refType="h" fact="0.1262"/>
              <dgm:constr type="w" for="ch" forName="ParentBackground1" refType="w" fact="0.4201"/>
              <dgm:constr type="h" for="ch" forName="ParentBackground1" refType="h" fact="0.5319"/>
              <dgm:constr type="r" for="ch" forName="Child1" refType="w" fact="0.9003"/>
              <dgm:constr type="t" for="ch" forName="Child1" refType="h" fact="0.6876"/>
              <dgm:constr type="w" for="ch" forName="Child1" refType="w" fact="0.4201"/>
              <dgm:constr type="h" for="ch" forName="Child1" refType="h" fact="0.3124"/>
            </dgm:constrLst>
          </dgm:if>
          <dgm:if name="Name19" axis="ch" ptType="node" func="cnt" op="equ" val="3">
            <dgm:alg type="composite">
              <dgm:param type="ar" val="1.854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r" for="ch" forName="Parent3" refType="w" fact="0.256"/>
              <dgm:constr type="t" for="ch" forName="Parent3" refType="h" fact="0.2022"/>
              <dgm:constr type="w" for="ch" forName="Parent3" refType="w" fact="0.2048"/>
              <dgm:constr type="h" for="ch" forName="Parent3" refType="h" fact="0.3799"/>
              <dgm:constr type="r" for="ch" forName="Parent2" refType="w" fact="0.5735"/>
              <dgm:constr type="t" for="ch" forName="Parent2" refType="h" fact="0.2022"/>
              <dgm:constr type="w" for="ch" forName="Parent2" refType="w" fact="0.2048"/>
              <dgm:constr type="h" for="ch" forName="Parent2" refType="h" fact="0.3799"/>
              <dgm:constr type="r" for="ch" forName="Parent1" refType="w" fact="0.891"/>
              <dgm:constr type="t" for="ch" forName="Parent1" refType="h" fact="0.2022"/>
              <dgm:constr type="w" for="ch" forName="Parent1" refType="w" fact="0.2048"/>
              <dgm:constr type="h" for="ch" forName="Parent1" refType="h" fact="0.3799"/>
              <dgm:constr type="r" for="ch" forName="Accent3" refType="w" fact="0.3072"/>
              <dgm:constr type="t" for="ch" forName="Accent3" refType="h" fact="0.1072"/>
              <dgm:constr type="w" for="ch" forName="Accent3" refType="w" fact="0.3072"/>
              <dgm:constr type="h" for="ch" forName="Accent3" refType="h" fact="0.5699"/>
              <dgm:constr type="r" for="ch" forName="ParentBackground3" refType="w" fact="0.297"/>
              <dgm:constr type="t" for="ch" forName="ParentBackground3" refType="h" fact="0.1262"/>
              <dgm:constr type="w" for="ch" forName="ParentBackground3" refType="w" fact="0.2868"/>
              <dgm:constr type="h" for="ch" forName="ParentBackground3" refType="h" fact="0.5319"/>
              <dgm:constr type="r" for="ch" forName="Child3" refType="w" fact="0.297"/>
              <dgm:constr type="t" for="ch" forName="Child3" refType="h" fact="0.6876"/>
              <dgm:constr type="w" for="ch" forName="Child3" refType="w" fact="0.2868"/>
              <dgm:constr type="h" for="ch" forName="Child3" refType="h" fact="0.3124"/>
              <dgm:constr type="r" for="ch" forName="Accent2" refType="w" fact="0.6878"/>
              <dgm:constr type="t" for="ch" forName="Accent2" refType="h" fact="-0.0109"/>
              <dgm:constr type="w" for="ch" forName="Accent2" refType="w" fact="0.4334"/>
              <dgm:constr type="h" for="ch" forName="Accent2" refType="h" fact="0.806"/>
              <dgm:constr type="r" for="ch" forName="ParentBackground2" refType="w" fact="0.6145"/>
              <dgm:constr type="t" for="ch" forName="ParentBackground2" refType="h" fact="0.1262"/>
              <dgm:constr type="w" for="ch" forName="ParentBackground2" refType="w" fact="0.2868"/>
              <dgm:constr type="h" for="ch" forName="ParentBackground2" refType="h" fact="0.5319"/>
              <dgm:constr type="r" for="ch" forName="Child2" refType="w" fact="0.6145"/>
              <dgm:constr type="t" for="ch" forName="Child2" refType="h" fact="0.6876"/>
              <dgm:constr type="w" for="ch" forName="Child2" refType="w" fact="0.2868"/>
              <dgm:constr type="h" for="ch" forName="Child2" refType="h" fact="0.3124"/>
              <dgm:constr type="r" for="ch" forName="Accent1" refType="w" fact="1.0053"/>
              <dgm:constr type="t" for="ch" forName="Accent1" refType="h" fact="-0.0109"/>
              <dgm:constr type="w" for="ch" forName="Accent1" refType="w" fact="0.4334"/>
              <dgm:constr type="h" for="ch" forName="Accent1" refType="h" fact="0.806"/>
              <dgm:constr type="r" for="ch" forName="ParentBackground1" refType="w" fact="0.932"/>
              <dgm:constr type="t" for="ch" forName="ParentBackground1" refType="h" fact="0.1262"/>
              <dgm:constr type="w" for="ch" forName="ParentBackground1" refType="w" fact="0.2868"/>
              <dgm:constr type="h" for="ch" forName="ParentBackground1" refType="h" fact="0.5319"/>
              <dgm:constr type="r" for="ch" forName="Child1" refType="w" fact="0.932"/>
              <dgm:constr type="t" for="ch" forName="Child1" refType="h" fact="0.6876"/>
              <dgm:constr type="w" for="ch" forName="Child1" refType="w" fact="0.2868"/>
              <dgm:constr type="h" for="ch" forName="Child1" refType="h" fact="0.3124"/>
            </dgm:constrLst>
          </dgm:if>
          <dgm:if name="Name20" axis="ch" ptType="node" func="cnt" op="equ" val="4">
            <dgm:alg type="composite">
              <dgm:param type="ar" val="2.4437"/>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Parent4" refType="w" fact="0.1943"/>
              <dgm:constr type="t" for="ch" forName="Parent4" refType="h" fact="0.2022"/>
              <dgm:constr type="w" for="ch" forName="Parent4" refType="w" fact="0.1555"/>
              <dgm:constr type="h" for="ch" forName="Parent4" refType="h" fact="0.3799"/>
              <dgm:constr type="r" for="ch" forName="Parent3" refType="w" fact="0.4353"/>
              <dgm:constr type="t" for="ch" forName="Parent3" refType="h" fact="0.2022"/>
              <dgm:constr type="w" for="ch" forName="Parent3" refType="w" fact="0.1555"/>
              <dgm:constr type="h" for="ch" forName="Parent3" refType="h" fact="0.3799"/>
              <dgm:constr type="r" for="ch" forName="Parent2" refType="w" fact="0.6763"/>
              <dgm:constr type="t" for="ch" forName="Parent2" refType="h" fact="0.2022"/>
              <dgm:constr type="w" for="ch" forName="Parent2" refType="w" fact="0.1555"/>
              <dgm:constr type="h" for="ch" forName="Parent2" refType="h" fact="0.3799"/>
              <dgm:constr type="r" for="ch" forName="Parent1" refType="w" fact="0.9173"/>
              <dgm:constr type="t" for="ch" forName="Parent1" refType="h" fact="0.2022"/>
              <dgm:constr type="w" for="ch" forName="Parent1" refType="w" fact="0.1555"/>
              <dgm:constr type="h" for="ch" forName="Parent1" refType="h" fact="0.3799"/>
              <dgm:constr type="r" for="ch" forName="Accent4" refType="w" fact="0.2332"/>
              <dgm:constr type="t" for="ch" forName="Accent4" refType="h" fact="0.1072"/>
              <dgm:constr type="w" for="ch" forName="Accent4" refType="w" fact="0.2332"/>
              <dgm:constr type="h" for="ch" forName="Accent4" refType="h" fact="0.5699"/>
              <dgm:constr type="r" for="ch" forName="ParentBackground4" refType="w" fact="0.2254"/>
              <dgm:constr type="t" for="ch" forName="ParentBackground4" refType="h" fact="0.1262"/>
              <dgm:constr type="w" for="ch" forName="ParentBackground4" refType="w" fact="0.2177"/>
              <dgm:constr type="h" for="ch" forName="ParentBackground4" refType="h" fact="0.5319"/>
              <dgm:constr type="r" for="ch" forName="Child4" refType="w" fact="0.2254"/>
              <dgm:constr type="t" for="ch" forName="Child4" refType="h" fact="0.6876"/>
              <dgm:constr type="w" for="ch" forName="Child4" refType="w" fact="0.2177"/>
              <dgm:constr type="h" for="ch" forName="Child4" refType="h" fact="0.3124"/>
              <dgm:constr type="r" for="ch" forName="Accent3" refType="w" fact="0.5235"/>
              <dgm:constr type="t" for="ch" forName="Accent3" refType="h" fact="-0.0109"/>
              <dgm:constr type="w" for="ch" forName="Accent3" refType="w" fact="0.3298"/>
              <dgm:constr type="h" for="ch" forName="Accent3" refType="h" fact="0.806"/>
              <dgm:constr type="r" for="ch" forName="ParentBackground3" refType="w" fact="0.4664"/>
              <dgm:constr type="t" for="ch" forName="ParentBackground3" refType="h" fact="0.1262"/>
              <dgm:constr type="w" for="ch" forName="ParentBackground3" refType="w" fact="0.2177"/>
              <dgm:constr type="h" for="ch" forName="ParentBackground3" refType="h" fact="0.5319"/>
              <dgm:constr type="r" for="ch" forName="Child3" refType="w" fact="0.4664"/>
              <dgm:constr type="t" for="ch" forName="Child3" refType="h" fact="0.6876"/>
              <dgm:constr type="w" for="ch" forName="Child3" refType="w" fact="0.2177"/>
              <dgm:constr type="h" for="ch" forName="Child3" refType="h" fact="0.3124"/>
              <dgm:constr type="r" for="ch" forName="Accent2" refType="w" fact="0.7635"/>
              <dgm:constr type="t" for="ch" forName="Accent2" refType="h" fact="-0.0109"/>
              <dgm:constr type="w" for="ch" forName="Accent2" refType="w" fact="0.3298"/>
              <dgm:constr type="h" for="ch" forName="Accent2" refType="h" fact="0.806"/>
              <dgm:constr type="r" for="ch" forName="ParentBackground2" refType="w" fact="0.7074"/>
              <dgm:constr type="t" for="ch" forName="ParentBackground2" refType="h" fact="0.1262"/>
              <dgm:constr type="w" for="ch" forName="ParentBackground2" refType="w" fact="0.2177"/>
              <dgm:constr type="h" for="ch" forName="ParentBackground2" refType="h" fact="0.5319"/>
              <dgm:constr type="r" for="ch" forName="Child2" refType="w" fact="0.7074"/>
              <dgm:constr type="t" for="ch" forName="Child2" refType="h" fact="0.6876"/>
              <dgm:constr type="w" for="ch" forName="Child2" refType="w" fact="0.2177"/>
              <dgm:constr type="h" for="ch" forName="Child2" refType="h" fact="0.3124"/>
              <dgm:constr type="r" for="ch" forName="Accent1" refType="w" fact="1.0045"/>
              <dgm:constr type="t" for="ch" forName="Accent1" refType="h" fact="-0.0109"/>
              <dgm:constr type="w" for="ch" forName="Accent1" refType="w" fact="0.3298"/>
              <dgm:constr type="h" for="ch" forName="Accent1" refType="h" fact="0.806"/>
              <dgm:constr type="r" for="ch" forName="ParentBackground1" refType="w" fact="0.9484"/>
              <dgm:constr type="t" for="ch" forName="ParentBackground1" refType="h" fact="0.1262"/>
              <dgm:constr type="w" for="ch" forName="ParentBackground1" refType="w" fact="0.2177"/>
              <dgm:constr type="h" for="ch" forName="ParentBackground1" refType="h" fact="0.5319"/>
              <dgm:constr type="r" for="ch" forName="Child1" refType="w" fact="0.9484"/>
              <dgm:constr type="t" for="ch" forName="Child1" refType="h" fact="0.6876"/>
              <dgm:constr type="w" for="ch" forName="Child1" refType="w" fact="0.2177"/>
              <dgm:constr type="h" for="ch" forName="Child1" refType="h" fact="0.3124"/>
            </dgm:constrLst>
          </dgm:if>
          <dgm:if name="Name21" axis="ch" ptType="node" func="cnt" op="equ" val="5">
            <dgm:alg type="composite">
              <dgm:param type="ar" val="3.0325"/>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Parent5" refType="w" fact="0.1566"/>
              <dgm:constr type="t" for="ch" forName="Parent5" refType="h" fact="0.2022"/>
              <dgm:constr type="w" for="ch" forName="Parent5" refType="w" fact="0.1253"/>
              <dgm:constr type="h" for="ch" forName="Parent5" refType="h" fact="0.3799"/>
              <dgm:constr type="r" for="ch" forName="Parent4" refType="w" fact="0.3508"/>
              <dgm:constr type="t" for="ch" forName="Parent4" refType="h" fact="0.2022"/>
              <dgm:constr type="w" for="ch" forName="Parent4" refType="w" fact="0.1253"/>
              <dgm:constr type="h" for="ch" forName="Parent4" refType="h" fact="0.3799"/>
              <dgm:constr type="r" for="ch" forName="Parent3" refType="w" fact="0.545"/>
              <dgm:constr type="t" for="ch" forName="Parent3" refType="h" fact="0.2022"/>
              <dgm:constr type="w" for="ch" forName="Parent3" refType="w" fact="0.1253"/>
              <dgm:constr type="h" for="ch" forName="Parent3" refType="h" fact="0.3799"/>
              <dgm:constr type="r" for="ch" forName="Parent2" refType="w" fact="0.7391"/>
              <dgm:constr type="t" for="ch" forName="Parent2" refType="h" fact="0.2022"/>
              <dgm:constr type="w" for="ch" forName="Parent2" refType="w" fact="0.1253"/>
              <dgm:constr type="h" for="ch" forName="Parent2" refType="h" fact="0.3799"/>
              <dgm:constr type="r" for="ch" forName="Parent1" refType="w" fact="0.9333"/>
              <dgm:constr type="t" for="ch" forName="Parent1" refType="h" fact="0.2022"/>
              <dgm:constr type="w" for="ch" forName="Parent1" refType="w" fact="0.1253"/>
              <dgm:constr type="h" for="ch" forName="Parent1" refType="h" fact="0.3799"/>
              <dgm:constr type="r" for="ch" forName="Accent5" refType="w" fact="0.1879"/>
              <dgm:constr type="t" for="ch" forName="Accent5" refType="h" fact="0.1072"/>
              <dgm:constr type="w" for="ch" forName="Accent5" refType="w" fact="0.1879"/>
              <dgm:constr type="h" for="ch" forName="Accent5" refType="h" fact="0.5699"/>
              <dgm:constr type="r" for="ch" forName="ParentBackground5" refType="w" fact="0.1817"/>
              <dgm:constr type="t" for="ch" forName="ParentBackground5" refType="h" fact="0.1262"/>
              <dgm:constr type="w" for="ch" forName="ParentBackground5" refType="w" fact="0.1754"/>
              <dgm:constr type="h" for="ch" forName="ParentBackground5" refType="h" fact="0.5319"/>
              <dgm:constr type="r" for="ch" forName="Child5" refType="w" fact="0.1817"/>
              <dgm:constr type="t" for="ch" forName="Child5" refType="h" fact="0.6876"/>
              <dgm:constr type="w" for="ch" forName="Child5" refType="w" fact="0.1754"/>
              <dgm:constr type="h" for="ch" forName="Child5" refType="h" fact="0.3124"/>
              <dgm:constr type="r" for="ch" forName="Accent4" refType="w" fact="0.4211"/>
              <dgm:constr type="t" for="ch" forName="Accent4" refType="h" fact="-0.0109"/>
              <dgm:constr type="w" for="ch" forName="Accent4" refType="w" fact="0.2657"/>
              <dgm:constr type="h" for="ch" forName="Accent4" refType="h" fact="0.806"/>
              <dgm:constr type="r" for="ch" forName="ParentBackground4" refType="w" fact="0.3758"/>
              <dgm:constr type="t" for="ch" forName="ParentBackground4" refType="h" fact="0.1262"/>
              <dgm:constr type="w" for="ch" forName="ParentBackground4" refType="w" fact="0.1754"/>
              <dgm:constr type="h" for="ch" forName="ParentBackground4" refType="h" fact="0.5319"/>
              <dgm:constr type="r" for="ch" forName="Child4" refType="w" fact="0.3758"/>
              <dgm:constr type="t" for="ch" forName="Child4" refType="h" fact="0.6876"/>
              <dgm:constr type="w" for="ch" forName="Child4" refType="w" fact="0.1754"/>
              <dgm:constr type="h" for="ch" forName="Child4" refType="h" fact="0.3124"/>
              <dgm:constr type="r" for="ch" forName="Accent3" refType="w" fact="0.6152"/>
              <dgm:constr type="t" for="ch" forName="Accent3" refType="h" fact="-0.0109"/>
              <dgm:constr type="w" for="ch" forName="Accent3" refType="w" fact="0.2657"/>
              <dgm:constr type="h" for="ch" forName="Accent3" refType="h" fact="0.806"/>
              <dgm:constr type="r" for="ch" forName="ParentBackground3" refType="w" fact="0.57"/>
              <dgm:constr type="t" for="ch" forName="ParentBackground3" refType="h" fact="0.1262"/>
              <dgm:constr type="w" for="ch" forName="ParentBackground3" refType="w" fact="0.1754"/>
              <dgm:constr type="h" for="ch" forName="ParentBackground3" refType="h" fact="0.5319"/>
              <dgm:constr type="r" for="ch" forName="Child3" refType="w" fact="0.57"/>
              <dgm:constr type="t" for="ch" forName="Child3" refType="h" fact="0.6876"/>
              <dgm:constr type="w" for="ch" forName="Child3" refType="w" fact="0.1754"/>
              <dgm:constr type="h" for="ch" forName="Child3" refType="h" fact="0.3124"/>
              <dgm:constr type="r" for="ch" forName="Accent2" refType="w" fact="0.8094"/>
              <dgm:constr type="t" for="ch" forName="Accent2" refType="h" fact="-0.0109"/>
              <dgm:constr type="w" for="ch" forName="Accent2" refType="w" fact="0.2657"/>
              <dgm:constr type="h" for="ch" forName="Accent2" refType="h" fact="0.806"/>
              <dgm:constr type="r" for="ch" forName="ParentBackground2" refType="w" fact="0.7642"/>
              <dgm:constr type="t" for="ch" forName="ParentBackground2" refType="h" fact="0.1262"/>
              <dgm:constr type="w" for="ch" forName="ParentBackground2" refType="w" fact="0.1754"/>
              <dgm:constr type="h" for="ch" forName="ParentBackground2" refType="h" fact="0.5319"/>
              <dgm:constr type="r" for="ch" forName="Child2" refType="w" fact="0.7642"/>
              <dgm:constr type="t" for="ch" forName="Child2" refType="h" fact="0.6876"/>
              <dgm:constr type="w" for="ch" forName="Child2" refType="w" fact="0.1754"/>
              <dgm:constr type="h" for="ch" forName="Child2" refType="h" fact="0.3124"/>
              <dgm:constr type="r" for="ch" forName="Accent1" refType="w" fact="1.0036"/>
              <dgm:constr type="t" for="ch" forName="Accent1" refType="h" fact="-0.0109"/>
              <dgm:constr type="w" for="ch" forName="Accent1" refType="w" fact="0.2657"/>
              <dgm:constr type="h" for="ch" forName="Accent1" refType="h" fact="0.806"/>
              <dgm:constr type="r" for="ch" forName="ParentBackground1" refType="w" fact="0.9584"/>
              <dgm:constr type="t" for="ch" forName="ParentBackground1" refType="h" fact="0.1262"/>
              <dgm:constr type="w" for="ch" forName="ParentBackground1" refType="w" fact="0.1754"/>
              <dgm:constr type="h" for="ch" forName="ParentBackground1" refType="h" fact="0.5319"/>
              <dgm:constr type="r" for="ch" forName="Child1" refType="w" fact="0.9584"/>
              <dgm:constr type="t" for="ch" forName="Child1" refType="h" fact="0.6876"/>
              <dgm:constr type="w" for="ch" forName="Child1" refType="w" fact="0.1754"/>
              <dgm:constr type="h" for="ch" forName="Child1" refType="h" fact="0.3124"/>
            </dgm:constrLst>
          </dgm:if>
          <dgm:if name="Name22" axis="ch" ptType="node" func="cnt" op="equ" val="6">
            <dgm:alg type="composite">
              <dgm:param type="ar" val="3.621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r" for="ch" forName="Parent6" refType="w" fact="0.1311"/>
              <dgm:constr type="t" for="ch" forName="Parent6" refType="h" fact="0.2022"/>
              <dgm:constr type="w" for="ch" forName="Parent6" refType="w" fact="0.1049"/>
              <dgm:constr type="h" for="ch" forName="Parent6" refType="h" fact="0.3799"/>
              <dgm:constr type="r" for="ch" forName="Parent5" refType="w" fact="0.2937"/>
              <dgm:constr type="t" for="ch" forName="Parent5" refType="h" fact="0.2022"/>
              <dgm:constr type="w" for="ch" forName="Parent5" refType="w" fact="0.1049"/>
              <dgm:constr type="h" for="ch" forName="Parent5" refType="h" fact="0.3799"/>
              <dgm:constr type="r" for="ch" forName="Parent4" refType="w" fact="0.4563"/>
              <dgm:constr type="t" for="ch" forName="Parent4" refType="h" fact="0.2022"/>
              <dgm:constr type="w" for="ch" forName="Parent4" refType="w" fact="0.1049"/>
              <dgm:constr type="h" for="ch" forName="Parent4" refType="h" fact="0.3799"/>
              <dgm:constr type="r" for="ch" forName="Parent3" refType="w" fact="0.619"/>
              <dgm:constr type="t" for="ch" forName="Parent3" refType="h" fact="0.2022"/>
              <dgm:constr type="w" for="ch" forName="Parent3" refType="w" fact="0.1049"/>
              <dgm:constr type="h" for="ch" forName="Parent3" refType="h" fact="0.3799"/>
              <dgm:constr type="r" for="ch" forName="Parent2" refType="w" fact="0.7816"/>
              <dgm:constr type="t" for="ch" forName="Parent2" refType="h" fact="0.2022"/>
              <dgm:constr type="w" for="ch" forName="Parent2" refType="w" fact="0.1049"/>
              <dgm:constr type="h" for="ch" forName="Parent2" refType="h" fact="0.3799"/>
              <dgm:constr type="r" for="ch" forName="Parent1" refType="w" fact="0.9442"/>
              <dgm:constr type="t" for="ch" forName="Parent1" refType="h" fact="0.2022"/>
              <dgm:constr type="w" for="ch" forName="Parent1" refType="w" fact="0.1049"/>
              <dgm:constr type="h" for="ch" forName="Parent1" refType="h" fact="0.3799"/>
              <dgm:constr type="r" for="ch" forName="Accent6" refType="w" fact="0.1574"/>
              <dgm:constr type="t" for="ch" forName="Accent6" refType="h" fact="0.1072"/>
              <dgm:constr type="w" for="ch" forName="Accent6" refType="w" fact="0.1574"/>
              <dgm:constr type="h" for="ch" forName="Accent6" refType="h" fact="0.5699"/>
              <dgm:constr type="r" for="ch" forName="ParentBackground6" refType="w" fact="0.1521"/>
              <dgm:constr type="t" for="ch" forName="ParentBackground6" refType="h" fact="0.1262"/>
              <dgm:constr type="w" for="ch" forName="ParentBackground6" refType="w" fact="0.1469"/>
              <dgm:constr type="h" for="ch" forName="ParentBackground6" refType="h" fact="0.5319"/>
              <dgm:constr type="r" for="ch" forName="Child6" refType="w" fact="0.1521"/>
              <dgm:constr type="t" for="ch" forName="Child6" refType="h" fact="0.6876"/>
              <dgm:constr type="w" for="ch" forName="Child6" refType="w" fact="0.1469"/>
              <dgm:constr type="h" for="ch" forName="Child6" refType="h" fact="0.3124"/>
              <dgm:constr type="r" for="ch" forName="Accent5" refType="w" fact="0.3526"/>
              <dgm:constr type="t" for="ch" forName="Accent5" refType="h" fact="-0.0109"/>
              <dgm:constr type="w" for="ch" forName="Accent5" refType="w" fact="0.2226"/>
              <dgm:constr type="h" for="ch" forName="Accent5" refType="h" fact="0.806"/>
              <dgm:constr type="r" for="ch" forName="ParentBackground5" refType="w" fact="0.3147"/>
              <dgm:constr type="t" for="ch" forName="ParentBackground5" refType="h" fact="0.1262"/>
              <dgm:constr type="w" for="ch" forName="ParentBackground5" refType="w" fact="0.1469"/>
              <dgm:constr type="h" for="ch" forName="ParentBackground5" refType="h" fact="0.5319"/>
              <dgm:constr type="r" for="ch" forName="Child5" refType="w" fact="0.3147"/>
              <dgm:constr type="t" for="ch" forName="Child5" refType="h" fact="0.6876"/>
              <dgm:constr type="w" for="ch" forName="Child5" refType="w" fact="0.1469"/>
              <dgm:constr type="h" for="ch" forName="Child5" refType="h" fact="0.3124"/>
              <dgm:constr type="r" for="ch" forName="Accent4" refType="w" fact="0.5152"/>
              <dgm:constr type="t" for="ch" forName="Accent4" refType="h" fact="-0.0109"/>
              <dgm:constr type="w" for="ch" forName="Accent4" refType="w" fact="0.2226"/>
              <dgm:constr type="h" for="ch" forName="Accent4" refType="h" fact="0.806"/>
              <dgm:constr type="r" for="ch" forName="ParentBackground4" refType="w" fact="0.4773"/>
              <dgm:constr type="t" for="ch" forName="ParentBackground4" refType="h" fact="0.1262"/>
              <dgm:constr type="w" for="ch" forName="ParentBackground4" refType="w" fact="0.1469"/>
              <dgm:constr type="h" for="ch" forName="ParentBackground4" refType="h" fact="0.5319"/>
              <dgm:constr type="r" for="ch" forName="Child4" refType="w" fact="0.4773"/>
              <dgm:constr type="t" for="ch" forName="Child4" refType="h" fact="0.6876"/>
              <dgm:constr type="w" for="ch" forName="Child4" refType="w" fact="0.1469"/>
              <dgm:constr type="h" for="ch" forName="Child4" refType="h" fact="0.3124"/>
              <dgm:constr type="r" for="ch" forName="Accent3" refType="w" fact="0.6778"/>
              <dgm:constr type="t" for="ch" forName="Accent3" refType="h" fact="-0.0109"/>
              <dgm:constr type="w" for="ch" forName="Accent3" refType="w" fact="0.2226"/>
              <dgm:constr type="h" for="ch" forName="Accent3" refType="h" fact="0.806"/>
              <dgm:constr type="r" for="ch" forName="ParentBackground3" refType="w" fact="0.6399"/>
              <dgm:constr type="t" for="ch" forName="ParentBackground3" refType="h" fact="0.1262"/>
              <dgm:constr type="w" for="ch" forName="ParentBackground3" refType="w" fact="0.1469"/>
              <dgm:constr type="h" for="ch" forName="ParentBackground3" refType="h" fact="0.5319"/>
              <dgm:constr type="r" for="ch" forName="Child3" refType="w" fact="0.6399"/>
              <dgm:constr type="t" for="ch" forName="Child3" refType="h" fact="0.6876"/>
              <dgm:constr type="w" for="ch" forName="Child3" refType="w" fact="0.1469"/>
              <dgm:constr type="h" for="ch" forName="Child3" refType="h" fact="0.3124"/>
              <dgm:constr type="r" for="ch" forName="Accent2" refType="w" fact="0.8404"/>
              <dgm:constr type="t" for="ch" forName="Accent2" refType="h" fact="-0.0109"/>
              <dgm:constr type="w" for="ch" forName="Accent2" refType="w" fact="0.2226"/>
              <dgm:constr type="h" for="ch" forName="Accent2" refType="h" fact="0.806"/>
              <dgm:constr type="r" for="ch" forName="ParentBackground2" refType="w" fact="0.8025"/>
              <dgm:constr type="t" for="ch" forName="ParentBackground2" refType="h" fact="0.1262"/>
              <dgm:constr type="w" for="ch" forName="ParentBackground2" refType="w" fact="0.1469"/>
              <dgm:constr type="h" for="ch" forName="ParentBackground2" refType="h" fact="0.5319"/>
              <dgm:constr type="r" for="ch" forName="Child2" refType="w" fact="0.8025"/>
              <dgm:constr type="t" for="ch" forName="Child2" refType="h" fact="0.6876"/>
              <dgm:constr type="w" for="ch" forName="Child2" refType="w" fact="0.1469"/>
              <dgm:constr type="h" for="ch" forName="Child2" refType="h" fact="0.3124"/>
              <dgm:constr type="r" for="ch" forName="Accent1" refType="w" fact="1.003"/>
              <dgm:constr type="t" for="ch" forName="Accent1" refType="h" fact="-0.0109"/>
              <dgm:constr type="w" for="ch" forName="Accent1" refType="w" fact="0.2226"/>
              <dgm:constr type="h" for="ch" forName="Accent1" refType="h" fact="0.806"/>
              <dgm:constr type="r" for="ch" forName="ParentBackground1" refType="w" fact="0.9652"/>
              <dgm:constr type="t" for="ch" forName="ParentBackground1" refType="h" fact="0.1262"/>
              <dgm:constr type="w" for="ch" forName="ParentBackground1" refType="w" fact="0.1469"/>
              <dgm:constr type="h" for="ch" forName="ParentBackground1" refType="h" fact="0.5319"/>
              <dgm:constr type="r" for="ch" forName="Child1" refType="w" fact="0.9652"/>
              <dgm:constr type="t" for="ch" forName="Child1" refType="h" fact="0.6876"/>
              <dgm:constr type="w" for="ch" forName="Child1" refType="w" fact="0.1469"/>
              <dgm:constr type="h" for="ch" forName="Child1" refType="h" fact="0.3124"/>
            </dgm:constrLst>
          </dgm:if>
          <dgm:if name="Name23" axis="ch" ptType="node" func="cnt" op="equ" val="7">
            <dgm:alg type="composite">
              <dgm:param type="ar" val="4.210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r" for="ch" forName="Parent7" refType="w" fact="0.1128"/>
              <dgm:constr type="t" for="ch" forName="Parent7" refType="h" fact="0.2022"/>
              <dgm:constr type="w" for="ch" forName="Parent7" refType="w" fact="0.0902"/>
              <dgm:constr type="h" for="ch" forName="Parent7" refType="h" fact="0.3799"/>
              <dgm:constr type="r" for="ch" forName="Parent6" refType="w" fact="0.2527"/>
              <dgm:constr type="t" for="ch" forName="Parent6" refType="h" fact="0.2022"/>
              <dgm:constr type="w" for="ch" forName="Parent6" refType="w" fact="0.0902"/>
              <dgm:constr type="h" for="ch" forName="Parent6" refType="h" fact="0.3799"/>
              <dgm:constr type="r" for="ch" forName="Parent5" refType="w" fact="0.3925"/>
              <dgm:constr type="t" for="ch" forName="Parent5" refType="h" fact="0.2022"/>
              <dgm:constr type="w" for="ch" forName="Parent5" refType="w" fact="0.0902"/>
              <dgm:constr type="h" for="ch" forName="Parent5" refType="h" fact="0.3799"/>
              <dgm:constr type="r" for="ch" forName="Parent4" refType="w" fact="0.5324"/>
              <dgm:constr type="t" for="ch" forName="Parent4" refType="h" fact="0.2022"/>
              <dgm:constr type="w" for="ch" forName="Parent4" refType="w" fact="0.0902"/>
              <dgm:constr type="h" for="ch" forName="Parent4" refType="h" fact="0.3799"/>
              <dgm:constr type="r" for="ch" forName="Parent3" refType="w" fact="0.6723"/>
              <dgm:constr type="t" for="ch" forName="Parent3" refType="h" fact="0.2022"/>
              <dgm:constr type="w" for="ch" forName="Parent3" refType="w" fact="0.0902"/>
              <dgm:constr type="h" for="ch" forName="Parent3" refType="h" fact="0.3799"/>
              <dgm:constr type="r" for="ch" forName="Parent2" refType="w" fact="0.8121"/>
              <dgm:constr type="t" for="ch" forName="Parent2" refType="h" fact="0.2022"/>
              <dgm:constr type="w" for="ch" forName="Parent2" refType="w" fact="0.0902"/>
              <dgm:constr type="h" for="ch" forName="Parent2" refType="h" fact="0.3799"/>
              <dgm:constr type="r" for="ch" forName="Parent1" refType="w" fact="0.952"/>
              <dgm:constr type="t" for="ch" forName="Parent1" refType="h" fact="0.2022"/>
              <dgm:constr type="w" for="ch" forName="Parent1" refType="w" fact="0.0902"/>
              <dgm:constr type="h" for="ch" forName="Parent1" refType="h" fact="0.3799"/>
              <dgm:constr type="r" for="ch" forName="Accent7" refType="w" fact="0.1354"/>
              <dgm:constr type="t" for="ch" forName="Accent7" refType="h" fact="0.1072"/>
              <dgm:constr type="w" for="ch" forName="Accent7" refType="w" fact="0.1354"/>
              <dgm:constr type="h" for="ch" forName="Accent7" refType="h" fact="0.5699"/>
              <dgm:constr type="r" for="ch" forName="ParentBackground7" refType="w" fact="0.1308"/>
              <dgm:constr type="t" for="ch" forName="ParentBackground7" refType="h" fact="0.1262"/>
              <dgm:constr type="w" for="ch" forName="ParentBackground7" refType="w" fact="0.1263"/>
              <dgm:constr type="h" for="ch" forName="ParentBackground7" refType="h" fact="0.5319"/>
              <dgm:constr type="r" for="ch" forName="Child7" refType="w" fact="0.1308"/>
              <dgm:constr type="t" for="ch" forName="Child7" refType="h" fact="0.6876"/>
              <dgm:constr type="w" for="ch" forName="Child7" refType="w" fact="0.1263"/>
              <dgm:constr type="h" for="ch" forName="Child7" refType="h" fact="0.3124"/>
              <dgm:constr type="r" for="ch" forName="Accent6" refType="w" fact="0.3033"/>
              <dgm:constr type="t" for="ch" forName="Accent6" refType="h" fact="-0.0109"/>
              <dgm:constr type="w" for="ch" forName="Accent6" refType="w" fact="0.1915"/>
              <dgm:constr type="h" for="ch" forName="Accent6" refType="h" fact="0.806"/>
              <dgm:constr type="r" for="ch" forName="ParentBackground6" refType="w" fact="0.2707"/>
              <dgm:constr type="t" for="ch" forName="ParentBackground6" refType="h" fact="0.1262"/>
              <dgm:constr type="w" for="ch" forName="ParentBackground6" refType="w" fact="0.1263"/>
              <dgm:constr type="h" for="ch" forName="ParentBackground6" refType="h" fact="0.5319"/>
              <dgm:constr type="r" for="ch" forName="Child6" refType="w" fact="0.2707"/>
              <dgm:constr type="t" for="ch" forName="Child6" refType="h" fact="0.6876"/>
              <dgm:constr type="w" for="ch" forName="Child6" refType="w" fact="0.1263"/>
              <dgm:constr type="h" for="ch" forName="Child6" refType="h" fact="0.3124"/>
              <dgm:constr type="r" for="ch" forName="Accent5" refType="w" fact="0.4431"/>
              <dgm:constr type="t" for="ch" forName="Accent5" refType="h" fact="-0.0109"/>
              <dgm:constr type="w" for="ch" forName="Accent5" refType="w" fact="0.1915"/>
              <dgm:constr type="h" for="ch" forName="Accent5" refType="h" fact="0.806"/>
              <dgm:constr type="r" for="ch" forName="ParentBackground5" refType="w" fact="0.4106"/>
              <dgm:constr type="t" for="ch" forName="ParentBackground5" refType="h" fact="0.1262"/>
              <dgm:constr type="w" for="ch" forName="ParentBackground5" refType="w" fact="0.1263"/>
              <dgm:constr type="h" for="ch" forName="ParentBackground5" refType="h" fact="0.5319"/>
              <dgm:constr type="r" for="ch" forName="Child5" refType="w" fact="0.4106"/>
              <dgm:constr type="t" for="ch" forName="Child5" refType="h" fact="0.6876"/>
              <dgm:constr type="w" for="ch" forName="Child5" refType="w" fact="0.1263"/>
              <dgm:constr type="h" for="ch" forName="Child5" refType="h" fact="0.3124"/>
              <dgm:constr type="r" for="ch" forName="Accent4" refType="w" fact="0.583"/>
              <dgm:constr type="t" for="ch" forName="Accent4" refType="h" fact="-0.0109"/>
              <dgm:constr type="w" for="ch" forName="Accent4" refType="w" fact="0.1915"/>
              <dgm:constr type="h" for="ch" forName="Accent4" refType="h" fact="0.806"/>
              <dgm:constr type="r" for="ch" forName="ParentBackground4" refType="w" fact="0.5504"/>
              <dgm:constr type="t" for="ch" forName="ParentBackground4" refType="h" fact="0.1262"/>
              <dgm:constr type="w" for="ch" forName="ParentBackground4" refType="w" fact="0.1263"/>
              <dgm:constr type="h" for="ch" forName="ParentBackground4" refType="h" fact="0.5319"/>
              <dgm:constr type="r" for="ch" forName="Child4" refType="w" fact="0.5504"/>
              <dgm:constr type="t" for="ch" forName="Child4" refType="h" fact="0.6876"/>
              <dgm:constr type="w" for="ch" forName="Child4" refType="w" fact="0.1263"/>
              <dgm:constr type="h" for="ch" forName="Child4" refType="h" fact="0.3124"/>
              <dgm:constr type="r" for="ch" forName="Accent3" refType="w" fact="0.7229"/>
              <dgm:constr type="t" for="ch" forName="Accent3" refType="h" fact="-0.0109"/>
              <dgm:constr type="w" for="ch" forName="Accent3" refType="w" fact="0.1915"/>
              <dgm:constr type="h" for="ch" forName="Accent3" refType="h" fact="0.806"/>
              <dgm:constr type="r" for="ch" forName="ParentBackground3" refType="w" fact="0.6903"/>
              <dgm:constr type="t" for="ch" forName="ParentBackground3" refType="h" fact="0.1262"/>
              <dgm:constr type="w" for="ch" forName="ParentBackground3" refType="w" fact="0.1263"/>
              <dgm:constr type="h" for="ch" forName="ParentBackground3" refType="h" fact="0.5319"/>
              <dgm:constr type="r" for="ch" forName="Child3" refType="w" fact="0.6903"/>
              <dgm:constr type="t" for="ch" forName="Child3" refType="h" fact="0.6876"/>
              <dgm:constr type="w" for="ch" forName="Child3" refType="w" fact="0.1263"/>
              <dgm:constr type="h" for="ch" forName="Child3" refType="h" fact="0.3124"/>
              <dgm:constr type="r" for="ch" forName="Accent2" refType="w" fact="0.8627"/>
              <dgm:constr type="t" for="ch" forName="Accent2" refType="h" fact="-0.0109"/>
              <dgm:constr type="w" for="ch" forName="Accent2" refType="w" fact="0.1915"/>
              <dgm:constr type="h" for="ch" forName="Accent2" refType="h" fact="0.806"/>
              <dgm:constr type="r" for="ch" forName="ParentBackground2" refType="w" fact="0.8302"/>
              <dgm:constr type="t" for="ch" forName="ParentBackground2" refType="h" fact="0.1262"/>
              <dgm:constr type="w" for="ch" forName="ParentBackground2" refType="w" fact="0.1263"/>
              <dgm:constr type="h" for="ch" forName="ParentBackground2" refType="h" fact="0.5319"/>
              <dgm:constr type="r" for="ch" forName="Child2" refType="w" fact="0.8302"/>
              <dgm:constr type="t" for="ch" forName="Child2" refType="h" fact="0.6876"/>
              <dgm:constr type="w" for="ch" forName="Child2" refType="w" fact="0.1263"/>
              <dgm:constr type="h" for="ch" forName="Child2" refType="h" fact="0.3124"/>
              <dgm:constr type="r" for="ch" forName="Accent1" refType="w" fact="1.0026"/>
              <dgm:constr type="t" for="ch" forName="Accent1" refType="h" fact="-0.0109"/>
              <dgm:constr type="w" for="ch" forName="Accent1" refType="w" fact="0.1915"/>
              <dgm:constr type="h" for="ch" forName="Accent1" refType="h" fact="0.806"/>
              <dgm:constr type="r" for="ch" forName="ParentBackground1" refType="w" fact="0.97"/>
              <dgm:constr type="t" for="ch" forName="ParentBackground1" refType="h" fact="0.1262"/>
              <dgm:constr type="w" for="ch" forName="ParentBackground1" refType="w" fact="0.1263"/>
              <dgm:constr type="h" for="ch" forName="ParentBackground1" refType="h" fact="0.5319"/>
              <dgm:constr type="r" for="ch" forName="Child1" refType="w" fact="0.97"/>
              <dgm:constr type="t" for="ch" forName="Child1" refType="h" fact="0.6876"/>
              <dgm:constr type="w" for="ch" forName="Child1" refType="w" fact="0.1263"/>
              <dgm:constr type="h" for="ch" forName="Child1" refType="h" fact="0.3124"/>
            </dgm:constrLst>
          </dgm:if>
          <dgm:if name="Name24" axis="ch" ptType="node" func="cnt" op="equ" val="8">
            <dgm:alg type="composite">
              <dgm:param type="ar" val="4.799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r" for="ch" forName="Parent8" refType="w" fact="0.099"/>
              <dgm:constr type="t" for="ch" forName="Parent8" refType="h" fact="0.2022"/>
              <dgm:constr type="w" for="ch" forName="Parent8" refType="w" fact="0.0792"/>
              <dgm:constr type="h" for="ch" forName="Parent8" refType="h" fact="0.3799"/>
              <dgm:constr type="r" for="ch" forName="Parent7" refType="w" fact="0.2217"/>
              <dgm:constr type="t" for="ch" forName="Parent7" refType="h" fact="0.2022"/>
              <dgm:constr type="w" for="ch" forName="Parent7" refType="w" fact="0.0792"/>
              <dgm:constr type="h" for="ch" forName="Parent7" refType="h" fact="0.3799"/>
              <dgm:constr type="r" for="ch" forName="Parent6" refType="w" fact="0.3444"/>
              <dgm:constr type="t" for="ch" forName="Parent6" refType="h" fact="0.2022"/>
              <dgm:constr type="w" for="ch" forName="Parent6" refType="w" fact="0.0792"/>
              <dgm:constr type="h" for="ch" forName="Parent6" refType="h" fact="0.3799"/>
              <dgm:constr type="r" for="ch" forName="Parent5" refType="w" fact="0.4671"/>
              <dgm:constr type="t" for="ch" forName="Parent5" refType="h" fact="0.2022"/>
              <dgm:constr type="w" for="ch" forName="Parent5" refType="w" fact="0.0792"/>
              <dgm:constr type="h" for="ch" forName="Parent5" refType="h" fact="0.3799"/>
              <dgm:constr type="r" for="ch" forName="Parent4" refType="w" fact="0.5898"/>
              <dgm:constr type="t" for="ch" forName="Parent4" refType="h" fact="0.2022"/>
              <dgm:constr type="w" for="ch" forName="Parent4" refType="w" fact="0.0792"/>
              <dgm:constr type="h" for="ch" forName="Parent4" refType="h" fact="0.3799"/>
              <dgm:constr type="r" for="ch" forName="Parent3" refType="w" fact="0.7125"/>
              <dgm:constr type="t" for="ch" forName="Parent3" refType="h" fact="0.2022"/>
              <dgm:constr type="w" for="ch" forName="Parent3" refType="w" fact="0.0792"/>
              <dgm:constr type="h" for="ch" forName="Parent3" refType="h" fact="0.3799"/>
              <dgm:constr type="r" for="ch" forName="Parent2" refType="w" fact="0.8352"/>
              <dgm:constr type="t" for="ch" forName="Parent2" refType="h" fact="0.2022"/>
              <dgm:constr type="w" for="ch" forName="Parent2" refType="w" fact="0.0792"/>
              <dgm:constr type="h" for="ch" forName="Parent2" refType="h" fact="0.3799"/>
              <dgm:constr type="r" for="ch" forName="Parent1" refType="w" fact="0.9579"/>
              <dgm:constr type="t" for="ch" forName="Parent1" refType="h" fact="0.2022"/>
              <dgm:constr type="w" for="ch" forName="Parent1" refType="w" fact="0.0792"/>
              <dgm:constr type="h" for="ch" forName="Parent1" refType="h" fact="0.3799"/>
              <dgm:constr type="r" for="ch" forName="Accent8" refType="w" fact="0.1187"/>
              <dgm:constr type="t" for="ch" forName="Accent8" refType="h" fact="0.1072"/>
              <dgm:constr type="w" for="ch" forName="Accent8" refType="w" fact="0.1187"/>
              <dgm:constr type="h" for="ch" forName="Accent8" refType="h" fact="0.5699"/>
              <dgm:constr type="r" for="ch" forName="ParentBackground8" refType="w" fact="0.1148"/>
              <dgm:constr type="t" for="ch" forName="ParentBackground8" refType="h" fact="0.1262"/>
              <dgm:constr type="w" for="ch" forName="ParentBackground8" refType="w" fact="0.1108"/>
              <dgm:constr type="h" for="ch" forName="ParentBackground8" refType="h" fact="0.5319"/>
              <dgm:constr type="r" for="ch" forName="Child8" refType="w" fact="0.1148"/>
              <dgm:constr type="t" for="ch" forName="Child8" refType="h" fact="0.6876"/>
              <dgm:constr type="w" for="ch" forName="Child8" refType="w" fact="0.1108"/>
              <dgm:constr type="h" for="ch" forName="Child8" refType="h" fact="0.3124"/>
              <dgm:constr type="r" for="ch" forName="Accent7" refType="w" fact="0.2661"/>
              <dgm:constr type="t" for="ch" forName="Accent7" refType="h" fact="-0.0109"/>
              <dgm:constr type="w" for="ch" forName="Accent7" refType="w" fact="0.1679"/>
              <dgm:constr type="h" for="ch" forName="Accent7" refType="h" fact="0.806"/>
              <dgm:constr type="r" for="ch" forName="ParentBackground7" refType="w" fact="0.2375"/>
              <dgm:constr type="t" for="ch" forName="ParentBackground7" refType="h" fact="0.1262"/>
              <dgm:constr type="w" for="ch" forName="ParentBackground7" refType="w" fact="0.1108"/>
              <dgm:constr type="h" for="ch" forName="ParentBackground7" refType="h" fact="0.5319"/>
              <dgm:constr type="r" for="ch" forName="Child7" refType="w" fact="0.2375"/>
              <dgm:constr type="t" for="ch" forName="Child7" refType="h" fact="0.6876"/>
              <dgm:constr type="w" for="ch" forName="Child7" refType="w" fact="0.1108"/>
              <dgm:constr type="h" for="ch" forName="Child7" refType="h" fact="0.3124"/>
              <dgm:constr type="r" for="ch" forName="Accent6" refType="w" fact="0.3888"/>
              <dgm:constr type="t" for="ch" forName="Accent6" refType="h" fact="-0.0109"/>
              <dgm:constr type="w" for="ch" forName="Accent6" refType="w" fact="0.1679"/>
              <dgm:constr type="h" for="ch" forName="Accent6" refType="h" fact="0.806"/>
              <dgm:constr type="r" for="ch" forName="ParentBackground6" refType="w" fact="0.3602"/>
              <dgm:constr type="t" for="ch" forName="ParentBackground6" refType="h" fact="0.1262"/>
              <dgm:constr type="w" for="ch" forName="ParentBackground6" refType="w" fact="0.1108"/>
              <dgm:constr type="h" for="ch" forName="ParentBackground6" refType="h" fact="0.5319"/>
              <dgm:constr type="r" for="ch" forName="Child6" refType="w" fact="0.3602"/>
              <dgm:constr type="t" for="ch" forName="Child6" refType="h" fact="0.6876"/>
              <dgm:constr type="w" for="ch" forName="Child6" refType="w" fact="0.1108"/>
              <dgm:constr type="h" for="ch" forName="Child6" refType="h" fact="0.3124"/>
              <dgm:constr type="r" for="ch" forName="Accent5" refType="w" fact="0.5115"/>
              <dgm:constr type="t" for="ch" forName="Accent5" refType="h" fact="-0.0109"/>
              <dgm:constr type="w" for="ch" forName="Accent5" refType="w" fact="0.1679"/>
              <dgm:constr type="h" for="ch" forName="Accent5" refType="h" fact="0.806"/>
              <dgm:constr type="r" for="ch" forName="ParentBackground5" refType="w" fact="0.4829"/>
              <dgm:constr type="t" for="ch" forName="ParentBackground5" refType="h" fact="0.1262"/>
              <dgm:constr type="w" for="ch" forName="ParentBackground5" refType="w" fact="0.1108"/>
              <dgm:constr type="h" for="ch" forName="ParentBackground5" refType="h" fact="0.5319"/>
              <dgm:constr type="r" for="ch" forName="Child5" refType="w" fact="0.4829"/>
              <dgm:constr type="t" for="ch" forName="Child5" refType="h" fact="0.6876"/>
              <dgm:constr type="w" for="ch" forName="Child5" refType="w" fact="0.1108"/>
              <dgm:constr type="h" for="ch" forName="Child5" refType="h" fact="0.3124"/>
              <dgm:constr type="r" for="ch" forName="Accent4" refType="w" fact="0.6342"/>
              <dgm:constr type="t" for="ch" forName="Accent4" refType="h" fact="-0.0109"/>
              <dgm:constr type="w" for="ch" forName="Accent4" refType="w" fact="0.1679"/>
              <dgm:constr type="h" for="ch" forName="Accent4" refType="h" fact="0.806"/>
              <dgm:constr type="r" for="ch" forName="ParentBackground4" refType="w" fact="0.6056"/>
              <dgm:constr type="t" for="ch" forName="ParentBackground4" refType="h" fact="0.1262"/>
              <dgm:constr type="w" for="ch" forName="ParentBackground4" refType="w" fact="0.1108"/>
              <dgm:constr type="h" for="ch" forName="ParentBackground4" refType="h" fact="0.5319"/>
              <dgm:constr type="r" for="ch" forName="Child4" refType="w" fact="0.6056"/>
              <dgm:constr type="t" for="ch" forName="Child4" refType="h" fact="0.6876"/>
              <dgm:constr type="w" for="ch" forName="Child4" refType="w" fact="0.1108"/>
              <dgm:constr type="h" for="ch" forName="Child4" refType="h" fact="0.3124"/>
              <dgm:constr type="r" for="ch" forName="Accent3" refType="w" fact="0.7569"/>
              <dgm:constr type="t" for="ch" forName="Accent3" refType="h" fact="-0.0109"/>
              <dgm:constr type="w" for="ch" forName="Accent3" refType="w" fact="0.1679"/>
              <dgm:constr type="h" for="ch" forName="Accent3" refType="h" fact="0.806"/>
              <dgm:constr type="r" for="ch" forName="ParentBackground3" refType="w" fact="0.7283"/>
              <dgm:constr type="t" for="ch" forName="ParentBackground3" refType="h" fact="0.1262"/>
              <dgm:constr type="w" for="ch" forName="ParentBackground3" refType="w" fact="0.1108"/>
              <dgm:constr type="h" for="ch" forName="ParentBackground3" refType="h" fact="0.5319"/>
              <dgm:constr type="r" for="ch" forName="Child3" refType="w" fact="0.7283"/>
              <dgm:constr type="t" for="ch" forName="Child3" refType="h" fact="0.6876"/>
              <dgm:constr type="w" for="ch" forName="Child3" refType="w" fact="0.1108"/>
              <dgm:constr type="h" for="ch" forName="Child3" refType="h" fact="0.3124"/>
              <dgm:constr type="r" for="ch" forName="Accent2" refType="w" fact="0.8796"/>
              <dgm:constr type="t" for="ch" forName="Accent2" refType="h" fact="-0.0109"/>
              <dgm:constr type="w" for="ch" forName="Accent2" refType="w" fact="0.1679"/>
              <dgm:constr type="h" for="ch" forName="Accent2" refType="h" fact="0.806"/>
              <dgm:constr type="r" for="ch" forName="ParentBackground2" refType="w" fact="0.851"/>
              <dgm:constr type="t" for="ch" forName="ParentBackground2" refType="h" fact="0.1262"/>
              <dgm:constr type="w" for="ch" forName="ParentBackground2" refType="w" fact="0.1108"/>
              <dgm:constr type="h" for="ch" forName="ParentBackground2" refType="h" fact="0.5319"/>
              <dgm:constr type="r" for="ch" forName="Child2" refType="w" fact="0.851"/>
              <dgm:constr type="t" for="ch" forName="Child2" refType="h" fact="0.6876"/>
              <dgm:constr type="w" for="ch" forName="Child2" refType="w" fact="0.1108"/>
              <dgm:constr type="h" for="ch" forName="Child2" refType="h" fact="0.3124"/>
              <dgm:constr type="r" for="ch" forName="Accent1" refType="w" fact="1.0023"/>
              <dgm:constr type="t" for="ch" forName="Accent1" refType="h" fact="-0.0109"/>
              <dgm:constr type="w" for="ch" forName="Accent1" refType="w" fact="0.1679"/>
              <dgm:constr type="h" for="ch" forName="Accent1" refType="h" fact="0.806"/>
              <dgm:constr type="r" for="ch" forName="ParentBackground1" refType="w" fact="0.9737"/>
              <dgm:constr type="t" for="ch" forName="ParentBackground1" refType="h" fact="0.1262"/>
              <dgm:constr type="w" for="ch" forName="ParentBackground1" refType="w" fact="0.1108"/>
              <dgm:constr type="h" for="ch" forName="ParentBackground1" refType="h" fact="0.5319"/>
              <dgm:constr type="r" for="ch" forName="Child1" refType="w" fact="0.9737"/>
              <dgm:constr type="t" for="ch" forName="Child1" refType="h" fact="0.6876"/>
              <dgm:constr type="w" for="ch" forName="Child1" refType="w" fact="0.1108"/>
              <dgm:constr type="h" for="ch" forName="Child1" refType="h" fact="0.3124"/>
            </dgm:constrLst>
          </dgm:if>
          <dgm:if name="Name25" axis="ch" ptType="node" func="cnt" op="equ" val="9">
            <dgm:alg type="composite">
              <dgm:param type="ar" val="5.38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r" for="ch" forName="Parent9" refType="w" fact="0.0881"/>
              <dgm:constr type="t" for="ch" forName="Parent9" refType="h" fact="0.2022"/>
              <dgm:constr type="w" for="ch" forName="Parent9" refType="w" fact="0.0705"/>
              <dgm:constr type="h" for="ch" forName="Parent9" refType="h" fact="0.3799"/>
              <dgm:constr type="r" for="ch" forName="Parent8" refType="w" fact="0.1974"/>
              <dgm:constr type="t" for="ch" forName="Parent8" refType="h" fact="0.2022"/>
              <dgm:constr type="w" for="ch" forName="Parent8" refType="w" fact="0.0705"/>
              <dgm:constr type="h" for="ch" forName="Parent8" refType="h" fact="0.3799"/>
              <dgm:constr type="r" for="ch" forName="Parent7" refType="w" fact="0.3067"/>
              <dgm:constr type="t" for="ch" forName="Parent7" refType="h" fact="0.2022"/>
              <dgm:constr type="w" for="ch" forName="Parent7" refType="w" fact="0.0705"/>
              <dgm:constr type="h" for="ch" forName="Parent7" refType="h" fact="0.3799"/>
              <dgm:constr type="r" for="ch" forName="Parent6" refType="w" fact="0.416"/>
              <dgm:constr type="t" for="ch" forName="Parent6" refType="h" fact="0.2022"/>
              <dgm:constr type="w" for="ch" forName="Parent6" refType="w" fact="0.0705"/>
              <dgm:constr type="h" for="ch" forName="Parent6" refType="h" fact="0.3799"/>
              <dgm:constr type="r" for="ch" forName="Parent5" refType="w" fact="0.5253"/>
              <dgm:constr type="t" for="ch" forName="Parent5" refType="h" fact="0.2022"/>
              <dgm:constr type="w" for="ch" forName="Parent5" refType="w" fact="0.0705"/>
              <dgm:constr type="h" for="ch" forName="Parent5" refType="h" fact="0.3799"/>
              <dgm:constr type="r" for="ch" forName="Parent4" refType="w" fact="0.6346"/>
              <dgm:constr type="t" for="ch" forName="Parent4" refType="h" fact="0.2022"/>
              <dgm:constr type="w" for="ch" forName="Parent4" refType="w" fact="0.0705"/>
              <dgm:constr type="h" for="ch" forName="Parent4" refType="h" fact="0.3799"/>
              <dgm:constr type="r" for="ch" forName="Parent3" refType="w" fact="0.7439"/>
              <dgm:constr type="t" for="ch" forName="Parent3" refType="h" fact="0.2022"/>
              <dgm:constr type="w" for="ch" forName="Parent3" refType="w" fact="0.0705"/>
              <dgm:constr type="h" for="ch" forName="Parent3" refType="h" fact="0.3799"/>
              <dgm:constr type="r" for="ch" forName="Parent2" refType="w" fact="0.8532"/>
              <dgm:constr type="t" for="ch" forName="Parent2" refType="h" fact="0.2022"/>
              <dgm:constr type="w" for="ch" forName="Parent2" refType="w" fact="0.0705"/>
              <dgm:constr type="h" for="ch" forName="Parent2" refType="h" fact="0.3799"/>
              <dgm:constr type="r" for="ch" forName="Parent1" refType="w" fact="0.9625"/>
              <dgm:constr type="t" for="ch" forName="Parent1" refType="h" fact="0.2022"/>
              <dgm:constr type="w" for="ch" forName="Parent1" refType="w" fact="0.0705"/>
              <dgm:constr type="h" for="ch" forName="Parent1" refType="h" fact="0.3799"/>
              <dgm:constr type="r" for="ch" forName="Accent9" refType="w" fact="0.1058"/>
              <dgm:constr type="t" for="ch" forName="Accent9" refType="h" fact="0.1072"/>
              <dgm:constr type="w" for="ch" forName="Accent9" refType="w" fact="0.1058"/>
              <dgm:constr type="h" for="ch" forName="Accent9" refType="h" fact="0.5699"/>
              <dgm:constr type="r" for="ch" forName="ParentBackground9" refType="w" fact="0.1022"/>
              <dgm:constr type="t" for="ch" forName="ParentBackground9" refType="h" fact="0.1262"/>
              <dgm:constr type="w" for="ch" forName="ParentBackground9" refType="w" fact="0.0987"/>
              <dgm:constr type="h" for="ch" forName="ParentBackground9" refType="h" fact="0.5319"/>
              <dgm:constr type="r" for="ch" forName="Child9" refType="w" fact="0.1022"/>
              <dgm:constr type="t" for="ch" forName="Child9" refType="h" fact="0.6876"/>
              <dgm:constr type="w" for="ch" forName="Child9" refType="w" fact="0.0987"/>
              <dgm:constr type="h" for="ch" forName="Child9" refType="h" fact="0.3124"/>
              <dgm:constr type="r" for="ch" forName="Accent8" refType="w" fact="0.237"/>
              <dgm:constr type="t" for="ch" forName="Accent8" refType="h" fact="-0.0109"/>
              <dgm:constr type="w" for="ch" forName="Accent8" refType="w" fact="0.1496"/>
              <dgm:constr type="h" for="ch" forName="Accent8" refType="h" fact="0.806"/>
              <dgm:constr type="r" for="ch" forName="ParentBackground8" refType="w" fact="0.2115"/>
              <dgm:constr type="t" for="ch" forName="ParentBackground8" refType="h" fact="0.1262"/>
              <dgm:constr type="w" for="ch" forName="ParentBackground8" refType="w" fact="0.0987"/>
              <dgm:constr type="h" for="ch" forName="ParentBackground8" refType="h" fact="0.5319"/>
              <dgm:constr type="r" for="ch" forName="Child8" refType="w" fact="0.2115"/>
              <dgm:constr type="t" for="ch" forName="Child8" refType="h" fact="0.6876"/>
              <dgm:constr type="w" for="ch" forName="Child8" refType="w" fact="0.0987"/>
              <dgm:constr type="h" for="ch" forName="Child8" refType="h" fact="0.3124"/>
              <dgm:constr type="r" for="ch" forName="Accent7" refType="w" fact="0.3462"/>
              <dgm:constr type="t" for="ch" forName="Accent7" refType="h" fact="-0.0109"/>
              <dgm:constr type="w" for="ch" forName="Accent7" refType="w" fact="0.1496"/>
              <dgm:constr type="h" for="ch" forName="Accent7" refType="h" fact="0.806"/>
              <dgm:constr type="r" for="ch" forName="ParentBackground7" refType="w" fact="0.3208"/>
              <dgm:constr type="t" for="ch" forName="ParentBackground7" refType="h" fact="0.1262"/>
              <dgm:constr type="w" for="ch" forName="ParentBackground7" refType="w" fact="0.0987"/>
              <dgm:constr type="h" for="ch" forName="ParentBackground7" refType="h" fact="0.5319"/>
              <dgm:constr type="r" for="ch" forName="Child7" refType="w" fact="0.3208"/>
              <dgm:constr type="t" for="ch" forName="Child7" refType="h" fact="0.6876"/>
              <dgm:constr type="w" for="ch" forName="Child7" refType="w" fact="0.0987"/>
              <dgm:constr type="h" for="ch" forName="Child7" refType="h" fact="0.3124"/>
              <dgm:constr type="r" for="ch" forName="Accent6" refType="w" fact="0.4555"/>
              <dgm:constr type="t" for="ch" forName="Accent6" refType="h" fact="-0.0109"/>
              <dgm:constr type="w" for="ch" forName="Accent6" refType="w" fact="0.1496"/>
              <dgm:constr type="h" for="ch" forName="Accent6" refType="h" fact="0.806"/>
              <dgm:constr type="r" for="ch" forName="ParentBackground6" refType="w" fact="0.4301"/>
              <dgm:constr type="t" for="ch" forName="ParentBackground6" refType="h" fact="0.1262"/>
              <dgm:constr type="w" for="ch" forName="ParentBackground6" refType="w" fact="0.0987"/>
              <dgm:constr type="h" for="ch" forName="ParentBackground6" refType="h" fact="0.5319"/>
              <dgm:constr type="r" for="ch" forName="Child6" refType="w" fact="0.4301"/>
              <dgm:constr type="t" for="ch" forName="Child6" refType="h" fact="0.6876"/>
              <dgm:constr type="w" for="ch" forName="Child6" refType="w" fact="0.0987"/>
              <dgm:constr type="h" for="ch" forName="Child6" refType="h" fact="0.3124"/>
              <dgm:constr type="r" for="ch" forName="Accent5" refType="w" fact="0.5648"/>
              <dgm:constr type="t" for="ch" forName="Accent5" refType="h" fact="-0.0109"/>
              <dgm:constr type="w" for="ch" forName="Accent5" refType="w" fact="0.1496"/>
              <dgm:constr type="h" for="ch" forName="Accent5" refType="h" fact="0.806"/>
              <dgm:constr type="r" for="ch" forName="ParentBackground5" refType="w" fact="0.5394"/>
              <dgm:constr type="t" for="ch" forName="ParentBackground5" refType="h" fact="0.1262"/>
              <dgm:constr type="w" for="ch" forName="ParentBackground5" refType="w" fact="0.0987"/>
              <dgm:constr type="h" for="ch" forName="ParentBackground5" refType="h" fact="0.5319"/>
              <dgm:constr type="r" for="ch" forName="Child5" refType="w" fact="0.5394"/>
              <dgm:constr type="t" for="ch" forName="Child5" refType="h" fact="0.6876"/>
              <dgm:constr type="w" for="ch" forName="Child5" refType="w" fact="0.0987"/>
              <dgm:constr type="h" for="ch" forName="Child5" refType="h" fact="0.3124"/>
              <dgm:constr type="r" for="ch" forName="Accent4" refType="w" fact="0.6741"/>
              <dgm:constr type="t" for="ch" forName="Accent4" refType="h" fact="-0.0109"/>
              <dgm:constr type="w" for="ch" forName="Accent4" refType="w" fact="0.1496"/>
              <dgm:constr type="h" for="ch" forName="Accent4" refType="h" fact="0.806"/>
              <dgm:constr type="r" for="ch" forName="ParentBackground4" refType="w" fact="0.6487"/>
              <dgm:constr type="t" for="ch" forName="ParentBackground4" refType="h" fact="0.1262"/>
              <dgm:constr type="w" for="ch" forName="ParentBackground4" refType="w" fact="0.0987"/>
              <dgm:constr type="h" for="ch" forName="ParentBackground4" refType="h" fact="0.5319"/>
              <dgm:constr type="r" for="ch" forName="Child4" refType="w" fact="0.6487"/>
              <dgm:constr type="t" for="ch" forName="Child4" refType="h" fact="0.6876"/>
              <dgm:constr type="w" for="ch" forName="Child4" refType="w" fact="0.0987"/>
              <dgm:constr type="h" for="ch" forName="Child4" refType="h" fact="0.3124"/>
              <dgm:constr type="r" for="ch" forName="Accent3" refType="w" fact="0.7834"/>
              <dgm:constr type="t" for="ch" forName="Accent3" refType="h" fact="-0.0109"/>
              <dgm:constr type="w" for="ch" forName="Accent3" refType="w" fact="0.1496"/>
              <dgm:constr type="h" for="ch" forName="Accent3" refType="h" fact="0.806"/>
              <dgm:constr type="r" for="ch" forName="ParentBackground3" refType="w" fact="0.758"/>
              <dgm:constr type="t" for="ch" forName="ParentBackground3" refType="h" fact="0.1262"/>
              <dgm:constr type="w" for="ch" forName="ParentBackground3" refType="w" fact="0.0987"/>
              <dgm:constr type="h" for="ch" forName="ParentBackground3" refType="h" fact="0.5319"/>
              <dgm:constr type="r" for="ch" forName="Child3" refType="w" fact="0.758"/>
              <dgm:constr type="t" for="ch" forName="Child3" refType="h" fact="0.6876"/>
              <dgm:constr type="w" for="ch" forName="Child3" refType="w" fact="0.0987"/>
              <dgm:constr type="h" for="ch" forName="Child3" refType="h" fact="0.3124"/>
              <dgm:constr type="r" for="ch" forName="Accent2" refType="w" fact="0.8927"/>
              <dgm:constr type="t" for="ch" forName="Accent2" refType="h" fact="-0.0109"/>
              <dgm:constr type="w" for="ch" forName="Accent2" refType="w" fact="0.1496"/>
              <dgm:constr type="h" for="ch" forName="Accent2" refType="h" fact="0.806"/>
              <dgm:constr type="r" for="ch" forName="ParentBackground2" refType="w" fact="0.8673"/>
              <dgm:constr type="t" for="ch" forName="ParentBackground2" refType="h" fact="0.1262"/>
              <dgm:constr type="w" for="ch" forName="ParentBackground2" refType="w" fact="0.0987"/>
              <dgm:constr type="h" for="ch" forName="ParentBackground2" refType="h" fact="0.5319"/>
              <dgm:constr type="r" for="ch" forName="Child2" refType="w" fact="0.8673"/>
              <dgm:constr type="t" for="ch" forName="Child2" refType="h" fact="0.6876"/>
              <dgm:constr type="w" for="ch" forName="Child2" refType="w" fact="0.0987"/>
              <dgm:constr type="h" for="ch" forName="Child2" refType="h" fact="0.3124"/>
              <dgm:constr type="r" for="ch" forName="Accent1" refType="w" fact="1.002"/>
              <dgm:constr type="t" for="ch" forName="Accent1" refType="h" fact="-0.0109"/>
              <dgm:constr type="w" for="ch" forName="Accent1" refType="w" fact="0.1496"/>
              <dgm:constr type="h" for="ch" forName="Accent1" refType="h" fact="0.806"/>
              <dgm:constr type="r" for="ch" forName="ParentBackground1" refType="w" fact="0.9765"/>
              <dgm:constr type="t" for="ch" forName="ParentBackground1" refType="h" fact="0.1262"/>
              <dgm:constr type="w" for="ch" forName="ParentBackground1" refType="w" fact="0.0987"/>
              <dgm:constr type="h" for="ch" forName="ParentBackground1" refType="h" fact="0.5319"/>
              <dgm:constr type="r" for="ch" forName="Child1" refType="w" fact="0.9765"/>
              <dgm:constr type="t" for="ch" forName="Child1" refType="h" fact="0.6876"/>
              <dgm:constr type="w" for="ch" forName="Child1" refType="w" fact="0.0987"/>
              <dgm:constr type="h" for="ch" forName="Child1" refType="h" fact="0.3124"/>
            </dgm:constrLst>
          </dgm:if>
          <dgm:if name="Name26" axis="ch" ptType="node" func="cnt" op="equ" val="10">
            <dgm:alg type="composite">
              <dgm:param type="ar" val="5.9769"/>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7"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r" for="ch" forName="Parent10" refType="w" fact="0.0795"/>
              <dgm:constr type="t" for="ch" forName="Parent10" refType="h" fact="0.2022"/>
              <dgm:constr type="w" for="ch" forName="Parent10" refType="w" fact="0.0636"/>
              <dgm:constr type="h" for="ch" forName="Parent10" refType="h" fact="0.3799"/>
              <dgm:constr type="r" for="ch" forName="Parent9" refType="w" fact="0.178"/>
              <dgm:constr type="t" for="ch" forName="Parent9" refType="h" fact="0.2022"/>
              <dgm:constr type="w" for="ch" forName="Parent9" refType="w" fact="0.0636"/>
              <dgm:constr type="h" for="ch" forName="Parent9" refType="h" fact="0.3799"/>
              <dgm:constr type="r" for="ch" forName="Parent8" refType="w" fact="0.2765"/>
              <dgm:constr type="t" for="ch" forName="Parent8" refType="h" fact="0.2022"/>
              <dgm:constr type="w" for="ch" forName="Parent8" refType="w" fact="0.0636"/>
              <dgm:constr type="h" for="ch" forName="Parent8" refType="h" fact="0.3799"/>
              <dgm:constr type="r" for="ch" forName="Parent7" refType="w" fact="0.375"/>
              <dgm:constr type="t" for="ch" forName="Parent7" refType="h" fact="0.2022"/>
              <dgm:constr type="w" for="ch" forName="Parent7" refType="w" fact="0.0636"/>
              <dgm:constr type="h" for="ch" forName="Parent7" refType="h" fact="0.3799"/>
              <dgm:constr type="r" for="ch" forName="Parent6" refType="w" fact="0.4736"/>
              <dgm:constr type="t" for="ch" forName="Parent6" refType="h" fact="0.2022"/>
              <dgm:constr type="w" for="ch" forName="Parent6" refType="w" fact="0.0636"/>
              <dgm:constr type="h" for="ch" forName="Parent6" refType="h" fact="0.3799"/>
              <dgm:constr type="r" for="ch" forName="Parent5" refType="w" fact="0.5721"/>
              <dgm:constr type="t" for="ch" forName="Parent5" refType="h" fact="0.2022"/>
              <dgm:constr type="w" for="ch" forName="Parent5" refType="w" fact="0.0636"/>
              <dgm:constr type="h" for="ch" forName="Parent5" refType="h" fact="0.3799"/>
              <dgm:constr type="r" for="ch" forName="Parent4" refType="w" fact="0.6706"/>
              <dgm:constr type="t" for="ch" forName="Parent4" refType="h" fact="0.2022"/>
              <dgm:constr type="w" for="ch" forName="Parent4" refType="w" fact="0.0636"/>
              <dgm:constr type="h" for="ch" forName="Parent4" refType="h" fact="0.3799"/>
              <dgm:constr type="r" for="ch" forName="Parent3" refType="w" fact="0.7691"/>
              <dgm:constr type="t" for="ch" forName="Parent3" refType="h" fact="0.2022"/>
              <dgm:constr type="w" for="ch" forName="Parent3" refType="w" fact="0.0636"/>
              <dgm:constr type="h" for="ch" forName="Parent3" refType="h" fact="0.3799"/>
              <dgm:constr type="r" for="ch" forName="Parent2" refType="w" fact="0.8676"/>
              <dgm:constr type="t" for="ch" forName="Parent2" refType="h" fact="0.2022"/>
              <dgm:constr type="w" for="ch" forName="Parent2" refType="w" fact="0.0636"/>
              <dgm:constr type="h" for="ch" forName="Parent2" refType="h" fact="0.3799"/>
              <dgm:constr type="r" for="ch" forName="Parent1" refType="w" fact="0.9662"/>
              <dgm:constr type="t" for="ch" forName="Parent1" refType="h" fact="0.2022"/>
              <dgm:constr type="w" for="ch" forName="Parent1" refType="w" fact="0.0636"/>
              <dgm:constr type="h" for="ch" forName="Parent1" refType="h" fact="0.3799"/>
              <dgm:constr type="r" for="ch" forName="Accent10" refType="w" fact="0.0953"/>
              <dgm:constr type="t" for="ch" forName="Accent10" refType="h" fact="0.1072"/>
              <dgm:constr type="w" for="ch" forName="Accent10" refType="w" fact="0.0953"/>
              <dgm:constr type="h" for="ch" forName="Accent10" refType="h" fact="0.5699"/>
              <dgm:constr type="r" for="ch" forName="ParentBackground10" refType="w" fact="0.0922"/>
              <dgm:constr type="t" for="ch" forName="ParentBackground10" refType="h" fact="0.1262"/>
              <dgm:constr type="w" for="ch" forName="ParentBackground10" refType="w" fact="0.089"/>
              <dgm:constr type="h" for="ch" forName="ParentBackground10" refType="h" fact="0.5319"/>
              <dgm:constr type="r" for="ch" forName="Child10" refType="w" fact="0.0922"/>
              <dgm:constr type="t" for="ch" forName="Child10" refType="h" fact="0.6876"/>
              <dgm:constr type="w" for="ch" forName="Child10" refType="w" fact="0.089"/>
              <dgm:constr type="h" for="ch" forName="Child10" refType="h" fact="0.3124"/>
              <dgm:constr type="r" for="ch" forName="Accent9" refType="w" fact="0.2136"/>
              <dgm:constr type="t" for="ch" forName="Accent9" refType="h" fact="-0.0109"/>
              <dgm:constr type="w" for="ch" forName="Accent9" refType="w" fact="0.1348"/>
              <dgm:constr type="h" for="ch" forName="Accent9" refType="h" fact="0.806"/>
              <dgm:constr type="r" for="ch" forName="ParentBackground9" refType="w" fact="0.1907"/>
              <dgm:constr type="t" for="ch" forName="ParentBackground9" refType="h" fact="0.1262"/>
              <dgm:constr type="w" for="ch" forName="ParentBackground9" refType="w" fact="0.089"/>
              <dgm:constr type="h" for="ch" forName="ParentBackground9" refType="h" fact="0.5319"/>
              <dgm:constr type="r" for="ch" forName="Child9" refType="w" fact="0.1907"/>
              <dgm:constr type="t" for="ch" forName="Child9" refType="h" fact="0.6876"/>
              <dgm:constr type="w" for="ch" forName="Child9" refType="w" fact="0.089"/>
              <dgm:constr type="h" for="ch" forName="Child9" refType="h" fact="0.3124"/>
              <dgm:constr type="r" for="ch" forName="Accent8" refType="w" fact="0.3121"/>
              <dgm:constr type="t" for="ch" forName="Accent8" refType="h" fact="-0.0109"/>
              <dgm:constr type="w" for="ch" forName="Accent8" refType="w" fact="0.1348"/>
              <dgm:constr type="h" for="ch" forName="Accent8" refType="h" fact="0.806"/>
              <dgm:constr type="r" for="ch" forName="ParentBackground8" refType="w" fact="0.2892"/>
              <dgm:constr type="t" for="ch" forName="ParentBackground8" refType="h" fact="0.1262"/>
              <dgm:constr type="w" for="ch" forName="ParentBackground8" refType="w" fact="0.089"/>
              <dgm:constr type="h" for="ch" forName="ParentBackground8" refType="h" fact="0.5319"/>
              <dgm:constr type="r" for="ch" forName="Child8" refType="w" fact="0.2892"/>
              <dgm:constr type="t" for="ch" forName="Child8" refType="h" fact="0.6876"/>
              <dgm:constr type="w" for="ch" forName="Child8" refType="w" fact="0.089"/>
              <dgm:constr type="h" for="ch" forName="Child8" refType="h" fact="0.3124"/>
              <dgm:constr type="r" for="ch" forName="Accent7" refType="w" fact="0.4107"/>
              <dgm:constr type="t" for="ch" forName="Accent7" refType="h" fact="-0.0109"/>
              <dgm:constr type="w" for="ch" forName="Accent7" refType="w" fact="0.1348"/>
              <dgm:constr type="h" for="ch" forName="Accent7" refType="h" fact="0.806"/>
              <dgm:constr type="r" for="ch" forName="ParentBackground7" refType="w" fact="0.3877"/>
              <dgm:constr type="t" for="ch" forName="ParentBackground7" refType="h" fact="0.1262"/>
              <dgm:constr type="w" for="ch" forName="ParentBackground7" refType="w" fact="0.089"/>
              <dgm:constr type="h" for="ch" forName="ParentBackground7" refType="h" fact="0.5319"/>
              <dgm:constr type="r" for="ch" forName="Child7" refType="w" fact="0.3877"/>
              <dgm:constr type="t" for="ch" forName="Child7" refType="h" fact="0.6876"/>
              <dgm:constr type="w" for="ch" forName="Child7" refType="w" fact="0.089"/>
              <dgm:constr type="h" for="ch" forName="Child7" refType="h" fact="0.3124"/>
              <dgm:constr type="r" for="ch" forName="Accent6" refType="w" fact="0.5092"/>
              <dgm:constr type="t" for="ch" forName="Accent6" refType="h" fact="-0.0109"/>
              <dgm:constr type="w" for="ch" forName="Accent6" refType="w" fact="0.1348"/>
              <dgm:constr type="h" for="ch" forName="Accent6" refType="h" fact="0.806"/>
              <dgm:constr type="r" for="ch" forName="ParentBackground6" refType="w" fact="0.4863"/>
              <dgm:constr type="t" for="ch" forName="ParentBackground6" refType="h" fact="0.1262"/>
              <dgm:constr type="w" for="ch" forName="ParentBackground6" refType="w" fact="0.089"/>
              <dgm:constr type="h" for="ch" forName="ParentBackground6" refType="h" fact="0.5319"/>
              <dgm:constr type="r" for="ch" forName="Child6" refType="w" fact="0.4863"/>
              <dgm:constr type="t" for="ch" forName="Child6" refType="h" fact="0.6876"/>
              <dgm:constr type="w" for="ch" forName="Child6" refType="w" fact="0.089"/>
              <dgm:constr type="h" for="ch" forName="Child6" refType="h" fact="0.3124"/>
              <dgm:constr type="r" for="ch" forName="Accent5" refType="w" fact="0.6077"/>
              <dgm:constr type="t" for="ch" forName="Accent5" refType="h" fact="-0.0109"/>
              <dgm:constr type="w" for="ch" forName="Accent5" refType="w" fact="0.1348"/>
              <dgm:constr type="h" for="ch" forName="Accent5" refType="h" fact="0.806"/>
              <dgm:constr type="r" for="ch" forName="ParentBackground5" refType="w" fact="0.5848"/>
              <dgm:constr type="t" for="ch" forName="ParentBackground5" refType="h" fact="0.1262"/>
              <dgm:constr type="w" for="ch" forName="ParentBackground5" refType="w" fact="0.089"/>
              <dgm:constr type="h" for="ch" forName="ParentBackground5" refType="h" fact="0.5319"/>
              <dgm:constr type="r" for="ch" forName="Child5" refType="w" fact="0.5848"/>
              <dgm:constr type="t" for="ch" forName="Child5" refType="h" fact="0.6876"/>
              <dgm:constr type="w" for="ch" forName="Child5" refType="w" fact="0.089"/>
              <dgm:constr type="h" for="ch" forName="Child5" refType="h" fact="0.3124"/>
              <dgm:constr type="r" for="ch" forName="Accent4" refType="w" fact="0.7062"/>
              <dgm:constr type="t" for="ch" forName="Accent4" refType="h" fact="-0.0109"/>
              <dgm:constr type="w" for="ch" forName="Accent4" refType="w" fact="0.1348"/>
              <dgm:constr type="h" for="ch" forName="Accent4" refType="h" fact="0.806"/>
              <dgm:constr type="r" for="ch" forName="ParentBackground4" refType="w" fact="0.6833"/>
              <dgm:constr type="t" for="ch" forName="ParentBackground4" refType="h" fact="0.1262"/>
              <dgm:constr type="w" for="ch" forName="ParentBackground4" refType="w" fact="0.089"/>
              <dgm:constr type="h" for="ch" forName="ParentBackground4" refType="h" fact="0.5319"/>
              <dgm:constr type="r" for="ch" forName="Child4" refType="w" fact="0.6833"/>
              <dgm:constr type="t" for="ch" forName="Child4" refType="h" fact="0.6876"/>
              <dgm:constr type="w" for="ch" forName="Child4" refType="w" fact="0.089"/>
              <dgm:constr type="h" for="ch" forName="Child4" refType="h" fact="0.3124"/>
              <dgm:constr type="r" for="ch" forName="Accent3" refType="w" fact="0.8048"/>
              <dgm:constr type="t" for="ch" forName="Accent3" refType="h" fact="-0.0109"/>
              <dgm:constr type="w" for="ch" forName="Accent3" refType="w" fact="0.1348"/>
              <dgm:constr type="h" for="ch" forName="Accent3" refType="h" fact="0.806"/>
              <dgm:constr type="r" for="ch" forName="ParentBackground3" refType="w" fact="0.7818"/>
              <dgm:constr type="t" for="ch" forName="ParentBackground3" refType="h" fact="0.1262"/>
              <dgm:constr type="w" for="ch" forName="ParentBackground3" refType="w" fact="0.089"/>
              <dgm:constr type="h" for="ch" forName="ParentBackground3" refType="h" fact="0.5319"/>
              <dgm:constr type="r" for="ch" forName="Child3" refType="w" fact="0.7818"/>
              <dgm:constr type="t" for="ch" forName="Child3" refType="h" fact="0.6876"/>
              <dgm:constr type="w" for="ch" forName="Child3" refType="w" fact="0.089"/>
              <dgm:constr type="h" for="ch" forName="Child3" refType="h" fact="0.3124"/>
              <dgm:constr type="r" for="ch" forName="Accent2" refType="w" fact="0.9033"/>
              <dgm:constr type="t" for="ch" forName="Accent2" refType="h" fact="-0.0109"/>
              <dgm:constr type="w" for="ch" forName="Accent2" refType="w" fact="0.1348"/>
              <dgm:constr type="h" for="ch" forName="Accent2" refType="h" fact="0.806"/>
              <dgm:constr type="r" for="ch" forName="ParentBackground2" refType="w" fact="0.8804"/>
              <dgm:constr type="t" for="ch" forName="ParentBackground2" refType="h" fact="0.1262"/>
              <dgm:constr type="w" for="ch" forName="ParentBackground2" refType="w" fact="0.089"/>
              <dgm:constr type="h" for="ch" forName="ParentBackground2" refType="h" fact="0.5319"/>
              <dgm:constr type="r" for="ch" forName="Child2" refType="w" fact="0.8804"/>
              <dgm:constr type="t" for="ch" forName="Child2" refType="h" fact="0.6876"/>
              <dgm:constr type="w" for="ch" forName="Child2" refType="w" fact="0.089"/>
              <dgm:constr type="h" for="ch" forName="Child2" refType="h" fact="0.3124"/>
              <dgm:constr type="r" for="ch" forName="Accent1" refType="w" fact="1.0018"/>
              <dgm:constr type="t" for="ch" forName="Accent1" refType="h" fact="-0.0109"/>
              <dgm:constr type="w" for="ch" forName="Accent1" refType="w" fact="0.1348"/>
              <dgm:constr type="h" for="ch" forName="Accent1" refType="h" fact="0.806"/>
              <dgm:constr type="r" for="ch" forName="ParentBackground1" refType="w" fact="0.9789"/>
              <dgm:constr type="t" for="ch" forName="ParentBackground1" refType="h" fact="0.1262"/>
              <dgm:constr type="w" for="ch" forName="ParentBackground1" refType="w" fact="0.089"/>
              <dgm:constr type="h" for="ch" forName="ParentBackground1" refType="h" fact="0.5319"/>
              <dgm:constr type="r" for="ch" forName="Child1" refType="w" fact="0.9789"/>
              <dgm:constr type="t" for="ch" forName="Child1" refType="h" fact="0.6876"/>
              <dgm:constr type="w" for="ch" forName="Child1" refType="w" fact="0.089"/>
              <dgm:constr type="h" for="ch" forName="Child1" refType="h" fact="0.3124"/>
            </dgm:constrLst>
          </dgm:if>
          <dgm:else name="Name27">
            <dgm:alg type="composite">
              <dgm:param type="ar" val="6.5658"/>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8" refType="primFontSz" refFor="des" refForName="Parent1" op="lte"/>
              <dgm:constr type="primFontSz" for="des" forName="Child9" refType="primFontSz" refFor="des" refForName="Parent1" op="lte"/>
              <dgm:constr type="primFontSz" for="des" forName="Child10" refType="primFontSz" refFor="des" refForName="Parent1" op="lte"/>
              <dgm:constr type="primFontSz" for="des" forName="Child11"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8" refType="primFontSz" refFor="des" refForName="Parent2" op="lte"/>
              <dgm:constr type="primFontSz" for="des" forName="Child9" refType="primFontSz" refFor="des" refForName="Parent2" op="lte"/>
              <dgm:constr type="primFontSz" for="des" forName="Child10" refType="primFontSz" refFor="des" refForName="Parent2" op="lte"/>
              <dgm:constr type="primFontSz" for="des" forName="Child11"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8" refType="primFontSz" refFor="des" refForName="Parent3" op="lte"/>
              <dgm:constr type="primFontSz" for="des" forName="Child9" refType="primFontSz" refFor="des" refForName="Parent3" op="lte"/>
              <dgm:constr type="primFontSz" for="des" forName="Child10" refType="primFontSz" refFor="des" refForName="Parent3" op="lte"/>
              <dgm:constr type="primFontSz" for="des" forName="Child11"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8" refType="primFontSz" refFor="des" refForName="Parent4" op="lte"/>
              <dgm:constr type="primFontSz" for="des" forName="Child9" refType="primFontSz" refFor="des" refForName="Parent4" op="lte"/>
              <dgm:constr type="primFontSz" for="des" forName="Child10" refType="primFontSz" refFor="des" refForName="Parent4" op="lte"/>
              <dgm:constr type="primFontSz" for="des" forName="Child11"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8" refType="primFontSz" refFor="des" refForName="Parent5" op="lte"/>
              <dgm:constr type="primFontSz" for="des" forName="Child9" refType="primFontSz" refFor="des" refForName="Parent5" op="lte"/>
              <dgm:constr type="primFontSz" for="des" forName="Child10" refType="primFontSz" refFor="des" refForName="Parent5" op="lte"/>
              <dgm:constr type="primFontSz" for="des" forName="Child11"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8" refType="primFontSz" refFor="des" refForName="Parent6" op="lte"/>
              <dgm:constr type="primFontSz" for="des" forName="Child9" refType="primFontSz" refFor="des" refForName="Parent6" op="lte"/>
              <dgm:constr type="primFontSz" for="des" forName="Child10" refType="primFontSz" refFor="des" refForName="Parent6" op="lte"/>
              <dgm:constr type="primFontSz" for="des" forName="Child11"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Child8" refType="primFontSz" refFor="des" refForName="Parent7" op="lte"/>
              <dgm:constr type="primFontSz" for="des" forName="Child9" refType="primFontSz" refFor="des" refForName="Parent7" op="lte"/>
              <dgm:constr type="primFontSz" for="des" forName="Child10" refType="primFontSz" refFor="des" refForName="Parent7" op="lte"/>
              <dgm:constr type="primFontSz" for="des" forName="Child11" refType="primFontSz" refFor="des" refForName="Parent7" op="lte"/>
              <dgm:constr type="primFontSz" for="des" forName="Child1" refType="primFontSz" refFor="des" refForName="Parent8" op="lte"/>
              <dgm:constr type="primFontSz" for="des" forName="Child2" refType="primFontSz" refFor="des" refForName="Parent8" op="lte"/>
              <dgm:constr type="primFontSz" for="des" forName="Child3" refType="primFontSz" refFor="des" refForName="Parent8" op="lte"/>
              <dgm:constr type="primFontSz" for="des" forName="Child4" refType="primFontSz" refFor="des" refForName="Parent8" op="lte"/>
              <dgm:constr type="primFontSz" for="des" forName="Child5" refType="primFontSz" refFor="des" refForName="Parent8" op="lte"/>
              <dgm:constr type="primFontSz" for="des" forName="Child6" refType="primFontSz" refFor="des" refForName="Parent8" op="lte"/>
              <dgm:constr type="primFontSz" for="des" forName="Child7" refType="primFontSz" refFor="des" refForName="Parent8" op="lte"/>
              <dgm:constr type="primFontSz" for="des" forName="Child8" refType="primFontSz" refFor="des" refForName="Parent8" op="lte"/>
              <dgm:constr type="primFontSz" for="des" forName="Child9" refType="primFontSz" refFor="des" refForName="Parent8" op="lte"/>
              <dgm:constr type="primFontSz" for="des" forName="Child10" refType="primFontSz" refFor="des" refForName="Parent8" op="lte"/>
              <dgm:constr type="primFontSz" for="des" forName="Child11" refType="primFontSz" refFor="des" refForName="Parent8" op="lte"/>
              <dgm:constr type="primFontSz" for="des" forName="Child1" refType="primFontSz" refFor="des" refForName="Parent9" op="lte"/>
              <dgm:constr type="primFontSz" for="des" forName="Child2" refType="primFontSz" refFor="des" refForName="Parent9" op="lte"/>
              <dgm:constr type="primFontSz" for="des" forName="Child3" refType="primFontSz" refFor="des" refForName="Parent9" op="lte"/>
              <dgm:constr type="primFontSz" for="des" forName="Child4" refType="primFontSz" refFor="des" refForName="Parent9" op="lte"/>
              <dgm:constr type="primFontSz" for="des" forName="Child5" refType="primFontSz" refFor="des" refForName="Parent9" op="lte"/>
              <dgm:constr type="primFontSz" for="des" forName="Child6" refType="primFontSz" refFor="des" refForName="Parent9" op="lte"/>
              <dgm:constr type="primFontSz" for="des" forName="Child7" refType="primFontSz" refFor="des" refForName="Parent9" op="lte"/>
              <dgm:constr type="primFontSz" for="des" forName="Child8" refType="primFontSz" refFor="des" refForName="Parent9" op="lte"/>
              <dgm:constr type="primFontSz" for="des" forName="Child9" refType="primFontSz" refFor="des" refForName="Parent9" op="lte"/>
              <dgm:constr type="primFontSz" for="des" forName="Child10" refType="primFontSz" refFor="des" refForName="Parent9" op="lte"/>
              <dgm:constr type="primFontSz" for="des" forName="Child11" refType="primFontSz" refFor="des" refForName="Parent9" op="lte"/>
              <dgm:constr type="primFontSz" for="des" forName="Child1" refType="primFontSz" refFor="des" refForName="Parent10" op="lte"/>
              <dgm:constr type="primFontSz" for="des" forName="Child2" refType="primFontSz" refFor="des" refForName="Parent10" op="lte"/>
              <dgm:constr type="primFontSz" for="des" forName="Child3" refType="primFontSz" refFor="des" refForName="Parent10" op="lte"/>
              <dgm:constr type="primFontSz" for="des" forName="Child4" refType="primFontSz" refFor="des" refForName="Parent10" op="lte"/>
              <dgm:constr type="primFontSz" for="des" forName="Child5" refType="primFontSz" refFor="des" refForName="Parent10" op="lte"/>
              <dgm:constr type="primFontSz" for="des" forName="Child6" refType="primFontSz" refFor="des" refForName="Parent10" op="lte"/>
              <dgm:constr type="primFontSz" for="des" forName="Child7" refType="primFontSz" refFor="des" refForName="Parent10" op="lte"/>
              <dgm:constr type="primFontSz" for="des" forName="Child8" refType="primFontSz" refFor="des" refForName="Parent10" op="lte"/>
              <dgm:constr type="primFontSz" for="des" forName="Child9" refType="primFontSz" refFor="des" refForName="Parent10" op="lte"/>
              <dgm:constr type="primFontSz" for="des" forName="Child10" refType="primFontSz" refFor="des" refForName="Parent10" op="lte"/>
              <dgm:constr type="primFontSz" for="des" forName="Child11" refType="primFontSz" refFor="des" refForName="Parent10" op="lte"/>
              <dgm:constr type="primFontSz" for="des" forName="Child1" refType="primFontSz" refFor="des" refForName="Parent11" op="lte"/>
              <dgm:constr type="primFontSz" for="des" forName="Child2" refType="primFontSz" refFor="des" refForName="Parent11" op="lte"/>
              <dgm:constr type="primFontSz" for="des" forName="Child3" refType="primFontSz" refFor="des" refForName="Parent11" op="lte"/>
              <dgm:constr type="primFontSz" for="des" forName="Child4" refType="primFontSz" refFor="des" refForName="Parent11" op="lte"/>
              <dgm:constr type="primFontSz" for="des" forName="Child5" refType="primFontSz" refFor="des" refForName="Parent11" op="lte"/>
              <dgm:constr type="primFontSz" for="des" forName="Child6" refType="primFontSz" refFor="des" refForName="Parent11" op="lte"/>
              <dgm:constr type="primFontSz" for="des" forName="Child7" refType="primFontSz" refFor="des" refForName="Parent11" op="lte"/>
              <dgm:constr type="primFontSz" for="des" forName="Child8" refType="primFontSz" refFor="des" refForName="Parent11" op="lte"/>
              <dgm:constr type="primFontSz" for="des" forName="Child9" refType="primFontSz" refFor="des" refForName="Parent11" op="lte"/>
              <dgm:constr type="primFontSz" for="des" forName="Child10" refType="primFontSz" refFor="des" refForName="Parent11" op="lte"/>
              <dgm:constr type="primFontSz" for="des" forName="Child11" refType="primFontSz" refFor="des" refForName="Parent11"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Parent8" refType="primFontSz" refFor="des" refForName="Parent1" op="equ"/>
              <dgm:constr type="primFontSz" for="des" forName="Parent9" refType="primFontSz" refFor="des" refForName="Parent1" op="equ"/>
              <dgm:constr type="primFontSz" for="des" forName="Parent10" refType="primFontSz" refFor="des" refForName="Parent1" op="equ"/>
              <dgm:constr type="primFontSz" for="des" forName="Parent11"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forName="Child8" refType="primFontSz" refFor="des" refForName="Child1" op="equ"/>
              <dgm:constr type="primFontSz" for="des" forName="Child9" refType="primFontSz" refFor="des" refForName="Child1" op="equ"/>
              <dgm:constr type="primFontSz" for="des" forName="Child10" refType="primFontSz" refFor="des" refForName="Child1" op="equ"/>
              <dgm:constr type="primFontSz" for="des" forName="Child11" refType="primFontSz" refFor="des" refForName="Child1" op="equ"/>
              <dgm:constr type="r" for="ch" forName="Parent11" refType="w" fact="0.0723"/>
              <dgm:constr type="t" for="ch" forName="Parent11" refType="h" fact="0.2022"/>
              <dgm:constr type="w" for="ch" forName="Parent11" refType="w" fact="0.0579"/>
              <dgm:constr type="h" for="ch" forName="Parent11" refType="h" fact="0.3799"/>
              <dgm:constr type="r" for="ch" forName="Parent10" refType="w" fact="0.162"/>
              <dgm:constr type="t" for="ch" forName="Parent10" refType="h" fact="0.2022"/>
              <dgm:constr type="w" for="ch" forName="Parent10" refType="w" fact="0.0579"/>
              <dgm:constr type="h" for="ch" forName="Parent10" refType="h" fact="0.3799"/>
              <dgm:constr type="r" for="ch" forName="Parent9" refType="w" fact="0.2517"/>
              <dgm:constr type="t" for="ch" forName="Parent9" refType="h" fact="0.2022"/>
              <dgm:constr type="w" for="ch" forName="Parent9" refType="w" fact="0.0579"/>
              <dgm:constr type="h" for="ch" forName="Parent9" refType="h" fact="0.3799"/>
              <dgm:constr type="r" for="ch" forName="Parent8" refType="w" fact="0.3414"/>
              <dgm:constr type="t" for="ch" forName="Parent8" refType="h" fact="0.2022"/>
              <dgm:constr type="w" for="ch" forName="Parent8" refType="w" fact="0.0579"/>
              <dgm:constr type="h" for="ch" forName="Parent8" refType="h" fact="0.3799"/>
              <dgm:constr type="r" for="ch" forName="Parent7" refType="w" fact="0.4311"/>
              <dgm:constr type="t" for="ch" forName="Parent7" refType="h" fact="0.2022"/>
              <dgm:constr type="w" for="ch" forName="Parent7" refType="w" fact="0.0579"/>
              <dgm:constr type="h" for="ch" forName="Parent7" refType="h" fact="0.3799"/>
              <dgm:constr type="r" for="ch" forName="Parent6" refType="w" fact="0.5208"/>
              <dgm:constr type="t" for="ch" forName="Parent6" refType="h" fact="0.2022"/>
              <dgm:constr type="w" for="ch" forName="Parent6" refType="w" fact="0.0579"/>
              <dgm:constr type="h" for="ch" forName="Parent6" refType="h" fact="0.3799"/>
              <dgm:constr type="r" for="ch" forName="Parent5" refType="w" fact="0.6105"/>
              <dgm:constr type="t" for="ch" forName="Parent5" refType="h" fact="0.2022"/>
              <dgm:constr type="w" for="ch" forName="Parent5" refType="w" fact="0.0579"/>
              <dgm:constr type="h" for="ch" forName="Parent5" refType="h" fact="0.3799"/>
              <dgm:constr type="r" for="ch" forName="Parent4" refType="w" fact="0.7001"/>
              <dgm:constr type="t" for="ch" forName="Parent4" refType="h" fact="0.2022"/>
              <dgm:constr type="w" for="ch" forName="Parent4" refType="w" fact="0.0579"/>
              <dgm:constr type="h" for="ch" forName="Parent4" refType="h" fact="0.3799"/>
              <dgm:constr type="r" for="ch" forName="Parent3" refType="w" fact="0.7898"/>
              <dgm:constr type="t" for="ch" forName="Parent3" refType="h" fact="0.2022"/>
              <dgm:constr type="w" for="ch" forName="Parent3" refType="w" fact="0.0579"/>
              <dgm:constr type="h" for="ch" forName="Parent3" refType="h" fact="0.3799"/>
              <dgm:constr type="r" for="ch" forName="Parent2" refType="w" fact="0.8795"/>
              <dgm:constr type="t" for="ch" forName="Parent2" refType="h" fact="0.2022"/>
              <dgm:constr type="w" for="ch" forName="Parent2" refType="w" fact="0.0579"/>
              <dgm:constr type="h" for="ch" forName="Parent2" refType="h" fact="0.3799"/>
              <dgm:constr type="r" for="ch" forName="Parent1" refType="w" fact="0.9692"/>
              <dgm:constr type="t" for="ch" forName="Parent1" refType="h" fact="0.2022"/>
              <dgm:constr type="w" for="ch" forName="Parent1" refType="w" fact="0.0579"/>
              <dgm:constr type="h" for="ch" forName="Parent1" refType="h" fact="0.3799"/>
              <dgm:constr type="r" for="ch" forName="Accent11" refType="w" fact="0.0868"/>
              <dgm:constr type="t" for="ch" forName="Accent11" refType="h" fact="0.1072"/>
              <dgm:constr type="w" for="ch" forName="Accent11" refType="w" fact="0.0868"/>
              <dgm:constr type="h" for="ch" forName="Accent11" refType="h" fact="0.5699"/>
              <dgm:constr type="r" for="ch" forName="ParentBackground11" refType="w" fact="0.0839"/>
              <dgm:constr type="t" for="ch" forName="ParentBackground11" refType="h" fact="0.1262"/>
              <dgm:constr type="w" for="ch" forName="ParentBackground11" refType="w" fact="0.081"/>
              <dgm:constr type="h" for="ch" forName="ParentBackground11" refType="h" fact="0.5319"/>
              <dgm:constr type="r" for="ch" forName="Child11" refType="w" fact="0.0839"/>
              <dgm:constr type="t" for="ch" forName="Child11" refType="h" fact="0.6876"/>
              <dgm:constr type="w" for="ch" forName="Child11" refType="w" fact="0.081"/>
              <dgm:constr type="h" for="ch" forName="Child11" refType="h" fact="0.3124"/>
              <dgm:constr type="r" for="ch" forName="Accent10" refType="w" fact="0.1945"/>
              <dgm:constr type="t" for="ch" forName="Accent10" refType="h" fact="-0.0109"/>
              <dgm:constr type="w" for="ch" forName="Accent10" refType="w" fact="0.1228"/>
              <dgm:constr type="h" for="ch" forName="Accent10" refType="h" fact="0.806"/>
              <dgm:constr type="r" for="ch" forName="ParentBackground10" refType="w" fact="0.1736"/>
              <dgm:constr type="t" for="ch" forName="ParentBackground10" refType="h" fact="0.1262"/>
              <dgm:constr type="w" for="ch" forName="ParentBackground10" refType="w" fact="0.081"/>
              <dgm:constr type="h" for="ch" forName="ParentBackground10" refType="h" fact="0.5319"/>
              <dgm:constr type="r" for="ch" forName="Child10" refType="w" fact="0.1736"/>
              <dgm:constr type="t" for="ch" forName="Child10" refType="h" fact="0.6876"/>
              <dgm:constr type="w" for="ch" forName="Child10" refType="w" fact="0.081"/>
              <dgm:constr type="h" for="ch" forName="Child10" refType="h" fact="0.3124"/>
              <dgm:constr type="r" for="ch" forName="Accent9" refType="w" fact="0.2842"/>
              <dgm:constr type="t" for="ch" forName="Accent9" refType="h" fact="-0.0109"/>
              <dgm:constr type="w" for="ch" forName="Accent9" refType="w" fact="0.1228"/>
              <dgm:constr type="h" for="ch" forName="Accent9" refType="h" fact="0.806"/>
              <dgm:constr type="r" for="ch" forName="ParentBackground9" refType="w" fact="0.2633"/>
              <dgm:constr type="t" for="ch" forName="ParentBackground9" refType="h" fact="0.1262"/>
              <dgm:constr type="w" for="ch" forName="ParentBackground9" refType="w" fact="0.081"/>
              <dgm:constr type="h" for="ch" forName="ParentBackground9" refType="h" fact="0.5319"/>
              <dgm:constr type="r" for="ch" forName="Child9" refType="w" fact="0.2633"/>
              <dgm:constr type="t" for="ch" forName="Child9" refType="h" fact="0.6876"/>
              <dgm:constr type="w" for="ch" forName="Child9" refType="w" fact="0.081"/>
              <dgm:constr type="h" for="ch" forName="Child9" refType="h" fact="0.3124"/>
              <dgm:constr type="r" for="ch" forName="Accent8" refType="w" fact="0.3739"/>
              <dgm:constr type="t" for="ch" forName="Accent8" refType="h" fact="-0.0109"/>
              <dgm:constr type="w" for="ch" forName="Accent8" refType="w" fact="0.1228"/>
              <dgm:constr type="h" for="ch" forName="Accent8" refType="h" fact="0.806"/>
              <dgm:constr type="r" for="ch" forName="ParentBackground8" refType="w" fact="0.353"/>
              <dgm:constr type="t" for="ch" forName="ParentBackground8" refType="h" fact="0.1262"/>
              <dgm:constr type="w" for="ch" forName="ParentBackground8" refType="w" fact="0.081"/>
              <dgm:constr type="h" for="ch" forName="ParentBackground8" refType="h" fact="0.5319"/>
              <dgm:constr type="r" for="ch" forName="Child8" refType="w" fact="0.353"/>
              <dgm:constr type="t" for="ch" forName="Child8" refType="h" fact="0.6876"/>
              <dgm:constr type="w" for="ch" forName="Child8" refType="w" fact="0.081"/>
              <dgm:constr type="h" for="ch" forName="Child8" refType="h" fact="0.3124"/>
              <dgm:constr type="r" for="ch" forName="Accent7" refType="w" fact="0.4636"/>
              <dgm:constr type="t" for="ch" forName="Accent7" refType="h" fact="-0.0109"/>
              <dgm:constr type="w" for="ch" forName="Accent7" refType="w" fact="0.1228"/>
              <dgm:constr type="h" for="ch" forName="Accent7" refType="h" fact="0.806"/>
              <dgm:constr type="r" for="ch" forName="ParentBackground7" refType="w" fact="0.4427"/>
              <dgm:constr type="t" for="ch" forName="ParentBackground7" refType="h" fact="0.1262"/>
              <dgm:constr type="w" for="ch" forName="ParentBackground7" refType="w" fact="0.081"/>
              <dgm:constr type="h" for="ch" forName="ParentBackground7" refType="h" fact="0.5319"/>
              <dgm:constr type="r" for="ch" forName="Child7" refType="w" fact="0.4427"/>
              <dgm:constr type="t" for="ch" forName="Child7" refType="h" fact="0.6876"/>
              <dgm:constr type="w" for="ch" forName="Child7" refType="w" fact="0.081"/>
              <dgm:constr type="h" for="ch" forName="Child7" refType="h" fact="0.3124"/>
              <dgm:constr type="r" for="ch" forName="Accent6" refType="w" fact="0.5533"/>
              <dgm:constr type="t" for="ch" forName="Accent6" refType="h" fact="-0.0109"/>
              <dgm:constr type="w" for="ch" forName="Accent6" refType="w" fact="0.1228"/>
              <dgm:constr type="h" for="ch" forName="Accent6" refType="h" fact="0.806"/>
              <dgm:constr type="r" for="ch" forName="ParentBackground6" refType="w" fact="0.5323"/>
              <dgm:constr type="t" for="ch" forName="ParentBackground6" refType="h" fact="0.1262"/>
              <dgm:constr type="w" for="ch" forName="ParentBackground6" refType="w" fact="0.081"/>
              <dgm:constr type="h" for="ch" forName="ParentBackground6" refType="h" fact="0.5319"/>
              <dgm:constr type="r" for="ch" forName="Child6" refType="w" fact="0.5323"/>
              <dgm:constr type="t" for="ch" forName="Child6" refType="h" fact="0.6876"/>
              <dgm:constr type="w" for="ch" forName="Child6" refType="w" fact="0.081"/>
              <dgm:constr type="h" for="ch" forName="Child6" refType="h" fact="0.3124"/>
              <dgm:constr type="r" for="ch" forName="Accent5" refType="w" fact="0.6429"/>
              <dgm:constr type="t" for="ch" forName="Accent5" refType="h" fact="-0.0109"/>
              <dgm:constr type="w" for="ch" forName="Accent5" refType="w" fact="0.1228"/>
              <dgm:constr type="h" for="ch" forName="Accent5" refType="h" fact="0.806"/>
              <dgm:constr type="r" for="ch" forName="ParentBackground5" refType="w" fact="0.622"/>
              <dgm:constr type="t" for="ch" forName="ParentBackground5" refType="h" fact="0.1262"/>
              <dgm:constr type="w" for="ch" forName="ParentBackground5" refType="w" fact="0.081"/>
              <dgm:constr type="h" for="ch" forName="ParentBackground5" refType="h" fact="0.5319"/>
              <dgm:constr type="r" for="ch" forName="Child5" refType="w" fact="0.622"/>
              <dgm:constr type="t" for="ch" forName="Child5" refType="h" fact="0.6876"/>
              <dgm:constr type="w" for="ch" forName="Child5" refType="w" fact="0.081"/>
              <dgm:constr type="h" for="ch" forName="Child5" refType="h" fact="0.3124"/>
              <dgm:constr type="r" for="ch" forName="Accent4" refType="w" fact="0.7326"/>
              <dgm:constr type="t" for="ch" forName="Accent4" refType="h" fact="-0.0109"/>
              <dgm:constr type="w" for="ch" forName="Accent4" refType="w" fact="0.1228"/>
              <dgm:constr type="h" for="ch" forName="Accent4" refType="h" fact="0.806"/>
              <dgm:constr type="r" for="ch" forName="ParentBackground4" refType="w" fact="0.7117"/>
              <dgm:constr type="t" for="ch" forName="ParentBackground4" refType="h" fact="0.1262"/>
              <dgm:constr type="w" for="ch" forName="ParentBackground4" refType="w" fact="0.081"/>
              <dgm:constr type="h" for="ch" forName="ParentBackground4" refType="h" fact="0.5319"/>
              <dgm:constr type="r" for="ch" forName="Child4" refType="w" fact="0.7117"/>
              <dgm:constr type="t" for="ch" forName="Child4" refType="h" fact="0.6876"/>
              <dgm:constr type="w" for="ch" forName="Child4" refType="w" fact="0.081"/>
              <dgm:constr type="h" for="ch" forName="Child4" refType="h" fact="0.3124"/>
              <dgm:constr type="r" for="ch" forName="Accent3" refType="w" fact="0.8223"/>
              <dgm:constr type="t" for="ch" forName="Accent3" refType="h" fact="-0.0109"/>
              <dgm:constr type="w" for="ch" forName="Accent3" refType="w" fact="0.1228"/>
              <dgm:constr type="h" for="ch" forName="Accent3" refType="h" fact="0.806"/>
              <dgm:constr type="r" for="ch" forName="ParentBackground3" refType="w" fact="0.8014"/>
              <dgm:constr type="t" for="ch" forName="ParentBackground3" refType="h" fact="0.1262"/>
              <dgm:constr type="w" for="ch" forName="ParentBackground3" refType="w" fact="0.081"/>
              <dgm:constr type="h" for="ch" forName="ParentBackground3" refType="h" fact="0.5319"/>
              <dgm:constr type="r" for="ch" forName="Child3" refType="w" fact="0.8014"/>
              <dgm:constr type="t" for="ch" forName="Child3" refType="h" fact="0.6876"/>
              <dgm:constr type="w" for="ch" forName="Child3" refType="w" fact="0.081"/>
              <dgm:constr type="h" for="ch" forName="Child3" refType="h" fact="0.3124"/>
              <dgm:constr type="r" for="ch" forName="Accent2" refType="w" fact="0.912"/>
              <dgm:constr type="t" for="ch" forName="Accent2" refType="h" fact="-0.0109"/>
              <dgm:constr type="w" for="ch" forName="Accent2" refType="w" fact="0.1228"/>
              <dgm:constr type="h" for="ch" forName="Accent2" refType="h" fact="0.806"/>
              <dgm:constr type="r" for="ch" forName="ParentBackground2" refType="w" fact="0.8911"/>
              <dgm:constr type="t" for="ch" forName="ParentBackground2" refType="h" fact="0.1262"/>
              <dgm:constr type="w" for="ch" forName="ParentBackground2" refType="w" fact="0.081"/>
              <dgm:constr type="h" for="ch" forName="ParentBackground2" refType="h" fact="0.5319"/>
              <dgm:constr type="r" for="ch" forName="Child2" refType="w" fact="0.8911"/>
              <dgm:constr type="t" for="ch" forName="Child2" refType="h" fact="0.6876"/>
              <dgm:constr type="w" for="ch" forName="Child2" refType="w" fact="0.081"/>
              <dgm:constr type="h" for="ch" forName="Child2" refType="h" fact="0.3124"/>
              <dgm:constr type="r" for="ch" forName="Accent1" refType="w" fact="1.0017"/>
              <dgm:constr type="t" for="ch" forName="Accent1" refType="h" fact="-0.0109"/>
              <dgm:constr type="w" for="ch" forName="Accent1" refType="w" fact="0.1228"/>
              <dgm:constr type="h" for="ch" forName="Accent1" refType="h" fact="0.806"/>
              <dgm:constr type="r" for="ch" forName="ParentBackground1" refType="w" fact="0.9808"/>
              <dgm:constr type="t" for="ch" forName="ParentBackground1" refType="h" fact="0.1262"/>
              <dgm:constr type="w" for="ch" forName="ParentBackground1" refType="w" fact="0.081"/>
              <dgm:constr type="h" for="ch" forName="ParentBackground1" refType="h" fact="0.5319"/>
              <dgm:constr type="r" for="ch" forName="Child1" refType="w" fact="0.9808"/>
              <dgm:constr type="t" for="ch" forName="Child1" refType="h" fact="0.6876"/>
              <dgm:constr type="w" for="ch" forName="Child1" refType="w" fact="0.081"/>
              <dgm:constr type="h" for="ch" forName="Child1" refType="h" fact="0.3124"/>
            </dgm:constrLst>
          </dgm:else>
        </dgm:choose>
      </dgm:else>
    </dgm:choose>
    <dgm:forEach name="wrapper" axis="self" ptType="parTrans">
      <dgm:forEach name="accentRepeat" axis="self">
        <dgm:layoutNode name="Accent" styleLbl="node1">
          <dgm:alg type="sp"/>
          <dgm:choose name="Name28">
            <dgm:if name="Name29" axis="followSib" ptType="node" func="cnt" op="equ" val="0">
              <dgm:shape xmlns:r="http://schemas.openxmlformats.org/officeDocument/2006/relationships" type="ellipse" r:blip="">
                <dgm:adjLst/>
              </dgm:shape>
            </dgm:if>
            <dgm:else name="Name30">
              <dgm:choose name="Name31">
                <dgm:if name="Name32" axis="precedSib" ptType="node" func="cnt" op="equ" val="10">
                  <dgm:shape xmlns:r="http://schemas.openxmlformats.org/officeDocument/2006/relationships" type="ellipse" r:blip="">
                    <dgm:adjLst/>
                  </dgm:shape>
                </dgm:if>
                <dgm:else name="Name33">
                  <dgm:choose name="Name34">
                    <dgm:if name="Name35" func="var" arg="dir" op="equ" val="norm">
                      <dgm:shape xmlns:r="http://schemas.openxmlformats.org/officeDocument/2006/relationships" rot="45" type="teardrop" r:blip="">
                        <dgm:adjLst>
                          <dgm:adj idx="1" val="1"/>
                        </dgm:adjLst>
                      </dgm:shape>
                    </dgm:if>
                    <dgm:else name="Name36">
                      <dgm:shape xmlns:r="http://schemas.openxmlformats.org/officeDocument/2006/relationships" rot="225" type="teardrop" r:blip="">
                        <dgm:adjLst>
                          <dgm:adj idx="1" val="1"/>
                        </dgm:adjLst>
                      </dgm:shape>
                    </dgm:else>
                  </dgm:choose>
                </dgm:else>
              </dgm:choose>
            </dgm:else>
          </dgm:choose>
          <dgm:presOf/>
        </dgm:layoutNode>
      </dgm:forEach>
      <dgm:forEach name="parentBackgroundRepeat" axis="self">
        <dgm:layoutNode name="ParentBackground" styleLbl="fgAcc1">
          <dgm:alg type="sp"/>
          <dgm:shape xmlns:r="http://schemas.openxmlformats.org/officeDocument/2006/relationships" type="ellipse" r:blip="">
            <dgm:adjLst/>
          </dgm:shape>
          <dgm:presOf axis="self" ptType="node"/>
        </dgm:layoutNode>
      </dgm:forEach>
    </dgm:forEach>
    <dgm:forEach name="Name37" axis="ch" ptType="node" st="11" cnt="1">
      <dgm:layoutNode name="Accent11">
        <dgm:alg type="sp"/>
        <dgm:shape xmlns:r="http://schemas.openxmlformats.org/officeDocument/2006/relationships" r:blip="">
          <dgm:adjLst/>
        </dgm:shape>
        <dgm:presOf/>
        <dgm:constrLst/>
        <dgm:forEach name="Name38" ref="accentRepeat"/>
      </dgm:layoutNode>
      <dgm:layoutNode name="ParentBackground11">
        <dgm:alg type="sp"/>
        <dgm:shape xmlns:r="http://schemas.openxmlformats.org/officeDocument/2006/relationships" r:blip="">
          <dgm:adjLst/>
        </dgm:shape>
        <dgm:presOf/>
        <dgm:forEach name="Name39" ref="parentBackgroundRepeat"/>
      </dgm:layoutNode>
      <dgm:choose name="Name40">
        <dgm:if name="Name41" axis="ch" ptType="node" func="cnt" op="gte" val="1">
          <dgm:layoutNode name="Child1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2"/>
      </dgm:choose>
      <dgm:layoutNode name="Parent1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3" axis="ch" ptType="node" st="10" cnt="1">
      <dgm:layoutNode name="Accent10">
        <dgm:alg type="sp"/>
        <dgm:shape xmlns:r="http://schemas.openxmlformats.org/officeDocument/2006/relationships" r:blip="">
          <dgm:adjLst/>
        </dgm:shape>
        <dgm:presOf/>
        <dgm:constrLst/>
        <dgm:forEach name="Name44" ref="accentRepeat"/>
      </dgm:layoutNode>
      <dgm:layoutNode name="ParentBackground10">
        <dgm:alg type="sp"/>
        <dgm:shape xmlns:r="http://schemas.openxmlformats.org/officeDocument/2006/relationships" r:blip="">
          <dgm:adjLst/>
        </dgm:shape>
        <dgm:presOf/>
        <dgm:forEach name="Name45" ref="parentBackgroundRepeat"/>
      </dgm:layoutNode>
      <dgm:choose name="Name46">
        <dgm:if name="Name47" axis="ch" ptType="node" func="cnt" op="gte" val="1">
          <dgm:layoutNode name="Child10"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48"/>
      </dgm:choose>
      <dgm:layoutNode name="Parent10"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49" axis="ch" ptType="node" st="9" cnt="1">
      <dgm:layoutNode name="Accent9">
        <dgm:alg type="sp"/>
        <dgm:shape xmlns:r="http://schemas.openxmlformats.org/officeDocument/2006/relationships" r:blip="">
          <dgm:adjLst/>
        </dgm:shape>
        <dgm:presOf/>
        <dgm:constrLst/>
        <dgm:forEach name="Name50" ref="accentRepeat"/>
      </dgm:layoutNode>
      <dgm:layoutNode name="ParentBackground9">
        <dgm:alg type="sp"/>
        <dgm:shape xmlns:r="http://schemas.openxmlformats.org/officeDocument/2006/relationships" r:blip="">
          <dgm:adjLst/>
        </dgm:shape>
        <dgm:presOf/>
        <dgm:forEach name="Name51" ref="parentBackgroundRepeat"/>
      </dgm:layoutNode>
      <dgm:choose name="Name52">
        <dgm:if name="Name53" axis="ch" ptType="node" func="cnt" op="gte" val="1">
          <dgm:layoutNode name="Child9"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4"/>
      </dgm:choose>
      <dgm:layoutNode name="Parent9"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55" axis="ch" ptType="node" st="8" cnt="1">
      <dgm:layoutNode name="Accent8">
        <dgm:alg type="sp"/>
        <dgm:shape xmlns:r="http://schemas.openxmlformats.org/officeDocument/2006/relationships" r:blip="">
          <dgm:adjLst/>
        </dgm:shape>
        <dgm:presOf/>
        <dgm:constrLst/>
        <dgm:forEach name="Name56" ref="accentRepeat"/>
      </dgm:layoutNode>
      <dgm:layoutNode name="ParentBackground8">
        <dgm:alg type="sp"/>
        <dgm:shape xmlns:r="http://schemas.openxmlformats.org/officeDocument/2006/relationships" r:blip="">
          <dgm:adjLst/>
        </dgm:shape>
        <dgm:presOf/>
        <dgm:forEach name="Name57" ref="parentBackgroundRepeat"/>
      </dgm:layoutNode>
      <dgm:choose name="Name58">
        <dgm:if name="Name59" axis="ch" ptType="node" func="cnt" op="gte" val="1">
          <dgm:layoutNode name="Child8"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0"/>
      </dgm:choose>
      <dgm:layoutNode name="Parent8"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1" axis="ch" ptType="node" st="7" cnt="1">
      <dgm:layoutNode name="Accent7">
        <dgm:alg type="sp"/>
        <dgm:shape xmlns:r="http://schemas.openxmlformats.org/officeDocument/2006/relationships" r:blip="">
          <dgm:adjLst/>
        </dgm:shape>
        <dgm:presOf/>
        <dgm:constrLst/>
        <dgm:forEach name="Name62" ref="accentRepeat"/>
      </dgm:layoutNode>
      <dgm:layoutNode name="ParentBackground7">
        <dgm:alg type="sp"/>
        <dgm:shape xmlns:r="http://schemas.openxmlformats.org/officeDocument/2006/relationships" r:blip="">
          <dgm:adjLst/>
        </dgm:shape>
        <dgm:presOf/>
        <dgm:forEach name="Name63" ref="parentBackgroundRepeat"/>
      </dgm:layoutNode>
      <dgm:choose name="Name64">
        <dgm:if name="Name65" axis="ch" ptType="node" func="cnt" op="gte" val="1">
          <dgm:layoutNode name="Child7"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6"/>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67" axis="ch" ptType="node" st="6" cnt="1">
      <dgm:layoutNode name="Accent6">
        <dgm:alg type="sp"/>
        <dgm:shape xmlns:r="http://schemas.openxmlformats.org/officeDocument/2006/relationships" r:blip="">
          <dgm:adjLst/>
        </dgm:shape>
        <dgm:presOf/>
        <dgm:constrLst/>
        <dgm:forEach name="Name68" ref="accentRepeat"/>
      </dgm:layoutNode>
      <dgm:layoutNode name="ParentBackground6">
        <dgm:alg type="sp"/>
        <dgm:shape xmlns:r="http://schemas.openxmlformats.org/officeDocument/2006/relationships" r:blip="">
          <dgm:adjLst/>
        </dgm:shape>
        <dgm:presOf/>
        <dgm:forEach name="Name69" ref="parentBackgroundRepeat"/>
      </dgm:layoutNode>
      <dgm:choose name="Name70">
        <dgm:if name="Name71" axis="ch" ptType="node" func="cnt" op="gte" val="1">
          <dgm:layoutNode name="Child6"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2"/>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3" axis="ch" ptType="node" st="5" cnt="1">
      <dgm:layoutNode name="Accent5">
        <dgm:alg type="sp"/>
        <dgm:shape xmlns:r="http://schemas.openxmlformats.org/officeDocument/2006/relationships" r:blip="">
          <dgm:adjLst/>
        </dgm:shape>
        <dgm:presOf/>
        <dgm:constrLst/>
        <dgm:forEach name="Name74" ref="accentRepeat"/>
      </dgm:layoutNode>
      <dgm:layoutNode name="ParentBackground5">
        <dgm:alg type="sp"/>
        <dgm:shape xmlns:r="http://schemas.openxmlformats.org/officeDocument/2006/relationships" r:blip="">
          <dgm:adjLst/>
        </dgm:shape>
        <dgm:presOf/>
        <dgm:forEach name="Name75" ref="parentBackgroundRepeat"/>
      </dgm:layoutNode>
      <dgm:choose name="Name76">
        <dgm:if name="Name77" axis="ch" ptType="node" func="cnt" op="gte" val="1">
          <dgm:layoutNode name="Child5"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8"/>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79" axis="ch" ptType="node" st="4" cnt="1">
      <dgm:layoutNode name="Accent4">
        <dgm:alg type="sp"/>
        <dgm:shape xmlns:r="http://schemas.openxmlformats.org/officeDocument/2006/relationships" r:blip="">
          <dgm:adjLst/>
        </dgm:shape>
        <dgm:presOf/>
        <dgm:constrLst/>
        <dgm:forEach name="Name80" ref="accentRepeat"/>
      </dgm:layoutNode>
      <dgm:layoutNode name="ParentBackground4">
        <dgm:alg type="sp"/>
        <dgm:shape xmlns:r="http://schemas.openxmlformats.org/officeDocument/2006/relationships" r:blip="">
          <dgm:adjLst/>
        </dgm:shape>
        <dgm:presOf/>
        <dgm:forEach name="Name81" ref="parentBackgroundRepeat"/>
      </dgm:layoutNode>
      <dgm:choose name="Name82">
        <dgm:if name="Name83" axis="ch" ptType="node" func="cnt" op="gte" val="1">
          <dgm:layoutNode name="Child4"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layoutNode name="ParentBackground3">
        <dgm:alg type="sp"/>
        <dgm:shape xmlns:r="http://schemas.openxmlformats.org/officeDocument/2006/relationships" r:blip="">
          <dgm:adjLst/>
        </dgm:shape>
        <dgm:presOf/>
        <dgm:forEach name="Name87" ref="parentBackgroundRepeat"/>
      </dgm:layoutNode>
      <dgm:choose name="Name88">
        <dgm:if name="Name89" axis="ch" ptType="node" func="cnt" op="gte" val="1">
          <dgm:layoutNode name="Child3"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1" axis="ch" ptType="node" st="2" cnt="1">
      <dgm:layoutNode name="Accent2">
        <dgm:alg type="sp"/>
        <dgm:shape xmlns:r="http://schemas.openxmlformats.org/officeDocument/2006/relationships" r:blip="">
          <dgm:adjLst/>
        </dgm:shape>
        <dgm:presOf/>
        <dgm:constrLst/>
        <dgm:forEach name="Name92" ref="accentRepeat"/>
      </dgm:layoutNode>
      <dgm:layoutNode name="ParentBackground2" styleLbl="fgAcc1">
        <dgm:alg type="sp"/>
        <dgm:shape xmlns:r="http://schemas.openxmlformats.org/officeDocument/2006/relationships" r:blip="">
          <dgm:adjLst/>
        </dgm:shape>
        <dgm:presOf/>
        <dgm:forEach name="Name93" ref="parentBackgroundRepeat"/>
      </dgm:layoutNode>
      <dgm:choose name="Name94">
        <dgm:if name="Name95" axis="ch" ptType="node" func="cnt" op="gte" val="1">
          <dgm:layoutNode name="Child2"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6"/>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97" axis="ch" ptType="node" cnt="1">
      <dgm:layoutNode name="Accent1">
        <dgm:alg type="sp"/>
        <dgm:shape xmlns:r="http://schemas.openxmlformats.org/officeDocument/2006/relationships" r:blip="">
          <dgm:adjLst/>
        </dgm:shape>
        <dgm:presOf/>
        <dgm:constrLst/>
        <dgm:forEach name="Name98" ref="accentRepeat"/>
      </dgm:layoutNode>
      <dgm:layoutNode name="ParentBackground1">
        <dgm:alg type="sp"/>
        <dgm:shape xmlns:r="http://schemas.openxmlformats.org/officeDocument/2006/relationships" r:blip="">
          <dgm:adjLst/>
        </dgm:shape>
        <dgm:presOf/>
        <dgm:forEach name="Name99" ref="parentBackgroundRepeat"/>
      </dgm:layoutNode>
      <dgm:choose name="Name100">
        <dgm:if name="Name101" axis="ch" ptType="node" func="cnt" op="gte" val="1">
          <dgm:layoutNode name="Child1" styleLbl="revTx">
            <dgm:varLst>
              <dgm:chMax val="0"/>
              <dgm:chPref val="0"/>
              <dgm:bulletEnabled val="1"/>
            </dgm:varLst>
            <dgm:alg type="tx">
              <dgm:param type="stBulletLvl" val="1"/>
              <dgm:param type="parTxLTRAlign" val="l"/>
              <dgm:param type="txAnchorVert" val="t"/>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02"/>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hideGeom="1">
          <dgm:adjLst/>
        </dgm:shape>
        <dgm:presOf axis="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10/6/2018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smtClean="0"/>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smtClean="0"/>
              <a:t>Click to 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10/6/2018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10/6/2018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10/6/2018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10/6/2018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10/6/2018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smtClean="0"/>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10/6/2018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10/6/2018</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60041"/>
            <a:ext cx="8305242" cy="2971801"/>
          </a:xfrm>
        </p:spPr>
        <p:txBody>
          <a:bodyPr anchor="t">
            <a:normAutofit/>
          </a:bodyPr>
          <a:lstStyle/>
          <a:p>
            <a:r>
              <a:rPr lang="tr-TR" sz="3600" b="1" dirty="0" smtClean="0"/>
              <a:t>Muhasebe MESLEĞİNİN DÖNÜŞÜMÜ İŞ HAYATINA DANIŞMANLIK VE GÜVENCE VERME</a:t>
            </a:r>
            <a:endParaRPr lang="tr-TR" sz="3600" b="1" dirty="0"/>
          </a:p>
        </p:txBody>
      </p:sp>
      <p:sp>
        <p:nvSpPr>
          <p:cNvPr id="3" name="Subtitle 2"/>
          <p:cNvSpPr>
            <a:spLocks noGrp="1"/>
          </p:cNvSpPr>
          <p:nvPr>
            <p:ph type="subTitle" idx="1"/>
          </p:nvPr>
        </p:nvSpPr>
        <p:spPr>
          <a:xfrm>
            <a:off x="709975" y="3071136"/>
            <a:ext cx="8034780" cy="1947333"/>
          </a:xfrm>
        </p:spPr>
        <p:txBody>
          <a:bodyPr>
            <a:normAutofit/>
          </a:bodyPr>
          <a:lstStyle/>
          <a:p>
            <a:r>
              <a:rPr lang="tr-TR" sz="2800" b="1" dirty="0" smtClean="0">
                <a:solidFill>
                  <a:schemeClr val="tx1"/>
                </a:solidFill>
              </a:rPr>
              <a:t>«Bilginin Artan Önemi ve Bilgi Güvenliği»</a:t>
            </a:r>
          </a:p>
          <a:p>
            <a:endParaRPr lang="tr-TR" b="1" dirty="0">
              <a:solidFill>
                <a:schemeClr val="tx1"/>
              </a:solidFill>
            </a:endParaRPr>
          </a:p>
          <a:p>
            <a:r>
              <a:rPr lang="tr-TR" b="1" dirty="0" smtClean="0">
                <a:solidFill>
                  <a:schemeClr val="tx1"/>
                </a:solidFill>
              </a:rPr>
              <a:t>Nevin İmamoğlu İpek</a:t>
            </a:r>
          </a:p>
          <a:p>
            <a:r>
              <a:rPr lang="tr-TR" b="1" dirty="0" smtClean="0">
                <a:solidFill>
                  <a:schemeClr val="tx1"/>
                </a:solidFill>
              </a:rPr>
              <a:t>6.10.2018</a:t>
            </a:r>
            <a:endParaRPr lang="tr-TR" b="1" dirty="0">
              <a:solidFill>
                <a:schemeClr val="tx1"/>
              </a:solidFill>
            </a:endParaRPr>
          </a:p>
        </p:txBody>
      </p:sp>
    </p:spTree>
    <p:extLst>
      <p:ext uri="{BB962C8B-B14F-4D97-AF65-F5344CB8AC3E}">
        <p14:creationId xmlns:p14="http://schemas.microsoft.com/office/powerpoint/2010/main" val="30461465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825139085"/>
              </p:ext>
            </p:extLst>
          </p:nvPr>
        </p:nvGraphicFramePr>
        <p:xfrm>
          <a:off x="435019" y="1170426"/>
          <a:ext cx="4458952" cy="34788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xtBox 2"/>
          <p:cNvSpPr txBox="1"/>
          <p:nvPr/>
        </p:nvSpPr>
        <p:spPr>
          <a:xfrm>
            <a:off x="5331854" y="2137896"/>
            <a:ext cx="2975019" cy="1569660"/>
          </a:xfrm>
          <a:prstGeom prst="rect">
            <a:avLst/>
          </a:prstGeom>
          <a:noFill/>
        </p:spPr>
        <p:txBody>
          <a:bodyPr wrap="square" rtlCol="0">
            <a:spAutoFit/>
          </a:bodyPr>
          <a:lstStyle/>
          <a:p>
            <a:pPr algn="ctr"/>
            <a:r>
              <a:rPr lang="tr-TR" sz="3200" b="1" dirty="0" smtClean="0"/>
              <a:t>KAYNAKLARIN ETKİN DAĞILIMI</a:t>
            </a:r>
            <a:endParaRPr lang="tr-TR" sz="3200" b="1" dirty="0"/>
          </a:p>
        </p:txBody>
      </p:sp>
      <p:graphicFrame>
        <p:nvGraphicFramePr>
          <p:cNvPr id="7" name="Diagram 6"/>
          <p:cNvGraphicFramePr/>
          <p:nvPr>
            <p:extLst>
              <p:ext uri="{D42A27DB-BD31-4B8C-83A1-F6EECF244321}">
                <p14:modId xmlns:p14="http://schemas.microsoft.com/office/powerpoint/2010/main" val="3260562290"/>
              </p:ext>
            </p:extLst>
          </p:nvPr>
        </p:nvGraphicFramePr>
        <p:xfrm>
          <a:off x="8744756" y="862884"/>
          <a:ext cx="2807593" cy="4043967"/>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8" name="Right Brace 7"/>
          <p:cNvSpPr/>
          <p:nvPr/>
        </p:nvSpPr>
        <p:spPr>
          <a:xfrm rot="5400000">
            <a:off x="5451973" y="-92179"/>
            <a:ext cx="814444" cy="10818054"/>
          </a:xfrm>
          <a:prstGeom prst="rightBrace">
            <a:avLst/>
          </a:prstGeom>
        </p:spPr>
        <p:style>
          <a:lnRef idx="3">
            <a:schemeClr val="dk1"/>
          </a:lnRef>
          <a:fillRef idx="0">
            <a:schemeClr val="dk1"/>
          </a:fillRef>
          <a:effectRef idx="2">
            <a:schemeClr val="dk1"/>
          </a:effectRef>
          <a:fontRef idx="minor">
            <a:schemeClr val="tx1"/>
          </a:fontRef>
        </p:style>
        <p:txBody>
          <a:bodyPr rtlCol="0" anchor="ctr"/>
          <a:lstStyle/>
          <a:p>
            <a:pPr algn="ctr"/>
            <a:endParaRPr lang="tr-TR">
              <a:solidFill>
                <a:srgbClr val="FF0000"/>
              </a:solidFill>
            </a:endParaRPr>
          </a:p>
        </p:txBody>
      </p:sp>
      <p:sp>
        <p:nvSpPr>
          <p:cNvPr id="9" name="TextBox 8"/>
          <p:cNvSpPr txBox="1"/>
          <p:nvPr/>
        </p:nvSpPr>
        <p:spPr>
          <a:xfrm>
            <a:off x="1491176" y="5851343"/>
            <a:ext cx="8510954" cy="584775"/>
          </a:xfrm>
          <a:prstGeom prst="rect">
            <a:avLst/>
          </a:prstGeom>
          <a:noFill/>
        </p:spPr>
        <p:txBody>
          <a:bodyPr wrap="square" rtlCol="0">
            <a:spAutoFit/>
          </a:bodyPr>
          <a:lstStyle/>
          <a:p>
            <a:pPr algn="ctr"/>
            <a:r>
              <a:rPr lang="tr-TR" sz="3200" b="1" dirty="0" smtClean="0"/>
              <a:t>KARAR VERME SİSTEMLERİNDE ETKİNLİK</a:t>
            </a:r>
            <a:endParaRPr lang="tr-TR" sz="3200" b="1" dirty="0"/>
          </a:p>
        </p:txBody>
      </p:sp>
    </p:spTree>
    <p:extLst>
      <p:ext uri="{BB962C8B-B14F-4D97-AF65-F5344CB8AC3E}">
        <p14:creationId xmlns:p14="http://schemas.microsoft.com/office/powerpoint/2010/main" val="2328984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1801145991"/>
              </p:ext>
            </p:extLst>
          </p:nvPr>
        </p:nvGraphicFramePr>
        <p:xfrm>
          <a:off x="679715" y="-518290"/>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7188594" y="298795"/>
            <a:ext cx="3840479" cy="707886"/>
          </a:xfrm>
          <a:prstGeom prst="rect">
            <a:avLst/>
          </a:prstGeom>
          <a:noFill/>
        </p:spPr>
        <p:txBody>
          <a:bodyPr wrap="square" rtlCol="0">
            <a:spAutoFit/>
          </a:bodyPr>
          <a:lstStyle/>
          <a:p>
            <a:r>
              <a:rPr lang="tr-TR" sz="2000" b="1" dirty="0" smtClean="0"/>
              <a:t>Daha az kaynak ihtiyacı ile amaçlara odaklanabilme!!!</a:t>
            </a:r>
            <a:endParaRPr lang="tr-TR" sz="2000" b="1" dirty="0"/>
          </a:p>
        </p:txBody>
      </p:sp>
      <p:sp>
        <p:nvSpPr>
          <p:cNvPr id="5" name="TextBox 4"/>
          <p:cNvSpPr txBox="1"/>
          <p:nvPr/>
        </p:nvSpPr>
        <p:spPr>
          <a:xfrm>
            <a:off x="2032000" y="3770141"/>
            <a:ext cx="9123680" cy="2123658"/>
          </a:xfrm>
          <a:prstGeom prst="rect">
            <a:avLst/>
          </a:prstGeom>
          <a:noFill/>
        </p:spPr>
        <p:txBody>
          <a:bodyPr wrap="square" rtlCol="0">
            <a:spAutoFit/>
          </a:bodyPr>
          <a:lstStyle/>
          <a:p>
            <a:pPr marL="285750" indent="-285750">
              <a:buFont typeface="Wingdings" panose="05000000000000000000" pitchFamily="2" charset="2"/>
              <a:buChar char="Ø"/>
            </a:pPr>
            <a:r>
              <a:rPr lang="tr-TR" sz="1600" dirty="0" smtClean="0"/>
              <a:t>Hangi risklerle karşı karşıyayım?</a:t>
            </a:r>
          </a:p>
          <a:p>
            <a:pPr marL="285750" indent="-285750">
              <a:buFont typeface="Wingdings" panose="05000000000000000000" pitchFamily="2" charset="2"/>
              <a:buChar char="Ø"/>
            </a:pPr>
            <a:r>
              <a:rPr lang="tr-TR" sz="1600" dirty="0" smtClean="0"/>
              <a:t>İş </a:t>
            </a:r>
            <a:r>
              <a:rPr lang="tr-TR" sz="1600" dirty="0" smtClean="0"/>
              <a:t>süreçlerimin etkinliğini nasıl artırabilirim?</a:t>
            </a:r>
          </a:p>
          <a:p>
            <a:pPr marL="285750" indent="-285750">
              <a:buFont typeface="Wingdings" panose="05000000000000000000" pitchFamily="2" charset="2"/>
              <a:buChar char="Ø"/>
            </a:pPr>
            <a:r>
              <a:rPr lang="tr-TR" sz="1600" dirty="0" smtClean="0"/>
              <a:t>Yatırım kararlarımı alırken nelere dikkat etmeliyim?</a:t>
            </a:r>
          </a:p>
          <a:p>
            <a:pPr marL="285750" indent="-285750">
              <a:buFont typeface="Wingdings" panose="05000000000000000000" pitchFamily="2" charset="2"/>
              <a:buChar char="Ø"/>
            </a:pPr>
            <a:r>
              <a:rPr lang="tr-TR" sz="1600" dirty="0" smtClean="0"/>
              <a:t>Hangi alanlara odaklanmalıyım?</a:t>
            </a:r>
          </a:p>
          <a:p>
            <a:pPr marL="285750" indent="-285750">
              <a:buFont typeface="Wingdings" panose="05000000000000000000" pitchFamily="2" charset="2"/>
              <a:buChar char="Ø"/>
            </a:pPr>
            <a:r>
              <a:rPr lang="tr-TR" sz="1600" dirty="0" smtClean="0"/>
              <a:t>Müşteri ve Pazar beklentilerini nasıl karşılamalıyım?</a:t>
            </a:r>
          </a:p>
          <a:p>
            <a:pPr marL="285750" indent="-285750">
              <a:buFont typeface="Wingdings" panose="05000000000000000000" pitchFamily="2" charset="2"/>
              <a:buChar char="Ø"/>
            </a:pPr>
            <a:r>
              <a:rPr lang="tr-TR" sz="1600" dirty="0" smtClean="0"/>
              <a:t>Değişen ve gelişen iş hayatında yeni ihtiyaçlara nasıl cevap verebilirim?</a:t>
            </a:r>
          </a:p>
          <a:p>
            <a:pPr marL="285750" indent="-285750">
              <a:buFont typeface="Wingdings" panose="05000000000000000000" pitchFamily="2" charset="2"/>
              <a:buChar char="Ø"/>
            </a:pPr>
            <a:r>
              <a:rPr lang="tr-TR" sz="1600" dirty="0" smtClean="0"/>
              <a:t>Hangi piyasa </a:t>
            </a:r>
            <a:r>
              <a:rPr lang="tr-TR" sz="1600" dirty="0" err="1" smtClean="0"/>
              <a:t>segmenti</a:t>
            </a:r>
            <a:r>
              <a:rPr lang="tr-TR" sz="1600" dirty="0" smtClean="0"/>
              <a:t> gelecekte öne çıkacak?</a:t>
            </a:r>
          </a:p>
          <a:p>
            <a:r>
              <a:rPr lang="tr-TR" sz="1600" dirty="0" smtClean="0"/>
              <a:t>……….</a:t>
            </a:r>
            <a:endParaRPr lang="tr-TR" sz="1600" dirty="0"/>
          </a:p>
        </p:txBody>
      </p:sp>
      <p:sp>
        <p:nvSpPr>
          <p:cNvPr id="6" name="TextBox 5"/>
          <p:cNvSpPr txBox="1"/>
          <p:nvPr/>
        </p:nvSpPr>
        <p:spPr>
          <a:xfrm>
            <a:off x="633046" y="5906092"/>
            <a:ext cx="10323345" cy="707886"/>
          </a:xfrm>
          <a:prstGeom prst="rect">
            <a:avLst/>
          </a:prstGeom>
          <a:noFill/>
        </p:spPr>
        <p:txBody>
          <a:bodyPr wrap="square" rtlCol="0">
            <a:spAutoFit/>
          </a:bodyPr>
          <a:lstStyle/>
          <a:p>
            <a:r>
              <a:rPr lang="tr-TR" sz="2000" b="1" dirty="0" smtClean="0"/>
              <a:t>Verileri daha etkin analiz etme gücüne sahip olanlar gelecekte rekabet gücünü koruyabilen şirketler olacak…</a:t>
            </a:r>
            <a:endParaRPr lang="tr-TR" sz="2000" b="1" dirty="0"/>
          </a:p>
        </p:txBody>
      </p:sp>
    </p:spTree>
    <p:extLst>
      <p:ext uri="{BB962C8B-B14F-4D97-AF65-F5344CB8AC3E}">
        <p14:creationId xmlns:p14="http://schemas.microsoft.com/office/powerpoint/2010/main" val="31515799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1332" y="-109938"/>
            <a:ext cx="10851296" cy="1507067"/>
          </a:xfrm>
        </p:spPr>
        <p:txBody>
          <a:bodyPr>
            <a:normAutofit/>
          </a:bodyPr>
          <a:lstStyle/>
          <a:p>
            <a:r>
              <a:rPr lang="tr-TR" sz="2400" b="1" dirty="0" smtClean="0"/>
              <a:t>BİLGİ SİSTEMLERİ GÜVENLİĞİ VE HALKA AÇIK ŞİRKETLER İÇİN DÜZENLEME</a:t>
            </a:r>
            <a:endParaRPr lang="tr-TR" sz="2400" b="1" dirty="0"/>
          </a:p>
        </p:txBody>
      </p:sp>
      <p:sp>
        <p:nvSpPr>
          <p:cNvPr id="3" name="Content Placeholder 2"/>
          <p:cNvSpPr>
            <a:spLocks noGrp="1"/>
          </p:cNvSpPr>
          <p:nvPr>
            <p:ph idx="1"/>
          </p:nvPr>
        </p:nvSpPr>
        <p:spPr>
          <a:xfrm>
            <a:off x="459128" y="764077"/>
            <a:ext cx="9866558" cy="5995442"/>
          </a:xfrm>
        </p:spPr>
        <p:txBody>
          <a:bodyPr>
            <a:normAutofit lnSpcReduction="10000"/>
          </a:bodyPr>
          <a:lstStyle/>
          <a:p>
            <a:r>
              <a:rPr lang="tr-TR" b="1" dirty="0" smtClean="0">
                <a:solidFill>
                  <a:schemeClr val="tx1"/>
                </a:solidFill>
              </a:rPr>
              <a:t>Bilgi Sistemleri Yönetimi</a:t>
            </a:r>
          </a:p>
          <a:p>
            <a:pPr lvl="1"/>
            <a:r>
              <a:rPr lang="tr-TR" sz="1200" dirty="0">
                <a:solidFill>
                  <a:schemeClr val="tx1"/>
                </a:solidFill>
              </a:rPr>
              <a:t>Bilgi sistemleri yönetiminin </a:t>
            </a:r>
            <a:r>
              <a:rPr lang="tr-TR" sz="1200" dirty="0" smtClean="0">
                <a:solidFill>
                  <a:schemeClr val="tx1"/>
                </a:solidFill>
              </a:rPr>
              <a:t>oluşturulması ve hayata geçirilmesi </a:t>
            </a:r>
          </a:p>
          <a:p>
            <a:pPr lvl="1"/>
            <a:r>
              <a:rPr lang="tr-TR" sz="1200" dirty="0" smtClean="0">
                <a:solidFill>
                  <a:schemeClr val="tx1"/>
                </a:solidFill>
              </a:rPr>
              <a:t>Üst </a:t>
            </a:r>
            <a:r>
              <a:rPr lang="tr-TR" sz="1200" dirty="0">
                <a:solidFill>
                  <a:schemeClr val="tx1"/>
                </a:solidFill>
              </a:rPr>
              <a:t>yönetimin gözetimi ve sorumluluğu </a:t>
            </a:r>
          </a:p>
          <a:p>
            <a:pPr lvl="1"/>
            <a:r>
              <a:rPr lang="tr-TR" sz="1200" dirty="0" smtClean="0">
                <a:solidFill>
                  <a:schemeClr val="tx1"/>
                </a:solidFill>
              </a:rPr>
              <a:t>Bilgi </a:t>
            </a:r>
            <a:r>
              <a:rPr lang="tr-TR" sz="1200" dirty="0">
                <a:solidFill>
                  <a:schemeClr val="tx1"/>
                </a:solidFill>
              </a:rPr>
              <a:t>sistemleri risk </a:t>
            </a:r>
            <a:r>
              <a:rPr lang="tr-TR" sz="1200" dirty="0" smtClean="0">
                <a:solidFill>
                  <a:schemeClr val="tx1"/>
                </a:solidFill>
              </a:rPr>
              <a:t>yönetimi</a:t>
            </a:r>
          </a:p>
          <a:p>
            <a:pPr marL="285750" lvl="1"/>
            <a:r>
              <a:rPr lang="tr-TR" sz="2000" b="1" dirty="0">
                <a:solidFill>
                  <a:schemeClr val="tx1"/>
                </a:solidFill>
              </a:rPr>
              <a:t>Bilgi Sistemleri </a:t>
            </a:r>
            <a:r>
              <a:rPr lang="tr-TR" sz="2000" b="1" dirty="0" smtClean="0">
                <a:solidFill>
                  <a:schemeClr val="tx1"/>
                </a:solidFill>
              </a:rPr>
              <a:t>Kontrolleri</a:t>
            </a:r>
          </a:p>
          <a:p>
            <a:pPr lvl="1"/>
            <a:r>
              <a:rPr lang="tr-TR" sz="1200" dirty="0">
                <a:solidFill>
                  <a:schemeClr val="tx1"/>
                </a:solidFill>
              </a:rPr>
              <a:t>Bilgi sistemleri kontrollerinin tesisi ve yönetilmesi </a:t>
            </a:r>
          </a:p>
          <a:p>
            <a:pPr lvl="1"/>
            <a:r>
              <a:rPr lang="tr-TR" sz="1200" dirty="0">
                <a:solidFill>
                  <a:schemeClr val="tx1"/>
                </a:solidFill>
              </a:rPr>
              <a:t>Varlık yönetimi, Görevler ayrılığı prensibi </a:t>
            </a:r>
          </a:p>
          <a:p>
            <a:pPr lvl="1"/>
            <a:r>
              <a:rPr lang="tr-TR" sz="1200" dirty="0">
                <a:solidFill>
                  <a:schemeClr val="tx1"/>
                </a:solidFill>
              </a:rPr>
              <a:t>Ağ güvenliği , fiziksel güvenlik</a:t>
            </a:r>
          </a:p>
          <a:p>
            <a:pPr lvl="1"/>
            <a:r>
              <a:rPr lang="tr-TR" sz="1200" dirty="0">
                <a:solidFill>
                  <a:schemeClr val="tx1"/>
                </a:solidFill>
              </a:rPr>
              <a:t>Kimlik doğrulama, Yetkilendirme </a:t>
            </a:r>
          </a:p>
          <a:p>
            <a:pPr lvl="1"/>
            <a:r>
              <a:rPr lang="tr-TR" sz="1200" dirty="0">
                <a:solidFill>
                  <a:schemeClr val="tx1"/>
                </a:solidFill>
              </a:rPr>
              <a:t>İşlemlerin, kayıtların ve verilerin bütünlüğü , Veri gizliliği </a:t>
            </a:r>
          </a:p>
          <a:p>
            <a:pPr lvl="1"/>
            <a:r>
              <a:rPr lang="tr-TR" sz="1200" dirty="0">
                <a:solidFill>
                  <a:schemeClr val="tx1"/>
                </a:solidFill>
              </a:rPr>
              <a:t>Üçüncü taraflarla bilgi değişimi </a:t>
            </a:r>
          </a:p>
          <a:p>
            <a:pPr lvl="1"/>
            <a:r>
              <a:rPr lang="tr-TR" sz="1200" dirty="0">
                <a:solidFill>
                  <a:schemeClr val="tx1"/>
                </a:solidFill>
              </a:rPr>
              <a:t>Kayıt mekanizması</a:t>
            </a:r>
          </a:p>
          <a:p>
            <a:pPr lvl="1"/>
            <a:r>
              <a:rPr lang="tr-TR" sz="1200" dirty="0">
                <a:solidFill>
                  <a:schemeClr val="tx1"/>
                </a:solidFill>
              </a:rPr>
              <a:t>…..</a:t>
            </a:r>
          </a:p>
          <a:p>
            <a:pPr marL="285750" lvl="1"/>
            <a:r>
              <a:rPr lang="tr-TR" b="1" dirty="0" smtClean="0">
                <a:solidFill>
                  <a:schemeClr val="tx1"/>
                </a:solidFill>
              </a:rPr>
              <a:t>Bağımsız denetim:</a:t>
            </a:r>
            <a:r>
              <a:rPr lang="tr-TR" sz="2100" b="1" dirty="0" smtClean="0">
                <a:solidFill>
                  <a:schemeClr val="tx1"/>
                </a:solidFill>
              </a:rPr>
              <a:t> </a:t>
            </a:r>
            <a:r>
              <a:rPr lang="tr-TR" sz="2100" dirty="0" smtClean="0">
                <a:solidFill>
                  <a:schemeClr val="tx1"/>
                </a:solidFill>
              </a:rPr>
              <a:t>Halka açık şirketlerde henüz yürürlüğe girmedi</a:t>
            </a:r>
          </a:p>
          <a:p>
            <a:pPr marL="285750" lvl="1"/>
            <a:r>
              <a:rPr lang="tr-TR" sz="2100" b="1" dirty="0" smtClean="0">
                <a:solidFill>
                  <a:schemeClr val="tx1"/>
                </a:solidFill>
              </a:rPr>
              <a:t>Birincil sistemlerin Yurtiçinde Saklanması</a:t>
            </a:r>
            <a:r>
              <a:rPr lang="tr-TR" sz="2100" dirty="0" smtClean="0">
                <a:solidFill>
                  <a:schemeClr val="tx1"/>
                </a:solidFill>
              </a:rPr>
              <a:t>: Bağımsız denetimle birlikte zorunluluk gelecek</a:t>
            </a:r>
          </a:p>
          <a:p>
            <a:pPr lvl="1"/>
            <a:r>
              <a:rPr lang="tr-TR" sz="1300" dirty="0" smtClean="0">
                <a:solidFill>
                  <a:schemeClr val="tx1"/>
                </a:solidFill>
              </a:rPr>
              <a:t>Kurum</a:t>
            </a:r>
            <a:r>
              <a:rPr lang="tr-TR" sz="1300" dirty="0">
                <a:solidFill>
                  <a:schemeClr val="tx1"/>
                </a:solidFill>
              </a:rPr>
              <a:t>, Kuruluş ve Ortaklıkların Kanundan ve Kanuna ilişkin alt düzenlemelerden kaynaklanan görevlerini yerine getirmeleri için gerekli bilgilerin elektronik ortamda güvenli ve istenildiği an erişime imkan sağlayacak şekilde kaydedilmesini ve kullanılmasını sağlayan altyapı, donanım, yazılım ve veriden oluşan sistemin </a:t>
            </a:r>
            <a:r>
              <a:rPr lang="tr-TR" sz="1300" dirty="0" smtClean="0">
                <a:solidFill>
                  <a:schemeClr val="tx1"/>
                </a:solidFill>
              </a:rPr>
              <a:t>tamamı</a:t>
            </a:r>
            <a:endParaRPr lang="tr-TR" sz="1300" dirty="0">
              <a:solidFill>
                <a:schemeClr val="tx1"/>
              </a:solidFill>
            </a:endParaRPr>
          </a:p>
        </p:txBody>
      </p:sp>
      <p:cxnSp>
        <p:nvCxnSpPr>
          <p:cNvPr id="5" name="Straight Connector 4"/>
          <p:cNvCxnSpPr/>
          <p:nvPr/>
        </p:nvCxnSpPr>
        <p:spPr>
          <a:xfrm flipV="1">
            <a:off x="140677" y="844062"/>
            <a:ext cx="11690252" cy="14067"/>
          </a:xfrm>
          <a:prstGeom prst="line">
            <a:avLst/>
          </a:prstGeom>
          <a:ln w="41275">
            <a:solidFill>
              <a:schemeClr val="tx1">
                <a:alpha val="54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07425844"/>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63</TotalTime>
  <Words>268</Words>
  <Application>Microsoft Office PowerPoint</Application>
  <PresentationFormat>Widescreen</PresentationFormat>
  <Paragraphs>58</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Century Gothic</vt:lpstr>
      <vt:lpstr>Wingdings</vt:lpstr>
      <vt:lpstr>Wingdings 3</vt:lpstr>
      <vt:lpstr>Slice</vt:lpstr>
      <vt:lpstr>Muhasebe MESLEĞİNİN DÖNÜŞÜMÜ İŞ HAYATINA DANIŞMANLIK VE GÜVENCE VERME</vt:lpstr>
      <vt:lpstr>PowerPoint Presentation</vt:lpstr>
      <vt:lpstr>PowerPoint Presentation</vt:lpstr>
      <vt:lpstr>BİLGİ SİSTEMLERİ GÜVENLİĞİ VE HALKA AÇIK ŞİRKETLER İÇİN DÜZENLEME</vt:lpstr>
    </vt:vector>
  </TitlesOfParts>
  <Company>Koc Holding</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Muhasebe MESLEĞİNİN DÖNÜŞÜMÜ İŞ HAYATINA DANIŞMANLIK VE GÜVENCE VERME</dc:title>
  <dc:creator>Nevin İmamoğlu İpek</dc:creator>
  <cp:lastModifiedBy>Nevin İmamoğlu İpek</cp:lastModifiedBy>
  <cp:revision>8</cp:revision>
  <dcterms:created xsi:type="dcterms:W3CDTF">2018-10-06T06:42:14Z</dcterms:created>
  <dcterms:modified xsi:type="dcterms:W3CDTF">2018-10-06T07:47:36Z</dcterms:modified>
</cp:coreProperties>
</file>