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0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9" r:id="rId2"/>
  </p:sldMasterIdLst>
  <p:notesMasterIdLst>
    <p:notesMasterId r:id="rId16"/>
  </p:notesMasterIdLst>
  <p:handoutMasterIdLst>
    <p:handoutMasterId r:id="rId17"/>
  </p:handoutMasterIdLst>
  <p:sldIdLst>
    <p:sldId id="256" r:id="rId3"/>
    <p:sldId id="358" r:id="rId4"/>
    <p:sldId id="368" r:id="rId5"/>
    <p:sldId id="408" r:id="rId6"/>
    <p:sldId id="409" r:id="rId7"/>
    <p:sldId id="376" r:id="rId8"/>
    <p:sldId id="386" r:id="rId9"/>
    <p:sldId id="391" r:id="rId10"/>
    <p:sldId id="396" r:id="rId11"/>
    <p:sldId id="361" r:id="rId12"/>
    <p:sldId id="364" r:id="rId13"/>
    <p:sldId id="362" r:id="rId14"/>
    <p:sldId id="410" r:id="rId15"/>
  </p:sldIdLst>
  <p:sldSz cx="9144000" cy="6858000" type="screen4x3"/>
  <p:notesSz cx="6805613" cy="9939338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39F9"/>
    <a:srgbClr val="4049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5" autoAdjust="0"/>
    <p:restoredTop sz="96931" autoAdjust="0"/>
  </p:normalViewPr>
  <p:slideViewPr>
    <p:cSldViewPr>
      <p:cViewPr varScale="1">
        <p:scale>
          <a:sx n="70" d="100"/>
          <a:sy n="70" d="100"/>
        </p:scale>
        <p:origin x="128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2104"/>
    </p:cViewPr>
  </p:sorterViewPr>
  <p:notesViewPr>
    <p:cSldViewPr>
      <p:cViewPr varScale="1">
        <p:scale>
          <a:sx n="52" d="100"/>
          <a:sy n="52" d="100"/>
        </p:scale>
        <p:origin x="2952" y="90"/>
      </p:cViewPr>
      <p:guideLst>
        <p:guide orient="horz" pos="3130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745C2F-0B14-431E-BA17-A9DC1A6AE81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25CE701C-F31B-46A7-8CD7-A953EE88C4E6}">
      <dgm:prSet phldrT="[Metin]"/>
      <dgm:spPr/>
      <dgm:t>
        <a:bodyPr/>
        <a:lstStyle/>
        <a:p>
          <a:pPr algn="l"/>
          <a:r>
            <a:rPr lang="tr-TR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Mesleki Sürdürülebilirlik</a:t>
          </a:r>
          <a:endParaRPr lang="tr-TR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5B51D9AB-7529-4A73-9829-D199B05A726B}" type="parTrans" cxnId="{1AE90EA3-ED82-4C41-AB43-E8BE45CB004B}">
      <dgm:prSet/>
      <dgm:spPr/>
      <dgm:t>
        <a:bodyPr/>
        <a:lstStyle/>
        <a:p>
          <a:endParaRPr lang="tr-TR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D6426CF0-9621-4484-A26E-BF95129C4400}" type="sibTrans" cxnId="{1AE90EA3-ED82-4C41-AB43-E8BE45CB004B}">
      <dgm:prSet/>
      <dgm:spPr/>
      <dgm:t>
        <a:bodyPr/>
        <a:lstStyle/>
        <a:p>
          <a:endParaRPr lang="tr-TR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47B9C022-3934-41D1-A50B-53A8B9ACD5BD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Fiyat</a:t>
          </a:r>
          <a:endParaRPr lang="tr-TR" sz="18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C158BF0D-245F-4CA8-A3BB-59831760151F}" type="parTrans" cxnId="{7E0CA921-8E0A-4748-A9B6-B92D47591FAF}">
      <dgm:prSet/>
      <dgm:spPr/>
      <dgm:t>
        <a:bodyPr/>
        <a:lstStyle/>
        <a:p>
          <a:endParaRPr lang="tr-TR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D48188F6-E5D5-41E7-BF5E-9464F2F323A1}" type="sibTrans" cxnId="{7E0CA921-8E0A-4748-A9B6-B92D47591FAF}">
      <dgm:prSet/>
      <dgm:spPr/>
      <dgm:t>
        <a:bodyPr/>
        <a:lstStyle/>
        <a:p>
          <a:endParaRPr lang="tr-TR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CF947790-4A47-447B-9EC8-9BA0E653A29E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Kurumsal Kimlik ve İmaj</a:t>
          </a:r>
          <a:endParaRPr lang="tr-TR" sz="18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2998C189-6EB9-4AD2-BDD7-525E32B8852E}" type="parTrans" cxnId="{A455480F-06CB-4582-802B-AF36D5779FA8}">
      <dgm:prSet/>
      <dgm:spPr/>
      <dgm:t>
        <a:bodyPr/>
        <a:lstStyle/>
        <a:p>
          <a:endParaRPr lang="tr-TR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04DE3A5B-03D8-40D9-A4D2-E6F4EE12B3DA}" type="sibTrans" cxnId="{A455480F-06CB-4582-802B-AF36D5779FA8}">
      <dgm:prSet/>
      <dgm:spPr/>
      <dgm:t>
        <a:bodyPr/>
        <a:lstStyle/>
        <a:p>
          <a:endParaRPr lang="tr-TR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765B5E29-8C38-44C8-9E7D-5DED29656EF0}">
      <dgm:prSet phldrT="[Metin]"/>
      <dgm:spPr/>
      <dgm:t>
        <a:bodyPr/>
        <a:lstStyle/>
        <a:p>
          <a:pPr algn="l"/>
          <a:r>
            <a:rPr lang="tr-TR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Paydaşların Beklentileri</a:t>
          </a:r>
          <a:endParaRPr lang="tr-TR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BAFBDE5B-7CCD-48BB-97A2-3B9EF04B31C8}" type="parTrans" cxnId="{40815185-CFB1-4399-8B2F-9283F098CEA7}">
      <dgm:prSet/>
      <dgm:spPr/>
      <dgm:t>
        <a:bodyPr/>
        <a:lstStyle/>
        <a:p>
          <a:endParaRPr lang="tr-TR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D797125D-6CE8-406C-BF55-097C6CDE00E3}" type="sibTrans" cxnId="{40815185-CFB1-4399-8B2F-9283F098CEA7}">
      <dgm:prSet/>
      <dgm:spPr/>
      <dgm:t>
        <a:bodyPr/>
        <a:lstStyle/>
        <a:p>
          <a:endParaRPr lang="tr-TR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842FEEE6-1DA9-4A39-983F-C531E71A563F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Düzenleyici Kurumlar</a:t>
          </a:r>
          <a:endParaRPr lang="tr-TR" sz="18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E257869B-2D34-4F0F-81F8-5CBEBA05FF18}" type="parTrans" cxnId="{5BBFFB72-3609-46E2-8975-1416BC8B1D68}">
      <dgm:prSet/>
      <dgm:spPr/>
      <dgm:t>
        <a:bodyPr/>
        <a:lstStyle/>
        <a:p>
          <a:endParaRPr lang="tr-TR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9D1B8C8F-B574-4BCD-A1D5-E79C66FF3040}" type="sibTrans" cxnId="{5BBFFB72-3609-46E2-8975-1416BC8B1D68}">
      <dgm:prSet/>
      <dgm:spPr/>
      <dgm:t>
        <a:bodyPr/>
        <a:lstStyle/>
        <a:p>
          <a:endParaRPr lang="tr-TR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1F2CB26C-13B3-4F76-AE3F-4C1DF64406C0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Müşteriler</a:t>
          </a:r>
          <a:endParaRPr lang="tr-TR" sz="18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29213F9F-2198-4F59-98DD-7CE9C54072F9}" type="parTrans" cxnId="{3AB7A13D-69AD-4745-8FFB-55CBC523AA78}">
      <dgm:prSet/>
      <dgm:spPr/>
      <dgm:t>
        <a:bodyPr/>
        <a:lstStyle/>
        <a:p>
          <a:endParaRPr lang="tr-TR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B5D46A28-E0FB-433C-AE76-0896E0E079B6}" type="sibTrans" cxnId="{3AB7A13D-69AD-4745-8FFB-55CBC523AA78}">
      <dgm:prSet/>
      <dgm:spPr/>
      <dgm:t>
        <a:bodyPr/>
        <a:lstStyle/>
        <a:p>
          <a:endParaRPr lang="tr-TR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45DBC9F3-43B7-4EAE-8F70-C59B42343A0A}">
      <dgm:prSet phldrT="[Metin]"/>
      <dgm:spPr/>
      <dgm:t>
        <a:bodyPr/>
        <a:lstStyle/>
        <a:p>
          <a:pPr algn="l"/>
          <a:r>
            <a:rPr lang="tr-TR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Hizmet Kalitesi</a:t>
          </a:r>
          <a:endParaRPr lang="tr-TR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CBE13A1B-420D-4AED-ADBB-D079049AB8D0}" type="parTrans" cxnId="{FF355E7D-D1C0-48B9-AAF6-870CA836461A}">
      <dgm:prSet/>
      <dgm:spPr/>
      <dgm:t>
        <a:bodyPr/>
        <a:lstStyle/>
        <a:p>
          <a:endParaRPr lang="tr-TR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4396D43B-7F85-4FA6-B73B-8B5366411C1F}" type="sibTrans" cxnId="{FF355E7D-D1C0-48B9-AAF6-870CA836461A}">
      <dgm:prSet/>
      <dgm:spPr/>
      <dgm:t>
        <a:bodyPr/>
        <a:lstStyle/>
        <a:p>
          <a:endParaRPr lang="tr-TR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C90E5332-F4BA-4FF5-9545-0CAF5BC82000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Sunulan Hizmetin Güvenirliliği</a:t>
          </a:r>
          <a:endParaRPr lang="tr-TR" sz="18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DA953665-EA2B-4CC6-B600-E6761C9C26FF}" type="parTrans" cxnId="{1B9DCA2A-5422-4FC2-855E-A42C7505E4EF}">
      <dgm:prSet/>
      <dgm:spPr/>
      <dgm:t>
        <a:bodyPr/>
        <a:lstStyle/>
        <a:p>
          <a:endParaRPr lang="tr-TR"/>
        </a:p>
      </dgm:t>
    </dgm:pt>
    <dgm:pt modelId="{14A17A13-5C34-44BA-9743-4CC86584CBE1}" type="sibTrans" cxnId="{1B9DCA2A-5422-4FC2-855E-A42C7505E4EF}">
      <dgm:prSet/>
      <dgm:spPr/>
      <dgm:t>
        <a:bodyPr/>
        <a:lstStyle/>
        <a:p>
          <a:endParaRPr lang="tr-TR"/>
        </a:p>
      </dgm:t>
    </dgm:pt>
    <dgm:pt modelId="{8C194ABB-107A-484F-94B2-1A28E8328AB2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Etkili Yönetim</a:t>
          </a:r>
          <a:endParaRPr lang="tr-TR" sz="18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0429BAE0-EC31-4449-9B8F-B3DB9A31B183}" type="parTrans" cxnId="{16A0274C-0472-425F-97B3-E778D152C804}">
      <dgm:prSet/>
      <dgm:spPr/>
      <dgm:t>
        <a:bodyPr/>
        <a:lstStyle/>
        <a:p>
          <a:endParaRPr lang="tr-TR"/>
        </a:p>
      </dgm:t>
    </dgm:pt>
    <dgm:pt modelId="{667B3F74-5040-41B1-B026-C752491F57A0}" type="sibTrans" cxnId="{16A0274C-0472-425F-97B3-E778D152C804}">
      <dgm:prSet/>
      <dgm:spPr/>
      <dgm:t>
        <a:bodyPr/>
        <a:lstStyle/>
        <a:p>
          <a:endParaRPr lang="tr-TR"/>
        </a:p>
      </dgm:t>
    </dgm:pt>
    <dgm:pt modelId="{625F7924-744B-429D-8C27-3FAD4C90628B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Çalışan ve Müşteri Memnuniyeti</a:t>
          </a:r>
          <a:endParaRPr lang="tr-TR" sz="18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61A1B447-5C15-47D9-AE20-FD13CDEF9316}" type="parTrans" cxnId="{324FA848-47FA-40BF-ABCD-5487C183FE16}">
      <dgm:prSet/>
      <dgm:spPr/>
      <dgm:t>
        <a:bodyPr/>
        <a:lstStyle/>
        <a:p>
          <a:endParaRPr lang="tr-TR"/>
        </a:p>
      </dgm:t>
    </dgm:pt>
    <dgm:pt modelId="{D600EC01-4F56-4C06-A638-79239C9DF600}" type="sibTrans" cxnId="{324FA848-47FA-40BF-ABCD-5487C183FE16}">
      <dgm:prSet/>
      <dgm:spPr/>
      <dgm:t>
        <a:bodyPr/>
        <a:lstStyle/>
        <a:p>
          <a:endParaRPr lang="tr-TR"/>
        </a:p>
      </dgm:t>
    </dgm:pt>
    <dgm:pt modelId="{80252A73-598D-41EE-AB1E-20DBEF8706FB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Menfaat Sahipleri</a:t>
          </a:r>
          <a:endParaRPr lang="tr-TR" sz="18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8DF53AE1-CB27-433D-B5EC-C757E73C40E3}" type="parTrans" cxnId="{7D92FD31-8BD1-4D7A-8426-EF199325C691}">
      <dgm:prSet/>
      <dgm:spPr/>
      <dgm:t>
        <a:bodyPr/>
        <a:lstStyle/>
        <a:p>
          <a:endParaRPr lang="tr-TR"/>
        </a:p>
      </dgm:t>
    </dgm:pt>
    <dgm:pt modelId="{C09A7E96-6F26-4B4B-A162-EFC1C0B0299E}" type="sibTrans" cxnId="{7D92FD31-8BD1-4D7A-8426-EF199325C691}">
      <dgm:prSet/>
      <dgm:spPr/>
      <dgm:t>
        <a:bodyPr/>
        <a:lstStyle/>
        <a:p>
          <a:endParaRPr lang="tr-TR"/>
        </a:p>
      </dgm:t>
    </dgm:pt>
    <dgm:pt modelId="{7CE8B442-94B5-4F20-AE57-615C30CD5E5E}">
      <dgm:prSet phldrT="[Metin]" custT="1"/>
      <dgm:spPr/>
      <dgm:t>
        <a:bodyPr/>
        <a:lstStyle/>
        <a:p>
          <a:r>
            <a:rPr lang="tr-TR" sz="1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Büyüme</a:t>
          </a:r>
          <a:endParaRPr lang="tr-TR" sz="18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C7A36F88-82E5-46DA-BB38-5069984CB45E}" type="parTrans" cxnId="{483A7321-EB86-4374-89BC-702E55268412}">
      <dgm:prSet/>
      <dgm:spPr/>
    </dgm:pt>
    <dgm:pt modelId="{85B5F2B7-2065-469E-AC52-63A99E964929}" type="sibTrans" cxnId="{483A7321-EB86-4374-89BC-702E55268412}">
      <dgm:prSet/>
      <dgm:spPr/>
    </dgm:pt>
    <dgm:pt modelId="{13CDC6B3-E7C3-4686-A7B1-E085145AA028}" type="pres">
      <dgm:prSet presAssocID="{41745C2F-0B14-431E-BA17-A9DC1A6AE81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DAF087A4-A160-45BD-BCC8-E15C2E5823DA}" type="pres">
      <dgm:prSet presAssocID="{25CE701C-F31B-46A7-8CD7-A953EE88C4E6}" presName="linNode" presStyleCnt="0"/>
      <dgm:spPr/>
    </dgm:pt>
    <dgm:pt modelId="{E57EE4F2-AC34-40F9-91F2-86AF9F332C59}" type="pres">
      <dgm:prSet presAssocID="{25CE701C-F31B-46A7-8CD7-A953EE88C4E6}" presName="parentText" presStyleLbl="node1" presStyleIdx="0" presStyleCnt="3" custScaleX="88679" custLinFactNeighborX="-1751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F7AFEAB-5BB5-448A-A781-A48516C9DE24}" type="pres">
      <dgm:prSet presAssocID="{25CE701C-F31B-46A7-8CD7-A953EE88C4E6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9BFFCD7-A360-40B2-8C6C-ACB3EA5BB459}" type="pres">
      <dgm:prSet presAssocID="{D6426CF0-9621-4484-A26E-BF95129C4400}" presName="sp" presStyleCnt="0"/>
      <dgm:spPr/>
    </dgm:pt>
    <dgm:pt modelId="{90CC4C8E-A093-4735-8EEF-69CF78496C1D}" type="pres">
      <dgm:prSet presAssocID="{45DBC9F3-43B7-4EAE-8F70-C59B42343A0A}" presName="linNode" presStyleCnt="0"/>
      <dgm:spPr/>
    </dgm:pt>
    <dgm:pt modelId="{1BF7E8FE-24D6-4963-84DC-2CFC8D2F3401}" type="pres">
      <dgm:prSet presAssocID="{45DBC9F3-43B7-4EAE-8F70-C59B42343A0A}" presName="parentText" presStyleLbl="node1" presStyleIdx="1" presStyleCnt="3" custScaleX="88679" custLinFactNeighborX="-1751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72B39D1-E54E-457D-A29E-92B9815E9438}" type="pres">
      <dgm:prSet presAssocID="{45DBC9F3-43B7-4EAE-8F70-C59B42343A0A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8DC19FF-EFAE-416E-AC55-8D60078CF0FF}" type="pres">
      <dgm:prSet presAssocID="{4396D43B-7F85-4FA6-B73B-8B5366411C1F}" presName="sp" presStyleCnt="0"/>
      <dgm:spPr/>
    </dgm:pt>
    <dgm:pt modelId="{1B6B05C5-E1FD-4B31-9FDA-5723DF371E22}" type="pres">
      <dgm:prSet presAssocID="{765B5E29-8C38-44C8-9E7D-5DED29656EF0}" presName="linNode" presStyleCnt="0"/>
      <dgm:spPr/>
    </dgm:pt>
    <dgm:pt modelId="{17F256DE-7651-4813-BDE1-5FECD0AC6FA6}" type="pres">
      <dgm:prSet presAssocID="{765B5E29-8C38-44C8-9E7D-5DED29656EF0}" presName="parentText" presStyleLbl="node1" presStyleIdx="2" presStyleCnt="3" custScaleX="88679" custLinFactNeighborX="-1751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AF2DDFD-2FD4-4146-81B0-5AEB9AD3835E}" type="pres">
      <dgm:prSet presAssocID="{765B5E29-8C38-44C8-9E7D-5DED29656EF0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C150741-292C-4306-98EB-E1C1C68376B8}" type="presOf" srcId="{45DBC9F3-43B7-4EAE-8F70-C59B42343A0A}" destId="{1BF7E8FE-24D6-4963-84DC-2CFC8D2F3401}" srcOrd="0" destOrd="0" presId="urn:microsoft.com/office/officeart/2005/8/layout/vList5"/>
    <dgm:cxn modelId="{86C854B6-8313-4D95-8C1D-227ED01411CF}" type="presOf" srcId="{C90E5332-F4BA-4FF5-9545-0CAF5BC82000}" destId="{E72B39D1-E54E-457D-A29E-92B9815E9438}" srcOrd="0" destOrd="0" presId="urn:microsoft.com/office/officeart/2005/8/layout/vList5"/>
    <dgm:cxn modelId="{FF355E7D-D1C0-48B9-AAF6-870CA836461A}" srcId="{41745C2F-0B14-431E-BA17-A9DC1A6AE81A}" destId="{45DBC9F3-43B7-4EAE-8F70-C59B42343A0A}" srcOrd="1" destOrd="0" parTransId="{CBE13A1B-420D-4AED-ADBB-D079049AB8D0}" sibTransId="{4396D43B-7F85-4FA6-B73B-8B5366411C1F}"/>
    <dgm:cxn modelId="{70CB35EC-9A1F-4DAC-80B0-4B644A243938}" type="presOf" srcId="{625F7924-744B-429D-8C27-3FAD4C90628B}" destId="{E72B39D1-E54E-457D-A29E-92B9815E9438}" srcOrd="0" destOrd="2" presId="urn:microsoft.com/office/officeart/2005/8/layout/vList5"/>
    <dgm:cxn modelId="{C64E28C2-12D9-4BBB-A40B-5518157BC2C8}" type="presOf" srcId="{41745C2F-0B14-431E-BA17-A9DC1A6AE81A}" destId="{13CDC6B3-E7C3-4686-A7B1-E085145AA028}" srcOrd="0" destOrd="0" presId="urn:microsoft.com/office/officeart/2005/8/layout/vList5"/>
    <dgm:cxn modelId="{CFAD07A7-69AF-4598-B991-1201A40592B8}" type="presOf" srcId="{8C194ABB-107A-484F-94B2-1A28E8328AB2}" destId="{E72B39D1-E54E-457D-A29E-92B9815E9438}" srcOrd="0" destOrd="1" presId="urn:microsoft.com/office/officeart/2005/8/layout/vList5"/>
    <dgm:cxn modelId="{3AB7A13D-69AD-4745-8FFB-55CBC523AA78}" srcId="{765B5E29-8C38-44C8-9E7D-5DED29656EF0}" destId="{1F2CB26C-13B3-4F76-AE3F-4C1DF64406C0}" srcOrd="1" destOrd="0" parTransId="{29213F9F-2198-4F59-98DD-7CE9C54072F9}" sibTransId="{B5D46A28-E0FB-433C-AE76-0896E0E079B6}"/>
    <dgm:cxn modelId="{1B9DCA2A-5422-4FC2-855E-A42C7505E4EF}" srcId="{45DBC9F3-43B7-4EAE-8F70-C59B42343A0A}" destId="{C90E5332-F4BA-4FF5-9545-0CAF5BC82000}" srcOrd="0" destOrd="0" parTransId="{DA953665-EA2B-4CC6-B600-E6761C9C26FF}" sibTransId="{14A17A13-5C34-44BA-9743-4CC86584CBE1}"/>
    <dgm:cxn modelId="{59F4318F-0121-4A6A-9458-4B40BBFF474B}" type="presOf" srcId="{1F2CB26C-13B3-4F76-AE3F-4C1DF64406C0}" destId="{8AF2DDFD-2FD4-4146-81B0-5AEB9AD3835E}" srcOrd="0" destOrd="1" presId="urn:microsoft.com/office/officeart/2005/8/layout/vList5"/>
    <dgm:cxn modelId="{27B21987-3FCE-4C46-A7D3-A36E4377B2B5}" type="presOf" srcId="{CF947790-4A47-447B-9EC8-9BA0E653A29E}" destId="{EF7AFEAB-5BB5-448A-A781-A48516C9DE24}" srcOrd="0" destOrd="1" presId="urn:microsoft.com/office/officeart/2005/8/layout/vList5"/>
    <dgm:cxn modelId="{A6C166AF-3B0D-4F5C-BCEB-4FD2C2B25F1D}" type="presOf" srcId="{25CE701C-F31B-46A7-8CD7-A953EE88C4E6}" destId="{E57EE4F2-AC34-40F9-91F2-86AF9F332C59}" srcOrd="0" destOrd="0" presId="urn:microsoft.com/office/officeart/2005/8/layout/vList5"/>
    <dgm:cxn modelId="{A455480F-06CB-4582-802B-AF36D5779FA8}" srcId="{25CE701C-F31B-46A7-8CD7-A953EE88C4E6}" destId="{CF947790-4A47-447B-9EC8-9BA0E653A29E}" srcOrd="1" destOrd="0" parTransId="{2998C189-6EB9-4AD2-BDD7-525E32B8852E}" sibTransId="{04DE3A5B-03D8-40D9-A4D2-E6F4EE12B3DA}"/>
    <dgm:cxn modelId="{483A7321-EB86-4374-89BC-702E55268412}" srcId="{25CE701C-F31B-46A7-8CD7-A953EE88C4E6}" destId="{7CE8B442-94B5-4F20-AE57-615C30CD5E5E}" srcOrd="2" destOrd="0" parTransId="{C7A36F88-82E5-46DA-BB38-5069984CB45E}" sibTransId="{85B5F2B7-2065-469E-AC52-63A99E964929}"/>
    <dgm:cxn modelId="{40815185-CFB1-4399-8B2F-9283F098CEA7}" srcId="{41745C2F-0B14-431E-BA17-A9DC1A6AE81A}" destId="{765B5E29-8C38-44C8-9E7D-5DED29656EF0}" srcOrd="2" destOrd="0" parTransId="{BAFBDE5B-7CCD-48BB-97A2-3B9EF04B31C8}" sibTransId="{D797125D-6CE8-406C-BF55-097C6CDE00E3}"/>
    <dgm:cxn modelId="{7E0CA921-8E0A-4748-A9B6-B92D47591FAF}" srcId="{25CE701C-F31B-46A7-8CD7-A953EE88C4E6}" destId="{47B9C022-3934-41D1-A50B-53A8B9ACD5BD}" srcOrd="0" destOrd="0" parTransId="{C158BF0D-245F-4CA8-A3BB-59831760151F}" sibTransId="{D48188F6-E5D5-41E7-BF5E-9464F2F323A1}"/>
    <dgm:cxn modelId="{48F74435-6D6D-4CCC-9C71-0C2F2F765F09}" type="presOf" srcId="{7CE8B442-94B5-4F20-AE57-615C30CD5E5E}" destId="{EF7AFEAB-5BB5-448A-A781-A48516C9DE24}" srcOrd="0" destOrd="2" presId="urn:microsoft.com/office/officeart/2005/8/layout/vList5"/>
    <dgm:cxn modelId="{977CDF9B-E47D-43E6-AFD0-7D211F90A0A3}" type="presOf" srcId="{842FEEE6-1DA9-4A39-983F-C531E71A563F}" destId="{8AF2DDFD-2FD4-4146-81B0-5AEB9AD3835E}" srcOrd="0" destOrd="0" presId="urn:microsoft.com/office/officeart/2005/8/layout/vList5"/>
    <dgm:cxn modelId="{7D92FD31-8BD1-4D7A-8426-EF199325C691}" srcId="{765B5E29-8C38-44C8-9E7D-5DED29656EF0}" destId="{80252A73-598D-41EE-AB1E-20DBEF8706FB}" srcOrd="2" destOrd="0" parTransId="{8DF53AE1-CB27-433D-B5EC-C757E73C40E3}" sibTransId="{C09A7E96-6F26-4B4B-A162-EFC1C0B0299E}"/>
    <dgm:cxn modelId="{FCE7313B-E84D-42BD-933D-EECC4765F05D}" type="presOf" srcId="{80252A73-598D-41EE-AB1E-20DBEF8706FB}" destId="{8AF2DDFD-2FD4-4146-81B0-5AEB9AD3835E}" srcOrd="0" destOrd="2" presId="urn:microsoft.com/office/officeart/2005/8/layout/vList5"/>
    <dgm:cxn modelId="{C11770C9-8D79-4BC2-8343-719BBA9AF45D}" type="presOf" srcId="{47B9C022-3934-41D1-A50B-53A8B9ACD5BD}" destId="{EF7AFEAB-5BB5-448A-A781-A48516C9DE24}" srcOrd="0" destOrd="0" presId="urn:microsoft.com/office/officeart/2005/8/layout/vList5"/>
    <dgm:cxn modelId="{16A0274C-0472-425F-97B3-E778D152C804}" srcId="{45DBC9F3-43B7-4EAE-8F70-C59B42343A0A}" destId="{8C194ABB-107A-484F-94B2-1A28E8328AB2}" srcOrd="1" destOrd="0" parTransId="{0429BAE0-EC31-4449-9B8F-B3DB9A31B183}" sibTransId="{667B3F74-5040-41B1-B026-C752491F57A0}"/>
    <dgm:cxn modelId="{5BBFFB72-3609-46E2-8975-1416BC8B1D68}" srcId="{765B5E29-8C38-44C8-9E7D-5DED29656EF0}" destId="{842FEEE6-1DA9-4A39-983F-C531E71A563F}" srcOrd="0" destOrd="0" parTransId="{E257869B-2D34-4F0F-81F8-5CBEBA05FF18}" sibTransId="{9D1B8C8F-B574-4BCD-A1D5-E79C66FF3040}"/>
    <dgm:cxn modelId="{39379EF4-8EB1-409F-97DA-BDCD708F37C5}" type="presOf" srcId="{765B5E29-8C38-44C8-9E7D-5DED29656EF0}" destId="{17F256DE-7651-4813-BDE1-5FECD0AC6FA6}" srcOrd="0" destOrd="0" presId="urn:microsoft.com/office/officeart/2005/8/layout/vList5"/>
    <dgm:cxn modelId="{324FA848-47FA-40BF-ABCD-5487C183FE16}" srcId="{45DBC9F3-43B7-4EAE-8F70-C59B42343A0A}" destId="{625F7924-744B-429D-8C27-3FAD4C90628B}" srcOrd="2" destOrd="0" parTransId="{61A1B447-5C15-47D9-AE20-FD13CDEF9316}" sibTransId="{D600EC01-4F56-4C06-A638-79239C9DF600}"/>
    <dgm:cxn modelId="{1AE90EA3-ED82-4C41-AB43-E8BE45CB004B}" srcId="{41745C2F-0B14-431E-BA17-A9DC1A6AE81A}" destId="{25CE701C-F31B-46A7-8CD7-A953EE88C4E6}" srcOrd="0" destOrd="0" parTransId="{5B51D9AB-7529-4A73-9829-D199B05A726B}" sibTransId="{D6426CF0-9621-4484-A26E-BF95129C4400}"/>
    <dgm:cxn modelId="{359BFBAC-F38D-4806-8780-C3F479444CB4}" type="presParOf" srcId="{13CDC6B3-E7C3-4686-A7B1-E085145AA028}" destId="{DAF087A4-A160-45BD-BCC8-E15C2E5823DA}" srcOrd="0" destOrd="0" presId="urn:microsoft.com/office/officeart/2005/8/layout/vList5"/>
    <dgm:cxn modelId="{0E024609-0926-4533-B3F2-5132C8DB0F21}" type="presParOf" srcId="{DAF087A4-A160-45BD-BCC8-E15C2E5823DA}" destId="{E57EE4F2-AC34-40F9-91F2-86AF9F332C59}" srcOrd="0" destOrd="0" presId="urn:microsoft.com/office/officeart/2005/8/layout/vList5"/>
    <dgm:cxn modelId="{08EDAE07-8932-4130-9084-AF7316F6379E}" type="presParOf" srcId="{DAF087A4-A160-45BD-BCC8-E15C2E5823DA}" destId="{EF7AFEAB-5BB5-448A-A781-A48516C9DE24}" srcOrd="1" destOrd="0" presId="urn:microsoft.com/office/officeart/2005/8/layout/vList5"/>
    <dgm:cxn modelId="{73707195-D1B2-4187-A2D0-C447AF31C923}" type="presParOf" srcId="{13CDC6B3-E7C3-4686-A7B1-E085145AA028}" destId="{59BFFCD7-A360-40B2-8C6C-ACB3EA5BB459}" srcOrd="1" destOrd="0" presId="urn:microsoft.com/office/officeart/2005/8/layout/vList5"/>
    <dgm:cxn modelId="{D8B70728-8E7F-42CB-A274-A0DE974B7FAB}" type="presParOf" srcId="{13CDC6B3-E7C3-4686-A7B1-E085145AA028}" destId="{90CC4C8E-A093-4735-8EEF-69CF78496C1D}" srcOrd="2" destOrd="0" presId="urn:microsoft.com/office/officeart/2005/8/layout/vList5"/>
    <dgm:cxn modelId="{9A895500-6928-4598-AE09-BEA716EB48F4}" type="presParOf" srcId="{90CC4C8E-A093-4735-8EEF-69CF78496C1D}" destId="{1BF7E8FE-24D6-4963-84DC-2CFC8D2F3401}" srcOrd="0" destOrd="0" presId="urn:microsoft.com/office/officeart/2005/8/layout/vList5"/>
    <dgm:cxn modelId="{0CFEFE93-9122-41FE-AD50-2DD63A3D6AC7}" type="presParOf" srcId="{90CC4C8E-A093-4735-8EEF-69CF78496C1D}" destId="{E72B39D1-E54E-457D-A29E-92B9815E9438}" srcOrd="1" destOrd="0" presId="urn:microsoft.com/office/officeart/2005/8/layout/vList5"/>
    <dgm:cxn modelId="{37299D20-2950-4992-A5F2-DF50907A81A3}" type="presParOf" srcId="{13CDC6B3-E7C3-4686-A7B1-E085145AA028}" destId="{58DC19FF-EFAE-416E-AC55-8D60078CF0FF}" srcOrd="3" destOrd="0" presId="urn:microsoft.com/office/officeart/2005/8/layout/vList5"/>
    <dgm:cxn modelId="{1968C6A4-6E93-4120-8E09-F9E1A3C4F3F8}" type="presParOf" srcId="{13CDC6B3-E7C3-4686-A7B1-E085145AA028}" destId="{1B6B05C5-E1FD-4B31-9FDA-5723DF371E22}" srcOrd="4" destOrd="0" presId="urn:microsoft.com/office/officeart/2005/8/layout/vList5"/>
    <dgm:cxn modelId="{8C988692-861E-4EB4-B47E-61BDDA151EB8}" type="presParOf" srcId="{1B6B05C5-E1FD-4B31-9FDA-5723DF371E22}" destId="{17F256DE-7651-4813-BDE1-5FECD0AC6FA6}" srcOrd="0" destOrd="0" presId="urn:microsoft.com/office/officeart/2005/8/layout/vList5"/>
    <dgm:cxn modelId="{D0A5873D-85EB-4561-8034-C4A644BF3DB1}" type="presParOf" srcId="{1B6B05C5-E1FD-4B31-9FDA-5723DF371E22}" destId="{8AF2DDFD-2FD4-4146-81B0-5AEB9AD3835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7D28568-AEB2-4768-B3BC-4295A0958FCD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7A51F84C-C99C-496B-A3CD-882972CB29BC}">
      <dgm:prSet phldrT="[Metin]" custT="1"/>
      <dgm:spPr>
        <a:solidFill>
          <a:schemeClr val="accent1">
            <a:lumMod val="40000"/>
            <a:lumOff val="60000"/>
          </a:schemeClr>
        </a:solidFill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pPr rtl="0"/>
          <a:r>
            <a:rPr lang="tr-T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Muhasebe, Denetim ve Danışmanlık İşletmeleri tarafından verilecek olan hizmetlerin, kurumsal bir anlayışla sunulmasını temin etmek üzere meslek mensuplarının işyeri, hizmet ve kalite güvence ilke ve esaslarını düzenlemektir.</a:t>
          </a:r>
          <a:endParaRPr lang="tr-TR" sz="2400" b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8AF9D456-24DB-4AFD-ABB4-1CBC2999C88F}" type="parTrans" cxnId="{491A009C-D09B-4787-BA62-4B3777507F27}">
      <dgm:prSet/>
      <dgm:spPr/>
      <dgm:t>
        <a:bodyPr/>
        <a:lstStyle/>
        <a:p>
          <a:endParaRPr lang="tr-TR"/>
        </a:p>
      </dgm:t>
    </dgm:pt>
    <dgm:pt modelId="{73306107-D9F3-49B5-9E0D-2A4CE105444C}" type="sibTrans" cxnId="{491A009C-D09B-4787-BA62-4B3777507F27}">
      <dgm:prSet/>
      <dgm:spPr/>
      <dgm:t>
        <a:bodyPr/>
        <a:lstStyle/>
        <a:p>
          <a:endParaRPr lang="tr-TR"/>
        </a:p>
      </dgm:t>
    </dgm:pt>
    <dgm:pt modelId="{414DD1C2-B67A-48EA-967F-6D604A2C65FC}" type="pres">
      <dgm:prSet presAssocID="{E7D28568-AEB2-4768-B3BC-4295A0958FCD}" presName="CompostProcess" presStyleCnt="0">
        <dgm:presLayoutVars>
          <dgm:dir/>
          <dgm:resizeHandles val="exact"/>
        </dgm:presLayoutVars>
      </dgm:prSet>
      <dgm:spPr/>
    </dgm:pt>
    <dgm:pt modelId="{BD9F6764-2A49-42D4-9A91-9B5D53134555}" type="pres">
      <dgm:prSet presAssocID="{E7D28568-AEB2-4768-B3BC-4295A0958FCD}" presName="arrow" presStyleLbl="bgShp" presStyleIdx="0" presStyleCnt="1" custLinFactNeighborY="-568"/>
      <dgm:spPr/>
    </dgm:pt>
    <dgm:pt modelId="{73A6F43B-9B9A-4540-9B92-1C5CAD80378A}" type="pres">
      <dgm:prSet presAssocID="{E7D28568-AEB2-4768-B3BC-4295A0958FCD}" presName="linearProcess" presStyleCnt="0"/>
      <dgm:spPr/>
    </dgm:pt>
    <dgm:pt modelId="{C2F6FF52-A6F7-4301-84F8-A9E6DEB857E7}" type="pres">
      <dgm:prSet presAssocID="{7A51F84C-C99C-496B-A3CD-882972CB29BC}" presName="textNode" presStyleLbl="node1" presStyleIdx="0" presStyleCnt="1" custScaleX="92896" custScaleY="110243" custLinFactNeighborX="-349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8BC623A-EAAC-4AE2-B337-85E2AA4EDAE7}" type="presOf" srcId="{7A51F84C-C99C-496B-A3CD-882972CB29BC}" destId="{C2F6FF52-A6F7-4301-84F8-A9E6DEB857E7}" srcOrd="0" destOrd="0" presId="urn:microsoft.com/office/officeart/2005/8/layout/hProcess9"/>
    <dgm:cxn modelId="{491A009C-D09B-4787-BA62-4B3777507F27}" srcId="{E7D28568-AEB2-4768-B3BC-4295A0958FCD}" destId="{7A51F84C-C99C-496B-A3CD-882972CB29BC}" srcOrd="0" destOrd="0" parTransId="{8AF9D456-24DB-4AFD-ABB4-1CBC2999C88F}" sibTransId="{73306107-D9F3-49B5-9E0D-2A4CE105444C}"/>
    <dgm:cxn modelId="{BE624E4B-DD34-4FBB-8575-3EFA5DC2F7F6}" type="presOf" srcId="{E7D28568-AEB2-4768-B3BC-4295A0958FCD}" destId="{414DD1C2-B67A-48EA-967F-6D604A2C65FC}" srcOrd="0" destOrd="0" presId="urn:microsoft.com/office/officeart/2005/8/layout/hProcess9"/>
    <dgm:cxn modelId="{5F02C8A9-93D0-454F-8870-7CFE3EF1EF01}" type="presParOf" srcId="{414DD1C2-B67A-48EA-967F-6D604A2C65FC}" destId="{BD9F6764-2A49-42D4-9A91-9B5D53134555}" srcOrd="0" destOrd="0" presId="urn:microsoft.com/office/officeart/2005/8/layout/hProcess9"/>
    <dgm:cxn modelId="{AFB0A11E-8E3B-4358-A967-DE5F168BCF32}" type="presParOf" srcId="{414DD1C2-B67A-48EA-967F-6D604A2C65FC}" destId="{73A6F43B-9B9A-4540-9B92-1C5CAD80378A}" srcOrd="1" destOrd="0" presId="urn:microsoft.com/office/officeart/2005/8/layout/hProcess9"/>
    <dgm:cxn modelId="{A066FA6A-43F2-48A6-B720-3637CB7D6EEB}" type="presParOf" srcId="{73A6F43B-9B9A-4540-9B92-1C5CAD80378A}" destId="{C2F6FF52-A6F7-4301-84F8-A9E6DEB857E7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5CA6BAE-6066-49F0-889B-B3D74BE6C219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D5E03ACA-55A7-4566-9632-DD491CB223F2}">
      <dgm:prSet phldrT="[Metin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algn="l"/>
          <a:r>
            <a:rPr lang="tr-TR" sz="2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İşyeri Yönetimi ile Hizmet İlke ve Esasları </a:t>
          </a:r>
          <a:endParaRPr lang="tr-TR" sz="22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CF94F7A1-59EC-4684-B3BA-76DA78B694FA}" type="parTrans" cxnId="{1FBD8F10-5915-4FC7-B640-A27A8C7FE29F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27D17DB2-9075-4238-93D7-A203BCEB2B04}" type="sibTrans" cxnId="{1FBD8F10-5915-4FC7-B640-A27A8C7FE29F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98F1EE3E-B802-4B72-A211-D34A77E30306}">
      <dgm:prSet phldrT="[Metin]" custT="1"/>
      <dgm:spPr>
        <a:solidFill>
          <a:srgbClr val="D0D8E8">
            <a:alpha val="89804"/>
          </a:srgbClr>
        </a:solidFill>
      </dgm:spPr>
      <dgm:t>
        <a:bodyPr/>
        <a:lstStyle/>
        <a:p>
          <a:r>
            <a:rPr lang="tr-TR" sz="2000" dirty="0" smtClean="0">
              <a:latin typeface="Arial" pitchFamily="34" charset="0"/>
              <a:cs typeface="Arial" pitchFamily="34" charset="0"/>
            </a:rPr>
            <a:t>İşyeri Yönetimi  </a:t>
          </a:r>
          <a:endParaRPr lang="tr-TR" sz="2000" dirty="0">
            <a:latin typeface="Arial" pitchFamily="34" charset="0"/>
            <a:cs typeface="Arial" pitchFamily="34" charset="0"/>
          </a:endParaRPr>
        </a:p>
      </dgm:t>
    </dgm:pt>
    <dgm:pt modelId="{6528E892-861C-4D0A-9489-1822E7213366}" type="parTrans" cxnId="{62B347BB-DC19-4348-A2DE-D105EC0AD731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11878705-DC6C-413E-806A-125AC849BE0A}" type="sibTrans" cxnId="{62B347BB-DC19-4348-A2DE-D105EC0AD731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0A025317-4B0A-463F-B47E-64C5E10E6D95}">
      <dgm:prSet phldrT="[Metin]" custT="1"/>
      <dgm:spPr>
        <a:solidFill>
          <a:srgbClr val="D0D8E8">
            <a:alpha val="89804"/>
          </a:srgbClr>
        </a:solidFill>
      </dgm:spPr>
      <dgm:t>
        <a:bodyPr/>
        <a:lstStyle/>
        <a:p>
          <a:r>
            <a:rPr lang="tr-TR" sz="2000" dirty="0" smtClean="0">
              <a:latin typeface="Arial" pitchFamily="34" charset="0"/>
              <a:cs typeface="Arial" pitchFamily="34" charset="0"/>
            </a:rPr>
            <a:t>Hizmet Yönetim ve Uygulama İlke ve esasları</a:t>
          </a:r>
          <a:endParaRPr lang="tr-TR" sz="2000" dirty="0">
            <a:latin typeface="Arial" pitchFamily="34" charset="0"/>
            <a:cs typeface="Arial" pitchFamily="34" charset="0"/>
          </a:endParaRPr>
        </a:p>
      </dgm:t>
    </dgm:pt>
    <dgm:pt modelId="{CE91A512-B566-4D1E-A121-E464E9A76D3B}" type="parTrans" cxnId="{2D2ED14C-42AE-46C4-9A23-9EF388769234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3AA33F32-43EF-4257-8314-16A105CEF59A}" type="sibTrans" cxnId="{2D2ED14C-42AE-46C4-9A23-9EF388769234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7064A97C-6826-4412-B03A-1FB02524D357}">
      <dgm:prSet phldrT="[Metin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algn="l"/>
          <a:r>
            <a:rPr lang="tr-TR" sz="2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Hizmet ve Kalite Güvence İlke ve Esasları</a:t>
          </a:r>
          <a:endParaRPr lang="tr-TR" sz="22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9ED15934-7E10-4F4C-B4EA-AACFE59952A3}" type="parTrans" cxnId="{4E518D71-0E2D-44F9-B03F-57E2F07B517B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1BCEFB76-DF8A-4E4D-9710-7C7C4321019C}" type="sibTrans" cxnId="{4E518D71-0E2D-44F9-B03F-57E2F07B517B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02DC778A-B89A-4C4F-82CB-FF0C0F1A8E4D}">
      <dgm:prSet phldrT="[Metin]" custT="1"/>
      <dgm:spPr>
        <a:solidFill>
          <a:srgbClr val="D0D8E8">
            <a:alpha val="89804"/>
          </a:srgbClr>
        </a:solidFill>
      </dgm:spPr>
      <dgm:t>
        <a:bodyPr/>
        <a:lstStyle/>
        <a:p>
          <a:r>
            <a:rPr lang="tr-TR" sz="2000" dirty="0" smtClean="0">
              <a:latin typeface="Arial" pitchFamily="34" charset="0"/>
              <a:cs typeface="Arial" pitchFamily="34" charset="0"/>
            </a:rPr>
            <a:t>Gözetim </a:t>
          </a:r>
          <a:endParaRPr lang="tr-TR" sz="2000" dirty="0">
            <a:latin typeface="Arial" pitchFamily="34" charset="0"/>
            <a:cs typeface="Arial" pitchFamily="34" charset="0"/>
          </a:endParaRPr>
        </a:p>
      </dgm:t>
    </dgm:pt>
    <dgm:pt modelId="{A2ACB17A-6860-4E31-A1F7-283E04F597C9}" type="parTrans" cxnId="{D8F39597-9177-4501-BF3A-0783C8369531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F54EF4E1-80EC-4D71-8BA1-B950EDC8869E}" type="sibTrans" cxnId="{D8F39597-9177-4501-BF3A-0783C8369531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4CEF19EE-9002-4115-B24B-E31C31062A1D}">
      <dgm:prSet phldrT="[Metin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algn="l"/>
          <a:r>
            <a:rPr lang="tr-TR" sz="2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İkincil Düzenlemeler</a:t>
          </a:r>
          <a:endParaRPr lang="tr-TR" sz="22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C20C7FE4-7435-4B60-BF70-0DD913D37483}" type="parTrans" cxnId="{3F109C85-A4C9-40A5-9AEB-25C0BCD04164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48919335-CAB1-4E40-89BF-1FF5C2C1AFA3}" type="sibTrans" cxnId="{3F109C85-A4C9-40A5-9AEB-25C0BCD04164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CEC34C19-9878-454D-AB9D-2295B3BC04CC}">
      <dgm:prSet phldrT="[Metin]" custT="1"/>
      <dgm:spPr>
        <a:solidFill>
          <a:srgbClr val="D0D8E8">
            <a:alpha val="89804"/>
          </a:srgbClr>
        </a:solidFill>
      </dgm:spPr>
      <dgm:t>
        <a:bodyPr/>
        <a:lstStyle/>
        <a:p>
          <a:r>
            <a:rPr lang="tr-TR" sz="2000" dirty="0" smtClean="0">
              <a:latin typeface="Arial" pitchFamily="34" charset="0"/>
              <a:cs typeface="Arial" pitchFamily="34" charset="0"/>
            </a:rPr>
            <a:t>Uygulamanın Yönlendirilmesi ve Uygulama Birliğinin Sağlanması</a:t>
          </a:r>
          <a:endParaRPr lang="tr-TR" sz="1600" i="1" dirty="0">
            <a:latin typeface="Arial" pitchFamily="34" charset="0"/>
            <a:cs typeface="Arial" pitchFamily="34" charset="0"/>
          </a:endParaRPr>
        </a:p>
      </dgm:t>
    </dgm:pt>
    <dgm:pt modelId="{73B5396E-B487-44D2-B248-B87608EAD698}" type="parTrans" cxnId="{B6B9CE9B-0287-4FF4-92F6-D00C72D4294E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2BDD01E6-5223-463A-B15C-833909293418}" type="sibTrans" cxnId="{B6B9CE9B-0287-4FF4-92F6-D00C72D4294E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BFA63B98-0EA1-4EE1-B835-DF39CFC47886}">
      <dgm:prSet phldrT="[Metin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algn="l"/>
          <a:r>
            <a:rPr lang="tr-TR" sz="2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İşyeri İlke ve Esasları </a:t>
          </a:r>
          <a:endParaRPr lang="tr-TR" sz="22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70896ECE-4A22-4141-88AD-9A275706518F}" type="parTrans" cxnId="{BF1336EF-CB26-476C-85AE-7CA0B7D4ACFF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8743B062-F7B7-4F52-9605-37FE488C3FB9}" type="sibTrans" cxnId="{BF1336EF-CB26-476C-85AE-7CA0B7D4ACFF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366469AD-64A7-41DB-9B1C-9AA4529B79BF}">
      <dgm:prSet phldrT="[Metin]" custT="1"/>
      <dgm:spPr>
        <a:solidFill>
          <a:srgbClr val="D0D8E8">
            <a:alpha val="89804"/>
          </a:srgbClr>
        </a:solidFill>
      </dgm:spPr>
      <dgm:t>
        <a:bodyPr/>
        <a:lstStyle/>
        <a:p>
          <a:pPr algn="l"/>
          <a:r>
            <a:rPr lang="tr-TR" sz="2000" dirty="0" smtClean="0">
              <a:latin typeface="Arial" pitchFamily="34" charset="0"/>
              <a:cs typeface="Arial" pitchFamily="34" charset="0"/>
            </a:rPr>
            <a:t>Mekan</a:t>
          </a:r>
          <a:endParaRPr lang="tr-TR" sz="20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A3D6A10D-1E6A-4B10-AED3-C216EC031C8B}" type="parTrans" cxnId="{3AD7B782-3840-4C65-91C2-8B4CE2B02DFA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DDDBCACA-599C-4E68-92F2-F39D7B88C29B}" type="sibTrans" cxnId="{3AD7B782-3840-4C65-91C2-8B4CE2B02DFA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0E08A88B-1D0E-4951-BC66-C64C92DFBC43}">
      <dgm:prSet phldrT="[Metin]" custT="1"/>
      <dgm:spPr>
        <a:solidFill>
          <a:srgbClr val="D0D8E8">
            <a:alpha val="89804"/>
          </a:srgbClr>
        </a:solidFill>
      </dgm:spPr>
      <dgm:t>
        <a:bodyPr/>
        <a:lstStyle/>
        <a:p>
          <a:pPr algn="l"/>
          <a:r>
            <a:rPr lang="tr-TR" sz="2000" dirty="0" smtClean="0">
              <a:latin typeface="Arial" pitchFamily="34" charset="0"/>
              <a:cs typeface="Arial" pitchFamily="34" charset="0"/>
            </a:rPr>
            <a:t>Güvenlik</a:t>
          </a:r>
          <a:endParaRPr lang="tr-TR" sz="20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6B7C5BB4-45FC-485F-B423-FA2DCE40BD4E}" type="parTrans" cxnId="{5EBFC065-2220-483A-B316-120157D35CFB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ED319FFC-30E8-4C8B-A146-2D9E6BF926AF}" type="sibTrans" cxnId="{5EBFC065-2220-483A-B316-120157D35CFB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01D4725D-763A-4B37-AA96-1F8B8D600D83}">
      <dgm:prSet phldrT="[Metin]" custT="1"/>
      <dgm:spPr>
        <a:solidFill>
          <a:srgbClr val="D0D8E8">
            <a:alpha val="89804"/>
          </a:srgbClr>
        </a:solidFill>
      </dgm:spPr>
      <dgm:t>
        <a:bodyPr/>
        <a:lstStyle/>
        <a:p>
          <a:pPr algn="l"/>
          <a:r>
            <a:rPr lang="tr-TR" sz="2000" dirty="0" smtClean="0">
              <a:latin typeface="Arial" pitchFamily="34" charset="0"/>
              <a:cs typeface="Arial" pitchFamily="34" charset="0"/>
            </a:rPr>
            <a:t>Yazılım, Donanım ve Ekipman</a:t>
          </a:r>
          <a:endParaRPr lang="tr-TR" sz="20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45F91A69-916F-4255-AC5C-7CCF93D0B410}" type="parTrans" cxnId="{A72F6E2F-AA61-4696-B22F-32C59A2FF70B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379E16B9-7CA3-40AC-9D21-1504CD6FACAD}" type="sibTrans" cxnId="{A72F6E2F-AA61-4696-B22F-32C59A2FF70B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B84514F9-0A94-42E5-B377-1DC64EEBB3FA}">
      <dgm:prSet phldrT="[Metin]" custT="1"/>
      <dgm:spPr>
        <a:solidFill>
          <a:srgbClr val="D0D8E8">
            <a:alpha val="89804"/>
          </a:srgbClr>
        </a:solidFill>
      </dgm:spPr>
      <dgm:t>
        <a:bodyPr/>
        <a:lstStyle/>
        <a:p>
          <a:r>
            <a:rPr lang="tr-TR" sz="2000" dirty="0" smtClean="0">
              <a:latin typeface="Arial" pitchFamily="34" charset="0"/>
              <a:cs typeface="Arial" pitchFamily="34" charset="0"/>
            </a:rPr>
            <a:t>Kalite Güvence</a:t>
          </a:r>
          <a:endParaRPr lang="tr-TR" sz="2000" dirty="0">
            <a:latin typeface="Arial" pitchFamily="34" charset="0"/>
            <a:cs typeface="Arial" pitchFamily="34" charset="0"/>
          </a:endParaRPr>
        </a:p>
      </dgm:t>
    </dgm:pt>
    <dgm:pt modelId="{3BD88C4C-C713-4B0C-B732-DE5F0AFBB48E}" type="parTrans" cxnId="{97D3FA5F-B30B-49F6-90FF-77ADF2E82C65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B72D74AD-6C6D-4456-8480-E07C3033C269}" type="sibTrans" cxnId="{97D3FA5F-B30B-49F6-90FF-77ADF2E82C65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88B6A8EA-FE80-46A8-BF94-7BBAF1A1A01A}" type="pres">
      <dgm:prSet presAssocID="{F5CA6BAE-6066-49F0-889B-B3D74BE6C21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841B02D-98E1-486A-85BC-13EB29047F71}" type="pres">
      <dgm:prSet presAssocID="{BFA63B98-0EA1-4EE1-B835-DF39CFC47886}" presName="linNode" presStyleCnt="0"/>
      <dgm:spPr/>
    </dgm:pt>
    <dgm:pt modelId="{02C7F841-27D5-4871-8226-AD2AAE650B55}" type="pres">
      <dgm:prSet presAssocID="{BFA63B98-0EA1-4EE1-B835-DF39CFC47886}" presName="parentText" presStyleLbl="node1" presStyleIdx="0" presStyleCnt="4" custLinFactNeighborY="-7018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1A76BB0-7387-420D-B082-B25C8E2C071E}" type="pres">
      <dgm:prSet presAssocID="{BFA63B98-0EA1-4EE1-B835-DF39CFC47886}" presName="descendantText" presStyleLbl="alignAccFollowNode1" presStyleIdx="0" presStyleCnt="4" custScaleY="10849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42DA86A-8A2C-411B-B099-06EDA8887855}" type="pres">
      <dgm:prSet presAssocID="{8743B062-F7B7-4F52-9605-37FE488C3FB9}" presName="sp" presStyleCnt="0"/>
      <dgm:spPr/>
    </dgm:pt>
    <dgm:pt modelId="{8893EC36-D77F-46FB-A6EB-66E5F00CAD71}" type="pres">
      <dgm:prSet presAssocID="{D5E03ACA-55A7-4566-9632-DD491CB223F2}" presName="linNode" presStyleCnt="0"/>
      <dgm:spPr/>
    </dgm:pt>
    <dgm:pt modelId="{C4F26E75-7C90-4D8B-BA05-3AD0422AAFBD}" type="pres">
      <dgm:prSet presAssocID="{D5E03ACA-55A7-4566-9632-DD491CB223F2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897CD0D-7F13-456F-89B2-9F9464DB11EF}" type="pres">
      <dgm:prSet presAssocID="{D5E03ACA-55A7-4566-9632-DD491CB223F2}" presName="descendantText" presStyleLbl="alignAccFollowNode1" presStyleIdx="1" presStyleCnt="4" custLinFactNeighborY="470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D9F9493-2F53-4FA6-B553-70CAFCAA0C0C}" type="pres">
      <dgm:prSet presAssocID="{27D17DB2-9075-4238-93D7-A203BCEB2B04}" presName="sp" presStyleCnt="0"/>
      <dgm:spPr/>
    </dgm:pt>
    <dgm:pt modelId="{E5725F52-54FE-405C-9B39-79E26DCC08D8}" type="pres">
      <dgm:prSet presAssocID="{7064A97C-6826-4412-B03A-1FB02524D357}" presName="linNode" presStyleCnt="0"/>
      <dgm:spPr/>
    </dgm:pt>
    <dgm:pt modelId="{560CF23D-8A5B-4DAB-8216-EE45B32D8DB8}" type="pres">
      <dgm:prSet presAssocID="{7064A97C-6826-4412-B03A-1FB02524D357}" presName="parentText" presStyleLbl="node1" presStyleIdx="2" presStyleCnt="4" custLinFactNeighborX="-7822" custLinFactNeighborY="-46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3E097A6-D934-449F-8522-B49182F39F1E}" type="pres">
      <dgm:prSet presAssocID="{7064A97C-6826-4412-B03A-1FB02524D357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F6BD35B-3E62-4091-BE42-48AA69B4F1C6}" type="pres">
      <dgm:prSet presAssocID="{1BCEFB76-DF8A-4E4D-9710-7C7C4321019C}" presName="sp" presStyleCnt="0"/>
      <dgm:spPr/>
    </dgm:pt>
    <dgm:pt modelId="{3CE9F53A-ABA4-4818-A477-F48797097807}" type="pres">
      <dgm:prSet presAssocID="{4CEF19EE-9002-4115-B24B-E31C31062A1D}" presName="linNode" presStyleCnt="0"/>
      <dgm:spPr/>
    </dgm:pt>
    <dgm:pt modelId="{44B427B4-26C6-413F-B835-CB18F606070A}" type="pres">
      <dgm:prSet presAssocID="{4CEF19EE-9002-4115-B24B-E31C31062A1D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665E6CE-3A5B-473F-A83E-143FF1084047}" type="pres">
      <dgm:prSet presAssocID="{4CEF19EE-9002-4115-B24B-E31C31062A1D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D8F39597-9177-4501-BF3A-0783C8369531}" srcId="{7064A97C-6826-4412-B03A-1FB02524D357}" destId="{02DC778A-B89A-4C4F-82CB-FF0C0F1A8E4D}" srcOrd="0" destOrd="0" parTransId="{A2ACB17A-6860-4E31-A1F7-283E04F597C9}" sibTransId="{F54EF4E1-80EC-4D71-8BA1-B950EDC8869E}"/>
    <dgm:cxn modelId="{4E518D71-0E2D-44F9-B03F-57E2F07B517B}" srcId="{F5CA6BAE-6066-49F0-889B-B3D74BE6C219}" destId="{7064A97C-6826-4412-B03A-1FB02524D357}" srcOrd="2" destOrd="0" parTransId="{9ED15934-7E10-4F4C-B4EA-AACFE59952A3}" sibTransId="{1BCEFB76-DF8A-4E4D-9710-7C7C4321019C}"/>
    <dgm:cxn modelId="{CF3D06E1-383D-4D87-B039-0244B1327704}" type="presOf" srcId="{F5CA6BAE-6066-49F0-889B-B3D74BE6C219}" destId="{88B6A8EA-FE80-46A8-BF94-7BBAF1A1A01A}" srcOrd="0" destOrd="0" presId="urn:microsoft.com/office/officeart/2005/8/layout/vList5"/>
    <dgm:cxn modelId="{97D3FA5F-B30B-49F6-90FF-77ADF2E82C65}" srcId="{7064A97C-6826-4412-B03A-1FB02524D357}" destId="{B84514F9-0A94-42E5-B377-1DC64EEBB3FA}" srcOrd="1" destOrd="0" parTransId="{3BD88C4C-C713-4B0C-B732-DE5F0AFBB48E}" sibTransId="{B72D74AD-6C6D-4456-8480-E07C3033C269}"/>
    <dgm:cxn modelId="{E3CB83F5-386A-43A1-87E2-EBAD325DE035}" type="presOf" srcId="{D5E03ACA-55A7-4566-9632-DD491CB223F2}" destId="{C4F26E75-7C90-4D8B-BA05-3AD0422AAFBD}" srcOrd="0" destOrd="0" presId="urn:microsoft.com/office/officeart/2005/8/layout/vList5"/>
    <dgm:cxn modelId="{BF1336EF-CB26-476C-85AE-7CA0B7D4ACFF}" srcId="{F5CA6BAE-6066-49F0-889B-B3D74BE6C219}" destId="{BFA63B98-0EA1-4EE1-B835-DF39CFC47886}" srcOrd="0" destOrd="0" parTransId="{70896ECE-4A22-4141-88AD-9A275706518F}" sibTransId="{8743B062-F7B7-4F52-9605-37FE488C3FB9}"/>
    <dgm:cxn modelId="{A72F6E2F-AA61-4696-B22F-32C59A2FF70B}" srcId="{BFA63B98-0EA1-4EE1-B835-DF39CFC47886}" destId="{01D4725D-763A-4B37-AA96-1F8B8D600D83}" srcOrd="2" destOrd="0" parTransId="{45F91A69-916F-4255-AC5C-7CCF93D0B410}" sibTransId="{379E16B9-7CA3-40AC-9D21-1504CD6FACAD}"/>
    <dgm:cxn modelId="{9E71B950-3042-4C2C-A763-8B702ECD9595}" type="presOf" srcId="{366469AD-64A7-41DB-9B1C-9AA4529B79BF}" destId="{B1A76BB0-7387-420D-B082-B25C8E2C071E}" srcOrd="0" destOrd="0" presId="urn:microsoft.com/office/officeart/2005/8/layout/vList5"/>
    <dgm:cxn modelId="{B6B9CE9B-0287-4FF4-92F6-D00C72D4294E}" srcId="{4CEF19EE-9002-4115-B24B-E31C31062A1D}" destId="{CEC34C19-9878-454D-AB9D-2295B3BC04CC}" srcOrd="0" destOrd="0" parTransId="{73B5396E-B487-44D2-B248-B87608EAD698}" sibTransId="{2BDD01E6-5223-463A-B15C-833909293418}"/>
    <dgm:cxn modelId="{ADFC1AE6-3618-44F5-979D-B68B02EE5411}" type="presOf" srcId="{0E08A88B-1D0E-4951-BC66-C64C92DFBC43}" destId="{B1A76BB0-7387-420D-B082-B25C8E2C071E}" srcOrd="0" destOrd="1" presId="urn:microsoft.com/office/officeart/2005/8/layout/vList5"/>
    <dgm:cxn modelId="{018CEAEA-EF60-40B3-B180-AE62EC508A77}" type="presOf" srcId="{02DC778A-B89A-4C4F-82CB-FF0C0F1A8E4D}" destId="{73E097A6-D934-449F-8522-B49182F39F1E}" srcOrd="0" destOrd="0" presId="urn:microsoft.com/office/officeart/2005/8/layout/vList5"/>
    <dgm:cxn modelId="{C0F439B1-BBAE-4D7D-B9EE-C706C687E5FD}" type="presOf" srcId="{4CEF19EE-9002-4115-B24B-E31C31062A1D}" destId="{44B427B4-26C6-413F-B835-CB18F606070A}" srcOrd="0" destOrd="0" presId="urn:microsoft.com/office/officeart/2005/8/layout/vList5"/>
    <dgm:cxn modelId="{62B347BB-DC19-4348-A2DE-D105EC0AD731}" srcId="{D5E03ACA-55A7-4566-9632-DD491CB223F2}" destId="{98F1EE3E-B802-4B72-A211-D34A77E30306}" srcOrd="0" destOrd="0" parTransId="{6528E892-861C-4D0A-9489-1822E7213366}" sibTransId="{11878705-DC6C-413E-806A-125AC849BE0A}"/>
    <dgm:cxn modelId="{1FBD8F10-5915-4FC7-B640-A27A8C7FE29F}" srcId="{F5CA6BAE-6066-49F0-889B-B3D74BE6C219}" destId="{D5E03ACA-55A7-4566-9632-DD491CB223F2}" srcOrd="1" destOrd="0" parTransId="{CF94F7A1-59EC-4684-B3BA-76DA78B694FA}" sibTransId="{27D17DB2-9075-4238-93D7-A203BCEB2B04}"/>
    <dgm:cxn modelId="{3F109C85-A4C9-40A5-9AEB-25C0BCD04164}" srcId="{F5CA6BAE-6066-49F0-889B-B3D74BE6C219}" destId="{4CEF19EE-9002-4115-B24B-E31C31062A1D}" srcOrd="3" destOrd="0" parTransId="{C20C7FE4-7435-4B60-BF70-0DD913D37483}" sibTransId="{48919335-CAB1-4E40-89BF-1FF5C2C1AFA3}"/>
    <dgm:cxn modelId="{DB4DC005-42EC-46ED-8E12-2863383D1C82}" type="presOf" srcId="{B84514F9-0A94-42E5-B377-1DC64EEBB3FA}" destId="{73E097A6-D934-449F-8522-B49182F39F1E}" srcOrd="0" destOrd="1" presId="urn:microsoft.com/office/officeart/2005/8/layout/vList5"/>
    <dgm:cxn modelId="{20C99958-B18D-4D17-A8A7-67412A1DED56}" type="presOf" srcId="{98F1EE3E-B802-4B72-A211-D34A77E30306}" destId="{C897CD0D-7F13-456F-89B2-9F9464DB11EF}" srcOrd="0" destOrd="0" presId="urn:microsoft.com/office/officeart/2005/8/layout/vList5"/>
    <dgm:cxn modelId="{5EBFC065-2220-483A-B316-120157D35CFB}" srcId="{BFA63B98-0EA1-4EE1-B835-DF39CFC47886}" destId="{0E08A88B-1D0E-4951-BC66-C64C92DFBC43}" srcOrd="1" destOrd="0" parTransId="{6B7C5BB4-45FC-485F-B423-FA2DCE40BD4E}" sibTransId="{ED319FFC-30E8-4C8B-A146-2D9E6BF926AF}"/>
    <dgm:cxn modelId="{F7CBE237-CE9D-488D-827B-87C165D1AE62}" type="presOf" srcId="{7064A97C-6826-4412-B03A-1FB02524D357}" destId="{560CF23D-8A5B-4DAB-8216-EE45B32D8DB8}" srcOrd="0" destOrd="0" presId="urn:microsoft.com/office/officeart/2005/8/layout/vList5"/>
    <dgm:cxn modelId="{3AD7B782-3840-4C65-91C2-8B4CE2B02DFA}" srcId="{BFA63B98-0EA1-4EE1-B835-DF39CFC47886}" destId="{366469AD-64A7-41DB-9B1C-9AA4529B79BF}" srcOrd="0" destOrd="0" parTransId="{A3D6A10D-1E6A-4B10-AED3-C216EC031C8B}" sibTransId="{DDDBCACA-599C-4E68-92F2-F39D7B88C29B}"/>
    <dgm:cxn modelId="{7A868F4A-549C-433D-8982-6A3D58CCE0C6}" type="presOf" srcId="{0A025317-4B0A-463F-B47E-64C5E10E6D95}" destId="{C897CD0D-7F13-456F-89B2-9F9464DB11EF}" srcOrd="0" destOrd="1" presId="urn:microsoft.com/office/officeart/2005/8/layout/vList5"/>
    <dgm:cxn modelId="{FF5795B3-C024-4CDE-925D-907B7B8C2884}" type="presOf" srcId="{01D4725D-763A-4B37-AA96-1F8B8D600D83}" destId="{B1A76BB0-7387-420D-B082-B25C8E2C071E}" srcOrd="0" destOrd="2" presId="urn:microsoft.com/office/officeart/2005/8/layout/vList5"/>
    <dgm:cxn modelId="{AD4684F5-F84A-4415-B6CA-29CD0F8BCF95}" type="presOf" srcId="{CEC34C19-9878-454D-AB9D-2295B3BC04CC}" destId="{1665E6CE-3A5B-473F-A83E-143FF1084047}" srcOrd="0" destOrd="0" presId="urn:microsoft.com/office/officeart/2005/8/layout/vList5"/>
    <dgm:cxn modelId="{A26004E4-668F-441D-92E1-0EDAD8F4DA08}" type="presOf" srcId="{BFA63B98-0EA1-4EE1-B835-DF39CFC47886}" destId="{02C7F841-27D5-4871-8226-AD2AAE650B55}" srcOrd="0" destOrd="0" presId="urn:microsoft.com/office/officeart/2005/8/layout/vList5"/>
    <dgm:cxn modelId="{2D2ED14C-42AE-46C4-9A23-9EF388769234}" srcId="{D5E03ACA-55A7-4566-9632-DD491CB223F2}" destId="{0A025317-4B0A-463F-B47E-64C5E10E6D95}" srcOrd="1" destOrd="0" parTransId="{CE91A512-B566-4D1E-A121-E464E9A76D3B}" sibTransId="{3AA33F32-43EF-4257-8314-16A105CEF59A}"/>
    <dgm:cxn modelId="{7D71C0D3-4058-42B1-AAB7-E3DF4F11CFC3}" type="presParOf" srcId="{88B6A8EA-FE80-46A8-BF94-7BBAF1A1A01A}" destId="{7841B02D-98E1-486A-85BC-13EB29047F71}" srcOrd="0" destOrd="0" presId="urn:microsoft.com/office/officeart/2005/8/layout/vList5"/>
    <dgm:cxn modelId="{7FDF7998-B360-4162-8705-B96F674A1F8A}" type="presParOf" srcId="{7841B02D-98E1-486A-85BC-13EB29047F71}" destId="{02C7F841-27D5-4871-8226-AD2AAE650B55}" srcOrd="0" destOrd="0" presId="urn:microsoft.com/office/officeart/2005/8/layout/vList5"/>
    <dgm:cxn modelId="{6DC9B2AA-A051-4A5C-86A0-17448F762572}" type="presParOf" srcId="{7841B02D-98E1-486A-85BC-13EB29047F71}" destId="{B1A76BB0-7387-420D-B082-B25C8E2C071E}" srcOrd="1" destOrd="0" presId="urn:microsoft.com/office/officeart/2005/8/layout/vList5"/>
    <dgm:cxn modelId="{70C4FC88-118B-4BE8-934D-57F7A3AB7E15}" type="presParOf" srcId="{88B6A8EA-FE80-46A8-BF94-7BBAF1A1A01A}" destId="{B42DA86A-8A2C-411B-B099-06EDA8887855}" srcOrd="1" destOrd="0" presId="urn:microsoft.com/office/officeart/2005/8/layout/vList5"/>
    <dgm:cxn modelId="{1654A576-CC60-44B9-9A73-4B534533003A}" type="presParOf" srcId="{88B6A8EA-FE80-46A8-BF94-7BBAF1A1A01A}" destId="{8893EC36-D77F-46FB-A6EB-66E5F00CAD71}" srcOrd="2" destOrd="0" presId="urn:microsoft.com/office/officeart/2005/8/layout/vList5"/>
    <dgm:cxn modelId="{8FA79D66-090C-463E-BC2B-0D4138735B50}" type="presParOf" srcId="{8893EC36-D77F-46FB-A6EB-66E5F00CAD71}" destId="{C4F26E75-7C90-4D8B-BA05-3AD0422AAFBD}" srcOrd="0" destOrd="0" presId="urn:microsoft.com/office/officeart/2005/8/layout/vList5"/>
    <dgm:cxn modelId="{5E2B6DD9-3BAD-43CA-AA78-B439B80DC465}" type="presParOf" srcId="{8893EC36-D77F-46FB-A6EB-66E5F00CAD71}" destId="{C897CD0D-7F13-456F-89B2-9F9464DB11EF}" srcOrd="1" destOrd="0" presId="urn:microsoft.com/office/officeart/2005/8/layout/vList5"/>
    <dgm:cxn modelId="{F3D32A3E-25D1-47A6-84B3-0066302C27C2}" type="presParOf" srcId="{88B6A8EA-FE80-46A8-BF94-7BBAF1A1A01A}" destId="{9D9F9493-2F53-4FA6-B553-70CAFCAA0C0C}" srcOrd="3" destOrd="0" presId="urn:microsoft.com/office/officeart/2005/8/layout/vList5"/>
    <dgm:cxn modelId="{C4B7F8B0-C3D7-4239-94CC-87F91CF2C283}" type="presParOf" srcId="{88B6A8EA-FE80-46A8-BF94-7BBAF1A1A01A}" destId="{E5725F52-54FE-405C-9B39-79E26DCC08D8}" srcOrd="4" destOrd="0" presId="urn:microsoft.com/office/officeart/2005/8/layout/vList5"/>
    <dgm:cxn modelId="{21D2D991-F954-4145-B672-466F1143EB13}" type="presParOf" srcId="{E5725F52-54FE-405C-9B39-79E26DCC08D8}" destId="{560CF23D-8A5B-4DAB-8216-EE45B32D8DB8}" srcOrd="0" destOrd="0" presId="urn:microsoft.com/office/officeart/2005/8/layout/vList5"/>
    <dgm:cxn modelId="{FE55416A-8CED-4E16-A299-08FCB15B3730}" type="presParOf" srcId="{E5725F52-54FE-405C-9B39-79E26DCC08D8}" destId="{73E097A6-D934-449F-8522-B49182F39F1E}" srcOrd="1" destOrd="0" presId="urn:microsoft.com/office/officeart/2005/8/layout/vList5"/>
    <dgm:cxn modelId="{6E206BCF-AF76-43D8-886A-562810E11DFF}" type="presParOf" srcId="{88B6A8EA-FE80-46A8-BF94-7BBAF1A1A01A}" destId="{7F6BD35B-3E62-4091-BE42-48AA69B4F1C6}" srcOrd="5" destOrd="0" presId="urn:microsoft.com/office/officeart/2005/8/layout/vList5"/>
    <dgm:cxn modelId="{DAE83AA7-3DE3-4568-A6BB-5FC2CA624B7A}" type="presParOf" srcId="{88B6A8EA-FE80-46A8-BF94-7BBAF1A1A01A}" destId="{3CE9F53A-ABA4-4818-A477-F48797097807}" srcOrd="6" destOrd="0" presId="urn:microsoft.com/office/officeart/2005/8/layout/vList5"/>
    <dgm:cxn modelId="{703F0E1E-F07B-4932-95F0-EACB228D287B}" type="presParOf" srcId="{3CE9F53A-ABA4-4818-A477-F48797097807}" destId="{44B427B4-26C6-413F-B835-CB18F606070A}" srcOrd="0" destOrd="0" presId="urn:microsoft.com/office/officeart/2005/8/layout/vList5"/>
    <dgm:cxn modelId="{66DAE24C-E90B-4893-A0D3-1DA978D64084}" type="presParOf" srcId="{3CE9F53A-ABA4-4818-A477-F48797097807}" destId="{1665E6CE-3A5B-473F-A83E-143FF108404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5CA6BAE-6066-49F0-889B-B3D74BE6C219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D5E03ACA-55A7-4566-9632-DD491CB223F2}">
      <dgm:prSet phldrT="[Metin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l"/>
          <a:r>
            <a:rPr lang="tr-TR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Bilgilendirme</a:t>
          </a:r>
          <a:endParaRPr lang="tr-TR" sz="24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CF94F7A1-59EC-4684-B3BA-76DA78B694FA}" type="parTrans" cxnId="{1FBD8F10-5915-4FC7-B640-A27A8C7FE29F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27D17DB2-9075-4238-93D7-A203BCEB2B04}" type="sibTrans" cxnId="{1FBD8F10-5915-4FC7-B640-A27A8C7FE29F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98F1EE3E-B802-4B72-A211-D34A77E30306}">
      <dgm:prSet phldrT="[Metin]" custT="1"/>
      <dgm:spPr>
        <a:solidFill>
          <a:srgbClr val="D0D8E8">
            <a:alpha val="89804"/>
          </a:srgbClr>
        </a:solidFill>
      </dgm:spPr>
      <dgm:t>
        <a:bodyPr/>
        <a:lstStyle/>
        <a:p>
          <a:r>
            <a:rPr lang="tr-TR" sz="1600" dirty="0" smtClean="0">
              <a:latin typeface="Arial" pitchFamily="34" charset="0"/>
              <a:cs typeface="Arial" pitchFamily="34" charset="0"/>
            </a:rPr>
            <a:t>Duyurular</a:t>
          </a:r>
          <a:endParaRPr lang="tr-TR" sz="1600" dirty="0">
            <a:latin typeface="Arial" pitchFamily="34" charset="0"/>
            <a:cs typeface="Arial" pitchFamily="34" charset="0"/>
          </a:endParaRPr>
        </a:p>
      </dgm:t>
    </dgm:pt>
    <dgm:pt modelId="{6528E892-861C-4D0A-9489-1822E7213366}" type="parTrans" cxnId="{62B347BB-DC19-4348-A2DE-D105EC0AD731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11878705-DC6C-413E-806A-125AC849BE0A}" type="sibTrans" cxnId="{62B347BB-DC19-4348-A2DE-D105EC0AD731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0A025317-4B0A-463F-B47E-64C5E10E6D95}">
      <dgm:prSet phldrT="[Metin]" custT="1"/>
      <dgm:spPr>
        <a:solidFill>
          <a:srgbClr val="D0D8E8">
            <a:alpha val="89804"/>
          </a:srgbClr>
        </a:solidFill>
      </dgm:spPr>
      <dgm:t>
        <a:bodyPr/>
        <a:lstStyle/>
        <a:p>
          <a:r>
            <a:rPr lang="tr-TR" sz="1600" dirty="0" smtClean="0">
              <a:latin typeface="Arial" pitchFamily="34" charset="0"/>
              <a:cs typeface="Arial" pitchFamily="34" charset="0"/>
            </a:rPr>
            <a:t>Farkındalık Sunumları</a:t>
          </a:r>
          <a:endParaRPr lang="tr-TR" sz="1600" dirty="0">
            <a:latin typeface="Arial" pitchFamily="34" charset="0"/>
            <a:cs typeface="Arial" pitchFamily="34" charset="0"/>
          </a:endParaRPr>
        </a:p>
      </dgm:t>
    </dgm:pt>
    <dgm:pt modelId="{CE91A512-B566-4D1E-A121-E464E9A76D3B}" type="parTrans" cxnId="{2D2ED14C-42AE-46C4-9A23-9EF388769234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3AA33F32-43EF-4257-8314-16A105CEF59A}" type="sibTrans" cxnId="{2D2ED14C-42AE-46C4-9A23-9EF388769234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7064A97C-6826-4412-B03A-1FB02524D357}">
      <dgm:prSet phldrT="[Metin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l"/>
          <a:r>
            <a:rPr lang="tr-TR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Etkileşim</a:t>
          </a:r>
          <a:endParaRPr lang="tr-TR" sz="24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9ED15934-7E10-4F4C-B4EA-AACFE59952A3}" type="parTrans" cxnId="{4E518D71-0E2D-44F9-B03F-57E2F07B517B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1BCEFB76-DF8A-4E4D-9710-7C7C4321019C}" type="sibTrans" cxnId="{4E518D71-0E2D-44F9-B03F-57E2F07B517B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02DC778A-B89A-4C4F-82CB-FF0C0F1A8E4D}">
      <dgm:prSet phldrT="[Metin]" custT="1"/>
      <dgm:spPr>
        <a:solidFill>
          <a:srgbClr val="D0D8E8">
            <a:alpha val="89804"/>
          </a:srgbClr>
        </a:solidFill>
      </dgm:spPr>
      <dgm:t>
        <a:bodyPr/>
        <a:lstStyle/>
        <a:p>
          <a:r>
            <a:rPr lang="tr-TR" sz="1600" dirty="0" smtClean="0">
              <a:latin typeface="Arial" pitchFamily="34" charset="0"/>
              <a:cs typeface="Arial" pitchFamily="34" charset="0"/>
            </a:rPr>
            <a:t>Mevzuat Entegrasyonu</a:t>
          </a:r>
          <a:endParaRPr lang="tr-TR" sz="1600" dirty="0">
            <a:latin typeface="Arial" pitchFamily="34" charset="0"/>
            <a:cs typeface="Arial" pitchFamily="34" charset="0"/>
          </a:endParaRPr>
        </a:p>
      </dgm:t>
    </dgm:pt>
    <dgm:pt modelId="{A2ACB17A-6860-4E31-A1F7-283E04F597C9}" type="parTrans" cxnId="{D8F39597-9177-4501-BF3A-0783C8369531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F54EF4E1-80EC-4D71-8BA1-B950EDC8869E}" type="sibTrans" cxnId="{D8F39597-9177-4501-BF3A-0783C8369531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4CEF19EE-9002-4115-B24B-E31C31062A1D}">
      <dgm:prSet phldrT="[Metin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l"/>
          <a:r>
            <a:rPr lang="tr-TR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Eğitim</a:t>
          </a:r>
          <a:endParaRPr lang="tr-TR" sz="24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C20C7FE4-7435-4B60-BF70-0DD913D37483}" type="parTrans" cxnId="{3F109C85-A4C9-40A5-9AEB-25C0BCD04164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48919335-CAB1-4E40-89BF-1FF5C2C1AFA3}" type="sibTrans" cxnId="{3F109C85-A4C9-40A5-9AEB-25C0BCD04164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CEC34C19-9878-454D-AB9D-2295B3BC04CC}">
      <dgm:prSet phldrT="[Metin]" custT="1"/>
      <dgm:spPr>
        <a:solidFill>
          <a:srgbClr val="D0D8E8">
            <a:alpha val="89804"/>
          </a:srgbClr>
        </a:solidFill>
      </dgm:spPr>
      <dgm:t>
        <a:bodyPr/>
        <a:lstStyle/>
        <a:p>
          <a:r>
            <a:rPr lang="tr-TR" sz="1600" dirty="0" smtClean="0">
              <a:latin typeface="Arial" pitchFamily="34" charset="0"/>
              <a:cs typeface="Arial" pitchFamily="34" charset="0"/>
            </a:rPr>
            <a:t>Meslek Mensuplarının Eğitimi</a:t>
          </a:r>
          <a:endParaRPr lang="tr-TR" sz="1200" i="1" dirty="0">
            <a:latin typeface="Arial" pitchFamily="34" charset="0"/>
            <a:cs typeface="Arial" pitchFamily="34" charset="0"/>
          </a:endParaRPr>
        </a:p>
      </dgm:t>
    </dgm:pt>
    <dgm:pt modelId="{73B5396E-B487-44D2-B248-B87608EAD698}" type="parTrans" cxnId="{B6B9CE9B-0287-4FF4-92F6-D00C72D4294E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2BDD01E6-5223-463A-B15C-833909293418}" type="sibTrans" cxnId="{B6B9CE9B-0287-4FF4-92F6-D00C72D4294E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BFA63B98-0EA1-4EE1-B835-DF39CFC47886}">
      <dgm:prSet phldrT="[Metin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l"/>
          <a:r>
            <a:rPr lang="tr-TR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Hizmet Birimi </a:t>
          </a:r>
          <a:endParaRPr lang="tr-TR" sz="24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70896ECE-4A22-4141-88AD-9A275706518F}" type="parTrans" cxnId="{BF1336EF-CB26-476C-85AE-7CA0B7D4ACFF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8743B062-F7B7-4F52-9605-37FE488C3FB9}" type="sibTrans" cxnId="{BF1336EF-CB26-476C-85AE-7CA0B7D4ACFF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366469AD-64A7-41DB-9B1C-9AA4529B79BF}">
      <dgm:prSet phldrT="[Metin]" custT="1"/>
      <dgm:spPr>
        <a:solidFill>
          <a:srgbClr val="D0D8E8">
            <a:alpha val="89804"/>
          </a:srgbClr>
        </a:solidFill>
      </dgm:spPr>
      <dgm:t>
        <a:bodyPr/>
        <a:lstStyle/>
        <a:p>
          <a:pPr algn="l"/>
          <a:r>
            <a:rPr lang="tr-TR" sz="1600" dirty="0" smtClean="0">
              <a:latin typeface="Arial" pitchFamily="34" charset="0"/>
              <a:cs typeface="Arial" pitchFamily="34" charset="0"/>
            </a:rPr>
            <a:t>Kuruluş</a:t>
          </a:r>
          <a:endParaRPr lang="tr-TR" sz="16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A3D6A10D-1E6A-4B10-AED3-C216EC031C8B}" type="parTrans" cxnId="{3AD7B782-3840-4C65-91C2-8B4CE2B02DFA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DDDBCACA-599C-4E68-92F2-F39D7B88C29B}" type="sibTrans" cxnId="{3AD7B782-3840-4C65-91C2-8B4CE2B02DFA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0E08A88B-1D0E-4951-BC66-C64C92DFBC43}">
      <dgm:prSet phldrT="[Metin]" custT="1"/>
      <dgm:spPr>
        <a:solidFill>
          <a:srgbClr val="D0D8E8">
            <a:alpha val="89804"/>
          </a:srgbClr>
        </a:solidFill>
      </dgm:spPr>
      <dgm:t>
        <a:bodyPr/>
        <a:lstStyle/>
        <a:p>
          <a:pPr algn="l"/>
          <a:r>
            <a:rPr lang="tr-TR" sz="16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Çalıştay</a:t>
          </a:r>
          <a:r>
            <a:rPr lang="tr-TR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ve Uygulama Rehberliği</a:t>
          </a:r>
          <a:endParaRPr lang="tr-TR" sz="16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6B7C5BB4-45FC-485F-B423-FA2DCE40BD4E}" type="parTrans" cxnId="{5EBFC065-2220-483A-B316-120157D35CFB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ED319FFC-30E8-4C8B-A146-2D9E6BF926AF}" type="sibTrans" cxnId="{5EBFC065-2220-483A-B316-120157D35CFB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295985EF-39C6-4ED0-9190-B0223234CFE4}">
      <dgm:prSet phldrT="[Metin]" custT="1"/>
      <dgm:spPr>
        <a:solidFill>
          <a:srgbClr val="D0D8E8">
            <a:alpha val="89804"/>
          </a:srgbClr>
        </a:solidFill>
      </dgm:spPr>
      <dgm:t>
        <a:bodyPr/>
        <a:lstStyle/>
        <a:p>
          <a:pPr algn="l"/>
          <a:r>
            <a:rPr lang="tr-TR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Dokümantasyon</a:t>
          </a:r>
          <a:endParaRPr lang="tr-TR" sz="16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188D3FE8-52E7-4B06-A2B1-A237557A5843}" type="parTrans" cxnId="{8CC46A62-631B-4048-90C3-1AC837986027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FF378971-5366-4A69-AA58-DCC82E983BC1}" type="sibTrans" cxnId="{8CC46A62-631B-4048-90C3-1AC837986027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D47A7736-B0A5-4711-9934-5A7A11CAFC02}">
      <dgm:prSet phldrT="[Metin]" custT="1"/>
      <dgm:spPr>
        <a:solidFill>
          <a:srgbClr val="D0D8E8">
            <a:alpha val="89804"/>
          </a:srgbClr>
        </a:solidFill>
      </dgm:spPr>
      <dgm:t>
        <a:bodyPr/>
        <a:lstStyle/>
        <a:p>
          <a:r>
            <a:rPr lang="tr-TR" sz="1600" dirty="0" smtClean="0">
              <a:latin typeface="Arial" pitchFamily="34" charset="0"/>
              <a:cs typeface="Arial" pitchFamily="34" charset="0"/>
            </a:rPr>
            <a:t>Koordinasyon</a:t>
          </a:r>
          <a:endParaRPr lang="tr-TR" sz="1200" i="1" dirty="0">
            <a:latin typeface="Arial" pitchFamily="34" charset="0"/>
            <a:cs typeface="Arial" pitchFamily="34" charset="0"/>
          </a:endParaRPr>
        </a:p>
      </dgm:t>
    </dgm:pt>
    <dgm:pt modelId="{66D28FA3-09F0-42C9-BF5E-E707A5C30A74}" type="parTrans" cxnId="{EBC94D68-9ECD-4B9B-982E-CCCACAC0C85A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3FCF1190-3AF6-4A8C-B5C3-AA19DA2D4986}" type="sibTrans" cxnId="{EBC94D68-9ECD-4B9B-982E-CCCACAC0C85A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A50B8D1C-8C74-4843-8DD4-2ACDD2EE53A4}">
      <dgm:prSet phldrT="[Metin]" custT="1"/>
      <dgm:spPr>
        <a:solidFill>
          <a:srgbClr val="D0D8E8">
            <a:alpha val="89804"/>
          </a:srgbClr>
        </a:solidFill>
      </dgm:spPr>
      <dgm:t>
        <a:bodyPr/>
        <a:lstStyle/>
        <a:p>
          <a:pPr algn="l"/>
          <a:r>
            <a:rPr lang="tr-TR" sz="1600" dirty="0" smtClean="0">
              <a:latin typeface="Arial" pitchFamily="34" charset="0"/>
              <a:cs typeface="Arial" pitchFamily="34" charset="0"/>
            </a:rPr>
            <a:t>Hizmet Birimlerinin Oryantasyonu</a:t>
          </a:r>
          <a:endParaRPr lang="tr-TR" sz="16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307EFC6A-7687-439B-861C-E586DD18F034}" type="parTrans" cxnId="{9BE10B1E-5EEF-4617-AB52-C9A797B0815B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D095A3F6-EA50-456B-99C4-8A041EE28B82}" type="sibTrans" cxnId="{9BE10B1E-5EEF-4617-AB52-C9A797B0815B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5F42E075-2BA4-4FBD-915E-CCD33336EB3F}">
      <dgm:prSet phldrT="[Metin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l"/>
          <a:r>
            <a:rPr lang="tr-TR" sz="2400" b="1" i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Belgelendirme</a:t>
          </a:r>
          <a:endParaRPr lang="tr-TR" sz="2400" b="1" i="0" dirty="0">
            <a:latin typeface="Arial" pitchFamily="34" charset="0"/>
            <a:cs typeface="Arial" pitchFamily="34" charset="0"/>
          </a:endParaRPr>
        </a:p>
      </dgm:t>
    </dgm:pt>
    <dgm:pt modelId="{95C58954-B61C-42B3-86E2-F3B70E841F69}" type="parTrans" cxnId="{DD67E160-5B3E-4D13-AC42-B6A6682C3B58}">
      <dgm:prSet/>
      <dgm:spPr/>
      <dgm:t>
        <a:bodyPr/>
        <a:lstStyle/>
        <a:p>
          <a:endParaRPr lang="tr-TR"/>
        </a:p>
      </dgm:t>
    </dgm:pt>
    <dgm:pt modelId="{8FC5FB23-3C77-4170-867D-103EE87471A9}" type="sibTrans" cxnId="{DD67E160-5B3E-4D13-AC42-B6A6682C3B58}">
      <dgm:prSet/>
      <dgm:spPr/>
      <dgm:t>
        <a:bodyPr/>
        <a:lstStyle/>
        <a:p>
          <a:endParaRPr lang="tr-TR"/>
        </a:p>
      </dgm:t>
    </dgm:pt>
    <dgm:pt modelId="{7E3A8CFD-2779-4237-BE64-5BC3DE7A4228}">
      <dgm:prSet phldrT="[Metin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l"/>
          <a:r>
            <a:rPr lang="tr-TR" sz="2400" b="1" i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Yazılım</a:t>
          </a:r>
          <a:endParaRPr lang="tr-TR" sz="2400" b="1" i="0" dirty="0">
            <a:latin typeface="Arial" pitchFamily="34" charset="0"/>
            <a:cs typeface="Arial" pitchFamily="34" charset="0"/>
          </a:endParaRPr>
        </a:p>
      </dgm:t>
    </dgm:pt>
    <dgm:pt modelId="{770E6034-10D1-489A-BB67-B6F7233F69A3}" type="parTrans" cxnId="{7ED5B9D5-38E9-472E-8107-BE08204258D2}">
      <dgm:prSet/>
      <dgm:spPr/>
      <dgm:t>
        <a:bodyPr/>
        <a:lstStyle/>
        <a:p>
          <a:endParaRPr lang="tr-TR"/>
        </a:p>
      </dgm:t>
    </dgm:pt>
    <dgm:pt modelId="{F3D7C5CF-A346-413F-BFAF-51FF2FD69547}" type="sibTrans" cxnId="{7ED5B9D5-38E9-472E-8107-BE08204258D2}">
      <dgm:prSet/>
      <dgm:spPr/>
      <dgm:t>
        <a:bodyPr/>
        <a:lstStyle/>
        <a:p>
          <a:endParaRPr lang="tr-TR"/>
        </a:p>
      </dgm:t>
    </dgm:pt>
    <dgm:pt modelId="{C70910C1-56F8-45DD-966B-D159E65CC0FB}">
      <dgm:prSet phldrT="[Metin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l"/>
          <a:r>
            <a:rPr lang="tr-TR" sz="2400" b="1" i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Kaynak Desteği</a:t>
          </a:r>
          <a:endParaRPr lang="tr-TR" sz="2400" b="1" i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5BD06484-BE92-4AF6-A671-4BDB03E13CE7}" type="parTrans" cxnId="{1B7324A2-22A6-4D62-973D-83896C221D1B}">
      <dgm:prSet/>
      <dgm:spPr/>
      <dgm:t>
        <a:bodyPr/>
        <a:lstStyle/>
        <a:p>
          <a:endParaRPr lang="tr-TR"/>
        </a:p>
      </dgm:t>
    </dgm:pt>
    <dgm:pt modelId="{B9D11578-3A72-46D4-9DBC-E46C8FC32E11}" type="sibTrans" cxnId="{1B7324A2-22A6-4D62-973D-83896C221D1B}">
      <dgm:prSet/>
      <dgm:spPr/>
      <dgm:t>
        <a:bodyPr/>
        <a:lstStyle/>
        <a:p>
          <a:endParaRPr lang="tr-TR"/>
        </a:p>
      </dgm:t>
    </dgm:pt>
    <dgm:pt modelId="{754E89B9-DDCB-48AA-A4E2-F5FC7934E773}">
      <dgm:prSet phldrT="[Metin]" custT="1"/>
      <dgm:spPr>
        <a:solidFill>
          <a:srgbClr val="D0D8E8">
            <a:alpha val="89804"/>
          </a:srgbClr>
        </a:solidFill>
      </dgm:spPr>
      <dgm:t>
        <a:bodyPr/>
        <a:lstStyle/>
        <a:p>
          <a:pPr algn="l"/>
          <a:r>
            <a:rPr lang="tr-TR" sz="1600" dirty="0" smtClean="0">
              <a:latin typeface="Arial" pitchFamily="34" charset="0"/>
              <a:cs typeface="Arial" pitchFamily="34" charset="0"/>
            </a:rPr>
            <a:t>Eğitim Sertifikasyonu </a:t>
          </a:r>
          <a:endParaRPr lang="tr-TR" sz="1600" b="1" i="0" dirty="0">
            <a:latin typeface="Arial" pitchFamily="34" charset="0"/>
            <a:cs typeface="Arial" pitchFamily="34" charset="0"/>
          </a:endParaRPr>
        </a:p>
      </dgm:t>
    </dgm:pt>
    <dgm:pt modelId="{D6103AF4-BB47-4B76-810A-142F1C6C4D2A}" type="parTrans" cxnId="{A4EBEDDC-E11B-48F0-AC63-E2DC395A9B0E}">
      <dgm:prSet/>
      <dgm:spPr/>
      <dgm:t>
        <a:bodyPr/>
        <a:lstStyle/>
        <a:p>
          <a:endParaRPr lang="tr-TR"/>
        </a:p>
      </dgm:t>
    </dgm:pt>
    <dgm:pt modelId="{6927F444-C6FF-49DF-9F7B-8E62AEDA0B4C}" type="sibTrans" cxnId="{A4EBEDDC-E11B-48F0-AC63-E2DC395A9B0E}">
      <dgm:prSet/>
      <dgm:spPr/>
      <dgm:t>
        <a:bodyPr/>
        <a:lstStyle/>
        <a:p>
          <a:endParaRPr lang="tr-TR"/>
        </a:p>
      </dgm:t>
    </dgm:pt>
    <dgm:pt modelId="{B4649140-9C47-4A38-9665-7DD2BFFCC150}">
      <dgm:prSet phldrT="[Metin]" custT="1"/>
      <dgm:spPr>
        <a:solidFill>
          <a:srgbClr val="D0D8E8">
            <a:alpha val="89804"/>
          </a:srgbClr>
        </a:solidFill>
      </dgm:spPr>
      <dgm:t>
        <a:bodyPr/>
        <a:lstStyle/>
        <a:p>
          <a:pPr algn="l"/>
          <a:r>
            <a:rPr lang="tr-TR" sz="1600" dirty="0" smtClean="0">
              <a:latin typeface="Arial" pitchFamily="34" charset="0"/>
              <a:cs typeface="Arial" pitchFamily="34" charset="0"/>
            </a:rPr>
            <a:t>Uygulamaya Yönelik Yazılımlar</a:t>
          </a:r>
          <a:endParaRPr lang="tr-TR" sz="1600" b="1" i="0" dirty="0">
            <a:latin typeface="Arial" pitchFamily="34" charset="0"/>
            <a:cs typeface="Arial" pitchFamily="34" charset="0"/>
          </a:endParaRPr>
        </a:p>
      </dgm:t>
    </dgm:pt>
    <dgm:pt modelId="{88E6D0D8-AE54-442C-987F-AC86D7067DB4}" type="parTrans" cxnId="{C39B3631-533D-4F50-847E-46AF24CCE0F2}">
      <dgm:prSet/>
      <dgm:spPr/>
      <dgm:t>
        <a:bodyPr/>
        <a:lstStyle/>
        <a:p>
          <a:endParaRPr lang="tr-TR"/>
        </a:p>
      </dgm:t>
    </dgm:pt>
    <dgm:pt modelId="{B93060A8-D9FD-4D5F-ABFF-9D5D73F7AC13}" type="sibTrans" cxnId="{C39B3631-533D-4F50-847E-46AF24CCE0F2}">
      <dgm:prSet/>
      <dgm:spPr/>
      <dgm:t>
        <a:bodyPr/>
        <a:lstStyle/>
        <a:p>
          <a:endParaRPr lang="tr-TR"/>
        </a:p>
      </dgm:t>
    </dgm:pt>
    <dgm:pt modelId="{C793D97D-C4DC-4E60-82B9-4F79CB8EF26B}">
      <dgm:prSet phldrT="[Metin]" custT="1"/>
      <dgm:spPr>
        <a:solidFill>
          <a:srgbClr val="D0D8E8">
            <a:alpha val="89804"/>
          </a:srgbClr>
        </a:solidFill>
      </dgm:spPr>
      <dgm:t>
        <a:bodyPr/>
        <a:lstStyle/>
        <a:p>
          <a:pPr algn="l"/>
          <a:r>
            <a:rPr lang="tr-TR" sz="1600" dirty="0" smtClean="0">
              <a:latin typeface="Arial" pitchFamily="34" charset="0"/>
              <a:cs typeface="Arial" pitchFamily="34" charset="0"/>
            </a:rPr>
            <a:t>İlgili Projeler </a:t>
          </a:r>
          <a:r>
            <a:rPr lang="tr-TR" sz="1200" i="1" dirty="0" smtClean="0">
              <a:latin typeface="Arial" pitchFamily="34" charset="0"/>
              <a:cs typeface="Arial" pitchFamily="34" charset="0"/>
            </a:rPr>
            <a:t>(İşyeri Yönetim Yazılımı, Meslek Kararı yönetim Yazılımı-Gözetim, Yönetim, Denetim, Disiplin vb.)</a:t>
          </a:r>
          <a:endParaRPr lang="tr-TR" sz="1200" b="1" i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1D0E7B17-1732-4636-AAB4-56FCF4B9D1D6}" type="parTrans" cxnId="{F0D062AB-852E-4B6A-AE8A-CE0F4C9332E3}">
      <dgm:prSet/>
      <dgm:spPr/>
      <dgm:t>
        <a:bodyPr/>
        <a:lstStyle/>
        <a:p>
          <a:endParaRPr lang="tr-TR"/>
        </a:p>
      </dgm:t>
    </dgm:pt>
    <dgm:pt modelId="{68FB3B38-3267-4846-BC9D-5C770479CDE7}" type="sibTrans" cxnId="{F0D062AB-852E-4B6A-AE8A-CE0F4C9332E3}">
      <dgm:prSet/>
      <dgm:spPr/>
      <dgm:t>
        <a:bodyPr/>
        <a:lstStyle/>
        <a:p>
          <a:endParaRPr lang="tr-TR"/>
        </a:p>
      </dgm:t>
    </dgm:pt>
    <dgm:pt modelId="{15E9C7E4-8AA2-4306-8A64-7E415ABBF5FA}">
      <dgm:prSet custT="1"/>
      <dgm:spPr/>
      <dgm:t>
        <a:bodyPr/>
        <a:lstStyle/>
        <a:p>
          <a:r>
            <a:rPr lang="tr-TR" sz="1600" dirty="0" smtClean="0">
              <a:latin typeface="Arial" pitchFamily="34" charset="0"/>
              <a:cs typeface="Arial" pitchFamily="34" charset="0"/>
            </a:rPr>
            <a:t>İşyeri ve Hizmet Sertifikasyonu</a:t>
          </a:r>
          <a:endParaRPr lang="tr-TR" sz="1600" dirty="0">
            <a:latin typeface="Arial" pitchFamily="34" charset="0"/>
            <a:cs typeface="Arial" pitchFamily="34" charset="0"/>
          </a:endParaRPr>
        </a:p>
      </dgm:t>
    </dgm:pt>
    <dgm:pt modelId="{5E913496-845F-464E-9AA2-B5055367E1A0}" type="parTrans" cxnId="{5D6784DF-7B1A-448C-B2D5-6948579C5785}">
      <dgm:prSet/>
      <dgm:spPr/>
      <dgm:t>
        <a:bodyPr/>
        <a:lstStyle/>
        <a:p>
          <a:endParaRPr lang="tr-TR"/>
        </a:p>
      </dgm:t>
    </dgm:pt>
    <dgm:pt modelId="{85F20F4E-01AB-4D3A-8D8B-8EA1434FE177}" type="sibTrans" cxnId="{5D6784DF-7B1A-448C-B2D5-6948579C5785}">
      <dgm:prSet/>
      <dgm:spPr/>
      <dgm:t>
        <a:bodyPr/>
        <a:lstStyle/>
        <a:p>
          <a:endParaRPr lang="tr-TR"/>
        </a:p>
      </dgm:t>
    </dgm:pt>
    <dgm:pt modelId="{88B6A8EA-FE80-46A8-BF94-7BBAF1A1A01A}" type="pres">
      <dgm:prSet presAssocID="{F5CA6BAE-6066-49F0-889B-B3D74BE6C21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841B02D-98E1-486A-85BC-13EB29047F71}" type="pres">
      <dgm:prSet presAssocID="{BFA63B98-0EA1-4EE1-B835-DF39CFC47886}" presName="linNode" presStyleCnt="0"/>
      <dgm:spPr/>
    </dgm:pt>
    <dgm:pt modelId="{02C7F841-27D5-4871-8226-AD2AAE650B55}" type="pres">
      <dgm:prSet presAssocID="{BFA63B98-0EA1-4EE1-B835-DF39CFC47886}" presName="parentText" presStyleLbl="node1" presStyleIdx="0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1A76BB0-7387-420D-B082-B25C8E2C071E}" type="pres">
      <dgm:prSet presAssocID="{BFA63B98-0EA1-4EE1-B835-DF39CFC47886}" presName="descendantText" presStyleLbl="alignAccFollowNode1" presStyleIdx="0" presStyleCnt="7" custScaleY="11989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42DA86A-8A2C-411B-B099-06EDA8887855}" type="pres">
      <dgm:prSet presAssocID="{8743B062-F7B7-4F52-9605-37FE488C3FB9}" presName="sp" presStyleCnt="0"/>
      <dgm:spPr/>
    </dgm:pt>
    <dgm:pt modelId="{8893EC36-D77F-46FB-A6EB-66E5F00CAD71}" type="pres">
      <dgm:prSet presAssocID="{D5E03ACA-55A7-4566-9632-DD491CB223F2}" presName="linNode" presStyleCnt="0"/>
      <dgm:spPr/>
    </dgm:pt>
    <dgm:pt modelId="{C4F26E75-7C90-4D8B-BA05-3AD0422AAFBD}" type="pres">
      <dgm:prSet presAssocID="{D5E03ACA-55A7-4566-9632-DD491CB223F2}" presName="parentText" presStyleLbl="node1" presStyleIdx="1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897CD0D-7F13-456F-89B2-9F9464DB11EF}" type="pres">
      <dgm:prSet presAssocID="{D5E03ACA-55A7-4566-9632-DD491CB223F2}" presName="descendantText" presStyleLbl="alignAccFollowNode1" presStyleIdx="1" presStyleCnt="7" custLinFactNeighborY="470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D9F9493-2F53-4FA6-B553-70CAFCAA0C0C}" type="pres">
      <dgm:prSet presAssocID="{27D17DB2-9075-4238-93D7-A203BCEB2B04}" presName="sp" presStyleCnt="0"/>
      <dgm:spPr/>
    </dgm:pt>
    <dgm:pt modelId="{E5725F52-54FE-405C-9B39-79E26DCC08D8}" type="pres">
      <dgm:prSet presAssocID="{7064A97C-6826-4412-B03A-1FB02524D357}" presName="linNode" presStyleCnt="0"/>
      <dgm:spPr/>
    </dgm:pt>
    <dgm:pt modelId="{560CF23D-8A5B-4DAB-8216-EE45B32D8DB8}" type="pres">
      <dgm:prSet presAssocID="{7064A97C-6826-4412-B03A-1FB02524D357}" presName="parentText" presStyleLbl="node1" presStyleIdx="2" presStyleCnt="7" custLinFactNeighborX="-7822" custLinFactNeighborY="-46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3E097A6-D934-449F-8522-B49182F39F1E}" type="pres">
      <dgm:prSet presAssocID="{7064A97C-6826-4412-B03A-1FB02524D357}" presName="descendantText" presStyleLbl="alignAccFollowNode1" presStyleIdx="2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F6BD35B-3E62-4091-BE42-48AA69B4F1C6}" type="pres">
      <dgm:prSet presAssocID="{1BCEFB76-DF8A-4E4D-9710-7C7C4321019C}" presName="sp" presStyleCnt="0"/>
      <dgm:spPr/>
    </dgm:pt>
    <dgm:pt modelId="{3CE9F53A-ABA4-4818-A477-F48797097807}" type="pres">
      <dgm:prSet presAssocID="{4CEF19EE-9002-4115-B24B-E31C31062A1D}" presName="linNode" presStyleCnt="0"/>
      <dgm:spPr/>
    </dgm:pt>
    <dgm:pt modelId="{44B427B4-26C6-413F-B835-CB18F606070A}" type="pres">
      <dgm:prSet presAssocID="{4CEF19EE-9002-4115-B24B-E31C31062A1D}" presName="parentText" presStyleLbl="node1" presStyleIdx="3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665E6CE-3A5B-473F-A83E-143FF1084047}" type="pres">
      <dgm:prSet presAssocID="{4CEF19EE-9002-4115-B24B-E31C31062A1D}" presName="descendantText" presStyleLbl="alignAccFollowNode1" presStyleIdx="3" presStyleCnt="7" custScaleY="12525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1EEAA6D-26C8-4A40-B258-5532A1FE7816}" type="pres">
      <dgm:prSet presAssocID="{48919335-CAB1-4E40-89BF-1FF5C2C1AFA3}" presName="sp" presStyleCnt="0"/>
      <dgm:spPr/>
    </dgm:pt>
    <dgm:pt modelId="{24DB5D85-BA73-4261-B027-1C7DE281EF28}" type="pres">
      <dgm:prSet presAssocID="{5F42E075-2BA4-4FBD-915E-CCD33336EB3F}" presName="linNode" presStyleCnt="0"/>
      <dgm:spPr/>
    </dgm:pt>
    <dgm:pt modelId="{B232BBFB-EE44-4AFE-9697-0F03431A763C}" type="pres">
      <dgm:prSet presAssocID="{5F42E075-2BA4-4FBD-915E-CCD33336EB3F}" presName="parentText" presStyleLbl="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E5E328A-E59B-471A-8A72-1F157F41DF24}" type="pres">
      <dgm:prSet presAssocID="{5F42E075-2BA4-4FBD-915E-CCD33336EB3F}" presName="descendantText" presStyleLbl="alignAccFollowNode1" presStyleIdx="4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21B1671-6BBB-42B9-80F2-9564D71BCD22}" type="pres">
      <dgm:prSet presAssocID="{8FC5FB23-3C77-4170-867D-103EE87471A9}" presName="sp" presStyleCnt="0"/>
      <dgm:spPr/>
    </dgm:pt>
    <dgm:pt modelId="{FC6BD09B-41F0-4557-AECB-20E246B58FB2}" type="pres">
      <dgm:prSet presAssocID="{7E3A8CFD-2779-4237-BE64-5BC3DE7A4228}" presName="linNode" presStyleCnt="0"/>
      <dgm:spPr/>
    </dgm:pt>
    <dgm:pt modelId="{28F41FC1-C157-4273-8CD0-7D82B2B3B52A}" type="pres">
      <dgm:prSet presAssocID="{7E3A8CFD-2779-4237-BE64-5BC3DE7A4228}" presName="parentText" presStyleLbl="node1" presStyleIdx="5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6145C79-6E09-4DDB-9336-DF5687CC24A9}" type="pres">
      <dgm:prSet presAssocID="{7E3A8CFD-2779-4237-BE64-5BC3DE7A4228}" presName="descendantText" presStyleLbl="alignAccFollowNode1" presStyleIdx="5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0DACCB5-B2B3-40B9-92D7-B13AECCD5BF0}" type="pres">
      <dgm:prSet presAssocID="{F3D7C5CF-A346-413F-BFAF-51FF2FD69547}" presName="sp" presStyleCnt="0"/>
      <dgm:spPr/>
    </dgm:pt>
    <dgm:pt modelId="{BB67FF29-D39E-4A78-A05C-14BC49A1A753}" type="pres">
      <dgm:prSet presAssocID="{C70910C1-56F8-45DD-966B-D159E65CC0FB}" presName="linNode" presStyleCnt="0"/>
      <dgm:spPr/>
    </dgm:pt>
    <dgm:pt modelId="{A9DB91C9-A459-4AC4-9CD4-B05EF7CF6BB9}" type="pres">
      <dgm:prSet presAssocID="{C70910C1-56F8-45DD-966B-D159E65CC0FB}" presName="parentText" presStyleLbl="node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26F2F9C-B217-4BF5-8E3E-2AA78920925B}" type="pres">
      <dgm:prSet presAssocID="{C70910C1-56F8-45DD-966B-D159E65CC0FB}" presName="descendantText" presStyleLbl="alignAccFollowNode1" presStyleIdx="6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D9B6BDE4-E982-4376-8341-EDC91AB09318}" type="presOf" srcId="{98F1EE3E-B802-4B72-A211-D34A77E30306}" destId="{C897CD0D-7F13-456F-89B2-9F9464DB11EF}" srcOrd="0" destOrd="0" presId="urn:microsoft.com/office/officeart/2005/8/layout/vList5"/>
    <dgm:cxn modelId="{CF08F206-51B3-4F2A-96C3-D1E937E9CE7F}" type="presOf" srcId="{BFA63B98-0EA1-4EE1-B835-DF39CFC47886}" destId="{02C7F841-27D5-4871-8226-AD2AAE650B55}" srcOrd="0" destOrd="0" presId="urn:microsoft.com/office/officeart/2005/8/layout/vList5"/>
    <dgm:cxn modelId="{B6B9CE9B-0287-4FF4-92F6-D00C72D4294E}" srcId="{4CEF19EE-9002-4115-B24B-E31C31062A1D}" destId="{CEC34C19-9878-454D-AB9D-2295B3BC04CC}" srcOrd="1" destOrd="0" parTransId="{73B5396E-B487-44D2-B248-B87608EAD698}" sibTransId="{2BDD01E6-5223-463A-B15C-833909293418}"/>
    <dgm:cxn modelId="{9D612485-21FC-4C8D-9DEF-4E5298C78F28}" type="presOf" srcId="{366469AD-64A7-41DB-9B1C-9AA4529B79BF}" destId="{B1A76BB0-7387-420D-B082-B25C8E2C071E}" srcOrd="0" destOrd="0" presId="urn:microsoft.com/office/officeart/2005/8/layout/vList5"/>
    <dgm:cxn modelId="{DD67E160-5B3E-4D13-AC42-B6A6682C3B58}" srcId="{F5CA6BAE-6066-49F0-889B-B3D74BE6C219}" destId="{5F42E075-2BA4-4FBD-915E-CCD33336EB3F}" srcOrd="4" destOrd="0" parTransId="{95C58954-B61C-42B3-86E2-F3B70E841F69}" sibTransId="{8FC5FB23-3C77-4170-867D-103EE87471A9}"/>
    <dgm:cxn modelId="{3F109C85-A4C9-40A5-9AEB-25C0BCD04164}" srcId="{F5CA6BAE-6066-49F0-889B-B3D74BE6C219}" destId="{4CEF19EE-9002-4115-B24B-E31C31062A1D}" srcOrd="3" destOrd="0" parTransId="{C20C7FE4-7435-4B60-BF70-0DD913D37483}" sibTransId="{48919335-CAB1-4E40-89BF-1FF5C2C1AFA3}"/>
    <dgm:cxn modelId="{C39B3631-533D-4F50-847E-46AF24CCE0F2}" srcId="{7E3A8CFD-2779-4237-BE64-5BC3DE7A4228}" destId="{B4649140-9C47-4A38-9665-7DD2BFFCC150}" srcOrd="0" destOrd="0" parTransId="{88E6D0D8-AE54-442C-987F-AC86D7067DB4}" sibTransId="{B93060A8-D9FD-4D5F-ABFF-9D5D73F7AC13}"/>
    <dgm:cxn modelId="{5D6784DF-7B1A-448C-B2D5-6948579C5785}" srcId="{5F42E075-2BA4-4FBD-915E-CCD33336EB3F}" destId="{15E9C7E4-8AA2-4306-8A64-7E415ABBF5FA}" srcOrd="1" destOrd="0" parTransId="{5E913496-845F-464E-9AA2-B5055367E1A0}" sibTransId="{85F20F4E-01AB-4D3A-8D8B-8EA1434FE177}"/>
    <dgm:cxn modelId="{BF1336EF-CB26-476C-85AE-7CA0B7D4ACFF}" srcId="{F5CA6BAE-6066-49F0-889B-B3D74BE6C219}" destId="{BFA63B98-0EA1-4EE1-B835-DF39CFC47886}" srcOrd="0" destOrd="0" parTransId="{70896ECE-4A22-4141-88AD-9A275706518F}" sibTransId="{8743B062-F7B7-4F52-9605-37FE488C3FB9}"/>
    <dgm:cxn modelId="{88EBEDDE-29CD-4B77-8BFB-065D151B5A95}" type="presOf" srcId="{295985EF-39C6-4ED0-9190-B0223234CFE4}" destId="{B1A76BB0-7387-420D-B082-B25C8E2C071E}" srcOrd="0" destOrd="2" presId="urn:microsoft.com/office/officeart/2005/8/layout/vList5"/>
    <dgm:cxn modelId="{AEEEFA63-0883-4558-A81E-04B97E3371E0}" type="presOf" srcId="{D5E03ACA-55A7-4566-9632-DD491CB223F2}" destId="{C4F26E75-7C90-4D8B-BA05-3AD0422AAFBD}" srcOrd="0" destOrd="0" presId="urn:microsoft.com/office/officeart/2005/8/layout/vList5"/>
    <dgm:cxn modelId="{2583D3AC-6C51-4487-B26E-BDB59CB19D92}" type="presOf" srcId="{754E89B9-DDCB-48AA-A4E2-F5FC7934E773}" destId="{BE5E328A-E59B-471A-8A72-1F157F41DF24}" srcOrd="0" destOrd="0" presId="urn:microsoft.com/office/officeart/2005/8/layout/vList5"/>
    <dgm:cxn modelId="{27F087B1-C4ED-40FC-A865-2B683BC95886}" type="presOf" srcId="{C793D97D-C4DC-4E60-82B9-4F79CB8EF26B}" destId="{726F2F9C-B217-4BF5-8E3E-2AA78920925B}" srcOrd="0" destOrd="0" presId="urn:microsoft.com/office/officeart/2005/8/layout/vList5"/>
    <dgm:cxn modelId="{8CC46A62-631B-4048-90C3-1AC837986027}" srcId="{BFA63B98-0EA1-4EE1-B835-DF39CFC47886}" destId="{295985EF-39C6-4ED0-9190-B0223234CFE4}" srcOrd="2" destOrd="0" parTransId="{188D3FE8-52E7-4B06-A2B1-A237557A5843}" sibTransId="{FF378971-5366-4A69-AA58-DCC82E983BC1}"/>
    <dgm:cxn modelId="{3AD7B782-3840-4C65-91C2-8B4CE2B02DFA}" srcId="{BFA63B98-0EA1-4EE1-B835-DF39CFC47886}" destId="{366469AD-64A7-41DB-9B1C-9AA4529B79BF}" srcOrd="0" destOrd="0" parTransId="{A3D6A10D-1E6A-4B10-AED3-C216EC031C8B}" sibTransId="{DDDBCACA-599C-4E68-92F2-F39D7B88C29B}"/>
    <dgm:cxn modelId="{0B25BFCE-A9BE-4811-B52F-98F2A3F6171B}" type="presOf" srcId="{A50B8D1C-8C74-4843-8DD4-2ACDD2EE53A4}" destId="{1665E6CE-3A5B-473F-A83E-143FF1084047}" srcOrd="0" destOrd="0" presId="urn:microsoft.com/office/officeart/2005/8/layout/vList5"/>
    <dgm:cxn modelId="{051D9AC2-EC56-45D4-BD8F-A3421A6C3E01}" type="presOf" srcId="{7E3A8CFD-2779-4237-BE64-5BC3DE7A4228}" destId="{28F41FC1-C157-4273-8CD0-7D82B2B3B52A}" srcOrd="0" destOrd="0" presId="urn:microsoft.com/office/officeart/2005/8/layout/vList5"/>
    <dgm:cxn modelId="{F8291163-4A0D-4A4F-90F3-1012BCFBBF51}" type="presOf" srcId="{B4649140-9C47-4A38-9665-7DD2BFFCC150}" destId="{D6145C79-6E09-4DDB-9336-DF5687CC24A9}" srcOrd="0" destOrd="0" presId="urn:microsoft.com/office/officeart/2005/8/layout/vList5"/>
    <dgm:cxn modelId="{EBC94D68-9ECD-4B9B-982E-CCCACAC0C85A}" srcId="{4CEF19EE-9002-4115-B24B-E31C31062A1D}" destId="{D47A7736-B0A5-4711-9934-5A7A11CAFC02}" srcOrd="2" destOrd="0" parTransId="{66D28FA3-09F0-42C9-BF5E-E707A5C30A74}" sibTransId="{3FCF1190-3AF6-4A8C-B5C3-AA19DA2D4986}"/>
    <dgm:cxn modelId="{ADC75D18-2ADA-4E9E-9B63-C8C021A6AC6D}" type="presOf" srcId="{C70910C1-56F8-45DD-966B-D159E65CC0FB}" destId="{A9DB91C9-A459-4AC4-9CD4-B05EF7CF6BB9}" srcOrd="0" destOrd="0" presId="urn:microsoft.com/office/officeart/2005/8/layout/vList5"/>
    <dgm:cxn modelId="{2D2ED14C-42AE-46C4-9A23-9EF388769234}" srcId="{D5E03ACA-55A7-4566-9632-DD491CB223F2}" destId="{0A025317-4B0A-463F-B47E-64C5E10E6D95}" srcOrd="1" destOrd="0" parTransId="{CE91A512-B566-4D1E-A121-E464E9A76D3B}" sibTransId="{3AA33F32-43EF-4257-8314-16A105CEF59A}"/>
    <dgm:cxn modelId="{82BA392B-9C81-4C69-B638-FCFF1E820083}" type="presOf" srcId="{02DC778A-B89A-4C4F-82CB-FF0C0F1A8E4D}" destId="{73E097A6-D934-449F-8522-B49182F39F1E}" srcOrd="0" destOrd="0" presId="urn:microsoft.com/office/officeart/2005/8/layout/vList5"/>
    <dgm:cxn modelId="{1B7324A2-22A6-4D62-973D-83896C221D1B}" srcId="{F5CA6BAE-6066-49F0-889B-B3D74BE6C219}" destId="{C70910C1-56F8-45DD-966B-D159E65CC0FB}" srcOrd="6" destOrd="0" parTransId="{5BD06484-BE92-4AF6-A671-4BDB03E13CE7}" sibTransId="{B9D11578-3A72-46D4-9DBC-E46C8FC32E11}"/>
    <dgm:cxn modelId="{9E1928C6-96D9-495C-A896-1F3E6DD64DDF}" type="presOf" srcId="{4CEF19EE-9002-4115-B24B-E31C31062A1D}" destId="{44B427B4-26C6-413F-B835-CB18F606070A}" srcOrd="0" destOrd="0" presId="urn:microsoft.com/office/officeart/2005/8/layout/vList5"/>
    <dgm:cxn modelId="{9BE10B1E-5EEF-4617-AB52-C9A797B0815B}" srcId="{4CEF19EE-9002-4115-B24B-E31C31062A1D}" destId="{A50B8D1C-8C74-4843-8DD4-2ACDD2EE53A4}" srcOrd="0" destOrd="0" parTransId="{307EFC6A-7687-439B-861C-E586DD18F034}" sibTransId="{D095A3F6-EA50-456B-99C4-8A041EE28B82}"/>
    <dgm:cxn modelId="{A4EBEDDC-E11B-48F0-AC63-E2DC395A9B0E}" srcId="{5F42E075-2BA4-4FBD-915E-CCD33336EB3F}" destId="{754E89B9-DDCB-48AA-A4E2-F5FC7934E773}" srcOrd="0" destOrd="0" parTransId="{D6103AF4-BB47-4B76-810A-142F1C6C4D2A}" sibTransId="{6927F444-C6FF-49DF-9F7B-8E62AEDA0B4C}"/>
    <dgm:cxn modelId="{14FCF4F4-F6B6-4580-89EF-FC6D4A86706E}" type="presOf" srcId="{0E08A88B-1D0E-4951-BC66-C64C92DFBC43}" destId="{B1A76BB0-7387-420D-B082-B25C8E2C071E}" srcOrd="0" destOrd="1" presId="urn:microsoft.com/office/officeart/2005/8/layout/vList5"/>
    <dgm:cxn modelId="{E21483B4-1F61-4E38-BEA6-AA7265E541B9}" type="presOf" srcId="{0A025317-4B0A-463F-B47E-64C5E10E6D95}" destId="{C897CD0D-7F13-456F-89B2-9F9464DB11EF}" srcOrd="0" destOrd="1" presId="urn:microsoft.com/office/officeart/2005/8/layout/vList5"/>
    <dgm:cxn modelId="{E7D1E7A3-6BF5-4832-B85E-EC65AAE176E7}" type="presOf" srcId="{7064A97C-6826-4412-B03A-1FB02524D357}" destId="{560CF23D-8A5B-4DAB-8216-EE45B32D8DB8}" srcOrd="0" destOrd="0" presId="urn:microsoft.com/office/officeart/2005/8/layout/vList5"/>
    <dgm:cxn modelId="{5EBFC065-2220-483A-B316-120157D35CFB}" srcId="{BFA63B98-0EA1-4EE1-B835-DF39CFC47886}" destId="{0E08A88B-1D0E-4951-BC66-C64C92DFBC43}" srcOrd="1" destOrd="0" parTransId="{6B7C5BB4-45FC-485F-B423-FA2DCE40BD4E}" sibTransId="{ED319FFC-30E8-4C8B-A146-2D9E6BF926AF}"/>
    <dgm:cxn modelId="{D8F39597-9177-4501-BF3A-0783C8369531}" srcId="{7064A97C-6826-4412-B03A-1FB02524D357}" destId="{02DC778A-B89A-4C4F-82CB-FF0C0F1A8E4D}" srcOrd="0" destOrd="0" parTransId="{A2ACB17A-6860-4E31-A1F7-283E04F597C9}" sibTransId="{F54EF4E1-80EC-4D71-8BA1-B950EDC8869E}"/>
    <dgm:cxn modelId="{4E518D71-0E2D-44F9-B03F-57E2F07B517B}" srcId="{F5CA6BAE-6066-49F0-889B-B3D74BE6C219}" destId="{7064A97C-6826-4412-B03A-1FB02524D357}" srcOrd="2" destOrd="0" parTransId="{9ED15934-7E10-4F4C-B4EA-AACFE59952A3}" sibTransId="{1BCEFB76-DF8A-4E4D-9710-7C7C4321019C}"/>
    <dgm:cxn modelId="{F0D062AB-852E-4B6A-AE8A-CE0F4C9332E3}" srcId="{C70910C1-56F8-45DD-966B-D159E65CC0FB}" destId="{C793D97D-C4DC-4E60-82B9-4F79CB8EF26B}" srcOrd="0" destOrd="0" parTransId="{1D0E7B17-1732-4636-AAB4-56FCF4B9D1D6}" sibTransId="{68FB3B38-3267-4846-BC9D-5C770479CDE7}"/>
    <dgm:cxn modelId="{38506739-81ED-4AD7-A6DC-2EBC4A0FC229}" type="presOf" srcId="{5F42E075-2BA4-4FBD-915E-CCD33336EB3F}" destId="{B232BBFB-EE44-4AFE-9697-0F03431A763C}" srcOrd="0" destOrd="0" presId="urn:microsoft.com/office/officeart/2005/8/layout/vList5"/>
    <dgm:cxn modelId="{9CF4AE5A-DAB8-4A13-B3AE-9CB2A7528C3F}" type="presOf" srcId="{F5CA6BAE-6066-49F0-889B-B3D74BE6C219}" destId="{88B6A8EA-FE80-46A8-BF94-7BBAF1A1A01A}" srcOrd="0" destOrd="0" presId="urn:microsoft.com/office/officeart/2005/8/layout/vList5"/>
    <dgm:cxn modelId="{1FBD8F10-5915-4FC7-B640-A27A8C7FE29F}" srcId="{F5CA6BAE-6066-49F0-889B-B3D74BE6C219}" destId="{D5E03ACA-55A7-4566-9632-DD491CB223F2}" srcOrd="1" destOrd="0" parTransId="{CF94F7A1-59EC-4684-B3BA-76DA78B694FA}" sibTransId="{27D17DB2-9075-4238-93D7-A203BCEB2B04}"/>
    <dgm:cxn modelId="{62B347BB-DC19-4348-A2DE-D105EC0AD731}" srcId="{D5E03ACA-55A7-4566-9632-DD491CB223F2}" destId="{98F1EE3E-B802-4B72-A211-D34A77E30306}" srcOrd="0" destOrd="0" parTransId="{6528E892-861C-4D0A-9489-1822E7213366}" sibTransId="{11878705-DC6C-413E-806A-125AC849BE0A}"/>
    <dgm:cxn modelId="{3D34C6C4-EB9C-42AB-B1F3-576600656152}" type="presOf" srcId="{D47A7736-B0A5-4711-9934-5A7A11CAFC02}" destId="{1665E6CE-3A5B-473F-A83E-143FF1084047}" srcOrd="0" destOrd="2" presId="urn:microsoft.com/office/officeart/2005/8/layout/vList5"/>
    <dgm:cxn modelId="{2D6EAF87-E648-42D3-B74B-0E077B10D761}" type="presOf" srcId="{CEC34C19-9878-454D-AB9D-2295B3BC04CC}" destId="{1665E6CE-3A5B-473F-A83E-143FF1084047}" srcOrd="0" destOrd="1" presId="urn:microsoft.com/office/officeart/2005/8/layout/vList5"/>
    <dgm:cxn modelId="{C12CDAAB-5EB7-4C45-AF86-8FCCB406B28C}" type="presOf" srcId="{15E9C7E4-8AA2-4306-8A64-7E415ABBF5FA}" destId="{BE5E328A-E59B-471A-8A72-1F157F41DF24}" srcOrd="0" destOrd="1" presId="urn:microsoft.com/office/officeart/2005/8/layout/vList5"/>
    <dgm:cxn modelId="{7ED5B9D5-38E9-472E-8107-BE08204258D2}" srcId="{F5CA6BAE-6066-49F0-889B-B3D74BE6C219}" destId="{7E3A8CFD-2779-4237-BE64-5BC3DE7A4228}" srcOrd="5" destOrd="0" parTransId="{770E6034-10D1-489A-BB67-B6F7233F69A3}" sibTransId="{F3D7C5CF-A346-413F-BFAF-51FF2FD69547}"/>
    <dgm:cxn modelId="{FD438D37-E906-41CB-9AEA-8447E7058BC7}" type="presParOf" srcId="{88B6A8EA-FE80-46A8-BF94-7BBAF1A1A01A}" destId="{7841B02D-98E1-486A-85BC-13EB29047F71}" srcOrd="0" destOrd="0" presId="urn:microsoft.com/office/officeart/2005/8/layout/vList5"/>
    <dgm:cxn modelId="{F6938263-5340-4E27-9CD8-74C5D6332D5E}" type="presParOf" srcId="{7841B02D-98E1-486A-85BC-13EB29047F71}" destId="{02C7F841-27D5-4871-8226-AD2AAE650B55}" srcOrd="0" destOrd="0" presId="urn:microsoft.com/office/officeart/2005/8/layout/vList5"/>
    <dgm:cxn modelId="{7C3D18A7-3E8F-442B-AE74-48ADE79D33FE}" type="presParOf" srcId="{7841B02D-98E1-486A-85BC-13EB29047F71}" destId="{B1A76BB0-7387-420D-B082-B25C8E2C071E}" srcOrd="1" destOrd="0" presId="urn:microsoft.com/office/officeart/2005/8/layout/vList5"/>
    <dgm:cxn modelId="{F01E05DB-9E89-4337-AF35-6FB8CA6280BC}" type="presParOf" srcId="{88B6A8EA-FE80-46A8-BF94-7BBAF1A1A01A}" destId="{B42DA86A-8A2C-411B-B099-06EDA8887855}" srcOrd="1" destOrd="0" presId="urn:microsoft.com/office/officeart/2005/8/layout/vList5"/>
    <dgm:cxn modelId="{08E88547-5255-4AF6-ADED-7200E18DC9F1}" type="presParOf" srcId="{88B6A8EA-FE80-46A8-BF94-7BBAF1A1A01A}" destId="{8893EC36-D77F-46FB-A6EB-66E5F00CAD71}" srcOrd="2" destOrd="0" presId="urn:microsoft.com/office/officeart/2005/8/layout/vList5"/>
    <dgm:cxn modelId="{F4127BC5-9819-47F2-A0F5-937BAB2136EC}" type="presParOf" srcId="{8893EC36-D77F-46FB-A6EB-66E5F00CAD71}" destId="{C4F26E75-7C90-4D8B-BA05-3AD0422AAFBD}" srcOrd="0" destOrd="0" presId="urn:microsoft.com/office/officeart/2005/8/layout/vList5"/>
    <dgm:cxn modelId="{AC21317B-47DD-4940-A5C0-2A3AAF512B7D}" type="presParOf" srcId="{8893EC36-D77F-46FB-A6EB-66E5F00CAD71}" destId="{C897CD0D-7F13-456F-89B2-9F9464DB11EF}" srcOrd="1" destOrd="0" presId="urn:microsoft.com/office/officeart/2005/8/layout/vList5"/>
    <dgm:cxn modelId="{DF1BD0EC-0554-4BC5-9B00-6A503331B7D1}" type="presParOf" srcId="{88B6A8EA-FE80-46A8-BF94-7BBAF1A1A01A}" destId="{9D9F9493-2F53-4FA6-B553-70CAFCAA0C0C}" srcOrd="3" destOrd="0" presId="urn:microsoft.com/office/officeart/2005/8/layout/vList5"/>
    <dgm:cxn modelId="{4133AE72-15DC-46D5-9B19-3C5F0A964AAE}" type="presParOf" srcId="{88B6A8EA-FE80-46A8-BF94-7BBAF1A1A01A}" destId="{E5725F52-54FE-405C-9B39-79E26DCC08D8}" srcOrd="4" destOrd="0" presId="urn:microsoft.com/office/officeart/2005/8/layout/vList5"/>
    <dgm:cxn modelId="{D2B36D2C-9505-4872-9AE6-51E52D7F1712}" type="presParOf" srcId="{E5725F52-54FE-405C-9B39-79E26DCC08D8}" destId="{560CF23D-8A5B-4DAB-8216-EE45B32D8DB8}" srcOrd="0" destOrd="0" presId="urn:microsoft.com/office/officeart/2005/8/layout/vList5"/>
    <dgm:cxn modelId="{84109DAF-4E96-4BDB-BD79-B7561FD6DCAB}" type="presParOf" srcId="{E5725F52-54FE-405C-9B39-79E26DCC08D8}" destId="{73E097A6-D934-449F-8522-B49182F39F1E}" srcOrd="1" destOrd="0" presId="urn:microsoft.com/office/officeart/2005/8/layout/vList5"/>
    <dgm:cxn modelId="{FEB72C70-6B0E-42E1-8CCA-E369A6EFD87A}" type="presParOf" srcId="{88B6A8EA-FE80-46A8-BF94-7BBAF1A1A01A}" destId="{7F6BD35B-3E62-4091-BE42-48AA69B4F1C6}" srcOrd="5" destOrd="0" presId="urn:microsoft.com/office/officeart/2005/8/layout/vList5"/>
    <dgm:cxn modelId="{F2A54D7A-6EA4-46F9-B6BF-B96FD24C2A44}" type="presParOf" srcId="{88B6A8EA-FE80-46A8-BF94-7BBAF1A1A01A}" destId="{3CE9F53A-ABA4-4818-A477-F48797097807}" srcOrd="6" destOrd="0" presId="urn:microsoft.com/office/officeart/2005/8/layout/vList5"/>
    <dgm:cxn modelId="{F4D3B03D-B46B-42EA-9CC1-00EAF4DF8B42}" type="presParOf" srcId="{3CE9F53A-ABA4-4818-A477-F48797097807}" destId="{44B427B4-26C6-413F-B835-CB18F606070A}" srcOrd="0" destOrd="0" presId="urn:microsoft.com/office/officeart/2005/8/layout/vList5"/>
    <dgm:cxn modelId="{0FF0E011-F670-4F03-BE5B-B6A88182C054}" type="presParOf" srcId="{3CE9F53A-ABA4-4818-A477-F48797097807}" destId="{1665E6CE-3A5B-473F-A83E-143FF1084047}" srcOrd="1" destOrd="0" presId="urn:microsoft.com/office/officeart/2005/8/layout/vList5"/>
    <dgm:cxn modelId="{F2F2F873-FFD6-49C6-AC8E-A2E131FFD019}" type="presParOf" srcId="{88B6A8EA-FE80-46A8-BF94-7BBAF1A1A01A}" destId="{E1EEAA6D-26C8-4A40-B258-5532A1FE7816}" srcOrd="7" destOrd="0" presId="urn:microsoft.com/office/officeart/2005/8/layout/vList5"/>
    <dgm:cxn modelId="{EADDC8E2-43CD-4D50-8356-641E5DBE588E}" type="presParOf" srcId="{88B6A8EA-FE80-46A8-BF94-7BBAF1A1A01A}" destId="{24DB5D85-BA73-4261-B027-1C7DE281EF28}" srcOrd="8" destOrd="0" presId="urn:microsoft.com/office/officeart/2005/8/layout/vList5"/>
    <dgm:cxn modelId="{065CB546-6B01-424C-AAA7-B6D061DB3592}" type="presParOf" srcId="{24DB5D85-BA73-4261-B027-1C7DE281EF28}" destId="{B232BBFB-EE44-4AFE-9697-0F03431A763C}" srcOrd="0" destOrd="0" presId="urn:microsoft.com/office/officeart/2005/8/layout/vList5"/>
    <dgm:cxn modelId="{104898DF-52C2-464A-9C40-60904033900A}" type="presParOf" srcId="{24DB5D85-BA73-4261-B027-1C7DE281EF28}" destId="{BE5E328A-E59B-471A-8A72-1F157F41DF24}" srcOrd="1" destOrd="0" presId="urn:microsoft.com/office/officeart/2005/8/layout/vList5"/>
    <dgm:cxn modelId="{B35C8EE5-6F96-4D5D-92EE-E475DD0194E4}" type="presParOf" srcId="{88B6A8EA-FE80-46A8-BF94-7BBAF1A1A01A}" destId="{C21B1671-6BBB-42B9-80F2-9564D71BCD22}" srcOrd="9" destOrd="0" presId="urn:microsoft.com/office/officeart/2005/8/layout/vList5"/>
    <dgm:cxn modelId="{5A9C2848-B683-487E-B370-E1FE8DD772B8}" type="presParOf" srcId="{88B6A8EA-FE80-46A8-BF94-7BBAF1A1A01A}" destId="{FC6BD09B-41F0-4557-AECB-20E246B58FB2}" srcOrd="10" destOrd="0" presId="urn:microsoft.com/office/officeart/2005/8/layout/vList5"/>
    <dgm:cxn modelId="{D31F21A1-B71C-4D95-9F63-3BC2326989AC}" type="presParOf" srcId="{FC6BD09B-41F0-4557-AECB-20E246B58FB2}" destId="{28F41FC1-C157-4273-8CD0-7D82B2B3B52A}" srcOrd="0" destOrd="0" presId="urn:microsoft.com/office/officeart/2005/8/layout/vList5"/>
    <dgm:cxn modelId="{42D5F626-FDEA-4744-9785-7C2236A4FA43}" type="presParOf" srcId="{FC6BD09B-41F0-4557-AECB-20E246B58FB2}" destId="{D6145C79-6E09-4DDB-9336-DF5687CC24A9}" srcOrd="1" destOrd="0" presId="urn:microsoft.com/office/officeart/2005/8/layout/vList5"/>
    <dgm:cxn modelId="{C1CB25D7-0B4F-45E6-9F22-6845337BED41}" type="presParOf" srcId="{88B6A8EA-FE80-46A8-BF94-7BBAF1A1A01A}" destId="{30DACCB5-B2B3-40B9-92D7-B13AECCD5BF0}" srcOrd="11" destOrd="0" presId="urn:microsoft.com/office/officeart/2005/8/layout/vList5"/>
    <dgm:cxn modelId="{6493F4CC-365D-425D-A0B9-04871DC6FD71}" type="presParOf" srcId="{88B6A8EA-FE80-46A8-BF94-7BBAF1A1A01A}" destId="{BB67FF29-D39E-4A78-A05C-14BC49A1A753}" srcOrd="12" destOrd="0" presId="urn:microsoft.com/office/officeart/2005/8/layout/vList5"/>
    <dgm:cxn modelId="{47F237EF-8476-4716-AB13-23D7394EDE44}" type="presParOf" srcId="{BB67FF29-D39E-4A78-A05C-14BC49A1A753}" destId="{A9DB91C9-A459-4AC4-9CD4-B05EF7CF6BB9}" srcOrd="0" destOrd="0" presId="urn:microsoft.com/office/officeart/2005/8/layout/vList5"/>
    <dgm:cxn modelId="{DD49CAFA-EABC-48A9-B845-DDF5C193608D}" type="presParOf" srcId="{BB67FF29-D39E-4A78-A05C-14BC49A1A753}" destId="{726F2F9C-B217-4BF5-8E3E-2AA78920925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7AFEAB-5BB5-448A-A781-A48516C9DE24}">
      <dsp:nvSpPr>
        <dsp:cNvPr id="0" name=""/>
        <dsp:cNvSpPr/>
      </dsp:nvSpPr>
      <dsp:spPr>
        <a:xfrm rot="5400000">
          <a:off x="4583224" y="-1766806"/>
          <a:ext cx="1188132" cy="502327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Fiyat</a:t>
          </a:r>
          <a:endParaRPr lang="tr-TR" sz="18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Kurumsal Kimlik ve İmaj</a:t>
          </a:r>
          <a:endParaRPr lang="tr-TR" sz="18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Büyüme</a:t>
          </a:r>
          <a:endParaRPr lang="tr-TR" sz="18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 rot="-5400000">
        <a:off x="2665651" y="208767"/>
        <a:ext cx="4965278" cy="1072132"/>
      </dsp:txXfrm>
    </dsp:sp>
    <dsp:sp modelId="{E57EE4F2-AC34-40F9-91F2-86AF9F332C59}">
      <dsp:nvSpPr>
        <dsp:cNvPr id="0" name=""/>
        <dsp:cNvSpPr/>
      </dsp:nvSpPr>
      <dsp:spPr>
        <a:xfrm>
          <a:off x="71985" y="2250"/>
          <a:ext cx="2505708" cy="14851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Mesleki Sürdürülebilirlik</a:t>
          </a:r>
          <a:endParaRPr lang="tr-TR" sz="21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144485" y="74750"/>
        <a:ext cx="2360708" cy="1340165"/>
      </dsp:txXfrm>
    </dsp:sp>
    <dsp:sp modelId="{E72B39D1-E54E-457D-A29E-92B9815E9438}">
      <dsp:nvSpPr>
        <dsp:cNvPr id="0" name=""/>
        <dsp:cNvSpPr/>
      </dsp:nvSpPr>
      <dsp:spPr>
        <a:xfrm rot="5400000">
          <a:off x="4583224" y="-207383"/>
          <a:ext cx="1188132" cy="502327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Sunulan Hizmetin Güvenirliliği</a:t>
          </a:r>
          <a:endParaRPr lang="tr-TR" sz="18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Etkili Yönetim</a:t>
          </a:r>
          <a:endParaRPr lang="tr-TR" sz="18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Çalışan ve Müşteri Memnuniyeti</a:t>
          </a:r>
          <a:endParaRPr lang="tr-TR" sz="18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 rot="-5400000">
        <a:off x="2665651" y="1768190"/>
        <a:ext cx="4965278" cy="1072132"/>
      </dsp:txXfrm>
    </dsp:sp>
    <dsp:sp modelId="{1BF7E8FE-24D6-4963-84DC-2CFC8D2F3401}">
      <dsp:nvSpPr>
        <dsp:cNvPr id="0" name=""/>
        <dsp:cNvSpPr/>
      </dsp:nvSpPr>
      <dsp:spPr>
        <a:xfrm>
          <a:off x="71985" y="1561673"/>
          <a:ext cx="2505708" cy="14851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Hizmet Kalitesi</a:t>
          </a:r>
          <a:endParaRPr lang="tr-TR" sz="21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144485" y="1634173"/>
        <a:ext cx="2360708" cy="1340165"/>
      </dsp:txXfrm>
    </dsp:sp>
    <dsp:sp modelId="{8AF2DDFD-2FD4-4146-81B0-5AEB9AD3835E}">
      <dsp:nvSpPr>
        <dsp:cNvPr id="0" name=""/>
        <dsp:cNvSpPr/>
      </dsp:nvSpPr>
      <dsp:spPr>
        <a:xfrm rot="5400000">
          <a:off x="4583224" y="1352040"/>
          <a:ext cx="1188132" cy="502327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Düzenleyici Kurumlar</a:t>
          </a:r>
          <a:endParaRPr lang="tr-TR" sz="18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Müşteriler</a:t>
          </a:r>
          <a:endParaRPr lang="tr-TR" sz="18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Menfaat Sahipleri</a:t>
          </a:r>
          <a:endParaRPr lang="tr-TR" sz="18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 rot="-5400000">
        <a:off x="2665651" y="3327613"/>
        <a:ext cx="4965278" cy="1072132"/>
      </dsp:txXfrm>
    </dsp:sp>
    <dsp:sp modelId="{17F256DE-7651-4813-BDE1-5FECD0AC6FA6}">
      <dsp:nvSpPr>
        <dsp:cNvPr id="0" name=""/>
        <dsp:cNvSpPr/>
      </dsp:nvSpPr>
      <dsp:spPr>
        <a:xfrm>
          <a:off x="71985" y="3121096"/>
          <a:ext cx="2505708" cy="14851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Paydaşların Beklentileri</a:t>
          </a:r>
          <a:endParaRPr lang="tr-TR" sz="21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144485" y="3193596"/>
        <a:ext cx="2360708" cy="13401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41" y="9440647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B4C837-19B4-4277-8345-BC4E996556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9487588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41" y="1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69E2D2-2DF0-4D5B-9D1A-F472EFD6188E}" type="datetimeFigureOut">
              <a:rPr lang="tr-TR" smtClean="0"/>
              <a:t>31.5.2016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0463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i-FI" smtClean="0"/>
              <a:t>Ali Kamil Uzun / Aralık 2012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41" y="9440647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005AF3-7282-49EC-B09F-96115AEA64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411730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i-FI" smtClean="0"/>
              <a:t>Ali Kamil Uzun / Aralık 2012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18470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i-FI" smtClean="0"/>
              <a:t>Ali Kamil Uzun / Aralık 2012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99185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i-FI" smtClean="0"/>
              <a:t>Ali Kamil Uzun / Aralık 2012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82116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i-FI" smtClean="0"/>
              <a:t>Ali Kamil Uzun / Aralık 2012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99666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i-FI" smtClean="0"/>
              <a:t>Ali Kamil Uzun / Aralık 2012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i-FI" smtClean="0"/>
              <a:t>Ali Kamil Uzun / Aralık 2012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25862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i-FI" smtClean="0"/>
              <a:t>Ali Kamil Uzun / Aralık 2012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62742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i-FI" smtClean="0"/>
              <a:t>Ali Kamil Uzun / Aralık 2012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02842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i-FI" smtClean="0"/>
              <a:t>Ali Kamil Uzun / Aralık 2012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10780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i-FI" smtClean="0"/>
              <a:t>Ali Kamil Uzun / Aralık 2012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42507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i-FI" smtClean="0"/>
              <a:t>Ali Kamil Uzun / Aralık 2012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78052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i-FI" smtClean="0"/>
              <a:t>Ali Kamil Uzun / Aralık 2012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77056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i-FI" smtClean="0"/>
              <a:t>Ali Kamil Uzun / Aralık 2012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998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1091C4B-B1C0-47B4-8892-586AD044B9F8}" type="datetime1">
              <a:rPr lang="tr-TR" smtClean="0"/>
              <a:t>31.5.2016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tr-TR" smtClean="0"/>
              <a:t>Ali Kamil Uzun / Aralık 2012</a:t>
            </a:r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E994F6A-0E6E-427B-85C2-C6ADBF68556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886E0A-34F7-42E6-A091-9322FB306FD0}" type="datetime1">
              <a:rPr lang="tr-TR" smtClean="0"/>
              <a:t>31.5.2016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tr-TR" smtClean="0"/>
              <a:t>Ali Kamil Uzun / Aralık 2012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994F6A-0E6E-427B-85C2-C6ADBF685562}" type="slidenum">
              <a:rPr lang="tr-TR" smtClean="0"/>
              <a:t>‹#›</a:t>
            </a:fld>
            <a:endParaRPr lang="tr-TR"/>
          </a:p>
        </p:txBody>
      </p:sp>
      <p:sp>
        <p:nvSpPr>
          <p:cNvPr id="7" name="Footer Placeholder 1"/>
          <p:cNvSpPr txBox="1">
            <a:spLocks/>
          </p:cNvSpPr>
          <p:nvPr userDrawn="1"/>
        </p:nvSpPr>
        <p:spPr>
          <a:xfrm>
            <a:off x="1" y="6407944"/>
            <a:ext cx="2123728" cy="365125"/>
          </a:xfrm>
          <a:prstGeom prst="rect">
            <a:avLst/>
          </a:prstGeom>
        </p:spPr>
        <p:txBody>
          <a:bodyPr vert="horz" anchor="b"/>
          <a:lstStyle>
            <a:defPPr>
              <a:defRPr lang="tr-TR"/>
            </a:defPPr>
            <a:lvl1pPr marL="0" algn="r" defTabSz="914400" rtl="0" eaLnBrk="1" latinLnBrk="0" hangingPunct="1">
              <a:defRPr kumimoji="0"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/>
              <a:t>Ali Kamil Uzun / Nisan 2014</a:t>
            </a:r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55F2DE-528A-4EF0-9B78-202F58D6C4EA}" type="datetime1">
              <a:rPr lang="tr-TR" smtClean="0"/>
              <a:t>31.5.2016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tr-TR" smtClean="0"/>
              <a:t>Ali Kamil Uzun / Aralık 2012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994F6A-0E6E-427B-85C2-C6ADBF685562}" type="slidenum">
              <a:rPr lang="tr-TR" smtClean="0"/>
              <a:t>‹#›</a:t>
            </a:fld>
            <a:endParaRPr lang="tr-TR"/>
          </a:p>
        </p:txBody>
      </p:sp>
      <p:sp>
        <p:nvSpPr>
          <p:cNvPr id="7" name="Footer Placeholder 1"/>
          <p:cNvSpPr txBox="1">
            <a:spLocks/>
          </p:cNvSpPr>
          <p:nvPr userDrawn="1"/>
        </p:nvSpPr>
        <p:spPr>
          <a:xfrm>
            <a:off x="1" y="6407944"/>
            <a:ext cx="2123728" cy="365125"/>
          </a:xfrm>
          <a:prstGeom prst="rect">
            <a:avLst/>
          </a:prstGeom>
        </p:spPr>
        <p:txBody>
          <a:bodyPr vert="horz" anchor="b"/>
          <a:lstStyle>
            <a:defPPr>
              <a:defRPr lang="tr-TR"/>
            </a:defPPr>
            <a:lvl1pPr marL="0" algn="r" defTabSz="914400" rtl="0" eaLnBrk="1" latinLnBrk="0" hangingPunct="1">
              <a:defRPr kumimoji="0"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/>
              <a:t>Ali Kamil Uzun / Nisan 2014</a:t>
            </a:r>
            <a:endParaRPr lang="tr-TR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635896" y="6492875"/>
            <a:ext cx="2133600" cy="365125"/>
          </a:xfrm>
        </p:spPr>
        <p:txBody>
          <a:bodyPr/>
          <a:lstStyle>
            <a:lvl1pPr>
              <a:defRPr sz="1600" baseline="0">
                <a:solidFill>
                  <a:schemeClr val="tx1"/>
                </a:solidFill>
              </a:defRPr>
            </a:lvl1pPr>
          </a:lstStyle>
          <a:p>
            <a:pPr algn="ctr"/>
            <a:fld id="{3894DCE7-4C1B-4816-8D5D-D5D98A0EE250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Footer Placeholder 1"/>
          <p:cNvSpPr txBox="1">
            <a:spLocks/>
          </p:cNvSpPr>
          <p:nvPr userDrawn="1"/>
        </p:nvSpPr>
        <p:spPr>
          <a:xfrm>
            <a:off x="1" y="6407944"/>
            <a:ext cx="2123728" cy="365125"/>
          </a:xfrm>
          <a:prstGeom prst="rect">
            <a:avLst/>
          </a:prstGeom>
        </p:spPr>
        <p:txBody>
          <a:bodyPr vert="horz" anchor="b"/>
          <a:lstStyle>
            <a:defPPr>
              <a:defRPr lang="tr-TR"/>
            </a:defPPr>
            <a:lvl1pPr marL="0" algn="r" defTabSz="914400" rtl="0" eaLnBrk="1" latinLnBrk="0" hangingPunct="1">
              <a:defRPr kumimoji="0"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>
                <a:latin typeface="Arial" pitchFamily="34" charset="0"/>
                <a:cs typeface="Arial" pitchFamily="34" charset="0"/>
              </a:rPr>
              <a:t>Ali Kamil Uzun / Haziran 2016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53533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635896" y="6492875"/>
            <a:ext cx="2133600" cy="365125"/>
          </a:xfrm>
        </p:spPr>
        <p:txBody>
          <a:bodyPr/>
          <a:lstStyle>
            <a:lvl1pPr>
              <a:defRPr sz="1600" baseline="0">
                <a:solidFill>
                  <a:schemeClr val="tx1"/>
                </a:solidFill>
              </a:defRPr>
            </a:lvl1pPr>
          </a:lstStyle>
          <a:p>
            <a:pPr algn="ctr"/>
            <a:fld id="{3894DCE7-4C1B-4816-8D5D-D5D98A0EE250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Footer Placeholder 1"/>
          <p:cNvSpPr txBox="1">
            <a:spLocks/>
          </p:cNvSpPr>
          <p:nvPr userDrawn="1"/>
        </p:nvSpPr>
        <p:spPr>
          <a:xfrm>
            <a:off x="1" y="6407944"/>
            <a:ext cx="2123728" cy="365125"/>
          </a:xfrm>
          <a:prstGeom prst="rect">
            <a:avLst/>
          </a:prstGeom>
        </p:spPr>
        <p:txBody>
          <a:bodyPr vert="horz" anchor="b"/>
          <a:lstStyle>
            <a:defPPr>
              <a:defRPr lang="tr-TR"/>
            </a:defPPr>
            <a:lvl1pPr marL="0" algn="r" defTabSz="914400" rtl="0" eaLnBrk="1" latinLnBrk="0" hangingPunct="1">
              <a:defRPr kumimoji="0"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>
                <a:latin typeface="Arial" pitchFamily="34" charset="0"/>
                <a:cs typeface="Arial" pitchFamily="34" charset="0"/>
              </a:rPr>
              <a:t>Ali Kamil Uzun / Haziran 2016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53533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635896" y="6492875"/>
            <a:ext cx="2133600" cy="365125"/>
          </a:xfrm>
        </p:spPr>
        <p:txBody>
          <a:bodyPr/>
          <a:lstStyle>
            <a:lvl1pPr>
              <a:defRPr sz="1600" baseline="0">
                <a:solidFill>
                  <a:schemeClr val="tx1"/>
                </a:solidFill>
              </a:defRPr>
            </a:lvl1pPr>
          </a:lstStyle>
          <a:p>
            <a:pPr algn="ctr"/>
            <a:fld id="{3894DCE7-4C1B-4816-8D5D-D5D98A0EE250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Footer Placeholder 1"/>
          <p:cNvSpPr txBox="1">
            <a:spLocks/>
          </p:cNvSpPr>
          <p:nvPr userDrawn="1"/>
        </p:nvSpPr>
        <p:spPr>
          <a:xfrm>
            <a:off x="1" y="6407944"/>
            <a:ext cx="2123728" cy="365125"/>
          </a:xfrm>
          <a:prstGeom prst="rect">
            <a:avLst/>
          </a:prstGeom>
        </p:spPr>
        <p:txBody>
          <a:bodyPr vert="horz" anchor="b"/>
          <a:lstStyle>
            <a:defPPr>
              <a:defRPr lang="tr-TR"/>
            </a:defPPr>
            <a:lvl1pPr marL="0" algn="r" defTabSz="914400" rtl="0" eaLnBrk="1" latinLnBrk="0" hangingPunct="1">
              <a:defRPr kumimoji="0"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>
                <a:latin typeface="Arial" pitchFamily="34" charset="0"/>
                <a:cs typeface="Arial" pitchFamily="34" charset="0"/>
              </a:rPr>
              <a:t>Ali Kamil Uzun / Haziran 2016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53533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9EA7CCC-2A8C-43A5-95AE-85600A5E8725}" type="datetime1">
              <a:rPr lang="tr-TR" smtClean="0"/>
              <a:pPr/>
              <a:t>31.5.2016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tr-TR" smtClean="0">
                <a:solidFill>
                  <a:srgbClr val="2DA2BF">
                    <a:tint val="20000"/>
                  </a:srgbClr>
                </a:solidFill>
              </a:rPr>
              <a:t>Ali Kamil Uzun </a:t>
            </a:r>
            <a:endParaRPr lang="tr-TR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E994F6A-0E6E-427B-85C2-C6ADBF68556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64459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087ABF-7EA8-46C7-B7B0-718018247545}" type="datetime1">
              <a:rPr lang="tr-TR" smtClean="0">
                <a:solidFill>
                  <a:prstClr val="black"/>
                </a:solidFill>
              </a:rPr>
              <a:pPr/>
              <a:t>31.5.2016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tr-TR" smtClean="0">
                <a:solidFill>
                  <a:prstClr val="black"/>
                </a:solidFill>
              </a:rPr>
              <a:t>Ali Kamil Uzun </a:t>
            </a: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994F6A-0E6E-427B-85C2-C6ADBF685562}" type="slidenum">
              <a:rPr lang="tr-TR" smtClean="0">
                <a:solidFill>
                  <a:prstClr val="black"/>
                </a:solidFill>
              </a:rPr>
              <a:pPr/>
              <a:t>‹#›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5131991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AB9164-40B8-477B-9EEA-77FC23191CC1}" type="datetime1">
              <a:rPr lang="tr-TR" smtClean="0">
                <a:solidFill>
                  <a:prstClr val="white"/>
                </a:solidFill>
              </a:rPr>
              <a:pPr/>
              <a:t>31.5.2016</a:t>
            </a:fld>
            <a:endParaRPr lang="tr-TR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tr-TR" smtClean="0">
                <a:solidFill>
                  <a:prstClr val="white"/>
                </a:solidFill>
              </a:rPr>
              <a:t>Ali Kamil Uzun </a:t>
            </a:r>
            <a:endParaRPr lang="tr-TR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994F6A-0E6E-427B-85C2-C6ADBF685562}" type="slidenum">
              <a:rPr lang="tr-TR" smtClean="0">
                <a:solidFill>
                  <a:prstClr val="white"/>
                </a:solidFill>
              </a:rPr>
              <a:pPr/>
              <a:t>‹#›</a:t>
            </a:fld>
            <a:endParaRPr lang="tr-TR">
              <a:solidFill>
                <a:prstClr val="white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57065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F78218-8629-47E3-8AFA-2CEC51CFE5F6}" type="datetime1">
              <a:rPr lang="tr-TR" smtClean="0">
                <a:solidFill>
                  <a:prstClr val="white"/>
                </a:solidFill>
              </a:rPr>
              <a:pPr/>
              <a:t>31.5.2016</a:t>
            </a:fld>
            <a:endParaRPr lang="tr-TR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tr-TR" smtClean="0">
                <a:solidFill>
                  <a:prstClr val="white"/>
                </a:solidFill>
              </a:rPr>
              <a:t>Ali Kamil Uzun </a:t>
            </a:r>
            <a:endParaRPr lang="tr-TR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994F6A-0E6E-427B-85C2-C6ADBF685562}" type="slidenum">
              <a:rPr lang="tr-TR" smtClean="0">
                <a:solidFill>
                  <a:prstClr val="white"/>
                </a:solidFill>
              </a:rPr>
              <a:pPr/>
              <a:t>‹#›</a:t>
            </a:fld>
            <a:endParaRPr lang="tr-TR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0619885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4AA953-FBF6-4262-B695-E75BEC7D1327}" type="datetime1">
              <a:rPr lang="tr-TR" smtClean="0">
                <a:solidFill>
                  <a:prstClr val="black"/>
                </a:solidFill>
              </a:rPr>
              <a:pPr/>
              <a:t>31.5.2016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tr-TR" smtClean="0">
                <a:solidFill>
                  <a:prstClr val="black"/>
                </a:solidFill>
              </a:rPr>
              <a:t>Ali Kamil Uzun </a:t>
            </a:r>
            <a:endParaRPr lang="tr-TR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994F6A-0E6E-427B-85C2-C6ADBF685562}" type="slidenum">
              <a:rPr lang="tr-TR" smtClean="0">
                <a:solidFill>
                  <a:prstClr val="black"/>
                </a:solidFill>
              </a:rPr>
              <a:pPr/>
              <a:t>‹#›</a:t>
            </a:fld>
            <a:endParaRPr 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0284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7C1D3B-12D1-4DD1-8CA9-37270BA55C68}" type="datetime1">
              <a:rPr lang="tr-TR" smtClean="0"/>
              <a:t>31.5.2016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tr-TR" smtClean="0"/>
              <a:t>Ali Kamil Uzun / Aralık 2012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994F6A-0E6E-427B-85C2-C6ADBF685562}" type="slidenum">
              <a:rPr lang="tr-TR" smtClean="0"/>
              <a:t>‹#›</a:t>
            </a:fld>
            <a:endParaRPr lang="tr-T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ooter Placeholder 1"/>
          <p:cNvSpPr txBox="1">
            <a:spLocks/>
          </p:cNvSpPr>
          <p:nvPr userDrawn="1"/>
        </p:nvSpPr>
        <p:spPr>
          <a:xfrm>
            <a:off x="1" y="6407944"/>
            <a:ext cx="2123728" cy="365125"/>
          </a:xfrm>
          <a:prstGeom prst="rect">
            <a:avLst/>
          </a:prstGeom>
        </p:spPr>
        <p:txBody>
          <a:bodyPr vert="horz" anchor="b"/>
          <a:lstStyle>
            <a:defPPr>
              <a:defRPr lang="tr-TR"/>
            </a:defPPr>
            <a:lvl1pPr marL="0" algn="r" defTabSz="914400" rtl="0" eaLnBrk="1" latinLnBrk="0" hangingPunct="1">
              <a:defRPr kumimoji="0"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>
                <a:latin typeface="Arial" pitchFamily="34" charset="0"/>
                <a:cs typeface="Arial" pitchFamily="34" charset="0"/>
              </a:rPr>
              <a:t>Ali Kamil Uzun / Haziran 2016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4B90F5-78D6-4BF1-93E0-03DA1E766E3D}" type="datetime1">
              <a:rPr lang="tr-TR" smtClean="0">
                <a:solidFill>
                  <a:prstClr val="white"/>
                </a:solidFill>
              </a:rPr>
              <a:pPr/>
              <a:t>31.5.2016</a:t>
            </a:fld>
            <a:endParaRPr lang="tr-TR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tr-TR" smtClean="0">
                <a:solidFill>
                  <a:prstClr val="white"/>
                </a:solidFill>
              </a:rPr>
              <a:t>Ali Kamil Uzun </a:t>
            </a:r>
            <a:endParaRPr lang="tr-TR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994F6A-0E6E-427B-85C2-C6ADBF685562}" type="slidenum">
              <a:rPr lang="tr-TR" smtClean="0">
                <a:solidFill>
                  <a:prstClr val="white"/>
                </a:solidFill>
              </a:rPr>
              <a:pPr/>
              <a:t>‹#›</a:t>
            </a:fld>
            <a:endParaRPr lang="tr-TR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2365524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5805FC-317B-4890-A181-2AE2556036CD}" type="datetime1">
              <a:rPr lang="tr-TR" smtClean="0">
                <a:solidFill>
                  <a:prstClr val="black"/>
                </a:solidFill>
              </a:rPr>
              <a:pPr/>
              <a:t>31.5.2016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tr-TR" smtClean="0">
                <a:solidFill>
                  <a:prstClr val="black"/>
                </a:solidFill>
              </a:rPr>
              <a:t>Ali Kamil Uzun </a:t>
            </a:r>
            <a:endParaRPr lang="tr-TR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994F6A-0E6E-427B-85C2-C6ADBF685562}" type="slidenum">
              <a:rPr lang="tr-TR" smtClean="0">
                <a:solidFill>
                  <a:prstClr val="black"/>
                </a:solidFill>
              </a:rPr>
              <a:pPr/>
              <a:t>‹#›</a:t>
            </a:fld>
            <a:endParaRPr 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42009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E67F745-2E52-467E-9444-A36400354473}" type="datetime1">
              <a:rPr lang="tr-TR" smtClean="0">
                <a:solidFill>
                  <a:prstClr val="black"/>
                </a:solidFill>
              </a:rPr>
              <a:pPr/>
              <a:t>31.5.2016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tr-TR" smtClean="0">
                <a:solidFill>
                  <a:prstClr val="black"/>
                </a:solidFill>
              </a:rPr>
              <a:t>Ali Kamil Uzun </a:t>
            </a:r>
            <a:endParaRPr lang="tr-TR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994F6A-0E6E-427B-85C2-C6ADBF685562}" type="slidenum">
              <a:rPr lang="tr-TR" smtClean="0">
                <a:solidFill>
                  <a:prstClr val="black"/>
                </a:solidFill>
              </a:rPr>
              <a:pPr/>
              <a:t>‹#›</a:t>
            </a:fld>
            <a:endParaRPr 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2143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4F0543E-40E7-47C5-8807-7F73A1C3CE86}" type="datetime1">
              <a:rPr lang="tr-TR" smtClean="0">
                <a:solidFill>
                  <a:prstClr val="white"/>
                </a:solidFill>
              </a:rPr>
              <a:pPr/>
              <a:t>31.5.2016</a:t>
            </a:fld>
            <a:endParaRPr lang="tr-TR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tr-TR" smtClean="0">
                <a:solidFill>
                  <a:prstClr val="white"/>
                </a:solidFill>
              </a:rPr>
              <a:t>Ali Kamil Uzun </a:t>
            </a:r>
            <a:endParaRPr lang="tr-TR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E994F6A-0E6E-427B-85C2-C6ADBF685562}" type="slidenum">
              <a:rPr lang="tr-TR" smtClean="0">
                <a:solidFill>
                  <a:prstClr val="white"/>
                </a:solidFill>
              </a:rPr>
              <a:pPr/>
              <a:t>‹#›</a:t>
            </a:fld>
            <a:endParaRPr lang="tr-TR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80381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1703FE-7C51-46C9-8AB4-9938B5B734F2}" type="datetime1">
              <a:rPr lang="tr-TR" smtClean="0">
                <a:solidFill>
                  <a:prstClr val="black"/>
                </a:solidFill>
              </a:rPr>
              <a:pPr/>
              <a:t>31.5.2016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tr-TR" smtClean="0">
                <a:solidFill>
                  <a:prstClr val="black"/>
                </a:solidFill>
              </a:rPr>
              <a:t>Ali Kamil Uzun </a:t>
            </a: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994F6A-0E6E-427B-85C2-C6ADBF685562}" type="slidenum">
              <a:rPr lang="tr-TR" smtClean="0">
                <a:solidFill>
                  <a:prstClr val="black"/>
                </a:solidFill>
              </a:rPr>
              <a:pPr/>
              <a:t>‹#›</a:t>
            </a:fld>
            <a:endParaRPr 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98841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F86382-A966-43FD-97B5-BF46DB6F7B1C}" type="datetime1">
              <a:rPr lang="tr-TR" smtClean="0">
                <a:solidFill>
                  <a:prstClr val="black"/>
                </a:solidFill>
              </a:rPr>
              <a:pPr/>
              <a:t>31.5.2016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tr-TR" smtClean="0">
                <a:solidFill>
                  <a:prstClr val="black"/>
                </a:solidFill>
              </a:rPr>
              <a:t>Ali Kamil Uzun </a:t>
            </a: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994F6A-0E6E-427B-85C2-C6ADBF685562}" type="slidenum">
              <a:rPr lang="tr-TR" smtClean="0">
                <a:solidFill>
                  <a:prstClr val="black"/>
                </a:solidFill>
              </a:rPr>
              <a:pPr/>
              <a:t>‹#›</a:t>
            </a:fld>
            <a:endParaRPr 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1879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4CF809-28BD-427D-AFF5-4B0B4423BF08}" type="datetime1">
              <a:rPr lang="tr-TR" smtClean="0"/>
              <a:t>31.5.2016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tr-TR" smtClean="0"/>
              <a:t>Ali Kamil Uzun / Aralık 2012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994F6A-0E6E-427B-85C2-C6ADBF685562}" type="slidenum">
              <a:rPr lang="tr-TR" smtClean="0"/>
              <a:t>‹#›</a:t>
            </a:fld>
            <a:endParaRPr lang="tr-T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9" name="Footer Placeholder 1"/>
          <p:cNvSpPr txBox="1">
            <a:spLocks/>
          </p:cNvSpPr>
          <p:nvPr userDrawn="1"/>
        </p:nvSpPr>
        <p:spPr>
          <a:xfrm>
            <a:off x="1" y="6407944"/>
            <a:ext cx="2123728" cy="365125"/>
          </a:xfrm>
          <a:prstGeom prst="rect">
            <a:avLst/>
          </a:prstGeom>
        </p:spPr>
        <p:txBody>
          <a:bodyPr vert="horz" anchor="b"/>
          <a:lstStyle>
            <a:defPPr>
              <a:defRPr lang="tr-TR"/>
            </a:defPPr>
            <a:lvl1pPr marL="0" algn="r" defTabSz="914400" rtl="0" eaLnBrk="1" latinLnBrk="0" hangingPunct="1">
              <a:defRPr kumimoji="0"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>
                <a:solidFill>
                  <a:schemeClr val="bg1"/>
                </a:solidFill>
              </a:rPr>
              <a:t>Ali Kamil Uzun / Nisan 2014</a:t>
            </a:r>
            <a:endParaRPr lang="tr-TR" dirty="0">
              <a:solidFill>
                <a:schemeClr val="bg1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EFC71B-6AA6-49F8-B48A-B933D382E84D}" type="datetime1">
              <a:rPr lang="tr-TR" smtClean="0"/>
              <a:t>31.5.2016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tr-TR" smtClean="0"/>
              <a:t>Ali Kamil Uzun / Aralık 2012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994F6A-0E6E-427B-85C2-C6ADBF685562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Footer Placeholder 1"/>
          <p:cNvSpPr txBox="1">
            <a:spLocks/>
          </p:cNvSpPr>
          <p:nvPr userDrawn="1"/>
        </p:nvSpPr>
        <p:spPr>
          <a:xfrm>
            <a:off x="1" y="6407944"/>
            <a:ext cx="2123728" cy="365125"/>
          </a:xfrm>
          <a:prstGeom prst="rect">
            <a:avLst/>
          </a:prstGeom>
        </p:spPr>
        <p:txBody>
          <a:bodyPr vert="horz" anchor="b"/>
          <a:lstStyle>
            <a:defPPr>
              <a:defRPr lang="tr-TR"/>
            </a:defPPr>
            <a:lvl1pPr marL="0" algn="r" defTabSz="914400" rtl="0" eaLnBrk="1" latinLnBrk="0" hangingPunct="1">
              <a:defRPr kumimoji="0"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>
                <a:solidFill>
                  <a:schemeClr val="bg1"/>
                </a:solidFill>
              </a:rPr>
              <a:t>Ali Kamil Uzun / Nisan 2014</a:t>
            </a:r>
            <a:endParaRPr lang="tr-TR" dirty="0">
              <a:solidFill>
                <a:schemeClr val="bg1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5B292C-8AEF-434B-B526-9FCA47B66EE6}" type="datetime1">
              <a:rPr lang="tr-TR" smtClean="0"/>
              <a:t>31.5.2016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tr-TR" smtClean="0"/>
              <a:t>Ali Kamil Uzun / Aralık 2012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994F6A-0E6E-427B-85C2-C6ADBF685562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Footer Placeholder 1"/>
          <p:cNvSpPr txBox="1">
            <a:spLocks/>
          </p:cNvSpPr>
          <p:nvPr userDrawn="1"/>
        </p:nvSpPr>
        <p:spPr>
          <a:xfrm>
            <a:off x="1" y="6381328"/>
            <a:ext cx="2123728" cy="365125"/>
          </a:xfrm>
          <a:prstGeom prst="rect">
            <a:avLst/>
          </a:prstGeom>
        </p:spPr>
        <p:txBody>
          <a:bodyPr vert="horz" anchor="b"/>
          <a:lstStyle>
            <a:defPPr>
              <a:defRPr lang="tr-TR"/>
            </a:defPPr>
            <a:lvl1pPr marL="0" algn="r" defTabSz="914400" rtl="0" eaLnBrk="1" latinLnBrk="0" hangingPunct="1">
              <a:defRPr kumimoji="0"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>
                <a:latin typeface="Arial" pitchFamily="34" charset="0"/>
                <a:cs typeface="Arial" pitchFamily="34" charset="0"/>
              </a:rPr>
              <a:t>Ali Kamil Uzun / Nisan 2014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793BB2-7583-45FA-98FE-1FF9408E54E9}" type="datetime1">
              <a:rPr lang="tr-TR" smtClean="0"/>
              <a:t>31.5.2016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tr-TR" smtClean="0"/>
              <a:t>Ali Kamil Uzun / Aralık 2012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994F6A-0E6E-427B-85C2-C6ADBF685562}" type="slidenum">
              <a:rPr lang="tr-TR" smtClean="0"/>
              <a:t>‹#›</a:t>
            </a:fld>
            <a:endParaRPr lang="tr-T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Footer Placeholder 1"/>
          <p:cNvSpPr txBox="1">
            <a:spLocks/>
          </p:cNvSpPr>
          <p:nvPr userDrawn="1"/>
        </p:nvSpPr>
        <p:spPr>
          <a:xfrm>
            <a:off x="1" y="6407944"/>
            <a:ext cx="2123728" cy="365125"/>
          </a:xfrm>
          <a:prstGeom prst="rect">
            <a:avLst/>
          </a:prstGeom>
        </p:spPr>
        <p:txBody>
          <a:bodyPr vert="horz" anchor="b"/>
          <a:lstStyle>
            <a:defPPr>
              <a:defRPr lang="tr-TR"/>
            </a:defPPr>
            <a:lvl1pPr marL="0" algn="r" defTabSz="914400" rtl="0" eaLnBrk="1" latinLnBrk="0" hangingPunct="1">
              <a:defRPr kumimoji="0"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>
                <a:solidFill>
                  <a:schemeClr val="bg1"/>
                </a:solidFill>
              </a:rPr>
              <a:t>Ali Kamil Uzun / Nisan 2014</a:t>
            </a:r>
            <a:endParaRPr lang="tr-TR" dirty="0">
              <a:solidFill>
                <a:schemeClr val="bg1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tr-TR" dirty="0" smtClean="0"/>
              <a:t>Ali Kamil Uzun / Nisan 2014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994F6A-0E6E-427B-85C2-C6ADBF685562}" type="slidenum">
              <a:rPr lang="tr-TR" smtClean="0"/>
              <a:t>‹#›</a:t>
            </a:fld>
            <a:endParaRPr lang="tr-TR"/>
          </a:p>
        </p:txBody>
      </p:sp>
      <p:sp>
        <p:nvSpPr>
          <p:cNvPr id="5" name="Footer Placeholder 1"/>
          <p:cNvSpPr txBox="1">
            <a:spLocks/>
          </p:cNvSpPr>
          <p:nvPr userDrawn="1"/>
        </p:nvSpPr>
        <p:spPr>
          <a:xfrm>
            <a:off x="1" y="6407944"/>
            <a:ext cx="2123728" cy="365125"/>
          </a:xfrm>
          <a:prstGeom prst="rect">
            <a:avLst/>
          </a:prstGeom>
        </p:spPr>
        <p:txBody>
          <a:bodyPr vert="horz" anchor="b"/>
          <a:lstStyle>
            <a:defPPr>
              <a:defRPr lang="tr-TR"/>
            </a:defPPr>
            <a:lvl1pPr marL="0" algn="r" defTabSz="914400" rtl="0" eaLnBrk="1" latinLnBrk="0" hangingPunct="1">
              <a:defRPr kumimoji="0"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/>
              <a:t>Ali Kamil Uzun / Haziran 2016</a:t>
            </a:r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7519B4B-C742-4AB2-AC11-FB78CDCB8F2B}" type="datetime1">
              <a:rPr lang="tr-TR" smtClean="0"/>
              <a:t>31.5.2016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tr-TR" smtClean="0"/>
              <a:t>Ali Kamil Uzun / Aralık 2012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994F6A-0E6E-427B-85C2-C6ADBF685562}" type="slidenum">
              <a:rPr lang="tr-TR" smtClean="0"/>
              <a:t>‹#›</a:t>
            </a:fld>
            <a:endParaRPr lang="tr-TR"/>
          </a:p>
        </p:txBody>
      </p:sp>
      <p:sp>
        <p:nvSpPr>
          <p:cNvPr id="8" name="Footer Placeholder 1"/>
          <p:cNvSpPr txBox="1">
            <a:spLocks/>
          </p:cNvSpPr>
          <p:nvPr userDrawn="1"/>
        </p:nvSpPr>
        <p:spPr>
          <a:xfrm>
            <a:off x="1" y="6381328"/>
            <a:ext cx="2123728" cy="365125"/>
          </a:xfrm>
          <a:prstGeom prst="rect">
            <a:avLst/>
          </a:prstGeom>
        </p:spPr>
        <p:txBody>
          <a:bodyPr vert="horz" anchor="b"/>
          <a:lstStyle>
            <a:defPPr>
              <a:defRPr lang="tr-TR"/>
            </a:defPPr>
            <a:lvl1pPr marL="0" algn="r" defTabSz="914400" rtl="0" eaLnBrk="1" latinLnBrk="0" hangingPunct="1">
              <a:defRPr kumimoji="0"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/>
              <a:t>Ali Kamil Uzun / Nisan 2014</a:t>
            </a:r>
            <a:endParaRPr lang="tr-T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1CDADC4-DC50-4B84-8C9A-D376267FC9DA}" type="datetime1">
              <a:rPr lang="tr-TR" smtClean="0"/>
              <a:t>31.5.2016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tr-TR" smtClean="0"/>
              <a:t>Ali Kamil Uzun / Aralık 2012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E994F6A-0E6E-427B-85C2-C6ADBF685562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4" name="Footer Placeholder 1"/>
          <p:cNvSpPr txBox="1">
            <a:spLocks/>
          </p:cNvSpPr>
          <p:nvPr userDrawn="1"/>
        </p:nvSpPr>
        <p:spPr>
          <a:xfrm>
            <a:off x="1" y="6407944"/>
            <a:ext cx="2123728" cy="365125"/>
          </a:xfrm>
          <a:prstGeom prst="rect">
            <a:avLst/>
          </a:prstGeom>
        </p:spPr>
        <p:txBody>
          <a:bodyPr vert="horz" anchor="b"/>
          <a:lstStyle>
            <a:defPPr>
              <a:defRPr lang="tr-TR"/>
            </a:defPPr>
            <a:lvl1pPr marL="0" algn="r" defTabSz="914400" rtl="0" eaLnBrk="1" latinLnBrk="0" hangingPunct="1">
              <a:defRPr kumimoji="0"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>
                <a:solidFill>
                  <a:schemeClr val="bg1"/>
                </a:solidFill>
              </a:rPr>
              <a:t>Ali Kamil Uzun / Nisan 2014</a:t>
            </a:r>
            <a:endParaRPr lang="tr-TR" dirty="0">
              <a:solidFill>
                <a:schemeClr val="bg1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6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45A2DBD-AD12-4440-8BF6-0D572B8E5CC3}" type="datetime1">
              <a:rPr lang="tr-TR" smtClean="0"/>
              <a:t>31.5.2016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tr-TR" smtClean="0"/>
              <a:t>Ali Kamil Uzun / Aralık 2012</a:t>
            </a:r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E994F6A-0E6E-427B-85C2-C6ADBF685562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  <p:sldLayoutId id="2147483676" r:id="rId13"/>
    <p:sldLayoutId id="2147483678" r:id="rId1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41257AE-5F45-4886-A6DD-DBF06F2803C4}" type="datetime1">
              <a:rPr lang="tr-TR" smtClean="0">
                <a:solidFill>
                  <a:prstClr val="black"/>
                </a:solidFill>
              </a:rPr>
              <a:pPr/>
              <a:t>31.5.2016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tr-TR" smtClean="0">
                <a:solidFill>
                  <a:prstClr val="black"/>
                </a:solidFill>
              </a:rPr>
              <a:t>Ali Kamil Uzun </a:t>
            </a:r>
            <a:endParaRPr lang="tr-TR">
              <a:solidFill>
                <a:prstClr val="black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E994F6A-0E6E-427B-85C2-C6ADBF685562}" type="slidenum">
              <a:rPr lang="tr-TR" smtClean="0">
                <a:solidFill>
                  <a:prstClr val="black"/>
                </a:solidFill>
              </a:rPr>
              <a:pPr/>
              <a:t>‹#›</a:t>
            </a:fld>
            <a:endParaRPr 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8839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notesSlide" Target="../notesSlides/notesSlide11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slideLayout" Target="../slideLayouts/slideLayout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hyperlink" Target="mailto:akuzun@deloitte.com" TargetMode="External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7.png"/><Relationship Id="rId11" Type="http://schemas.openxmlformats.org/officeDocument/2006/relationships/image" Target="../media/image11.png"/><Relationship Id="rId5" Type="http://schemas.openxmlformats.org/officeDocument/2006/relationships/image" Target="../media/image6.png"/><Relationship Id="rId10" Type="http://schemas.openxmlformats.org/officeDocument/2006/relationships/hyperlink" Target="http://www.linkedin.com/groups?mostPopular=&amp;gid=2973157&amp;trk=myg_ugrp_ovr" TargetMode="External"/><Relationship Id="rId4" Type="http://schemas.openxmlformats.org/officeDocument/2006/relationships/hyperlink" Target="mailto:alikamil.uzun@gmail.com" TargetMode="External"/><Relationship Id="rId9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323528" y="2132856"/>
            <a:ext cx="8496944" cy="1440160"/>
          </a:xfrm>
          <a:prstGeom prst="rect">
            <a:avLst/>
          </a:prstGeom>
        </p:spPr>
        <p:txBody>
          <a:bodyPr vert="horz" lIns="45720" rIns="45720">
            <a:normAutofit/>
          </a:bodyPr>
          <a:lstStyle>
            <a:lvl1pPr marL="0" marR="64008" indent="0" algn="r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 kumimoji="0" sz="27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/>
            <a:r>
              <a:rPr lang="tr-TR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tr-T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TÜRKİYE HAKSIZ REKABET KONGRESİ</a:t>
            </a:r>
          </a:p>
          <a:p>
            <a:pPr algn="ctr"/>
            <a:endParaRPr lang="tr-TR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tr-T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Mesleğimizde Haksız Rekabet</a:t>
            </a:r>
            <a:endParaRPr lang="tr-T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39552" y="3429000"/>
            <a:ext cx="8280920" cy="3296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396" tIns="45697" rIns="91396" bIns="45697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tr-TR" sz="30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tr-TR" sz="2000" b="1" dirty="0" smtClean="0">
                <a:latin typeface="Arial" pitchFamily="34" charset="0"/>
                <a:cs typeface="Arial" pitchFamily="34" charset="0"/>
              </a:rPr>
              <a:t>Haksız Rekabetle Mücadelede; 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tr-TR" sz="2000" b="1" dirty="0" smtClean="0">
                <a:latin typeface="Arial" pitchFamily="34" charset="0"/>
                <a:cs typeface="Arial" pitchFamily="34" charset="0"/>
              </a:rPr>
              <a:t>Hizmet Kalitesi ve Meslek Kararının Rolü ve Önemi</a:t>
            </a:r>
          </a:p>
          <a:p>
            <a:pPr algn="ctr">
              <a:spcBef>
                <a:spcPct val="50000"/>
              </a:spcBef>
            </a:pPr>
            <a:endParaRPr lang="tr-TR" sz="16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50000"/>
              </a:spcBef>
            </a:pPr>
            <a:endParaRPr lang="tr-TR" sz="16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50000"/>
              </a:spcBef>
            </a:pPr>
            <a:endParaRPr lang="tr-TR" sz="16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tr-TR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Ali </a:t>
            </a:r>
            <a:r>
              <a:rPr lang="tr-TR" sz="1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Kamil </a:t>
            </a:r>
            <a:r>
              <a:rPr lang="tr-TR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UZUN  </a:t>
            </a:r>
          </a:p>
          <a:p>
            <a:pPr algn="ctr">
              <a:spcBef>
                <a:spcPct val="50000"/>
              </a:spcBef>
            </a:pPr>
            <a:r>
              <a:rPr lang="tr-TR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Türkiye İç Denetim Enstitüsü Kurucu Başkanı</a:t>
            </a:r>
            <a:endParaRPr lang="tr-TR" sz="16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tr-TR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02 Haziran 2016, Ankara</a:t>
            </a:r>
            <a:endParaRPr lang="en-US" sz="16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6" name="Picture 2" descr="C:\Users\akuzun\Pictures\turmob-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9298" y="692696"/>
            <a:ext cx="3175000" cy="88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23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94F6A-0E6E-427B-85C2-C6ADBF685562}" type="slidenum">
              <a:rPr lang="tr-TR" smtClean="0"/>
              <a:t>10</a:t>
            </a:fld>
            <a:endParaRPr lang="tr-TR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>
              <a:spcBef>
                <a:spcPct val="50000"/>
              </a:spcBef>
            </a:pPr>
            <a:r>
              <a:rPr lang="tr-T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Mesleğimizde Haksız Rekabetle Mücadelede</a:t>
            </a:r>
          </a:p>
          <a:p>
            <a:pPr>
              <a:spcBef>
                <a:spcPct val="50000"/>
              </a:spcBef>
            </a:pPr>
            <a:r>
              <a:rPr lang="tr-TR" sz="24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Hizmet Kalitesi ve Meslek Kararının Rolü ve Önemi</a:t>
            </a:r>
            <a:endParaRPr lang="en-US" sz="2400" b="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71872" y="1196752"/>
            <a:ext cx="7224464" cy="4896544"/>
          </a:xfrm>
          <a:prstGeom prst="rect">
            <a:avLst/>
          </a:prstGeom>
        </p:spPr>
        <p:txBody>
          <a:bodyPr/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Font typeface="Wingdings 3"/>
              <a:buNone/>
            </a:pPr>
            <a:endParaRPr lang="tr-TR" sz="1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Freeform 9"/>
          <p:cNvSpPr>
            <a:spLocks/>
          </p:cNvSpPr>
          <p:nvPr/>
        </p:nvSpPr>
        <p:spPr bwMode="blackWhite">
          <a:xfrm>
            <a:off x="1187624" y="1628800"/>
            <a:ext cx="3835848" cy="4464496"/>
          </a:xfrm>
          <a:custGeom>
            <a:avLst/>
            <a:gdLst>
              <a:gd name="T0" fmla="*/ 2147483647 w 1934"/>
              <a:gd name="T1" fmla="*/ 2147483647 h 1970"/>
              <a:gd name="T2" fmla="*/ 0 w 1934"/>
              <a:gd name="T3" fmla="*/ 2147483647 h 1970"/>
              <a:gd name="T4" fmla="*/ 0 w 1934"/>
              <a:gd name="T5" fmla="*/ 0 h 1970"/>
              <a:gd name="T6" fmla="*/ 2147483647 w 1934"/>
              <a:gd name="T7" fmla="*/ 0 h 1970"/>
              <a:gd name="T8" fmla="*/ 2147483647 w 1934"/>
              <a:gd name="T9" fmla="*/ 2147483647 h 1970"/>
              <a:gd name="T10" fmla="*/ 2147483647 w 1934"/>
              <a:gd name="T11" fmla="*/ 2147483647 h 1970"/>
              <a:gd name="T12" fmla="*/ 2147483647 w 1934"/>
              <a:gd name="T13" fmla="*/ 2147483647 h 1970"/>
              <a:gd name="T14" fmla="*/ 2147483647 w 1934"/>
              <a:gd name="T15" fmla="*/ 2147483647 h 1970"/>
              <a:gd name="T16" fmla="*/ 2147483647 w 1934"/>
              <a:gd name="T17" fmla="*/ 2147483647 h 1970"/>
              <a:gd name="T18" fmla="*/ 2147483647 w 1934"/>
              <a:gd name="T19" fmla="*/ 2147483647 h 1970"/>
              <a:gd name="T20" fmla="*/ 2147483647 w 1934"/>
              <a:gd name="T21" fmla="*/ 2147483647 h 1970"/>
              <a:gd name="T22" fmla="*/ 2147483647 w 1934"/>
              <a:gd name="T23" fmla="*/ 2147483647 h 1970"/>
              <a:gd name="T24" fmla="*/ 2147483647 w 1934"/>
              <a:gd name="T25" fmla="*/ 2147483647 h 1970"/>
              <a:gd name="T26" fmla="*/ 2147483647 w 1934"/>
              <a:gd name="T27" fmla="*/ 2147483647 h 1970"/>
              <a:gd name="T28" fmla="*/ 2147483647 w 1934"/>
              <a:gd name="T29" fmla="*/ 2147483647 h 1970"/>
              <a:gd name="T30" fmla="*/ 2147483647 w 1934"/>
              <a:gd name="T31" fmla="*/ 2147483647 h 1970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934"/>
              <a:gd name="T49" fmla="*/ 0 h 1970"/>
              <a:gd name="T50" fmla="*/ 1934 w 1934"/>
              <a:gd name="T51" fmla="*/ 1970 h 1970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934" h="1970">
                <a:moveTo>
                  <a:pt x="1518" y="1969"/>
                </a:moveTo>
                <a:lnTo>
                  <a:pt x="0" y="1969"/>
                </a:lnTo>
                <a:lnTo>
                  <a:pt x="0" y="0"/>
                </a:lnTo>
                <a:lnTo>
                  <a:pt x="1699" y="0"/>
                </a:lnTo>
                <a:lnTo>
                  <a:pt x="1648" y="525"/>
                </a:lnTo>
                <a:lnTo>
                  <a:pt x="1734" y="525"/>
                </a:lnTo>
                <a:lnTo>
                  <a:pt x="1734" y="276"/>
                </a:lnTo>
                <a:lnTo>
                  <a:pt x="1933" y="703"/>
                </a:lnTo>
                <a:lnTo>
                  <a:pt x="1734" y="1104"/>
                </a:lnTo>
                <a:lnTo>
                  <a:pt x="1734" y="855"/>
                </a:lnTo>
                <a:lnTo>
                  <a:pt x="1622" y="855"/>
                </a:lnTo>
                <a:lnTo>
                  <a:pt x="1596" y="1104"/>
                </a:lnTo>
                <a:lnTo>
                  <a:pt x="1596" y="864"/>
                </a:lnTo>
                <a:lnTo>
                  <a:pt x="1397" y="1256"/>
                </a:lnTo>
                <a:lnTo>
                  <a:pt x="1556" y="1597"/>
                </a:lnTo>
                <a:lnTo>
                  <a:pt x="1518" y="1969"/>
                </a:lnTo>
              </a:path>
            </a:pathLst>
          </a:custGeom>
          <a:solidFill>
            <a:schemeClr val="bg1"/>
          </a:solidFill>
          <a:ln w="12700" cap="rnd">
            <a:solidFill>
              <a:schemeClr val="accent1"/>
            </a:solidFill>
            <a:round/>
            <a:headEnd/>
            <a:tailEnd/>
          </a:ln>
        </p:spPr>
        <p:txBody>
          <a:bodyPr lIns="36000" tIns="36000" rIns="1188000" bIns="36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28625" indent="28575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858838" indent="55563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289050" indent="8255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717675" indent="111125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19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19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19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19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>
              <a:lnSpc>
                <a:spcPct val="200000"/>
              </a:lnSpc>
              <a:buSzPct val="150000"/>
              <a:buFont typeface="Wingdings" pitchFamily="2" charset="2"/>
              <a:buChar char="ü"/>
            </a:pPr>
            <a:r>
              <a:rPr lang="tr-TR" sz="1400" dirty="0" smtClean="0"/>
              <a:t>Mesleki Sürdürülebilirlik</a:t>
            </a:r>
          </a:p>
          <a:p>
            <a:pPr>
              <a:lnSpc>
                <a:spcPct val="200000"/>
              </a:lnSpc>
              <a:buSzPct val="150000"/>
              <a:buFont typeface="Wingdings" pitchFamily="2" charset="2"/>
              <a:buChar char="ü"/>
            </a:pPr>
            <a:r>
              <a:rPr lang="tr-TR" sz="1400" dirty="0" smtClean="0"/>
              <a:t>Hizmet Kalitesi</a:t>
            </a:r>
          </a:p>
          <a:p>
            <a:pPr>
              <a:lnSpc>
                <a:spcPct val="200000"/>
              </a:lnSpc>
              <a:buSzPct val="150000"/>
              <a:buFont typeface="Wingdings" pitchFamily="2" charset="2"/>
              <a:buChar char="ü"/>
            </a:pPr>
            <a:r>
              <a:rPr lang="tr-TR" sz="1400" dirty="0" smtClean="0"/>
              <a:t>Paydaşların Beklentileri</a:t>
            </a:r>
          </a:p>
          <a:p>
            <a:pPr lvl="1">
              <a:lnSpc>
                <a:spcPct val="200000"/>
              </a:lnSpc>
              <a:buSzPct val="150000"/>
              <a:buFont typeface="Wingdings" pitchFamily="2" charset="2"/>
              <a:buChar char="ü"/>
            </a:pPr>
            <a:r>
              <a:rPr lang="tr-TR" sz="1400" dirty="0" smtClean="0"/>
              <a:t>Bakış </a:t>
            </a:r>
            <a:r>
              <a:rPr lang="tr-TR" sz="1400" dirty="0"/>
              <a:t>açısı </a:t>
            </a:r>
          </a:p>
          <a:p>
            <a:pPr lvl="1">
              <a:lnSpc>
                <a:spcPct val="200000"/>
              </a:lnSpc>
              <a:buSzPct val="150000"/>
              <a:buFont typeface="Wingdings" pitchFamily="2" charset="2"/>
              <a:buChar char="ü"/>
            </a:pPr>
            <a:r>
              <a:rPr lang="tr-TR" sz="1400" dirty="0"/>
              <a:t>Self motivasyon</a:t>
            </a:r>
          </a:p>
          <a:p>
            <a:pPr lvl="1">
              <a:lnSpc>
                <a:spcPct val="200000"/>
              </a:lnSpc>
              <a:buSzPct val="150000"/>
              <a:buFont typeface="Wingdings" pitchFamily="2" charset="2"/>
              <a:buChar char="ü"/>
            </a:pPr>
            <a:r>
              <a:rPr lang="tr-TR" sz="1400" dirty="0"/>
              <a:t>Eğitim ve iletişim</a:t>
            </a:r>
          </a:p>
          <a:p>
            <a:pPr lvl="1">
              <a:lnSpc>
                <a:spcPct val="200000"/>
              </a:lnSpc>
              <a:buSzPct val="150000"/>
              <a:buFont typeface="Wingdings" pitchFamily="2" charset="2"/>
              <a:buChar char="ü"/>
            </a:pPr>
            <a:r>
              <a:rPr lang="tr-TR" sz="1400" dirty="0"/>
              <a:t>Organize </a:t>
            </a:r>
            <a:r>
              <a:rPr lang="tr-TR" sz="1400" dirty="0" smtClean="0"/>
              <a:t>olma</a:t>
            </a:r>
          </a:p>
          <a:p>
            <a:pPr lvl="1">
              <a:lnSpc>
                <a:spcPct val="200000"/>
              </a:lnSpc>
              <a:buSzPct val="150000"/>
              <a:buFont typeface="Wingdings" pitchFamily="2" charset="2"/>
              <a:buChar char="ü"/>
            </a:pPr>
            <a:r>
              <a:rPr lang="tr-TR" sz="1400" dirty="0" smtClean="0"/>
              <a:t>Güç birliği – Şirketleşme</a:t>
            </a:r>
          </a:p>
          <a:p>
            <a:pPr lvl="1">
              <a:lnSpc>
                <a:spcPct val="200000"/>
              </a:lnSpc>
              <a:buSzPct val="150000"/>
              <a:buFont typeface="Wingdings" pitchFamily="2" charset="2"/>
              <a:buChar char="ü"/>
            </a:pPr>
            <a:r>
              <a:rPr lang="tr-TR" sz="1400" dirty="0" smtClean="0"/>
              <a:t>Kurumsallaşma</a:t>
            </a:r>
            <a:endParaRPr lang="tr-TR" sz="1400" dirty="0"/>
          </a:p>
        </p:txBody>
      </p:sp>
      <p:sp>
        <p:nvSpPr>
          <p:cNvPr id="11" name="Freeform 10"/>
          <p:cNvSpPr>
            <a:spLocks/>
          </p:cNvSpPr>
          <p:nvPr/>
        </p:nvSpPr>
        <p:spPr bwMode="blackWhite">
          <a:xfrm>
            <a:off x="3972197" y="1628800"/>
            <a:ext cx="3840163" cy="4464496"/>
          </a:xfrm>
          <a:custGeom>
            <a:avLst/>
            <a:gdLst>
              <a:gd name="T0" fmla="*/ 2147483647 w 1934"/>
              <a:gd name="T1" fmla="*/ 0 h 1970"/>
              <a:gd name="T2" fmla="*/ 2147483647 w 1934"/>
              <a:gd name="T3" fmla="*/ 0 h 1970"/>
              <a:gd name="T4" fmla="*/ 2147483647 w 1934"/>
              <a:gd name="T5" fmla="*/ 2147483647 h 1970"/>
              <a:gd name="T6" fmla="*/ 2147483647 w 1934"/>
              <a:gd name="T7" fmla="*/ 2147483647 h 1970"/>
              <a:gd name="T8" fmla="*/ 2147483647 w 1934"/>
              <a:gd name="T9" fmla="*/ 2147483647 h 1970"/>
              <a:gd name="T10" fmla="*/ 2147483647 w 1934"/>
              <a:gd name="T11" fmla="*/ 2147483647 h 1970"/>
              <a:gd name="T12" fmla="*/ 2147483647 w 1934"/>
              <a:gd name="T13" fmla="*/ 2147483647 h 1970"/>
              <a:gd name="T14" fmla="*/ 0 w 1934"/>
              <a:gd name="T15" fmla="*/ 2147483647 h 1970"/>
              <a:gd name="T16" fmla="*/ 2147483647 w 1934"/>
              <a:gd name="T17" fmla="*/ 2147483647 h 1970"/>
              <a:gd name="T18" fmla="*/ 2147483647 w 1934"/>
              <a:gd name="T19" fmla="*/ 2147483647 h 1970"/>
              <a:gd name="T20" fmla="*/ 2147483647 w 1934"/>
              <a:gd name="T21" fmla="*/ 2147483647 h 1970"/>
              <a:gd name="T22" fmla="*/ 2147483647 w 1934"/>
              <a:gd name="T23" fmla="*/ 2147483647 h 1970"/>
              <a:gd name="T24" fmla="*/ 2147483647 w 1934"/>
              <a:gd name="T25" fmla="*/ 2147483647 h 1970"/>
              <a:gd name="T26" fmla="*/ 2147483647 w 1934"/>
              <a:gd name="T27" fmla="*/ 2147483647 h 1970"/>
              <a:gd name="T28" fmla="*/ 2147483647 w 1934"/>
              <a:gd name="T29" fmla="*/ 2147483647 h 1970"/>
              <a:gd name="T30" fmla="*/ 2147483647 w 1934"/>
              <a:gd name="T31" fmla="*/ 0 h 1970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934"/>
              <a:gd name="T49" fmla="*/ 0 h 1970"/>
              <a:gd name="T50" fmla="*/ 1934 w 1934"/>
              <a:gd name="T51" fmla="*/ 1970 h 1970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934" h="1970">
                <a:moveTo>
                  <a:pt x="414" y="0"/>
                </a:moveTo>
                <a:lnTo>
                  <a:pt x="1933" y="0"/>
                </a:lnTo>
                <a:lnTo>
                  <a:pt x="1933" y="1969"/>
                </a:lnTo>
                <a:lnTo>
                  <a:pt x="241" y="1969"/>
                </a:lnTo>
                <a:lnTo>
                  <a:pt x="284" y="1434"/>
                </a:lnTo>
                <a:lnTo>
                  <a:pt x="198" y="1434"/>
                </a:lnTo>
                <a:lnTo>
                  <a:pt x="198" y="1683"/>
                </a:lnTo>
                <a:lnTo>
                  <a:pt x="0" y="1265"/>
                </a:lnTo>
                <a:lnTo>
                  <a:pt x="198" y="864"/>
                </a:lnTo>
                <a:lnTo>
                  <a:pt x="198" y="1113"/>
                </a:lnTo>
                <a:lnTo>
                  <a:pt x="310" y="1113"/>
                </a:lnTo>
                <a:lnTo>
                  <a:pt x="345" y="864"/>
                </a:lnTo>
                <a:lnTo>
                  <a:pt x="336" y="1095"/>
                </a:lnTo>
                <a:lnTo>
                  <a:pt x="535" y="694"/>
                </a:lnTo>
                <a:lnTo>
                  <a:pt x="379" y="374"/>
                </a:lnTo>
                <a:lnTo>
                  <a:pt x="414" y="0"/>
                </a:lnTo>
              </a:path>
            </a:pathLst>
          </a:custGeom>
          <a:solidFill>
            <a:schemeClr val="accent1"/>
          </a:solidFill>
          <a:ln w="12700" cap="rnd">
            <a:solidFill>
              <a:schemeClr val="accent1"/>
            </a:solidFill>
            <a:round/>
            <a:headEnd/>
            <a:tailEnd/>
          </a:ln>
        </p:spPr>
        <p:txBody>
          <a:bodyPr lIns="1116000" tIns="36000" rIns="36000" bIns="36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28625" indent="28575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858838" indent="55563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289050" indent="8255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717675" indent="111125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19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19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19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19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marL="285750" indent="-285750">
              <a:lnSpc>
                <a:spcPct val="200000"/>
              </a:lnSpc>
              <a:buSzPct val="150000"/>
              <a:buFont typeface="Wingdings" pitchFamily="2" charset="2"/>
              <a:buChar char="ü"/>
            </a:pPr>
            <a:r>
              <a:rPr lang="tr-TR" sz="1400" dirty="0" smtClean="0"/>
              <a:t>İşyeri Standartları</a:t>
            </a:r>
          </a:p>
          <a:p>
            <a:pPr marL="285750" indent="-285750">
              <a:lnSpc>
                <a:spcPct val="200000"/>
              </a:lnSpc>
              <a:buSzPct val="150000"/>
              <a:buFont typeface="Wingdings" pitchFamily="2" charset="2"/>
              <a:buChar char="ü"/>
            </a:pPr>
            <a:r>
              <a:rPr lang="tr-TR" sz="1400" dirty="0" smtClean="0"/>
              <a:t>İşyeri ve Hizmet Yönetimi Standartları</a:t>
            </a:r>
          </a:p>
          <a:p>
            <a:pPr marL="285750" indent="-285750">
              <a:lnSpc>
                <a:spcPct val="200000"/>
              </a:lnSpc>
              <a:buSzPct val="150000"/>
              <a:buFont typeface="Wingdings" pitchFamily="2" charset="2"/>
              <a:buChar char="ü"/>
            </a:pPr>
            <a:r>
              <a:rPr lang="tr-TR" sz="1400" dirty="0" smtClean="0"/>
              <a:t>Hizmet ve Kalite Güvence Standartları</a:t>
            </a:r>
          </a:p>
          <a:p>
            <a:pPr marL="714375" lvl="1" indent="-285750">
              <a:lnSpc>
                <a:spcPct val="200000"/>
              </a:lnSpc>
              <a:buSzPct val="150000"/>
              <a:buFont typeface="Wingdings" pitchFamily="2" charset="2"/>
              <a:buChar char="ü"/>
            </a:pPr>
            <a:r>
              <a:rPr lang="tr-TR" sz="1400" dirty="0" smtClean="0"/>
              <a:t>Vizyon</a:t>
            </a:r>
          </a:p>
          <a:p>
            <a:pPr marL="714375" lvl="1" indent="-285750">
              <a:lnSpc>
                <a:spcPct val="200000"/>
              </a:lnSpc>
              <a:buSzPct val="150000"/>
              <a:buFont typeface="Wingdings" pitchFamily="2" charset="2"/>
              <a:buChar char="ü"/>
            </a:pPr>
            <a:r>
              <a:rPr lang="tr-TR" sz="1400" dirty="0"/>
              <a:t>Bir adım önde olma</a:t>
            </a:r>
            <a:r>
              <a:rPr lang="tr-TR" sz="1400" dirty="0" smtClean="0"/>
              <a:t>...</a:t>
            </a:r>
          </a:p>
          <a:p>
            <a:pPr marL="714375" lvl="1" indent="-285750">
              <a:lnSpc>
                <a:spcPct val="200000"/>
              </a:lnSpc>
              <a:buSzPct val="150000"/>
              <a:buFont typeface="Wingdings" pitchFamily="2" charset="2"/>
              <a:buChar char="ü"/>
            </a:pPr>
            <a:r>
              <a:rPr lang="tr-TR" sz="1400" dirty="0" smtClean="0"/>
              <a:t>Fark </a:t>
            </a:r>
            <a:r>
              <a:rPr lang="tr-TR" sz="1400" dirty="0"/>
              <a:t>ve Değer </a:t>
            </a:r>
            <a:r>
              <a:rPr lang="tr-TR" sz="1400" dirty="0" smtClean="0"/>
              <a:t>Yaratma</a:t>
            </a:r>
          </a:p>
          <a:p>
            <a:pPr marL="714375" lvl="1" indent="-285750">
              <a:lnSpc>
                <a:spcPct val="200000"/>
              </a:lnSpc>
              <a:buSzPct val="150000"/>
              <a:buFont typeface="Wingdings" pitchFamily="2" charset="2"/>
              <a:buChar char="ü"/>
            </a:pPr>
            <a:r>
              <a:rPr lang="tr-TR" sz="1400" dirty="0" smtClean="0"/>
              <a:t>Güncel kalma</a:t>
            </a:r>
          </a:p>
          <a:p>
            <a:pPr marL="714375" lvl="1" indent="-285750">
              <a:lnSpc>
                <a:spcPct val="200000"/>
              </a:lnSpc>
              <a:buSzPct val="150000"/>
              <a:buFont typeface="Wingdings" pitchFamily="2" charset="2"/>
              <a:buChar char="ü"/>
            </a:pPr>
            <a:r>
              <a:rPr lang="tr-TR" sz="1400" dirty="0" smtClean="0"/>
              <a:t>Sinerji</a:t>
            </a:r>
            <a:endParaRPr lang="tr-TR" sz="1400" dirty="0"/>
          </a:p>
        </p:txBody>
      </p:sp>
      <p:pic>
        <p:nvPicPr>
          <p:cNvPr id="12" name="Picture 11"/>
          <p:cNvPicPr>
            <a:picLocks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6388" y="-1318593"/>
            <a:ext cx="146050" cy="15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481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94F6A-0E6E-427B-85C2-C6ADBF685562}" type="slidenum">
              <a:rPr lang="tr-TR" smtClean="0"/>
              <a:t>11</a:t>
            </a:fld>
            <a:endParaRPr lang="tr-TR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>
              <a:spcBef>
                <a:spcPct val="50000"/>
              </a:spcBef>
            </a:pPr>
            <a:r>
              <a:rPr lang="tr-T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Görüş ve öneriler</a:t>
            </a:r>
            <a:endParaRPr lang="en-US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2371" y="764704"/>
            <a:ext cx="7128792" cy="13459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75000"/>
                  <a:shade val="30000"/>
                  <a:satMod val="115000"/>
                </a:schemeClr>
              </a:gs>
              <a:gs pos="50000">
                <a:schemeClr val="bg2">
                  <a:lumMod val="75000"/>
                  <a:shade val="67500"/>
                  <a:satMod val="115000"/>
                </a:schemeClr>
              </a:gs>
              <a:gs pos="100000">
                <a:schemeClr val="bg2">
                  <a:lumMod val="75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grpSp>
        <p:nvGrpSpPr>
          <p:cNvPr id="9" name="5 Grup"/>
          <p:cNvGrpSpPr/>
          <p:nvPr/>
        </p:nvGrpSpPr>
        <p:grpSpPr>
          <a:xfrm>
            <a:off x="1259633" y="1052737"/>
            <a:ext cx="6480720" cy="5112562"/>
            <a:chOff x="1365034" y="950905"/>
            <a:chExt cx="5502780" cy="5019215"/>
          </a:xfrm>
        </p:grpSpPr>
        <p:sp>
          <p:nvSpPr>
            <p:cNvPr id="10" name="Rectangle 15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gray">
            <a:xfrm>
              <a:off x="1709905" y="2176300"/>
              <a:ext cx="2167317" cy="3935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marL="160843" lvl="1" indent="-160843" defTabSz="858305"/>
              <a:r>
                <a:rPr lang="tr-TR" sz="1400" b="1" dirty="0">
                  <a:solidFill>
                    <a:schemeClr val="tx2"/>
                  </a:solidFill>
                </a:rPr>
                <a:t> Kollektif Süreç</a:t>
              </a:r>
              <a:endParaRPr lang="en-GB" sz="1400" b="1" dirty="0">
                <a:solidFill>
                  <a:schemeClr val="tx2"/>
                </a:solidFill>
              </a:endParaRPr>
            </a:p>
          </p:txBody>
        </p:sp>
        <p:sp>
          <p:nvSpPr>
            <p:cNvPr id="11" name="Rectangle 15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gray">
            <a:xfrm>
              <a:off x="1437186" y="3303660"/>
              <a:ext cx="1298659" cy="32910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marL="160843" lvl="1" indent="-160843" algn="ctr" defTabSz="858305"/>
              <a:r>
                <a:rPr lang="tr-TR" sz="1400" b="1" dirty="0">
                  <a:solidFill>
                    <a:schemeClr val="tx2"/>
                  </a:solidFill>
                </a:rPr>
                <a:t>   Öğrenme ve</a:t>
              </a:r>
              <a:br>
                <a:rPr lang="tr-TR" sz="1400" b="1" dirty="0">
                  <a:solidFill>
                    <a:schemeClr val="tx2"/>
                  </a:solidFill>
                </a:rPr>
              </a:br>
              <a:r>
                <a:rPr lang="tr-TR" sz="1400" b="1" dirty="0">
                  <a:solidFill>
                    <a:schemeClr val="tx2"/>
                  </a:solidFill>
                </a:rPr>
                <a:t>Değişim Süreci</a:t>
              </a:r>
            </a:p>
            <a:p>
              <a:pPr marL="160843" lvl="1" indent="-160843" defTabSz="858305"/>
              <a:endParaRPr lang="en-GB" sz="1400" b="1" dirty="0">
                <a:solidFill>
                  <a:schemeClr val="tx2"/>
                </a:solidFill>
              </a:endParaRPr>
            </a:p>
          </p:txBody>
        </p:sp>
        <p:sp>
          <p:nvSpPr>
            <p:cNvPr id="12" name="Rectangle 15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gray">
            <a:xfrm>
              <a:off x="1440068" y="4585071"/>
              <a:ext cx="2310170" cy="32910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marL="160843" lvl="1" indent="-160843" algn="ctr" defTabSz="858305"/>
              <a:r>
                <a:rPr lang="tr-TR" sz="1400" b="1" dirty="0">
                  <a:solidFill>
                    <a:schemeClr val="tx2"/>
                  </a:solidFill>
                </a:rPr>
                <a:t>   Geçiş ve Uyum </a:t>
              </a:r>
              <a:br>
                <a:rPr lang="tr-TR" sz="1400" b="1" dirty="0">
                  <a:solidFill>
                    <a:schemeClr val="tx2"/>
                  </a:solidFill>
                </a:rPr>
              </a:br>
              <a:r>
                <a:rPr lang="tr-TR" sz="1400" b="1" dirty="0">
                  <a:solidFill>
                    <a:schemeClr val="tx2"/>
                  </a:solidFill>
                </a:rPr>
                <a:t>Maliyeti</a:t>
              </a:r>
            </a:p>
          </p:txBody>
        </p:sp>
        <p:sp>
          <p:nvSpPr>
            <p:cNvPr id="13" name="Oval 5"/>
            <p:cNvSpPr>
              <a:spLocks noChangeArrowheads="1"/>
            </p:cNvSpPr>
            <p:nvPr/>
          </p:nvSpPr>
          <p:spPr bwMode="blackWhite">
            <a:xfrm>
              <a:off x="2953732" y="2569825"/>
              <a:ext cx="2041779" cy="1904611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rgbClr val="008000"/>
              </a:solidFill>
              <a:round/>
              <a:headEnd/>
              <a:tailEnd/>
            </a:ln>
          </p:spPr>
          <p:txBody>
            <a:bodyPr wrap="none" lIns="81974" tIns="40987" rIns="81974" bIns="40987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endParaRPr lang="en-GB" sz="1200" b="1" dirty="0">
                <a:solidFill>
                  <a:schemeClr val="accent4"/>
                </a:solidFill>
                <a:ea typeface="ＭＳ Ｐゴシック" pitchFamily="34" charset="-128"/>
              </a:endParaRPr>
            </a:p>
          </p:txBody>
        </p:sp>
        <p:sp>
          <p:nvSpPr>
            <p:cNvPr id="14" name="Freeform 6"/>
            <p:cNvSpPr>
              <a:spLocks/>
            </p:cNvSpPr>
            <p:nvPr/>
          </p:nvSpPr>
          <p:spPr bwMode="blackWhite">
            <a:xfrm>
              <a:off x="1682485" y="1837394"/>
              <a:ext cx="2343357" cy="732435"/>
            </a:xfrm>
            <a:custGeom>
              <a:avLst/>
              <a:gdLst>
                <a:gd name="T0" fmla="*/ 2147483647 w 1239"/>
                <a:gd name="T1" fmla="*/ 2147483647 h 195"/>
                <a:gd name="T2" fmla="*/ 2147483647 w 1239"/>
                <a:gd name="T3" fmla="*/ 0 h 195"/>
                <a:gd name="T4" fmla="*/ 0 w 1239"/>
                <a:gd name="T5" fmla="*/ 0 h 195"/>
                <a:gd name="T6" fmla="*/ 0 60000 65536"/>
                <a:gd name="T7" fmla="*/ 0 60000 65536"/>
                <a:gd name="T8" fmla="*/ 0 60000 65536"/>
                <a:gd name="T9" fmla="*/ 0 w 1239"/>
                <a:gd name="T10" fmla="*/ 0 h 195"/>
                <a:gd name="T11" fmla="*/ 1239 w 1239"/>
                <a:gd name="T12" fmla="*/ 195 h 1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39" h="195">
                  <a:moveTo>
                    <a:pt x="1238" y="194"/>
                  </a:moveTo>
                  <a:lnTo>
                    <a:pt x="1047" y="0"/>
                  </a:lnTo>
                  <a:lnTo>
                    <a:pt x="0" y="0"/>
                  </a:lnTo>
                </a:path>
              </a:pathLst>
            </a:custGeom>
            <a:noFill/>
            <a:ln w="38100" cap="rnd">
              <a:solidFill>
                <a:srgbClr val="008000"/>
              </a:solidFill>
              <a:round/>
              <a:headEnd type="none" w="sm" len="sm"/>
              <a:tailEnd type="none" w="sm" len="sm"/>
            </a:ln>
          </p:spPr>
          <p:txBody>
            <a:bodyPr lIns="81973" tIns="40987" rIns="81973" bIns="40987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chemeClr val="accent4"/>
                </a:solidFill>
              </a:endParaRPr>
            </a:p>
          </p:txBody>
        </p:sp>
        <p:sp>
          <p:nvSpPr>
            <p:cNvPr id="15" name="Freeform 9"/>
            <p:cNvSpPr>
              <a:spLocks/>
            </p:cNvSpPr>
            <p:nvPr/>
          </p:nvSpPr>
          <p:spPr bwMode="blackWhite">
            <a:xfrm>
              <a:off x="4025842" y="1837394"/>
              <a:ext cx="2041780" cy="732435"/>
            </a:xfrm>
            <a:custGeom>
              <a:avLst/>
              <a:gdLst>
                <a:gd name="T0" fmla="*/ 0 w 1233"/>
                <a:gd name="T1" fmla="*/ 2147483647 h 198"/>
                <a:gd name="T2" fmla="*/ 2147483647 w 1233"/>
                <a:gd name="T3" fmla="*/ 0 h 198"/>
                <a:gd name="T4" fmla="*/ 2147483647 w 1233"/>
                <a:gd name="T5" fmla="*/ 0 h 198"/>
                <a:gd name="T6" fmla="*/ 0 60000 65536"/>
                <a:gd name="T7" fmla="*/ 0 60000 65536"/>
                <a:gd name="T8" fmla="*/ 0 60000 65536"/>
                <a:gd name="T9" fmla="*/ 0 w 1233"/>
                <a:gd name="T10" fmla="*/ 0 h 198"/>
                <a:gd name="T11" fmla="*/ 1233 w 1233"/>
                <a:gd name="T12" fmla="*/ 198 h 19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33" h="198">
                  <a:moveTo>
                    <a:pt x="0" y="197"/>
                  </a:moveTo>
                  <a:lnTo>
                    <a:pt x="185" y="0"/>
                  </a:lnTo>
                  <a:lnTo>
                    <a:pt x="1232" y="0"/>
                  </a:lnTo>
                </a:path>
              </a:pathLst>
            </a:custGeom>
            <a:noFill/>
            <a:ln w="38100" cap="rnd">
              <a:solidFill>
                <a:srgbClr val="008000"/>
              </a:solidFill>
              <a:round/>
              <a:headEnd type="none" w="sm" len="sm"/>
              <a:tailEnd type="none" w="sm" len="sm"/>
            </a:ln>
          </p:spPr>
          <p:txBody>
            <a:bodyPr lIns="81973" tIns="40987" rIns="81973" bIns="40987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chemeClr val="accent4"/>
                </a:solidFill>
              </a:endParaRPr>
            </a:p>
          </p:txBody>
        </p:sp>
        <p:sp>
          <p:nvSpPr>
            <p:cNvPr id="16" name="Freeform 3"/>
            <p:cNvSpPr>
              <a:spLocks/>
            </p:cNvSpPr>
            <p:nvPr/>
          </p:nvSpPr>
          <p:spPr bwMode="blackWhite">
            <a:xfrm>
              <a:off x="1682484" y="2863923"/>
              <a:ext cx="1271243" cy="659611"/>
            </a:xfrm>
            <a:custGeom>
              <a:avLst/>
              <a:gdLst>
                <a:gd name="T0" fmla="*/ 2147483647 w 831"/>
                <a:gd name="T1" fmla="*/ 2147483647 h 182"/>
                <a:gd name="T2" fmla="*/ 2147483647 w 831"/>
                <a:gd name="T3" fmla="*/ 0 h 182"/>
                <a:gd name="T4" fmla="*/ 0 w 831"/>
                <a:gd name="T5" fmla="*/ 0 h 182"/>
                <a:gd name="T6" fmla="*/ 0 60000 65536"/>
                <a:gd name="T7" fmla="*/ 0 60000 65536"/>
                <a:gd name="T8" fmla="*/ 0 60000 65536"/>
                <a:gd name="T9" fmla="*/ 0 w 831"/>
                <a:gd name="T10" fmla="*/ 0 h 182"/>
                <a:gd name="T11" fmla="*/ 831 w 831"/>
                <a:gd name="T12" fmla="*/ 182 h 18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31" h="182">
                  <a:moveTo>
                    <a:pt x="830" y="181"/>
                  </a:moveTo>
                  <a:lnTo>
                    <a:pt x="639" y="0"/>
                  </a:lnTo>
                  <a:lnTo>
                    <a:pt x="0" y="0"/>
                  </a:lnTo>
                </a:path>
              </a:pathLst>
            </a:custGeom>
            <a:noFill/>
            <a:ln w="38100" cap="rnd">
              <a:solidFill>
                <a:srgbClr val="008000"/>
              </a:solidFill>
              <a:round/>
              <a:headEnd type="none" w="sm" len="sm"/>
              <a:tailEnd type="none" w="sm" len="sm"/>
            </a:ln>
          </p:spPr>
          <p:txBody>
            <a:bodyPr lIns="81973" tIns="40987" rIns="81973" bIns="40987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chemeClr val="accent4"/>
                </a:solidFill>
              </a:endParaRPr>
            </a:p>
          </p:txBody>
        </p:sp>
        <p:sp>
          <p:nvSpPr>
            <p:cNvPr id="17" name="Freeform 4"/>
            <p:cNvSpPr>
              <a:spLocks/>
            </p:cNvSpPr>
            <p:nvPr/>
          </p:nvSpPr>
          <p:spPr bwMode="blackWhite">
            <a:xfrm>
              <a:off x="1682484" y="3523535"/>
              <a:ext cx="1271243" cy="714229"/>
            </a:xfrm>
            <a:custGeom>
              <a:avLst/>
              <a:gdLst>
                <a:gd name="T0" fmla="*/ 2147483647 w 825"/>
                <a:gd name="T1" fmla="*/ 0 h 182"/>
                <a:gd name="T2" fmla="*/ 2147483647 w 825"/>
                <a:gd name="T3" fmla="*/ 2147483647 h 182"/>
                <a:gd name="T4" fmla="*/ 0 w 825"/>
                <a:gd name="T5" fmla="*/ 2147483647 h 182"/>
                <a:gd name="T6" fmla="*/ 0 60000 65536"/>
                <a:gd name="T7" fmla="*/ 0 60000 65536"/>
                <a:gd name="T8" fmla="*/ 0 60000 65536"/>
                <a:gd name="T9" fmla="*/ 0 w 825"/>
                <a:gd name="T10" fmla="*/ 0 h 182"/>
                <a:gd name="T11" fmla="*/ 825 w 825"/>
                <a:gd name="T12" fmla="*/ 182 h 18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25" h="182">
                  <a:moveTo>
                    <a:pt x="824" y="0"/>
                  </a:moveTo>
                  <a:lnTo>
                    <a:pt x="639" y="181"/>
                  </a:lnTo>
                  <a:lnTo>
                    <a:pt x="0" y="181"/>
                  </a:lnTo>
                </a:path>
              </a:pathLst>
            </a:custGeom>
            <a:noFill/>
            <a:ln w="38100" cap="rnd">
              <a:solidFill>
                <a:srgbClr val="008000"/>
              </a:solidFill>
              <a:round/>
              <a:headEnd type="none" w="sm" len="sm"/>
              <a:tailEnd type="none" w="sm" len="sm"/>
            </a:ln>
          </p:spPr>
          <p:txBody>
            <a:bodyPr lIns="81973" tIns="40987" rIns="81973" bIns="40987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chemeClr val="accent4"/>
                </a:solidFill>
              </a:endParaRPr>
            </a:p>
          </p:txBody>
        </p:sp>
        <p:sp>
          <p:nvSpPr>
            <p:cNvPr id="18" name="Freeform 7"/>
            <p:cNvSpPr>
              <a:spLocks/>
            </p:cNvSpPr>
            <p:nvPr/>
          </p:nvSpPr>
          <p:spPr bwMode="blackWhite">
            <a:xfrm>
              <a:off x="1624766" y="4474440"/>
              <a:ext cx="2406847" cy="658211"/>
            </a:xfrm>
            <a:custGeom>
              <a:avLst/>
              <a:gdLst>
                <a:gd name="T0" fmla="*/ 2147483647 w 1240"/>
                <a:gd name="T1" fmla="*/ 0 h 185"/>
                <a:gd name="T2" fmla="*/ 2147483647 w 1240"/>
                <a:gd name="T3" fmla="*/ 2147483647 h 185"/>
                <a:gd name="T4" fmla="*/ 0 w 1240"/>
                <a:gd name="T5" fmla="*/ 2147483647 h 185"/>
                <a:gd name="T6" fmla="*/ 0 60000 65536"/>
                <a:gd name="T7" fmla="*/ 0 60000 65536"/>
                <a:gd name="T8" fmla="*/ 0 60000 65536"/>
                <a:gd name="T9" fmla="*/ 0 w 1240"/>
                <a:gd name="T10" fmla="*/ 0 h 185"/>
                <a:gd name="T11" fmla="*/ 1240 w 1240"/>
                <a:gd name="T12" fmla="*/ 185 h 18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40" h="185">
                  <a:moveTo>
                    <a:pt x="1239" y="0"/>
                  </a:moveTo>
                  <a:lnTo>
                    <a:pt x="1047" y="184"/>
                  </a:lnTo>
                  <a:lnTo>
                    <a:pt x="0" y="184"/>
                  </a:lnTo>
                </a:path>
              </a:pathLst>
            </a:custGeom>
            <a:noFill/>
            <a:ln w="38100" cap="rnd">
              <a:solidFill>
                <a:srgbClr val="008000"/>
              </a:solidFill>
              <a:round/>
              <a:headEnd type="none" w="sm" len="sm"/>
              <a:tailEnd type="none" w="sm" len="sm"/>
            </a:ln>
          </p:spPr>
          <p:txBody>
            <a:bodyPr lIns="81973" tIns="40987" rIns="81973" bIns="40987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chemeClr val="accent4"/>
                </a:solidFill>
              </a:endParaRPr>
            </a:p>
          </p:txBody>
        </p:sp>
        <p:sp>
          <p:nvSpPr>
            <p:cNvPr id="19" name="Rectangle 15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gray">
            <a:xfrm>
              <a:off x="4600137" y="4621484"/>
              <a:ext cx="2021579" cy="32910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marL="160843" lvl="1" indent="-160843" defTabSz="858305"/>
              <a:r>
                <a:rPr lang="tr-TR" sz="1400" b="1" dirty="0">
                  <a:solidFill>
                    <a:schemeClr val="tx2"/>
                  </a:solidFill>
                </a:rPr>
                <a:t> Sistematik Olma</a:t>
              </a:r>
            </a:p>
          </p:txBody>
        </p:sp>
        <p:sp>
          <p:nvSpPr>
            <p:cNvPr id="20" name="Freeform 13"/>
            <p:cNvSpPr>
              <a:spLocks/>
            </p:cNvSpPr>
            <p:nvPr/>
          </p:nvSpPr>
          <p:spPr bwMode="blackWhite">
            <a:xfrm>
              <a:off x="5008494" y="2791096"/>
              <a:ext cx="1134162" cy="655410"/>
            </a:xfrm>
            <a:custGeom>
              <a:avLst/>
              <a:gdLst>
                <a:gd name="T0" fmla="*/ 0 w 831"/>
                <a:gd name="T1" fmla="*/ 2147483647 h 182"/>
                <a:gd name="T2" fmla="*/ 2147483647 w 831"/>
                <a:gd name="T3" fmla="*/ 0 h 182"/>
                <a:gd name="T4" fmla="*/ 2147483647 w 831"/>
                <a:gd name="T5" fmla="*/ 0 h 182"/>
                <a:gd name="T6" fmla="*/ 0 60000 65536"/>
                <a:gd name="T7" fmla="*/ 0 60000 65536"/>
                <a:gd name="T8" fmla="*/ 0 60000 65536"/>
                <a:gd name="T9" fmla="*/ 0 w 831"/>
                <a:gd name="T10" fmla="*/ 0 h 182"/>
                <a:gd name="T11" fmla="*/ 831 w 831"/>
                <a:gd name="T12" fmla="*/ 182 h 18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31" h="182">
                  <a:moveTo>
                    <a:pt x="0" y="181"/>
                  </a:moveTo>
                  <a:lnTo>
                    <a:pt x="191" y="0"/>
                  </a:lnTo>
                  <a:lnTo>
                    <a:pt x="830" y="0"/>
                  </a:lnTo>
                </a:path>
              </a:pathLst>
            </a:custGeom>
            <a:noFill/>
            <a:ln w="38100" cap="rnd">
              <a:solidFill>
                <a:srgbClr val="008000"/>
              </a:solidFill>
              <a:round/>
              <a:headEnd type="none" w="sm" len="sm"/>
              <a:tailEnd type="none" w="sm" len="sm"/>
            </a:ln>
          </p:spPr>
          <p:txBody>
            <a:bodyPr lIns="81973" tIns="40987" rIns="81973" bIns="40987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chemeClr val="accent4"/>
                </a:solidFill>
              </a:endParaRPr>
            </a:p>
          </p:txBody>
        </p:sp>
        <p:sp>
          <p:nvSpPr>
            <p:cNvPr id="21" name="Freeform 14"/>
            <p:cNvSpPr>
              <a:spLocks/>
            </p:cNvSpPr>
            <p:nvPr/>
          </p:nvSpPr>
          <p:spPr bwMode="blackWhite">
            <a:xfrm>
              <a:off x="5008494" y="3449307"/>
              <a:ext cx="1134162" cy="722632"/>
            </a:xfrm>
            <a:custGeom>
              <a:avLst/>
              <a:gdLst>
                <a:gd name="T0" fmla="*/ 0 w 835"/>
                <a:gd name="T1" fmla="*/ 0 h 183"/>
                <a:gd name="T2" fmla="*/ 2147483647 w 835"/>
                <a:gd name="T3" fmla="*/ 2147483647 h 183"/>
                <a:gd name="T4" fmla="*/ 2147483647 w 835"/>
                <a:gd name="T5" fmla="*/ 2147483647 h 183"/>
                <a:gd name="T6" fmla="*/ 0 60000 65536"/>
                <a:gd name="T7" fmla="*/ 0 60000 65536"/>
                <a:gd name="T8" fmla="*/ 0 60000 65536"/>
                <a:gd name="T9" fmla="*/ 0 w 835"/>
                <a:gd name="T10" fmla="*/ 0 h 183"/>
                <a:gd name="T11" fmla="*/ 835 w 835"/>
                <a:gd name="T12" fmla="*/ 183 h 18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35" h="183">
                  <a:moveTo>
                    <a:pt x="0" y="0"/>
                  </a:moveTo>
                  <a:lnTo>
                    <a:pt x="196" y="182"/>
                  </a:lnTo>
                  <a:lnTo>
                    <a:pt x="834" y="182"/>
                  </a:lnTo>
                </a:path>
              </a:pathLst>
            </a:custGeom>
            <a:noFill/>
            <a:ln w="38100" cap="rnd">
              <a:solidFill>
                <a:srgbClr val="008000"/>
              </a:solidFill>
              <a:round/>
              <a:headEnd type="none" w="sm" len="sm"/>
              <a:tailEnd type="none" w="sm" len="sm"/>
            </a:ln>
          </p:spPr>
          <p:txBody>
            <a:bodyPr lIns="81973" tIns="40987" rIns="81973" bIns="40987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chemeClr val="accent4"/>
                </a:solidFill>
              </a:endParaRPr>
            </a:p>
          </p:txBody>
        </p:sp>
        <p:sp>
          <p:nvSpPr>
            <p:cNvPr id="22" name="Freeform 11"/>
            <p:cNvSpPr>
              <a:spLocks/>
            </p:cNvSpPr>
            <p:nvPr/>
          </p:nvSpPr>
          <p:spPr bwMode="blackWhite">
            <a:xfrm>
              <a:off x="4025846" y="4474440"/>
              <a:ext cx="2191848" cy="658211"/>
            </a:xfrm>
            <a:custGeom>
              <a:avLst/>
              <a:gdLst>
                <a:gd name="T0" fmla="*/ 0 w 1232"/>
                <a:gd name="T1" fmla="*/ 0 h 185"/>
                <a:gd name="T2" fmla="*/ 2147483647 w 1232"/>
                <a:gd name="T3" fmla="*/ 2147483647 h 185"/>
                <a:gd name="T4" fmla="*/ 2147483647 w 1232"/>
                <a:gd name="T5" fmla="*/ 2147483647 h 185"/>
                <a:gd name="T6" fmla="*/ 0 60000 65536"/>
                <a:gd name="T7" fmla="*/ 0 60000 65536"/>
                <a:gd name="T8" fmla="*/ 0 60000 65536"/>
                <a:gd name="T9" fmla="*/ 0 w 1232"/>
                <a:gd name="T10" fmla="*/ 0 h 185"/>
                <a:gd name="T11" fmla="*/ 1232 w 1232"/>
                <a:gd name="T12" fmla="*/ 185 h 18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32" h="185">
                  <a:moveTo>
                    <a:pt x="0" y="0"/>
                  </a:moveTo>
                  <a:lnTo>
                    <a:pt x="184" y="184"/>
                  </a:lnTo>
                  <a:lnTo>
                    <a:pt x="1231" y="184"/>
                  </a:lnTo>
                </a:path>
              </a:pathLst>
            </a:custGeom>
            <a:noFill/>
            <a:ln w="38100" cap="rnd">
              <a:solidFill>
                <a:srgbClr val="008000"/>
              </a:solidFill>
              <a:round/>
              <a:headEnd type="none" w="sm" len="sm"/>
              <a:tailEnd type="none" w="sm" len="sm"/>
            </a:ln>
          </p:spPr>
          <p:txBody>
            <a:bodyPr lIns="81973" tIns="40987" rIns="81973" bIns="40987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chemeClr val="accent4"/>
                </a:solidFill>
              </a:endParaRPr>
            </a:p>
          </p:txBody>
        </p:sp>
        <p:sp>
          <p:nvSpPr>
            <p:cNvPr id="23" name="Freeform 7"/>
            <p:cNvSpPr>
              <a:spLocks/>
            </p:cNvSpPr>
            <p:nvPr/>
          </p:nvSpPr>
          <p:spPr bwMode="blackWhite">
            <a:xfrm>
              <a:off x="1670941" y="4488445"/>
              <a:ext cx="2362116" cy="1481675"/>
            </a:xfrm>
            <a:custGeom>
              <a:avLst/>
              <a:gdLst>
                <a:gd name="T0" fmla="*/ 2147483647 w 1240"/>
                <a:gd name="T1" fmla="*/ 0 h 185"/>
                <a:gd name="T2" fmla="*/ 2147483647 w 1240"/>
                <a:gd name="T3" fmla="*/ 2147483647 h 185"/>
                <a:gd name="T4" fmla="*/ 0 w 1240"/>
                <a:gd name="T5" fmla="*/ 2147483647 h 185"/>
                <a:gd name="T6" fmla="*/ 0 60000 65536"/>
                <a:gd name="T7" fmla="*/ 0 60000 65536"/>
                <a:gd name="T8" fmla="*/ 0 60000 65536"/>
                <a:gd name="T9" fmla="*/ 0 w 1240"/>
                <a:gd name="T10" fmla="*/ 0 h 185"/>
                <a:gd name="T11" fmla="*/ 1240 w 1240"/>
                <a:gd name="T12" fmla="*/ 185 h 18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40" h="185">
                  <a:moveTo>
                    <a:pt x="1239" y="0"/>
                  </a:moveTo>
                  <a:lnTo>
                    <a:pt x="1047" y="184"/>
                  </a:lnTo>
                  <a:lnTo>
                    <a:pt x="0" y="184"/>
                  </a:lnTo>
                </a:path>
              </a:pathLst>
            </a:custGeom>
            <a:noFill/>
            <a:ln w="38100" cap="rnd">
              <a:solidFill>
                <a:srgbClr val="008000"/>
              </a:solidFill>
              <a:round/>
              <a:headEnd type="none" w="sm" len="sm"/>
              <a:tailEnd type="none" w="sm" len="sm"/>
            </a:ln>
          </p:spPr>
          <p:txBody>
            <a:bodyPr lIns="81973" tIns="40987" rIns="81973" bIns="40987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chemeClr val="accent4"/>
                </a:solidFill>
              </a:endParaRPr>
            </a:p>
          </p:txBody>
        </p:sp>
        <p:sp>
          <p:nvSpPr>
            <p:cNvPr id="24" name="Rectangle 15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gray">
            <a:xfrm>
              <a:off x="5076312" y="3240639"/>
              <a:ext cx="1671877" cy="43834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marL="160843" lvl="1" indent="-160843" algn="ctr" defTabSz="858305"/>
              <a:r>
                <a:rPr lang="tr-TR" sz="1400" b="1" dirty="0">
                  <a:solidFill>
                    <a:schemeClr val="tx2"/>
                  </a:solidFill>
                </a:rPr>
                <a:t>    Doğru İş ve Çözüm Ortaklıkları</a:t>
              </a:r>
            </a:p>
            <a:p>
              <a:pPr marL="160843" lvl="1" indent="-160843" defTabSz="858305"/>
              <a:endParaRPr lang="en-GB" sz="1400" b="1" dirty="0">
                <a:solidFill>
                  <a:schemeClr val="tx2"/>
                </a:solidFill>
              </a:endParaRPr>
            </a:p>
          </p:txBody>
        </p:sp>
        <p:sp>
          <p:nvSpPr>
            <p:cNvPr id="25" name="Rectangle 15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gray">
            <a:xfrm>
              <a:off x="4467386" y="2058662"/>
              <a:ext cx="2116814" cy="32910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marL="160843" lvl="1" indent="-160843" algn="ctr" defTabSz="858305"/>
              <a:r>
                <a:rPr lang="tr-TR" sz="1400" b="1" dirty="0">
                  <a:solidFill>
                    <a:schemeClr val="tx2"/>
                  </a:solidFill>
                </a:rPr>
                <a:t>   </a:t>
              </a:r>
              <a:r>
                <a:rPr lang="tr-TR" sz="1400" b="1" dirty="0" smtClean="0">
                  <a:solidFill>
                    <a:schemeClr val="tx2"/>
                  </a:solidFill>
                </a:rPr>
                <a:t>Farklılaşma </a:t>
              </a:r>
              <a:r>
                <a:rPr lang="tr-TR" sz="1400" b="1" dirty="0">
                  <a:solidFill>
                    <a:schemeClr val="tx2"/>
                  </a:solidFill>
                </a:rPr>
                <a:t>Süreci</a:t>
              </a:r>
            </a:p>
            <a:p>
              <a:pPr marL="160843" lvl="1" indent="-160843" defTabSz="858305"/>
              <a:endParaRPr lang="en-GB" sz="1400" b="1" dirty="0">
                <a:solidFill>
                  <a:schemeClr val="tx2"/>
                </a:solidFill>
              </a:endParaRPr>
            </a:p>
          </p:txBody>
        </p:sp>
        <p:sp>
          <p:nvSpPr>
            <p:cNvPr id="26" name="Freeform 11"/>
            <p:cNvSpPr>
              <a:spLocks/>
            </p:cNvSpPr>
            <p:nvPr/>
          </p:nvSpPr>
          <p:spPr bwMode="blackWhite">
            <a:xfrm>
              <a:off x="4031615" y="4501043"/>
              <a:ext cx="2343357" cy="1469072"/>
            </a:xfrm>
            <a:custGeom>
              <a:avLst/>
              <a:gdLst>
                <a:gd name="T0" fmla="*/ 0 w 1232"/>
                <a:gd name="T1" fmla="*/ 0 h 185"/>
                <a:gd name="T2" fmla="*/ 2147483647 w 1232"/>
                <a:gd name="T3" fmla="*/ 2147483647 h 185"/>
                <a:gd name="T4" fmla="*/ 2147483647 w 1232"/>
                <a:gd name="T5" fmla="*/ 2147483647 h 185"/>
                <a:gd name="T6" fmla="*/ 0 60000 65536"/>
                <a:gd name="T7" fmla="*/ 0 60000 65536"/>
                <a:gd name="T8" fmla="*/ 0 60000 65536"/>
                <a:gd name="T9" fmla="*/ 0 w 1232"/>
                <a:gd name="T10" fmla="*/ 0 h 185"/>
                <a:gd name="T11" fmla="*/ 1232 w 1232"/>
                <a:gd name="T12" fmla="*/ 185 h 18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32" h="185">
                  <a:moveTo>
                    <a:pt x="0" y="0"/>
                  </a:moveTo>
                  <a:lnTo>
                    <a:pt x="184" y="184"/>
                  </a:lnTo>
                  <a:lnTo>
                    <a:pt x="1231" y="184"/>
                  </a:lnTo>
                </a:path>
              </a:pathLst>
            </a:custGeom>
            <a:noFill/>
            <a:ln w="38100" cap="rnd">
              <a:solidFill>
                <a:srgbClr val="008000"/>
              </a:solidFill>
              <a:round/>
              <a:headEnd type="none" w="sm" len="sm"/>
              <a:tailEnd type="none" w="sm" len="sm"/>
            </a:ln>
          </p:spPr>
          <p:txBody>
            <a:bodyPr lIns="81973" tIns="40987" rIns="81973" bIns="40987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chemeClr val="accent4"/>
                </a:solidFill>
              </a:endParaRPr>
            </a:p>
          </p:txBody>
        </p:sp>
        <p:sp>
          <p:nvSpPr>
            <p:cNvPr id="27" name="Rectangle 15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gray">
            <a:xfrm>
              <a:off x="1365034" y="5272696"/>
              <a:ext cx="2310170" cy="32770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marL="160843" lvl="1" indent="-160843" algn="ctr" defTabSz="858305"/>
              <a:r>
                <a:rPr lang="tr-TR" sz="1400" b="1" dirty="0">
                  <a:solidFill>
                    <a:schemeClr val="tx2"/>
                  </a:solidFill>
                </a:rPr>
                <a:t>    </a:t>
              </a:r>
              <a:r>
                <a:rPr lang="tr-TR" sz="1400" b="1" dirty="0" smtClean="0">
                  <a:solidFill>
                    <a:schemeClr val="tx2"/>
                  </a:solidFill>
                </a:rPr>
                <a:t>Motivasyon ve İletişim</a:t>
              </a:r>
              <a:endParaRPr lang="tr-TR" sz="1400" b="1" dirty="0">
                <a:solidFill>
                  <a:schemeClr val="tx2"/>
                </a:solidFill>
              </a:endParaRPr>
            </a:p>
            <a:p>
              <a:pPr marL="160843" lvl="1" indent="-160843" algn="ctr" defTabSz="858305"/>
              <a:endParaRPr lang="tr-TR" sz="1400" b="1" dirty="0">
                <a:solidFill>
                  <a:schemeClr val="tx2"/>
                </a:solidFill>
              </a:endParaRPr>
            </a:p>
          </p:txBody>
        </p:sp>
        <p:sp>
          <p:nvSpPr>
            <p:cNvPr id="28" name="Rectangle 15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gray">
            <a:xfrm>
              <a:off x="4412553" y="5272696"/>
              <a:ext cx="2021579" cy="32770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marL="160843" lvl="1" indent="-160843" algn="ctr" defTabSz="858305"/>
              <a:r>
                <a:rPr lang="tr-TR" sz="1400" b="1" dirty="0">
                  <a:solidFill>
                    <a:schemeClr val="tx2"/>
                  </a:solidFill>
                </a:rPr>
                <a:t>    </a:t>
              </a:r>
              <a:r>
                <a:rPr lang="tr-TR" sz="1400" b="1" dirty="0" smtClean="0">
                  <a:solidFill>
                    <a:schemeClr val="tx2"/>
                  </a:solidFill>
                </a:rPr>
                <a:t>Sürdürülebilirliğin </a:t>
              </a:r>
              <a:r>
                <a:rPr lang="tr-TR" sz="1400" b="1" dirty="0">
                  <a:solidFill>
                    <a:schemeClr val="tx2"/>
                  </a:solidFill>
                </a:rPr>
                <a:t>Güvencesi</a:t>
              </a:r>
            </a:p>
          </p:txBody>
        </p:sp>
        <p:sp>
          <p:nvSpPr>
            <p:cNvPr id="29" name="Freeform 6"/>
            <p:cNvSpPr>
              <a:spLocks/>
            </p:cNvSpPr>
            <p:nvPr/>
          </p:nvSpPr>
          <p:spPr bwMode="blackWhite">
            <a:xfrm>
              <a:off x="1669503" y="950905"/>
              <a:ext cx="2362115" cy="1550297"/>
            </a:xfrm>
            <a:custGeom>
              <a:avLst/>
              <a:gdLst>
                <a:gd name="T0" fmla="*/ 2147483647 w 1239"/>
                <a:gd name="T1" fmla="*/ 2147483647 h 195"/>
                <a:gd name="T2" fmla="*/ 2147483647 w 1239"/>
                <a:gd name="T3" fmla="*/ 0 h 195"/>
                <a:gd name="T4" fmla="*/ 0 w 1239"/>
                <a:gd name="T5" fmla="*/ 0 h 195"/>
                <a:gd name="T6" fmla="*/ 0 60000 65536"/>
                <a:gd name="T7" fmla="*/ 0 60000 65536"/>
                <a:gd name="T8" fmla="*/ 0 60000 65536"/>
                <a:gd name="T9" fmla="*/ 0 w 1239"/>
                <a:gd name="T10" fmla="*/ 0 h 195"/>
                <a:gd name="T11" fmla="*/ 1239 w 1239"/>
                <a:gd name="T12" fmla="*/ 195 h 1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39" h="195">
                  <a:moveTo>
                    <a:pt x="1238" y="194"/>
                  </a:moveTo>
                  <a:lnTo>
                    <a:pt x="1047" y="0"/>
                  </a:lnTo>
                  <a:lnTo>
                    <a:pt x="0" y="0"/>
                  </a:lnTo>
                </a:path>
              </a:pathLst>
            </a:custGeom>
            <a:noFill/>
            <a:ln w="38100" cap="rnd">
              <a:solidFill>
                <a:srgbClr val="008000"/>
              </a:solidFill>
              <a:round/>
              <a:headEnd type="none" w="sm" len="sm"/>
              <a:tailEnd type="none" w="sm" len="sm"/>
            </a:ln>
          </p:spPr>
          <p:txBody>
            <a:bodyPr lIns="81973" tIns="40987" rIns="81973" bIns="40987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chemeClr val="accent4"/>
                </a:solidFill>
              </a:endParaRPr>
            </a:p>
          </p:txBody>
        </p:sp>
        <p:sp>
          <p:nvSpPr>
            <p:cNvPr id="30" name="Freeform 9"/>
            <p:cNvSpPr>
              <a:spLocks/>
            </p:cNvSpPr>
            <p:nvPr/>
          </p:nvSpPr>
          <p:spPr bwMode="blackWhite">
            <a:xfrm>
              <a:off x="4031615" y="950905"/>
              <a:ext cx="2263995" cy="1550297"/>
            </a:xfrm>
            <a:custGeom>
              <a:avLst/>
              <a:gdLst>
                <a:gd name="T0" fmla="*/ 0 w 1233"/>
                <a:gd name="T1" fmla="*/ 2147483647 h 198"/>
                <a:gd name="T2" fmla="*/ 2147483647 w 1233"/>
                <a:gd name="T3" fmla="*/ 0 h 198"/>
                <a:gd name="T4" fmla="*/ 2147483647 w 1233"/>
                <a:gd name="T5" fmla="*/ 0 h 198"/>
                <a:gd name="T6" fmla="*/ 0 60000 65536"/>
                <a:gd name="T7" fmla="*/ 0 60000 65536"/>
                <a:gd name="T8" fmla="*/ 0 60000 65536"/>
                <a:gd name="T9" fmla="*/ 0 w 1233"/>
                <a:gd name="T10" fmla="*/ 0 h 198"/>
                <a:gd name="T11" fmla="*/ 1233 w 1233"/>
                <a:gd name="T12" fmla="*/ 198 h 19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33" h="198">
                  <a:moveTo>
                    <a:pt x="0" y="197"/>
                  </a:moveTo>
                  <a:lnTo>
                    <a:pt x="185" y="0"/>
                  </a:lnTo>
                  <a:lnTo>
                    <a:pt x="1232" y="0"/>
                  </a:lnTo>
                </a:path>
              </a:pathLst>
            </a:custGeom>
            <a:noFill/>
            <a:ln w="38100" cap="rnd">
              <a:solidFill>
                <a:srgbClr val="008000"/>
              </a:solidFill>
              <a:round/>
              <a:headEnd type="none" w="sm" len="sm"/>
              <a:tailEnd type="none" w="sm" len="sm"/>
            </a:ln>
          </p:spPr>
          <p:txBody>
            <a:bodyPr lIns="81973" tIns="40987" rIns="81973" bIns="40987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chemeClr val="accent4"/>
                </a:solidFill>
              </a:endParaRPr>
            </a:p>
          </p:txBody>
        </p:sp>
        <p:sp>
          <p:nvSpPr>
            <p:cNvPr id="31" name="Rectangle 15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gray">
            <a:xfrm>
              <a:off x="1437187" y="1246404"/>
              <a:ext cx="2399633" cy="3949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marL="160843" lvl="1" indent="-160843" defTabSz="858305"/>
              <a:r>
                <a:rPr lang="tr-TR" sz="1200" b="1" dirty="0">
                  <a:solidFill>
                    <a:schemeClr val="tx2"/>
                  </a:solidFill>
                </a:rPr>
                <a:t> </a:t>
              </a:r>
              <a:r>
                <a:rPr lang="tr-TR" sz="1400" b="1" dirty="0">
                  <a:solidFill>
                    <a:schemeClr val="tx2"/>
                  </a:solidFill>
                </a:rPr>
                <a:t>Katma </a:t>
              </a:r>
              <a:r>
                <a:rPr lang="tr-TR" sz="1400" b="1" dirty="0" smtClean="0">
                  <a:solidFill>
                    <a:schemeClr val="tx2"/>
                  </a:solidFill>
                </a:rPr>
                <a:t>Değerli Hizmet Sunma</a:t>
              </a:r>
              <a:endParaRPr lang="en-GB" sz="1400" b="1" dirty="0">
                <a:solidFill>
                  <a:schemeClr val="tx2"/>
                </a:solidFill>
              </a:endParaRPr>
            </a:p>
          </p:txBody>
        </p:sp>
        <p:sp>
          <p:nvSpPr>
            <p:cNvPr id="32" name="Rectangle 15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gray">
            <a:xfrm>
              <a:off x="4700497" y="1246404"/>
              <a:ext cx="2167317" cy="3949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marL="160843" lvl="1" indent="-160843" defTabSz="858305"/>
              <a:r>
                <a:rPr lang="tr-TR" sz="1400" b="1" dirty="0">
                  <a:solidFill>
                    <a:schemeClr val="tx2"/>
                  </a:solidFill>
                </a:rPr>
                <a:t> Proaktif Olma</a:t>
              </a:r>
              <a:endParaRPr lang="en-GB" sz="1400" b="1" dirty="0">
                <a:solidFill>
                  <a:schemeClr val="tx2"/>
                </a:solidFill>
              </a:endParaRPr>
            </a:p>
          </p:txBody>
        </p:sp>
        <p:sp>
          <p:nvSpPr>
            <p:cNvPr id="33" name="Rectangle 15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gray">
            <a:xfrm>
              <a:off x="3214098" y="2947342"/>
              <a:ext cx="1623488" cy="77295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marL="160843" lvl="1" indent="-160843" algn="ctr" defTabSz="858305"/>
              <a:r>
                <a:rPr lang="tr-TR" sz="3200" b="1" dirty="0" smtClean="0">
                  <a:solidFill>
                    <a:schemeClr val="bg1"/>
                  </a:solidFill>
                </a:rPr>
                <a:t>Rekabet &amp; </a:t>
              </a:r>
            </a:p>
            <a:p>
              <a:pPr marL="160843" lvl="1" indent="-160843" algn="ctr" defTabSz="858305"/>
              <a:r>
                <a:rPr lang="tr-TR" sz="3200" b="1" dirty="0" smtClean="0">
                  <a:solidFill>
                    <a:schemeClr val="bg1"/>
                  </a:solidFill>
                </a:rPr>
                <a:t>Kalite</a:t>
              </a:r>
              <a:endParaRPr lang="en-GB" sz="32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68357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94F6A-0E6E-427B-85C2-C6ADBF685562}" type="slidenum">
              <a:rPr lang="tr-TR" smtClean="0"/>
              <a:t>12</a:t>
            </a:fld>
            <a:endParaRPr lang="tr-TR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>
              <a:spcBef>
                <a:spcPct val="50000"/>
              </a:spcBef>
            </a:pPr>
            <a:r>
              <a:rPr lang="tr-T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Birlikte başarmak / Ektiğimizi </a:t>
            </a:r>
            <a:r>
              <a:rPr lang="tr-T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biçmek…</a:t>
            </a:r>
            <a:endParaRPr lang="en-US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2371" y="764704"/>
            <a:ext cx="7128792" cy="13459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75000"/>
                  <a:shade val="30000"/>
                  <a:satMod val="115000"/>
                </a:schemeClr>
              </a:gs>
              <a:gs pos="50000">
                <a:schemeClr val="bg2">
                  <a:lumMod val="75000"/>
                  <a:shade val="67500"/>
                  <a:satMod val="115000"/>
                </a:schemeClr>
              </a:gs>
              <a:gs pos="100000">
                <a:schemeClr val="bg2">
                  <a:lumMod val="75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2" name="Picture 11"/>
          <p:cNvPicPr>
            <a:picLocks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6388" y="-1318593"/>
            <a:ext cx="146050" cy="15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1558288"/>
            <a:ext cx="3655003" cy="4326478"/>
          </a:xfrm>
          <a:prstGeom prst="rect">
            <a:avLst/>
          </a:prstGeom>
          <a:noFill/>
          <a:ln w="50800">
            <a:solidFill>
              <a:srgbClr val="008000"/>
            </a:solidFill>
            <a:miter lim="800000"/>
            <a:headEnd/>
            <a:tailEnd/>
          </a:ln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9592" y="1558287"/>
            <a:ext cx="3503492" cy="4318985"/>
          </a:xfrm>
          <a:prstGeom prst="rect">
            <a:avLst/>
          </a:prstGeom>
          <a:noFill/>
          <a:ln w="50800">
            <a:solidFill>
              <a:srgbClr val="33CCCC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9066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52528"/>
          </a:xfrm>
        </p:spPr>
        <p:txBody>
          <a:bodyPr>
            <a:normAutofit fontScale="85000" lnSpcReduction="20000"/>
          </a:bodyPr>
          <a:lstStyle/>
          <a:p>
            <a:pPr marL="109728" indent="0">
              <a:buNone/>
            </a:pPr>
            <a:r>
              <a:rPr lang="tr-TR" dirty="0" smtClean="0"/>
              <a:t>       denetciningunlugu.blogspot.com</a:t>
            </a:r>
          </a:p>
          <a:p>
            <a:endParaRPr lang="tr-TR" dirty="0"/>
          </a:p>
          <a:p>
            <a:pPr marL="109728" indent="0">
              <a:buNone/>
            </a:pPr>
            <a:r>
              <a:rPr lang="tr-TR" dirty="0" smtClean="0"/>
              <a:t>        </a:t>
            </a:r>
          </a:p>
          <a:p>
            <a:pPr marL="109728" indent="0">
              <a:buNone/>
            </a:pPr>
            <a:r>
              <a:rPr lang="tr-TR" dirty="0"/>
              <a:t> </a:t>
            </a:r>
            <a:r>
              <a:rPr lang="tr-TR" dirty="0" smtClean="0"/>
              <a:t>      </a:t>
            </a:r>
            <a:r>
              <a:rPr lang="tr-TR" dirty="0" err="1" smtClean="0"/>
              <a:t>akuzun</a:t>
            </a:r>
            <a:r>
              <a:rPr lang="tr-TR" dirty="0" smtClean="0"/>
              <a:t>   </a:t>
            </a:r>
          </a:p>
          <a:p>
            <a:pPr marL="109728" indent="0">
              <a:buNone/>
            </a:pPr>
            <a:endParaRPr lang="tr-TR" dirty="0" smtClean="0"/>
          </a:p>
          <a:p>
            <a:pPr marL="109728" indent="0">
              <a:buNone/>
            </a:pPr>
            <a:r>
              <a:rPr lang="tr-TR" dirty="0" smtClean="0"/>
              <a:t>        </a:t>
            </a:r>
          </a:p>
          <a:p>
            <a:pPr marL="109728" indent="0">
              <a:buNone/>
            </a:pPr>
            <a:r>
              <a:rPr lang="tr-TR" dirty="0"/>
              <a:t> </a:t>
            </a:r>
            <a:r>
              <a:rPr lang="tr-TR" dirty="0" smtClean="0"/>
              <a:t>      </a:t>
            </a:r>
          </a:p>
          <a:p>
            <a:pPr marL="109728" indent="0">
              <a:buNone/>
            </a:pPr>
            <a:r>
              <a:rPr lang="tr-TR" dirty="0"/>
              <a:t> </a:t>
            </a:r>
            <a:r>
              <a:rPr lang="tr-TR" dirty="0" smtClean="0"/>
              <a:t>       </a:t>
            </a:r>
            <a:r>
              <a:rPr lang="tr-TR" dirty="0" err="1" smtClean="0"/>
              <a:t>alikamiluzun</a:t>
            </a:r>
            <a:endParaRPr lang="tr-TR" dirty="0" smtClean="0"/>
          </a:p>
          <a:p>
            <a:pPr marL="109728" indent="0">
              <a:buNone/>
            </a:pPr>
            <a:endParaRPr lang="tr-TR" dirty="0"/>
          </a:p>
          <a:p>
            <a:pPr marL="109728" indent="0">
              <a:buNone/>
            </a:pPr>
            <a:endParaRPr lang="tr-TR" dirty="0" smtClean="0"/>
          </a:p>
          <a:p>
            <a:endParaRPr lang="tr-TR" dirty="0" smtClean="0"/>
          </a:p>
          <a:p>
            <a:pPr marL="109728" indent="0" algn="ctr">
              <a:buNone/>
            </a:pPr>
            <a:r>
              <a:rPr lang="tr-TR" dirty="0" smtClean="0">
                <a:hlinkClick r:id="rId3"/>
              </a:rPr>
              <a:t>akuzun@deloitte.com</a:t>
            </a:r>
            <a:endParaRPr lang="tr-TR" dirty="0" smtClean="0"/>
          </a:p>
          <a:p>
            <a:pPr marL="109728" indent="0" algn="ctr">
              <a:buNone/>
            </a:pPr>
            <a:r>
              <a:rPr lang="tr-TR" dirty="0">
                <a:hlinkClick r:id="rId4"/>
              </a:rPr>
              <a:t>alikamil.uzun@gmail.com</a:t>
            </a:r>
            <a:endParaRPr lang="tr-TR" dirty="0"/>
          </a:p>
          <a:p>
            <a:pPr marL="109728" indent="0" algn="ctr">
              <a:buNone/>
            </a:pPr>
            <a:endParaRPr lang="tr-TR" dirty="0"/>
          </a:p>
          <a:p>
            <a:endParaRPr lang="tr-TR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İletişim Bilgileri</a:t>
            </a:r>
            <a:endParaRPr lang="tr-TR" sz="3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097" y="1417638"/>
            <a:ext cx="766996" cy="76699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623" y="2588354"/>
            <a:ext cx="671470" cy="60115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097" y="3684083"/>
            <a:ext cx="786298" cy="72576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3573016"/>
            <a:ext cx="975048" cy="95357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7050" y="2184634"/>
            <a:ext cx="1112046" cy="1138264"/>
          </a:xfrm>
          <a:prstGeom prst="rect">
            <a:avLst/>
          </a:prstGeom>
        </p:spPr>
      </p:pic>
      <p:pic>
        <p:nvPicPr>
          <p:cNvPr id="11" name="Picture 10" descr="http://www.tide.org.tr/pagestructs/images/linkedin.png">
            <a:hlinkClick r:id="rId10" tgtFrame="_blank"/>
          </p:cNvPr>
          <p:cNvPicPr/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2888932"/>
            <a:ext cx="837126" cy="88666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1819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>
          <a:xfrm>
            <a:off x="396875" y="300038"/>
            <a:ext cx="8350250" cy="595312"/>
          </a:xfrm>
        </p:spPr>
        <p:txBody>
          <a:bodyPr>
            <a:noAutofit/>
          </a:bodyPr>
          <a:lstStyle/>
          <a:p>
            <a:pPr eaLnBrk="1" hangingPunct="1"/>
            <a:r>
              <a:rPr lang="pl-PL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tr-TR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Lİ KAMİL UZUN, CPA, CFE, MA, CRMA, CAC</a:t>
            </a:r>
            <a:r>
              <a:rPr lang="pl-PL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pl-PL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endParaRPr lang="tr-TR" sz="24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4" descr="x_MG_8435"/>
          <p:cNvPicPr>
            <a:picLocks noChangeAspect="1" noChangeArrowheads="1"/>
          </p:cNvPicPr>
          <p:nvPr/>
        </p:nvPicPr>
        <p:blipFill>
          <a:blip r:embed="rId3"/>
          <a:srcRect t="4311"/>
          <a:stretch>
            <a:fillRect/>
          </a:stretch>
        </p:blipFill>
        <p:spPr bwMode="auto">
          <a:xfrm>
            <a:off x="468313" y="1274763"/>
            <a:ext cx="1773237" cy="16732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75780" name="TextBox 11"/>
          <p:cNvSpPr txBox="1">
            <a:spLocks noChangeArrowheads="1"/>
          </p:cNvSpPr>
          <p:nvPr/>
        </p:nvSpPr>
        <p:spPr bwMode="auto">
          <a:xfrm>
            <a:off x="2339975" y="1212850"/>
            <a:ext cx="3486150" cy="535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 defTabSz="1060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1060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1060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1060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1060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1060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1060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1060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1060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10000"/>
              </a:spcBef>
              <a:buFont typeface="Arial" charset="0"/>
              <a:buChar char="•"/>
            </a:pPr>
            <a:r>
              <a:rPr lang="tr-TR" sz="1200" b="1" dirty="0" err="1">
                <a:solidFill>
                  <a:srgbClr val="000000"/>
                </a:solidFill>
              </a:rPr>
              <a:t>Deloitte</a:t>
            </a:r>
            <a:r>
              <a:rPr lang="tr-TR" sz="1200" dirty="0">
                <a:solidFill>
                  <a:srgbClr val="000000"/>
                </a:solidFill>
              </a:rPr>
              <a:t> – Türkiye Yönetim Kurulu Danışmanı.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tr-TR" sz="1200" b="1" dirty="0">
                <a:solidFill>
                  <a:srgbClr val="000000"/>
                </a:solidFill>
              </a:rPr>
              <a:t>OYAK</a:t>
            </a:r>
            <a:r>
              <a:rPr lang="tr-TR" sz="1200" dirty="0">
                <a:solidFill>
                  <a:srgbClr val="000000"/>
                </a:solidFill>
              </a:rPr>
              <a:t> Mali Kontrolörlük ve Koordinasyon Grubunda Mali Kontrolör olarak görev yapmıştır.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tr-TR" sz="1200" b="1" dirty="0">
                <a:solidFill>
                  <a:srgbClr val="000000"/>
                </a:solidFill>
              </a:rPr>
              <a:t>Adana Çimento Sanayii T.A.Ş., Bolu Çimento Sanayii A.Ş., </a:t>
            </a:r>
            <a:r>
              <a:rPr lang="tr-TR" sz="1200" b="1" dirty="0" err="1">
                <a:solidFill>
                  <a:srgbClr val="000000"/>
                </a:solidFill>
              </a:rPr>
              <a:t>Hektaş</a:t>
            </a:r>
            <a:r>
              <a:rPr lang="tr-TR" sz="1200" b="1" dirty="0">
                <a:solidFill>
                  <a:srgbClr val="000000"/>
                </a:solidFill>
              </a:rPr>
              <a:t> Ticaret T.A.Ş</a:t>
            </a:r>
            <a:r>
              <a:rPr lang="tr-TR" sz="1200" dirty="0">
                <a:solidFill>
                  <a:srgbClr val="000000"/>
                </a:solidFill>
              </a:rPr>
              <a:t>. Yönetim Kurullarında Denetimden Sorumlu Komite Başkanlığı görevinde bulunmuştur.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tr-TR" sz="1200" dirty="0">
                <a:solidFill>
                  <a:srgbClr val="000000"/>
                </a:solidFill>
              </a:rPr>
              <a:t>Finans (</a:t>
            </a:r>
            <a:r>
              <a:rPr lang="tr-TR" sz="1200" b="1" dirty="0">
                <a:solidFill>
                  <a:srgbClr val="000000"/>
                </a:solidFill>
              </a:rPr>
              <a:t>Garanti Bankası, </a:t>
            </a:r>
            <a:r>
              <a:rPr lang="tr-TR" sz="1200" b="1" dirty="0" err="1">
                <a:solidFill>
                  <a:srgbClr val="000000"/>
                </a:solidFill>
              </a:rPr>
              <a:t>Interbank</a:t>
            </a:r>
            <a:r>
              <a:rPr lang="tr-TR" sz="1200" b="1" dirty="0">
                <a:solidFill>
                  <a:srgbClr val="000000"/>
                </a:solidFill>
              </a:rPr>
              <a:t>, İktisat Bankası</a:t>
            </a:r>
            <a:r>
              <a:rPr lang="tr-TR" sz="1200" dirty="0">
                <a:solidFill>
                  <a:srgbClr val="000000"/>
                </a:solidFill>
              </a:rPr>
              <a:t>) ve çeşitli endüstri kuruluşlarında; </a:t>
            </a:r>
          </a:p>
          <a:p>
            <a:pPr eaLnBrk="1" hangingPunct="1">
              <a:spcBef>
                <a:spcPct val="20000"/>
              </a:spcBef>
            </a:pPr>
            <a:r>
              <a:rPr lang="tr-TR" sz="1200" dirty="0">
                <a:solidFill>
                  <a:srgbClr val="000000"/>
                </a:solidFill>
              </a:rPr>
              <a:t>    İç denetim ve bilgi sistemleri denetimi, toplam kalite yönetimi konularında </a:t>
            </a:r>
            <a:r>
              <a:rPr lang="tr-TR" sz="1200" dirty="0" smtClean="0">
                <a:solidFill>
                  <a:srgbClr val="000000"/>
                </a:solidFill>
              </a:rPr>
              <a:t>40 yıla yaklaşan </a:t>
            </a:r>
            <a:r>
              <a:rPr lang="tr-TR" sz="1200" dirty="0">
                <a:solidFill>
                  <a:srgbClr val="000000"/>
                </a:solidFill>
              </a:rPr>
              <a:t>uygulama ve yöneticilik deneyimine sahiptir. 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tr-TR" sz="1200" dirty="0">
                <a:solidFill>
                  <a:srgbClr val="000000"/>
                </a:solidFill>
              </a:rPr>
              <a:t>İnsan Kaynakları, Eğitim ve İletişim konularında üst düzey yöneticilik yapmıştır.</a:t>
            </a:r>
          </a:p>
          <a:p>
            <a:pPr eaLnBrk="1" hangingPunct="1">
              <a:spcBef>
                <a:spcPts val="288"/>
              </a:spcBef>
              <a:buFont typeface="Arial" charset="0"/>
              <a:buChar char="•"/>
            </a:pPr>
            <a:r>
              <a:rPr lang="tr-TR" sz="1200" b="1" dirty="0">
                <a:solidFill>
                  <a:srgbClr val="000000"/>
                </a:solidFill>
              </a:rPr>
              <a:t>Türkiye İç Denetim Enstitüsünün </a:t>
            </a:r>
            <a:r>
              <a:rPr lang="tr-TR" sz="1200" dirty="0">
                <a:solidFill>
                  <a:srgbClr val="000000"/>
                </a:solidFill>
              </a:rPr>
              <a:t>kurucusu olup Türkiye’de iç denetim ile ilgili mesleki örgütlenmenin sağlanması, Uluslararası İç Denetim Standartlarının Türkiye’de uygulanması ve yaygınlık kazanması, uluslararası sertifikalı iç denetim programı ve sınavının başlatılmasına öncülük etmiştir.</a:t>
            </a:r>
          </a:p>
          <a:p>
            <a:pPr eaLnBrk="1" hangingPunct="1">
              <a:spcBef>
                <a:spcPts val="288"/>
              </a:spcBef>
              <a:buFont typeface="Arial" charset="0"/>
              <a:buChar char="•"/>
            </a:pPr>
            <a:r>
              <a:rPr lang="tr-TR" sz="1200" b="1" dirty="0">
                <a:solidFill>
                  <a:srgbClr val="000000"/>
                </a:solidFill>
              </a:rPr>
              <a:t>ECIIA</a:t>
            </a:r>
            <a:r>
              <a:rPr lang="tr-TR" sz="1200" dirty="0">
                <a:solidFill>
                  <a:srgbClr val="000000"/>
                </a:solidFill>
              </a:rPr>
              <a:t> (Avrupa İç Denetim Enstitüleri Konfederasyonu) Yönetim Kurulu Üyesi olarak  görev yapmıştır.</a:t>
            </a:r>
          </a:p>
          <a:p>
            <a:pPr eaLnBrk="1" hangingPunct="1"/>
            <a:endParaRPr lang="tr-TR" sz="1200" dirty="0">
              <a:solidFill>
                <a:srgbClr val="000000"/>
              </a:solidFill>
            </a:endParaRPr>
          </a:p>
        </p:txBody>
      </p:sp>
      <p:sp>
        <p:nvSpPr>
          <p:cNvPr id="75781" name="TextBox 12"/>
          <p:cNvSpPr txBox="1">
            <a:spLocks noChangeArrowheads="1"/>
          </p:cNvSpPr>
          <p:nvPr/>
        </p:nvSpPr>
        <p:spPr bwMode="auto">
          <a:xfrm>
            <a:off x="5926138" y="1204913"/>
            <a:ext cx="3019425" cy="6075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 defTabSz="1060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1060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1060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1060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1060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1060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1060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1060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1060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tr-TR" sz="1200" b="1" dirty="0">
                <a:solidFill>
                  <a:srgbClr val="000000"/>
                </a:solidFill>
              </a:rPr>
              <a:t>TÜSİAD – KALDER </a:t>
            </a:r>
            <a:r>
              <a:rPr lang="tr-TR" sz="1200" dirty="0">
                <a:solidFill>
                  <a:srgbClr val="000000"/>
                </a:solidFill>
              </a:rPr>
              <a:t>Kalite Ödül Yürütme Kurulu Üyeliği yapmıştır.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tr-TR" sz="1200" dirty="0">
                <a:solidFill>
                  <a:srgbClr val="000000"/>
                </a:solidFill>
              </a:rPr>
              <a:t>Türkiye Muhasebe ve Denetim Standartları Komitesi (</a:t>
            </a:r>
            <a:r>
              <a:rPr lang="tr-TR" sz="1200" b="1" dirty="0">
                <a:solidFill>
                  <a:srgbClr val="000000"/>
                </a:solidFill>
              </a:rPr>
              <a:t>TMUDESK</a:t>
            </a:r>
            <a:r>
              <a:rPr lang="tr-TR" sz="1200" dirty="0">
                <a:solidFill>
                  <a:srgbClr val="000000"/>
                </a:solidFill>
              </a:rPr>
              <a:t>) Üyeliği görevlerinde bulunmuştur.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tr-TR" sz="1200" b="1" dirty="0">
                <a:solidFill>
                  <a:srgbClr val="000000"/>
                </a:solidFill>
              </a:rPr>
              <a:t>TÜSİAD</a:t>
            </a:r>
            <a:r>
              <a:rPr lang="tr-TR" sz="1200" dirty="0">
                <a:solidFill>
                  <a:srgbClr val="000000"/>
                </a:solidFill>
              </a:rPr>
              <a:t> – Kurumsal Yönetim Çalışma Grubu Üyesi ve İç Denetim Çalışma Grubu Başkanı.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tr-TR" sz="1200" b="1" dirty="0" smtClean="0">
                <a:solidFill>
                  <a:srgbClr val="000000"/>
                </a:solidFill>
              </a:rPr>
              <a:t>CPA </a:t>
            </a:r>
            <a:r>
              <a:rPr lang="tr-TR" sz="1200" b="1" dirty="0">
                <a:solidFill>
                  <a:srgbClr val="000000"/>
                </a:solidFill>
              </a:rPr>
              <a:t>, </a:t>
            </a:r>
            <a:r>
              <a:rPr lang="tr-TR" sz="1200" b="1" dirty="0" smtClean="0">
                <a:solidFill>
                  <a:srgbClr val="000000"/>
                </a:solidFill>
              </a:rPr>
              <a:t>CFE,</a:t>
            </a:r>
            <a:r>
              <a:rPr lang="tr-TR" sz="1200" dirty="0" smtClean="0">
                <a:solidFill>
                  <a:srgbClr val="000000"/>
                </a:solidFill>
              </a:rPr>
              <a:t> </a:t>
            </a:r>
            <a:r>
              <a:rPr lang="tr-TR" sz="1200" b="1" dirty="0" smtClean="0">
                <a:solidFill>
                  <a:srgbClr val="000000"/>
                </a:solidFill>
              </a:rPr>
              <a:t>CRMA, CAC</a:t>
            </a:r>
            <a:endParaRPr lang="tr-TR" sz="1200" b="1" dirty="0">
              <a:solidFill>
                <a:srgbClr val="000000"/>
              </a:solidFill>
            </a:endParaRP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tr-TR" sz="1200" dirty="0">
                <a:solidFill>
                  <a:srgbClr val="000000"/>
                </a:solidFill>
              </a:rPr>
              <a:t>İstanbul Üniversitesi İşletme Fakültesi Lisans ve İ.Ü. Sosyal Bilimler Enstitüsü yüksek lisans Mezunu.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tr-TR" sz="1200" dirty="0">
                <a:solidFill>
                  <a:srgbClr val="000000"/>
                </a:solidFill>
              </a:rPr>
              <a:t>Marmara Üniversitesi öğretim görevlisi.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tr-TR" sz="1200" dirty="0">
                <a:solidFill>
                  <a:srgbClr val="000000"/>
                </a:solidFill>
              </a:rPr>
              <a:t>Kurumsal Yönetim ve İç Denetim üzerine çok sayıda yazı ve makaleleri, eğitim ve seminer çalışmaları bulunmaktadır. 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tr-TR" sz="1200" b="1" dirty="0">
                <a:solidFill>
                  <a:srgbClr val="000000"/>
                </a:solidFill>
              </a:rPr>
              <a:t>“Denetim Komitesi Uygulamaları” </a:t>
            </a:r>
            <a:r>
              <a:rPr lang="tr-TR" sz="1200" dirty="0">
                <a:solidFill>
                  <a:srgbClr val="000000"/>
                </a:solidFill>
              </a:rPr>
              <a:t>üzerine hazırladığı yüksek lisans (</a:t>
            </a:r>
            <a:r>
              <a:rPr lang="tr-TR" sz="1200" dirty="0" err="1">
                <a:solidFill>
                  <a:srgbClr val="000000"/>
                </a:solidFill>
              </a:rPr>
              <a:t>master</a:t>
            </a:r>
            <a:r>
              <a:rPr lang="tr-TR" sz="1200" dirty="0">
                <a:solidFill>
                  <a:srgbClr val="000000"/>
                </a:solidFill>
              </a:rPr>
              <a:t>) tez çalışması, Türkiye’de bu konuda yapılan ilk çalışmalardandır.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tr-TR" sz="1200" dirty="0">
                <a:solidFill>
                  <a:srgbClr val="000000"/>
                </a:solidFill>
              </a:rPr>
              <a:t>Dünya Gazetesi ve İ.Ü. İşletme Fakültesi tarafından </a:t>
            </a:r>
            <a:r>
              <a:rPr lang="tr-TR" sz="1200" b="1" dirty="0">
                <a:solidFill>
                  <a:srgbClr val="000000"/>
                </a:solidFill>
              </a:rPr>
              <a:t>“2007 Yılın İşletmecisi”</a:t>
            </a:r>
            <a:r>
              <a:rPr lang="tr-TR" sz="1200" dirty="0">
                <a:solidFill>
                  <a:srgbClr val="000000"/>
                </a:solidFill>
              </a:rPr>
              <a:t> seçilmiştir</a:t>
            </a:r>
            <a:r>
              <a:rPr lang="tr-TR" sz="1200" dirty="0" smtClean="0">
                <a:solidFill>
                  <a:srgbClr val="000000"/>
                </a:solidFill>
              </a:rPr>
              <a:t>.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tr-TR" sz="1200" b="1" dirty="0" smtClean="0">
                <a:solidFill>
                  <a:srgbClr val="000000"/>
                </a:solidFill>
              </a:rPr>
              <a:t>2012 – </a:t>
            </a:r>
            <a:r>
              <a:rPr lang="tr-TR" sz="1200" b="1" dirty="0" err="1" smtClean="0">
                <a:solidFill>
                  <a:srgbClr val="000000"/>
                </a:solidFill>
              </a:rPr>
              <a:t>Rotary</a:t>
            </a:r>
            <a:r>
              <a:rPr lang="tr-TR" sz="1200" b="1" dirty="0" smtClean="0">
                <a:solidFill>
                  <a:srgbClr val="000000"/>
                </a:solidFill>
              </a:rPr>
              <a:t> Meslek Hizmet Ödülü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tr-TR" sz="1200" b="1" dirty="0" smtClean="0">
                <a:solidFill>
                  <a:srgbClr val="000000"/>
                </a:solidFill>
              </a:rPr>
              <a:t>2013 – İç Denetim Farkındalık Ödülü</a:t>
            </a:r>
            <a:endParaRPr lang="tr-TR" sz="1200" b="1" dirty="0">
              <a:solidFill>
                <a:srgbClr val="000000"/>
              </a:solidFill>
            </a:endParaRP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tr-TR" sz="1200" b="1" dirty="0">
                <a:solidFill>
                  <a:srgbClr val="000000"/>
                </a:solidFill>
              </a:rPr>
              <a:t>Karikatürist</a:t>
            </a:r>
            <a:r>
              <a:rPr lang="tr-TR" sz="1200" dirty="0">
                <a:solidFill>
                  <a:srgbClr val="000000"/>
                </a:solidFill>
              </a:rPr>
              <a:t>.</a:t>
            </a:r>
          </a:p>
          <a:p>
            <a:pPr eaLnBrk="1" hangingPunct="1">
              <a:spcBef>
                <a:spcPct val="20000"/>
              </a:spcBef>
            </a:pPr>
            <a:r>
              <a:rPr lang="tr-TR" sz="1200" dirty="0">
                <a:solidFill>
                  <a:srgbClr val="000000"/>
                </a:solidFill>
              </a:rPr>
              <a:t> </a:t>
            </a:r>
          </a:p>
          <a:p>
            <a:pPr eaLnBrk="1" hangingPunct="1"/>
            <a:endParaRPr lang="tr-TR" sz="1200" dirty="0">
              <a:solidFill>
                <a:srgbClr val="0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94F6A-0E6E-427B-85C2-C6ADBF685562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623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579117" y="1124744"/>
            <a:ext cx="7881315" cy="3939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396" tIns="45697" rIns="91396" bIns="45697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accent1"/>
              </a:buClr>
              <a:buSzPct val="80000"/>
              <a:buFont typeface="Wingdings" pitchFamily="2" charset="2"/>
              <a:buChar char="Ø"/>
            </a:pPr>
            <a:r>
              <a:rPr lang="tr-TR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Giriş</a:t>
            </a:r>
          </a:p>
          <a:p>
            <a:pPr marL="342900" indent="-342900">
              <a:spcBef>
                <a:spcPct val="50000"/>
              </a:spcBef>
              <a:buClr>
                <a:schemeClr val="accent1"/>
              </a:buClr>
              <a:buSzPct val="80000"/>
              <a:buFont typeface="Wingdings" pitchFamily="2" charset="2"/>
              <a:buChar char="Ø"/>
            </a:pPr>
            <a:r>
              <a:rPr lang="tr-TR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Mesleğimizde Haksız Rekabet</a:t>
            </a:r>
          </a:p>
          <a:p>
            <a:pPr marL="800100" lvl="1" indent="-342900">
              <a:spcBef>
                <a:spcPct val="50000"/>
              </a:spcBef>
              <a:buClr>
                <a:schemeClr val="accent1"/>
              </a:buClr>
              <a:buSzPct val="80000"/>
              <a:buFont typeface="Wingdings" pitchFamily="2" charset="2"/>
              <a:buChar char="Ø"/>
            </a:pPr>
            <a:r>
              <a:rPr lang="tr-TR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Haksız Rekabetle Niçin Mücadele Etmeliyiz?</a:t>
            </a:r>
          </a:p>
          <a:p>
            <a:pPr marL="800100" lvl="1" indent="-342900">
              <a:spcBef>
                <a:spcPct val="50000"/>
              </a:spcBef>
              <a:buClr>
                <a:schemeClr val="accent1"/>
              </a:buClr>
              <a:buSzPct val="80000"/>
              <a:buFont typeface="Wingdings" pitchFamily="2" charset="2"/>
              <a:buChar char="Ø"/>
            </a:pPr>
            <a:r>
              <a:rPr lang="tr-TR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Haksız Rekabetle Nasıl Mücadele Etmeliyiz?</a:t>
            </a:r>
          </a:p>
          <a:p>
            <a:pPr marL="342900" indent="-342900">
              <a:spcBef>
                <a:spcPct val="50000"/>
              </a:spcBef>
              <a:buClr>
                <a:schemeClr val="accent1"/>
              </a:buClr>
              <a:buSzPct val="80000"/>
              <a:buFont typeface="Wingdings" pitchFamily="2" charset="2"/>
              <a:buChar char="Ø"/>
            </a:pPr>
            <a:r>
              <a:rPr lang="tr-TR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Mesleğimizde Haksız Rekabetle Mücadelede</a:t>
            </a:r>
          </a:p>
          <a:p>
            <a:pPr marL="800100" lvl="1" indent="-342900">
              <a:spcBef>
                <a:spcPct val="50000"/>
              </a:spcBef>
              <a:buClr>
                <a:schemeClr val="accent1"/>
              </a:buClr>
              <a:buSzPct val="80000"/>
              <a:buFont typeface="Wingdings" pitchFamily="2" charset="2"/>
              <a:buChar char="Ø"/>
            </a:pPr>
            <a:r>
              <a:rPr lang="tr-TR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İş </a:t>
            </a:r>
            <a:r>
              <a:rPr lang="tr-TR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Yeri, Hizmet ve Kalite Güvence İlke ve </a:t>
            </a:r>
            <a:r>
              <a:rPr lang="tr-TR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Esaslarına </a:t>
            </a:r>
            <a:r>
              <a:rPr lang="tr-TR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İlişkin Meslek Kararının </a:t>
            </a:r>
            <a:r>
              <a:rPr lang="tr-TR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İşlevi ve Uygulama Genel Çerçevesi</a:t>
            </a:r>
          </a:p>
          <a:p>
            <a:pPr marL="800100" lvl="1" indent="-342900">
              <a:spcBef>
                <a:spcPct val="50000"/>
              </a:spcBef>
              <a:buClr>
                <a:schemeClr val="accent1"/>
              </a:buClr>
              <a:buSzPct val="80000"/>
              <a:buFont typeface="Wingdings" pitchFamily="2" charset="2"/>
              <a:buChar char="Ø"/>
            </a:pPr>
            <a:r>
              <a:rPr lang="tr-TR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Hizmet Kalitesi ve Meslek Kararının Rolü ve Önemi</a:t>
            </a:r>
          </a:p>
          <a:p>
            <a:pPr marL="342900" indent="-342900">
              <a:spcBef>
                <a:spcPct val="50000"/>
              </a:spcBef>
              <a:buClr>
                <a:schemeClr val="accent1"/>
              </a:buClr>
              <a:buSzPct val="80000"/>
              <a:buFont typeface="Wingdings" pitchFamily="2" charset="2"/>
              <a:buChar char="Ø"/>
            </a:pPr>
            <a:r>
              <a:rPr lang="tr-TR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Görüş ve </a:t>
            </a:r>
            <a:r>
              <a:rPr lang="tr-TR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Ö</a:t>
            </a:r>
            <a:r>
              <a:rPr lang="tr-TR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neriler</a:t>
            </a:r>
            <a:endParaRPr lang="tr-TR" sz="20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tr-T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Sunum Planı</a:t>
            </a:r>
            <a:endParaRPr lang="tr-TR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2371" y="846138"/>
            <a:ext cx="7128792" cy="13459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75000"/>
                  <a:shade val="30000"/>
                  <a:satMod val="115000"/>
                </a:schemeClr>
              </a:gs>
              <a:gs pos="50000">
                <a:schemeClr val="bg2">
                  <a:lumMod val="75000"/>
                  <a:shade val="67500"/>
                  <a:satMod val="115000"/>
                </a:schemeClr>
              </a:gs>
              <a:gs pos="100000">
                <a:schemeClr val="bg2">
                  <a:lumMod val="75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94F6A-0E6E-427B-85C2-C6ADBF685562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5746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Title 1"/>
          <p:cNvSpPr>
            <a:spLocks noGrp="1"/>
          </p:cNvSpPr>
          <p:nvPr>
            <p:ph type="title"/>
          </p:nvPr>
        </p:nvSpPr>
        <p:spPr>
          <a:xfrm>
            <a:off x="457200" y="1196975"/>
            <a:ext cx="8229600" cy="3240088"/>
          </a:xfrm>
        </p:spPr>
        <p:txBody>
          <a:bodyPr/>
          <a:lstStyle/>
          <a:p>
            <a:pPr algn="ctr"/>
            <a:r>
              <a:rPr lang="tr-TR" dirty="0" smtClean="0">
                <a:effectLst/>
                <a:latin typeface="Arial" pitchFamily="34" charset="0"/>
                <a:cs typeface="Arial" pitchFamily="34" charset="0"/>
              </a:rPr>
              <a:t>Her meslek insanı kendine yakışanı yapar, kalite asla tesadüf değildir…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94F6A-0E6E-427B-85C2-C6ADBF685562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5451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94F6A-0E6E-427B-85C2-C6ADBF685562}" type="slidenum">
              <a:rPr lang="tr-TR" smtClean="0"/>
              <a:t>5</a:t>
            </a:fld>
            <a:endParaRPr lang="tr-TR"/>
          </a:p>
        </p:txBody>
      </p:sp>
      <p:graphicFrame>
        <p:nvGraphicFramePr>
          <p:cNvPr id="6" name="Diyagram 5"/>
          <p:cNvGraphicFramePr/>
          <p:nvPr>
            <p:extLst>
              <p:ext uri="{D42A27DB-BD31-4B8C-83A1-F6EECF244321}">
                <p14:modId xmlns:p14="http://schemas.microsoft.com/office/powerpoint/2010/main" val="2879941309"/>
              </p:ext>
            </p:extLst>
          </p:nvPr>
        </p:nvGraphicFramePr>
        <p:xfrm>
          <a:off x="827584" y="1412776"/>
          <a:ext cx="7848872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950912" y="836712"/>
            <a:ext cx="7869560" cy="50405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>
              <a:spcBef>
                <a:spcPct val="50000"/>
              </a:spcBef>
            </a:pPr>
            <a:r>
              <a:rPr lang="tr-TR" sz="2400" dirty="0" smtClean="0"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Haksız rekabetle niçin mücadele etmeliyiz?</a:t>
            </a:r>
            <a:endParaRPr lang="en-US" sz="2400" dirty="0"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67544" y="116632"/>
            <a:ext cx="8229600" cy="78296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spcBef>
                <a:spcPct val="50000"/>
              </a:spcBef>
            </a:pPr>
            <a:r>
              <a:rPr lang="tr-TR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Mesleğimizde Haksız Rekabet</a:t>
            </a:r>
            <a:endParaRPr lang="en-US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3581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94F6A-0E6E-427B-85C2-C6ADBF685562}" type="slidenum">
              <a:rPr lang="tr-TR" smtClean="0"/>
              <a:t>6</a:t>
            </a:fld>
            <a:endParaRPr lang="tr-TR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16632"/>
            <a:ext cx="8229600" cy="854968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>
              <a:spcBef>
                <a:spcPts val="600"/>
              </a:spcBef>
            </a:pPr>
            <a:r>
              <a:rPr lang="tr-TR" sz="28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Mesleğimizde Haksız Rekabet</a:t>
            </a:r>
          </a:p>
          <a:p>
            <a:pPr>
              <a:spcBef>
                <a:spcPts val="600"/>
              </a:spcBef>
            </a:pPr>
            <a:r>
              <a:rPr lang="tr-TR" sz="22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Haksız rekabetle nasıl mücadele etmeliyiz?</a:t>
            </a:r>
          </a:p>
        </p:txBody>
      </p:sp>
      <p:sp>
        <p:nvSpPr>
          <p:cNvPr id="6" name="Rectangle 5"/>
          <p:cNvSpPr/>
          <p:nvPr/>
        </p:nvSpPr>
        <p:spPr>
          <a:xfrm>
            <a:off x="572370" y="1078862"/>
            <a:ext cx="7960069" cy="13459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75000"/>
                  <a:shade val="30000"/>
                  <a:satMod val="115000"/>
                </a:schemeClr>
              </a:gs>
              <a:gs pos="50000">
                <a:schemeClr val="bg2">
                  <a:lumMod val="75000"/>
                  <a:shade val="67500"/>
                  <a:satMod val="115000"/>
                </a:schemeClr>
              </a:gs>
              <a:gs pos="100000">
                <a:schemeClr val="bg2">
                  <a:lumMod val="75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9" name="Rectangle 3"/>
          <p:cNvSpPr>
            <a:spLocks noChangeArrowheads="1"/>
          </p:cNvSpPr>
          <p:nvPr/>
        </p:nvSpPr>
        <p:spPr bwMode="auto">
          <a:xfrm>
            <a:off x="3406900" y="5601290"/>
            <a:ext cx="2749276" cy="7080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 algn="ctr">
            <a:solidFill>
              <a:srgbClr val="000000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eaLnBrk="0" hangingPunct="0">
              <a:spcAft>
                <a:spcPct val="10000"/>
              </a:spcAft>
            </a:pPr>
            <a:r>
              <a:rPr lang="tr-TR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Sürdürülebilirliğin</a:t>
            </a:r>
          </a:p>
          <a:p>
            <a:pPr algn="ctr" eaLnBrk="0" hangingPunct="0">
              <a:spcAft>
                <a:spcPct val="10000"/>
              </a:spcAft>
            </a:pPr>
            <a:r>
              <a:rPr lang="tr-TR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Güvencesi</a:t>
            </a:r>
            <a:endParaRPr lang="en-US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3406900" y="2078220"/>
            <a:ext cx="2749276" cy="4783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 algn="ctr">
            <a:solidFill>
              <a:srgbClr val="000000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eaLnBrk="0" hangingPunct="0">
              <a:spcAft>
                <a:spcPct val="10000"/>
              </a:spcAft>
            </a:pPr>
            <a:r>
              <a:rPr lang="tr-TR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Şirketleşme</a:t>
            </a:r>
            <a:endParaRPr lang="en-US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AutoShape 5"/>
          <p:cNvSpPr>
            <a:spLocks noChangeArrowheads="1"/>
          </p:cNvSpPr>
          <p:nvPr/>
        </p:nvSpPr>
        <p:spPr bwMode="auto">
          <a:xfrm rot="5400000">
            <a:off x="3518155" y="2821667"/>
            <a:ext cx="2533019" cy="2743020"/>
          </a:xfrm>
          <a:prstGeom prst="homePlate">
            <a:avLst>
              <a:gd name="adj" fmla="val 25090"/>
            </a:avLst>
          </a:prstGeom>
          <a:solidFill>
            <a:schemeClr val="accent1">
              <a:lumMod val="40000"/>
              <a:lumOff val="60000"/>
            </a:schemeClr>
          </a:solidFill>
          <a:ln w="28575" algn="ctr">
            <a:solidFill>
              <a:srgbClr val="000000"/>
            </a:solidFill>
            <a:miter lim="800000"/>
            <a:headEnd/>
            <a:tailEnd/>
          </a:ln>
        </p:spPr>
        <p:txBody>
          <a:bodyPr rot="10800000" vert="eaVert" lIns="72000" tIns="72000" rIns="432000" bIns="72000"/>
          <a:lstStyle/>
          <a:p>
            <a:pPr algn="ctr" eaLnBrk="0" hangingPunct="0">
              <a:spcAft>
                <a:spcPct val="10000"/>
              </a:spcAft>
            </a:pPr>
            <a:endParaRPr lang="en-US" sz="2000" i="1" dirty="0">
              <a:solidFill>
                <a:srgbClr val="000000"/>
              </a:solidFill>
            </a:endParaRPr>
          </a:p>
        </p:txBody>
      </p:sp>
      <p:sp>
        <p:nvSpPr>
          <p:cNvPr id="22" name="Text Box 8"/>
          <p:cNvSpPr txBox="1">
            <a:spLocks noChangeArrowheads="1"/>
          </p:cNvSpPr>
          <p:nvPr/>
        </p:nvSpPr>
        <p:spPr bwMode="auto">
          <a:xfrm>
            <a:off x="3675768" y="3853904"/>
            <a:ext cx="2240369" cy="3438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tr-TR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Kurumsallaşma</a:t>
            </a:r>
            <a:endParaRPr lang="en-US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4551651" y="2558021"/>
            <a:ext cx="354817" cy="363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Aft>
                <a:spcPct val="10000"/>
              </a:spcAft>
            </a:pPr>
            <a:r>
              <a:rPr lang="tr-TR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+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79998" y="1340768"/>
            <a:ext cx="7384004" cy="4000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396" tIns="45697" rIns="91396" bIns="45697" rtlCol="0">
            <a:spAutoFit/>
          </a:bodyPr>
          <a:lstStyle/>
          <a:p>
            <a:pPr>
              <a:buNone/>
            </a:pPr>
            <a:r>
              <a:rPr lang="tr-TR" sz="2000" b="1" dirty="0" smtClean="0">
                <a:latin typeface="Arial" pitchFamily="34" charset="0"/>
                <a:cs typeface="Arial" pitchFamily="34" charset="0"/>
              </a:rPr>
              <a:t>Kurumsallaşma + Büyüme + Kalite             Sürdürülebilirlik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5292080" y="1452799"/>
            <a:ext cx="608883" cy="200031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990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72370" y="1494210"/>
            <a:ext cx="7672037" cy="13459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75000"/>
                  <a:shade val="30000"/>
                  <a:satMod val="115000"/>
                </a:schemeClr>
              </a:gs>
              <a:gs pos="50000">
                <a:schemeClr val="bg2">
                  <a:lumMod val="75000"/>
                  <a:shade val="67500"/>
                  <a:satMod val="115000"/>
                </a:schemeClr>
              </a:gs>
              <a:gs pos="100000">
                <a:schemeClr val="bg2">
                  <a:lumMod val="75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507288" cy="11430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>
              <a:spcBef>
                <a:spcPct val="50000"/>
              </a:spcBef>
            </a:pPr>
            <a:r>
              <a:rPr lang="tr-TR" sz="24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Mesleğimizde Haksız Rekabetle Mücadelede</a:t>
            </a:r>
            <a:endParaRPr lang="tr-TR" sz="2400" dirty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tr-TR" sz="22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İş Yeri, Hizmet ve Kalite Güvence İlke ve Esaslarına İlişkin Meslek Kararının İşlevi</a:t>
            </a:r>
            <a:endParaRPr lang="en-US" sz="2200" b="0" dirty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4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5124112"/>
              </p:ext>
            </p:extLst>
          </p:nvPr>
        </p:nvGraphicFramePr>
        <p:xfrm>
          <a:off x="457200" y="1656041"/>
          <a:ext cx="8507288" cy="47972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08611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Diyagram 16"/>
          <p:cNvGraphicFramePr/>
          <p:nvPr>
            <p:extLst>
              <p:ext uri="{D42A27DB-BD31-4B8C-83A1-F6EECF244321}">
                <p14:modId xmlns:p14="http://schemas.microsoft.com/office/powerpoint/2010/main" val="1391600217"/>
              </p:ext>
            </p:extLst>
          </p:nvPr>
        </p:nvGraphicFramePr>
        <p:xfrm>
          <a:off x="395536" y="1628800"/>
          <a:ext cx="8424936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ectangle 5"/>
          <p:cNvSpPr/>
          <p:nvPr/>
        </p:nvSpPr>
        <p:spPr>
          <a:xfrm>
            <a:off x="467544" y="1278186"/>
            <a:ext cx="7672037" cy="13459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75000"/>
                  <a:shade val="30000"/>
                  <a:satMod val="115000"/>
                </a:schemeClr>
              </a:gs>
              <a:gs pos="50000">
                <a:schemeClr val="bg2">
                  <a:lumMod val="75000"/>
                  <a:shade val="67500"/>
                  <a:satMod val="115000"/>
                </a:schemeClr>
              </a:gs>
              <a:gs pos="100000">
                <a:schemeClr val="bg2">
                  <a:lumMod val="75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51520" y="70452"/>
            <a:ext cx="8507288" cy="11430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>
              <a:spcBef>
                <a:spcPct val="50000"/>
              </a:spcBef>
            </a:pPr>
            <a:r>
              <a:rPr lang="tr-TR" sz="24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Mesleğimizde Haksız Rekabetle Mücadelede</a:t>
            </a:r>
            <a:endParaRPr lang="tr-TR" sz="2400" dirty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tr-TR" sz="22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İş Yeri, Hizmet ve Kalite Güvence İlke ve Esaslarına İlişkin Meslek Kararının Uygulama Genel Çerçevesi </a:t>
            </a:r>
            <a:endParaRPr lang="en-US" sz="2200" b="0" dirty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638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Diyagram 16"/>
          <p:cNvGraphicFramePr/>
          <p:nvPr>
            <p:extLst>
              <p:ext uri="{D42A27DB-BD31-4B8C-83A1-F6EECF244321}">
                <p14:modId xmlns:p14="http://schemas.microsoft.com/office/powerpoint/2010/main" val="2321905212"/>
              </p:ext>
            </p:extLst>
          </p:nvPr>
        </p:nvGraphicFramePr>
        <p:xfrm>
          <a:off x="683568" y="1062162"/>
          <a:ext cx="8280920" cy="5175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539552" y="44624"/>
            <a:ext cx="8280920" cy="936104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>
              <a:spcBef>
                <a:spcPts val="0"/>
              </a:spcBef>
            </a:pPr>
            <a:r>
              <a:rPr lang="tr-TR" sz="24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Mesleğimizde Haksız Rekabetle Mücadelede</a:t>
            </a:r>
            <a:endParaRPr lang="tr-TR" sz="2400" dirty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</a:pPr>
            <a:r>
              <a:rPr lang="tr-TR" sz="22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Meslek Kararı Uyumlandırma Yol Haritası</a:t>
            </a:r>
            <a:endParaRPr lang="en-US" sz="2200" b="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531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P" val=" 207"/>
  <p:tag name="LEFT" val=" 143.87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P" val=" 207"/>
  <p:tag name="LEFT" val=" 143.87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P" val=" 207"/>
  <p:tag name="LEFT" val=" 143.87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P" val=" 207"/>
  <p:tag name="LEFT" val=" 143.87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P" val=" 207"/>
  <p:tag name="LEFT" val=" 143.87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P" val=" 207"/>
  <p:tag name="LEFT" val=" 143.87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P" val=" 207"/>
  <p:tag name="LEFT" val=" 143.87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P" val=" 207"/>
  <p:tag name="LEFT" val=" 143.87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P" val=" 207"/>
  <p:tag name="LEFT" val=" 143.87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P" val=" 207"/>
  <p:tag name="LEFT" val=" 143.87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P" val=" 207"/>
  <p:tag name="LEFT" val=" 143.875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1284</TotalTime>
  <Words>826</Words>
  <Application>Microsoft Office PowerPoint</Application>
  <PresentationFormat>On-screen Show (4:3)</PresentationFormat>
  <Paragraphs>173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ＭＳ Ｐゴシック</vt:lpstr>
      <vt:lpstr>Arial</vt:lpstr>
      <vt:lpstr>Calibri</vt:lpstr>
      <vt:lpstr>Lucida Sans Unicode</vt:lpstr>
      <vt:lpstr>Verdana</vt:lpstr>
      <vt:lpstr>Wingdings</vt:lpstr>
      <vt:lpstr>Wingdings 2</vt:lpstr>
      <vt:lpstr>Wingdings 3</vt:lpstr>
      <vt:lpstr>Concourse</vt:lpstr>
      <vt:lpstr>1_Concourse</vt:lpstr>
      <vt:lpstr>PowerPoint Presentation</vt:lpstr>
      <vt:lpstr>ALİ KAMİL UZUN, CPA, CFE, MA, CRMA, CAC  </vt:lpstr>
      <vt:lpstr>PowerPoint Presentation</vt:lpstr>
      <vt:lpstr>Her meslek insanı kendine yakışanı yapar, kalite asla tesadüf değildir…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İletişim Bilgileri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Deloitte</dc:creator>
  <cp:lastModifiedBy>Deloitte User</cp:lastModifiedBy>
  <cp:revision>127</cp:revision>
  <cp:lastPrinted>2016-05-31T14:01:08Z</cp:lastPrinted>
  <dcterms:created xsi:type="dcterms:W3CDTF">2011-11-10T11:55:48Z</dcterms:created>
  <dcterms:modified xsi:type="dcterms:W3CDTF">2016-05-31T15:10:34Z</dcterms:modified>
</cp:coreProperties>
</file>