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257" r:id="rId3"/>
    <p:sldId id="258" r:id="rId4"/>
    <p:sldId id="264" r:id="rId5"/>
    <p:sldId id="263" r:id="rId6"/>
    <p:sldId id="262" r:id="rId7"/>
    <p:sldId id="259" r:id="rId8"/>
    <p:sldId id="260" r:id="rId9"/>
    <p:sldId id="261" r:id="rId10"/>
    <p:sldId id="267" r:id="rId11"/>
    <p:sldId id="268" r:id="rId12"/>
    <p:sldId id="265" r:id="rId13"/>
    <p:sldId id="266" r:id="rId14"/>
  </p:sldIdLst>
  <p:sldSz cx="12192000" cy="6858000"/>
  <p:notesSz cx="6797675"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43" autoAdjust="0"/>
    <p:restoredTop sz="97059"/>
  </p:normalViewPr>
  <p:slideViewPr>
    <p:cSldViewPr snapToGrid="0">
      <p:cViewPr varScale="1">
        <p:scale>
          <a:sx n="93" d="100"/>
          <a:sy n="93" d="100"/>
        </p:scale>
        <p:origin x="216"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68209-1777-489B-9620-6E8BC6BA6A7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59918FBB-87EA-4735-A818-35EC025E4F14}">
      <dgm:prSet phldrT="[Metin]"/>
      <dgm:spPr/>
      <dgm:t>
        <a:bodyPr/>
        <a:lstStyle/>
        <a:p>
          <a:r>
            <a:rPr lang="tr-TR" dirty="0"/>
            <a:t>Bağımsız Denetim Standartları</a:t>
          </a:r>
        </a:p>
      </dgm:t>
    </dgm:pt>
    <dgm:pt modelId="{2FCC9813-79CA-4FBD-80CF-21F40622272C}" type="parTrans" cxnId="{51B529DC-A590-4DEE-BDC7-08DBA9D5DD4B}">
      <dgm:prSet/>
      <dgm:spPr/>
      <dgm:t>
        <a:bodyPr/>
        <a:lstStyle/>
        <a:p>
          <a:endParaRPr lang="tr-TR"/>
        </a:p>
      </dgm:t>
    </dgm:pt>
    <dgm:pt modelId="{85946FE6-FAE1-4BE4-B22A-4249EA279946}" type="sibTrans" cxnId="{51B529DC-A590-4DEE-BDC7-08DBA9D5DD4B}">
      <dgm:prSet/>
      <dgm:spPr/>
      <dgm:t>
        <a:bodyPr/>
        <a:lstStyle/>
        <a:p>
          <a:endParaRPr lang="tr-TR"/>
        </a:p>
      </dgm:t>
    </dgm:pt>
    <dgm:pt modelId="{1FBC23EA-F930-4211-A993-15140A046B37}" type="asst">
      <dgm:prSet phldrT="[Metin]"/>
      <dgm:spPr/>
      <dgm:t>
        <a:bodyPr/>
        <a:lstStyle/>
        <a:p>
          <a:r>
            <a:rPr lang="tr-TR" dirty="0"/>
            <a:t>Denetlenen Şirket (KAYİK)</a:t>
          </a:r>
        </a:p>
      </dgm:t>
    </dgm:pt>
    <dgm:pt modelId="{C3919B5E-B296-4CE0-B8E2-91D7E7330F39}" type="parTrans" cxnId="{A1C40E32-3348-4AB0-B382-2D9563DB0C59}">
      <dgm:prSet/>
      <dgm:spPr/>
      <dgm:t>
        <a:bodyPr/>
        <a:lstStyle/>
        <a:p>
          <a:endParaRPr lang="tr-TR"/>
        </a:p>
      </dgm:t>
    </dgm:pt>
    <dgm:pt modelId="{D9FE8B84-E45A-4417-AB16-AD8A8087E850}" type="sibTrans" cxnId="{A1C40E32-3348-4AB0-B382-2D9563DB0C59}">
      <dgm:prSet/>
      <dgm:spPr/>
      <dgm:t>
        <a:bodyPr/>
        <a:lstStyle/>
        <a:p>
          <a:endParaRPr lang="tr-TR"/>
        </a:p>
      </dgm:t>
    </dgm:pt>
    <dgm:pt modelId="{FE9EF7EC-7DA3-4A36-90EC-734BE971C178}">
      <dgm:prSet phldrT="[Metin]"/>
      <dgm:spPr/>
      <dgm:t>
        <a:bodyPr/>
        <a:lstStyle/>
        <a:p>
          <a:r>
            <a:rPr lang="tr-TR" dirty="0"/>
            <a:t>TMS /TFRS</a:t>
          </a:r>
        </a:p>
      </dgm:t>
    </dgm:pt>
    <dgm:pt modelId="{265CFFBF-458A-42BE-8820-8ED266B4637F}" type="parTrans" cxnId="{041D35B8-421B-428D-A99C-AC5A344DB139}">
      <dgm:prSet/>
      <dgm:spPr/>
      <dgm:t>
        <a:bodyPr/>
        <a:lstStyle/>
        <a:p>
          <a:endParaRPr lang="tr-TR"/>
        </a:p>
      </dgm:t>
    </dgm:pt>
    <dgm:pt modelId="{556BFB17-6933-4DF4-A4DA-2AD81DA553F9}" type="sibTrans" cxnId="{041D35B8-421B-428D-A99C-AC5A344DB139}">
      <dgm:prSet/>
      <dgm:spPr/>
      <dgm:t>
        <a:bodyPr/>
        <a:lstStyle/>
        <a:p>
          <a:endParaRPr lang="tr-TR"/>
        </a:p>
      </dgm:t>
    </dgm:pt>
    <dgm:pt modelId="{BB8358A8-5064-4BBC-9360-000E5A4CEDD6}">
      <dgm:prSet phldrT="[Metin]"/>
      <dgm:spPr/>
      <dgm:t>
        <a:bodyPr/>
        <a:lstStyle/>
        <a:p>
          <a:r>
            <a:rPr lang="tr-TR" dirty="0"/>
            <a:t>BOBİ FRS</a:t>
          </a:r>
        </a:p>
      </dgm:t>
    </dgm:pt>
    <dgm:pt modelId="{D4D6DC76-62E0-4319-83CA-82DED642C439}" type="parTrans" cxnId="{8A4C574F-A23E-4F3A-9FEF-EE8820B32807}">
      <dgm:prSet/>
      <dgm:spPr/>
      <dgm:t>
        <a:bodyPr/>
        <a:lstStyle/>
        <a:p>
          <a:endParaRPr lang="tr-TR"/>
        </a:p>
      </dgm:t>
    </dgm:pt>
    <dgm:pt modelId="{3E4B1F2B-AF57-4F63-8E90-63929D46BEFA}" type="sibTrans" cxnId="{8A4C574F-A23E-4F3A-9FEF-EE8820B32807}">
      <dgm:prSet/>
      <dgm:spPr/>
      <dgm:t>
        <a:bodyPr/>
        <a:lstStyle/>
        <a:p>
          <a:endParaRPr lang="tr-TR"/>
        </a:p>
      </dgm:t>
    </dgm:pt>
    <dgm:pt modelId="{E875E85C-82AA-4A55-8E13-1CE95E367D79}" type="asst">
      <dgm:prSet/>
      <dgm:spPr/>
      <dgm:t>
        <a:bodyPr/>
        <a:lstStyle/>
        <a:p>
          <a:r>
            <a:rPr lang="tr-TR" dirty="0"/>
            <a:t>Bağımsız Denetim Şirketi</a:t>
          </a:r>
        </a:p>
      </dgm:t>
    </dgm:pt>
    <dgm:pt modelId="{7560DA72-AECB-4723-B08E-851DAE099178}" type="parTrans" cxnId="{10F4A749-104E-47CA-829A-CA02F20E1E91}">
      <dgm:prSet/>
      <dgm:spPr/>
      <dgm:t>
        <a:bodyPr/>
        <a:lstStyle/>
        <a:p>
          <a:endParaRPr lang="tr-TR"/>
        </a:p>
      </dgm:t>
    </dgm:pt>
    <dgm:pt modelId="{EB8A1738-AF96-4475-A36E-8409F07B1054}" type="sibTrans" cxnId="{10F4A749-104E-47CA-829A-CA02F20E1E91}">
      <dgm:prSet/>
      <dgm:spPr/>
      <dgm:t>
        <a:bodyPr/>
        <a:lstStyle/>
        <a:p>
          <a:endParaRPr lang="tr-TR"/>
        </a:p>
      </dgm:t>
    </dgm:pt>
    <dgm:pt modelId="{3043894B-4378-4E0D-BA99-9DEFECCA2ABC}" type="pres">
      <dgm:prSet presAssocID="{91268209-1777-489B-9620-6E8BC6BA6A7B}" presName="hierChild1" presStyleCnt="0">
        <dgm:presLayoutVars>
          <dgm:orgChart val="1"/>
          <dgm:chPref val="1"/>
          <dgm:dir/>
          <dgm:animOne val="branch"/>
          <dgm:animLvl val="lvl"/>
          <dgm:resizeHandles/>
        </dgm:presLayoutVars>
      </dgm:prSet>
      <dgm:spPr/>
    </dgm:pt>
    <dgm:pt modelId="{AC3B1502-C40A-4270-8F73-0B2281361403}" type="pres">
      <dgm:prSet presAssocID="{59918FBB-87EA-4735-A818-35EC025E4F14}" presName="hierRoot1" presStyleCnt="0">
        <dgm:presLayoutVars>
          <dgm:hierBranch val="init"/>
        </dgm:presLayoutVars>
      </dgm:prSet>
      <dgm:spPr/>
    </dgm:pt>
    <dgm:pt modelId="{CE035922-9CC7-4030-9A41-52446DC16FFD}" type="pres">
      <dgm:prSet presAssocID="{59918FBB-87EA-4735-A818-35EC025E4F14}" presName="rootComposite1" presStyleCnt="0"/>
      <dgm:spPr/>
    </dgm:pt>
    <dgm:pt modelId="{9BF6E30A-FCA1-465A-9C82-AAF1727A60C9}" type="pres">
      <dgm:prSet presAssocID="{59918FBB-87EA-4735-A818-35EC025E4F14}" presName="rootText1" presStyleLbl="node0" presStyleIdx="0" presStyleCnt="1">
        <dgm:presLayoutVars>
          <dgm:chPref val="3"/>
        </dgm:presLayoutVars>
      </dgm:prSet>
      <dgm:spPr/>
    </dgm:pt>
    <dgm:pt modelId="{7EA35D5E-6633-443B-8695-8CFF365D7C5E}" type="pres">
      <dgm:prSet presAssocID="{59918FBB-87EA-4735-A818-35EC025E4F14}" presName="rootConnector1" presStyleLbl="node1" presStyleIdx="0" presStyleCnt="0"/>
      <dgm:spPr/>
    </dgm:pt>
    <dgm:pt modelId="{6D6B7BD0-CD49-4910-A62D-8867873FB16F}" type="pres">
      <dgm:prSet presAssocID="{59918FBB-87EA-4735-A818-35EC025E4F14}" presName="hierChild2" presStyleCnt="0"/>
      <dgm:spPr/>
    </dgm:pt>
    <dgm:pt modelId="{8345D3BD-50DC-4094-B8DC-7E6F1C215E5E}" type="pres">
      <dgm:prSet presAssocID="{265CFFBF-458A-42BE-8820-8ED266B4637F}" presName="Name37" presStyleLbl="parChTrans1D2" presStyleIdx="0" presStyleCnt="4"/>
      <dgm:spPr/>
    </dgm:pt>
    <dgm:pt modelId="{FA57FD47-1423-48DF-B706-E5B13526B922}" type="pres">
      <dgm:prSet presAssocID="{FE9EF7EC-7DA3-4A36-90EC-734BE971C178}" presName="hierRoot2" presStyleCnt="0">
        <dgm:presLayoutVars>
          <dgm:hierBranch val="init"/>
        </dgm:presLayoutVars>
      </dgm:prSet>
      <dgm:spPr/>
    </dgm:pt>
    <dgm:pt modelId="{1CE3CCA0-9CB3-45D4-8D0C-6EB343693B83}" type="pres">
      <dgm:prSet presAssocID="{FE9EF7EC-7DA3-4A36-90EC-734BE971C178}" presName="rootComposite" presStyleCnt="0"/>
      <dgm:spPr/>
    </dgm:pt>
    <dgm:pt modelId="{AD0A7022-91F8-48E3-B1B2-E98E1F79EDDD}" type="pres">
      <dgm:prSet presAssocID="{FE9EF7EC-7DA3-4A36-90EC-734BE971C178}" presName="rootText" presStyleLbl="node2" presStyleIdx="0" presStyleCnt="2">
        <dgm:presLayoutVars>
          <dgm:chPref val="3"/>
        </dgm:presLayoutVars>
      </dgm:prSet>
      <dgm:spPr/>
    </dgm:pt>
    <dgm:pt modelId="{32247E00-C5FE-44F4-94A3-0B2C2C6B842B}" type="pres">
      <dgm:prSet presAssocID="{FE9EF7EC-7DA3-4A36-90EC-734BE971C178}" presName="rootConnector" presStyleLbl="node2" presStyleIdx="0" presStyleCnt="2"/>
      <dgm:spPr/>
    </dgm:pt>
    <dgm:pt modelId="{65D4E113-CD04-4E78-9884-EC04DD8FCB95}" type="pres">
      <dgm:prSet presAssocID="{FE9EF7EC-7DA3-4A36-90EC-734BE971C178}" presName="hierChild4" presStyleCnt="0"/>
      <dgm:spPr/>
    </dgm:pt>
    <dgm:pt modelId="{6BB79446-130D-4EED-89DE-22B069CE3831}" type="pres">
      <dgm:prSet presAssocID="{FE9EF7EC-7DA3-4A36-90EC-734BE971C178}" presName="hierChild5" presStyleCnt="0"/>
      <dgm:spPr/>
    </dgm:pt>
    <dgm:pt modelId="{6C21863C-C307-4E34-9B7A-0A587298BF34}" type="pres">
      <dgm:prSet presAssocID="{D4D6DC76-62E0-4319-83CA-82DED642C439}" presName="Name37" presStyleLbl="parChTrans1D2" presStyleIdx="1" presStyleCnt="4"/>
      <dgm:spPr/>
    </dgm:pt>
    <dgm:pt modelId="{28915696-8D09-4C51-88A0-9DC42486B6D6}" type="pres">
      <dgm:prSet presAssocID="{BB8358A8-5064-4BBC-9360-000E5A4CEDD6}" presName="hierRoot2" presStyleCnt="0">
        <dgm:presLayoutVars>
          <dgm:hierBranch val="init"/>
        </dgm:presLayoutVars>
      </dgm:prSet>
      <dgm:spPr/>
    </dgm:pt>
    <dgm:pt modelId="{5E684784-37B1-48BE-943D-AEE2C7FC8F3A}" type="pres">
      <dgm:prSet presAssocID="{BB8358A8-5064-4BBC-9360-000E5A4CEDD6}" presName="rootComposite" presStyleCnt="0"/>
      <dgm:spPr/>
    </dgm:pt>
    <dgm:pt modelId="{0192B30D-7955-4A8E-9A33-77A605FF79CD}" type="pres">
      <dgm:prSet presAssocID="{BB8358A8-5064-4BBC-9360-000E5A4CEDD6}" presName="rootText" presStyleLbl="node2" presStyleIdx="1" presStyleCnt="2">
        <dgm:presLayoutVars>
          <dgm:chPref val="3"/>
        </dgm:presLayoutVars>
      </dgm:prSet>
      <dgm:spPr/>
    </dgm:pt>
    <dgm:pt modelId="{4ACF0D35-C726-419B-985F-C4443A228130}" type="pres">
      <dgm:prSet presAssocID="{BB8358A8-5064-4BBC-9360-000E5A4CEDD6}" presName="rootConnector" presStyleLbl="node2" presStyleIdx="1" presStyleCnt="2"/>
      <dgm:spPr/>
    </dgm:pt>
    <dgm:pt modelId="{FD5A33BF-6FBD-4D08-B483-64A45828A279}" type="pres">
      <dgm:prSet presAssocID="{BB8358A8-5064-4BBC-9360-000E5A4CEDD6}" presName="hierChild4" presStyleCnt="0"/>
      <dgm:spPr/>
    </dgm:pt>
    <dgm:pt modelId="{6C7C0048-1935-4124-AB12-3A880EBF3356}" type="pres">
      <dgm:prSet presAssocID="{BB8358A8-5064-4BBC-9360-000E5A4CEDD6}" presName="hierChild5" presStyleCnt="0"/>
      <dgm:spPr/>
    </dgm:pt>
    <dgm:pt modelId="{9302AC6F-5172-48D4-80BA-55EEEBC445C8}" type="pres">
      <dgm:prSet presAssocID="{59918FBB-87EA-4735-A818-35EC025E4F14}" presName="hierChild3" presStyleCnt="0"/>
      <dgm:spPr/>
    </dgm:pt>
    <dgm:pt modelId="{FDDF4448-2ADD-49DB-8234-B5FB623831D1}" type="pres">
      <dgm:prSet presAssocID="{C3919B5E-B296-4CE0-B8E2-91D7E7330F39}" presName="Name111" presStyleLbl="parChTrans1D2" presStyleIdx="2" presStyleCnt="4"/>
      <dgm:spPr/>
    </dgm:pt>
    <dgm:pt modelId="{D097F233-ACBB-4513-BCCB-015EB831278D}" type="pres">
      <dgm:prSet presAssocID="{1FBC23EA-F930-4211-A993-15140A046B37}" presName="hierRoot3" presStyleCnt="0">
        <dgm:presLayoutVars>
          <dgm:hierBranch val="init"/>
        </dgm:presLayoutVars>
      </dgm:prSet>
      <dgm:spPr/>
    </dgm:pt>
    <dgm:pt modelId="{1B1A9FEB-6102-49EE-91C1-4E8282B1F077}" type="pres">
      <dgm:prSet presAssocID="{1FBC23EA-F930-4211-A993-15140A046B37}" presName="rootComposite3" presStyleCnt="0"/>
      <dgm:spPr/>
    </dgm:pt>
    <dgm:pt modelId="{F391B1D4-484B-4200-83DD-7E7A02B71116}" type="pres">
      <dgm:prSet presAssocID="{1FBC23EA-F930-4211-A993-15140A046B37}" presName="rootText3" presStyleLbl="asst1" presStyleIdx="0" presStyleCnt="2">
        <dgm:presLayoutVars>
          <dgm:chPref val="3"/>
        </dgm:presLayoutVars>
      </dgm:prSet>
      <dgm:spPr/>
    </dgm:pt>
    <dgm:pt modelId="{DAF0F018-1D20-4405-90A7-8A6E2FB3DC07}" type="pres">
      <dgm:prSet presAssocID="{1FBC23EA-F930-4211-A993-15140A046B37}" presName="rootConnector3" presStyleLbl="asst1" presStyleIdx="0" presStyleCnt="2"/>
      <dgm:spPr/>
    </dgm:pt>
    <dgm:pt modelId="{44FEF456-5F41-4312-B751-804AC101BA74}" type="pres">
      <dgm:prSet presAssocID="{1FBC23EA-F930-4211-A993-15140A046B37}" presName="hierChild6" presStyleCnt="0"/>
      <dgm:spPr/>
    </dgm:pt>
    <dgm:pt modelId="{C40F1C95-A471-48D5-88B8-28F236D01056}" type="pres">
      <dgm:prSet presAssocID="{1FBC23EA-F930-4211-A993-15140A046B37}" presName="hierChild7" presStyleCnt="0"/>
      <dgm:spPr/>
    </dgm:pt>
    <dgm:pt modelId="{D8836DD9-5C53-4669-ABC9-E2A2791EEE44}" type="pres">
      <dgm:prSet presAssocID="{7560DA72-AECB-4723-B08E-851DAE099178}" presName="Name111" presStyleLbl="parChTrans1D2" presStyleIdx="3" presStyleCnt="4"/>
      <dgm:spPr/>
    </dgm:pt>
    <dgm:pt modelId="{DD35EED2-53D9-4983-805C-F524E6188C60}" type="pres">
      <dgm:prSet presAssocID="{E875E85C-82AA-4A55-8E13-1CE95E367D79}" presName="hierRoot3" presStyleCnt="0">
        <dgm:presLayoutVars>
          <dgm:hierBranch val="init"/>
        </dgm:presLayoutVars>
      </dgm:prSet>
      <dgm:spPr/>
    </dgm:pt>
    <dgm:pt modelId="{8038EC9F-438D-4D2F-AD92-FD83A46DC7E4}" type="pres">
      <dgm:prSet presAssocID="{E875E85C-82AA-4A55-8E13-1CE95E367D79}" presName="rootComposite3" presStyleCnt="0"/>
      <dgm:spPr/>
    </dgm:pt>
    <dgm:pt modelId="{E49B890D-9920-4EE7-9BD5-0795BB6D07A9}" type="pres">
      <dgm:prSet presAssocID="{E875E85C-82AA-4A55-8E13-1CE95E367D79}" presName="rootText3" presStyleLbl="asst1" presStyleIdx="1" presStyleCnt="2" custLinFactNeighborX="-3947" custLinFactNeighborY="-36837">
        <dgm:presLayoutVars>
          <dgm:chPref val="3"/>
        </dgm:presLayoutVars>
      </dgm:prSet>
      <dgm:spPr/>
    </dgm:pt>
    <dgm:pt modelId="{137ADE6A-D5C8-413F-BB70-1BC279EF5E62}" type="pres">
      <dgm:prSet presAssocID="{E875E85C-82AA-4A55-8E13-1CE95E367D79}" presName="rootConnector3" presStyleLbl="asst1" presStyleIdx="1" presStyleCnt="2"/>
      <dgm:spPr/>
    </dgm:pt>
    <dgm:pt modelId="{9B599E66-F686-4CE2-8746-082639A3E7E8}" type="pres">
      <dgm:prSet presAssocID="{E875E85C-82AA-4A55-8E13-1CE95E367D79}" presName="hierChild6" presStyleCnt="0"/>
      <dgm:spPr/>
    </dgm:pt>
    <dgm:pt modelId="{58726365-5305-4DC3-A42F-2A0483F52EC1}" type="pres">
      <dgm:prSet presAssocID="{E875E85C-82AA-4A55-8E13-1CE95E367D79}" presName="hierChild7" presStyleCnt="0"/>
      <dgm:spPr/>
    </dgm:pt>
  </dgm:ptLst>
  <dgm:cxnLst>
    <dgm:cxn modelId="{714B6F08-323D-4742-ADAD-29E88E522046}" type="presOf" srcId="{FE9EF7EC-7DA3-4A36-90EC-734BE971C178}" destId="{32247E00-C5FE-44F4-94A3-0B2C2C6B842B}" srcOrd="1" destOrd="0" presId="urn:microsoft.com/office/officeart/2005/8/layout/orgChart1"/>
    <dgm:cxn modelId="{4353141B-80FB-44FA-9A28-6E4DCF4AB243}" type="presOf" srcId="{7560DA72-AECB-4723-B08E-851DAE099178}" destId="{D8836DD9-5C53-4669-ABC9-E2A2791EEE44}" srcOrd="0" destOrd="0" presId="urn:microsoft.com/office/officeart/2005/8/layout/orgChart1"/>
    <dgm:cxn modelId="{197B7029-EA05-43D3-A1D9-2BA0A97B50AA}" type="presOf" srcId="{265CFFBF-458A-42BE-8820-8ED266B4637F}" destId="{8345D3BD-50DC-4094-B8DC-7E6F1C215E5E}" srcOrd="0" destOrd="0" presId="urn:microsoft.com/office/officeart/2005/8/layout/orgChart1"/>
    <dgm:cxn modelId="{A1C40E32-3348-4AB0-B382-2D9563DB0C59}" srcId="{59918FBB-87EA-4735-A818-35EC025E4F14}" destId="{1FBC23EA-F930-4211-A993-15140A046B37}" srcOrd="0" destOrd="0" parTransId="{C3919B5E-B296-4CE0-B8E2-91D7E7330F39}" sibTransId="{D9FE8B84-E45A-4417-AB16-AD8A8087E850}"/>
    <dgm:cxn modelId="{6936CC3C-8D83-4E4F-9E6D-6B1F94A78465}" type="presOf" srcId="{E875E85C-82AA-4A55-8E13-1CE95E367D79}" destId="{137ADE6A-D5C8-413F-BB70-1BC279EF5E62}" srcOrd="1" destOrd="0" presId="urn:microsoft.com/office/officeart/2005/8/layout/orgChart1"/>
    <dgm:cxn modelId="{10F4A749-104E-47CA-829A-CA02F20E1E91}" srcId="{59918FBB-87EA-4735-A818-35EC025E4F14}" destId="{E875E85C-82AA-4A55-8E13-1CE95E367D79}" srcOrd="1" destOrd="0" parTransId="{7560DA72-AECB-4723-B08E-851DAE099178}" sibTransId="{EB8A1738-AF96-4475-A36E-8409F07B1054}"/>
    <dgm:cxn modelId="{8A4C574F-A23E-4F3A-9FEF-EE8820B32807}" srcId="{59918FBB-87EA-4735-A818-35EC025E4F14}" destId="{BB8358A8-5064-4BBC-9360-000E5A4CEDD6}" srcOrd="3" destOrd="0" parTransId="{D4D6DC76-62E0-4319-83CA-82DED642C439}" sibTransId="{3E4B1F2B-AF57-4F63-8E90-63929D46BEFA}"/>
    <dgm:cxn modelId="{4176FC57-A764-4415-8195-5CEF7F1B6529}" type="presOf" srcId="{BB8358A8-5064-4BBC-9360-000E5A4CEDD6}" destId="{4ACF0D35-C726-419B-985F-C4443A228130}" srcOrd="1" destOrd="0" presId="urn:microsoft.com/office/officeart/2005/8/layout/orgChart1"/>
    <dgm:cxn modelId="{D597FD77-6078-4922-89AD-251B81EA9064}" type="presOf" srcId="{1FBC23EA-F930-4211-A993-15140A046B37}" destId="{F391B1D4-484B-4200-83DD-7E7A02B71116}" srcOrd="0" destOrd="0" presId="urn:microsoft.com/office/officeart/2005/8/layout/orgChart1"/>
    <dgm:cxn modelId="{A76EB684-BFE8-441F-8A8C-4A424D13BE94}" type="presOf" srcId="{91268209-1777-489B-9620-6E8BC6BA6A7B}" destId="{3043894B-4378-4E0D-BA99-9DEFECCA2ABC}" srcOrd="0" destOrd="0" presId="urn:microsoft.com/office/officeart/2005/8/layout/orgChart1"/>
    <dgm:cxn modelId="{2D31ED85-A714-497A-AA83-7988F0C3CC9B}" type="presOf" srcId="{59918FBB-87EA-4735-A818-35EC025E4F14}" destId="{7EA35D5E-6633-443B-8695-8CFF365D7C5E}" srcOrd="1" destOrd="0" presId="urn:microsoft.com/office/officeart/2005/8/layout/orgChart1"/>
    <dgm:cxn modelId="{3B7D1893-24B1-453C-9E22-A8DCBD0F8678}" type="presOf" srcId="{BB8358A8-5064-4BBC-9360-000E5A4CEDD6}" destId="{0192B30D-7955-4A8E-9A33-77A605FF79CD}" srcOrd="0" destOrd="0" presId="urn:microsoft.com/office/officeart/2005/8/layout/orgChart1"/>
    <dgm:cxn modelId="{45F3E89C-F82D-4F44-9DDD-B6B46856E3E8}" type="presOf" srcId="{D4D6DC76-62E0-4319-83CA-82DED642C439}" destId="{6C21863C-C307-4E34-9B7A-0A587298BF34}" srcOrd="0" destOrd="0" presId="urn:microsoft.com/office/officeart/2005/8/layout/orgChart1"/>
    <dgm:cxn modelId="{758447A1-94CE-454C-A03A-438C9F03BEDF}" type="presOf" srcId="{59918FBB-87EA-4735-A818-35EC025E4F14}" destId="{9BF6E30A-FCA1-465A-9C82-AAF1727A60C9}" srcOrd="0" destOrd="0" presId="urn:microsoft.com/office/officeart/2005/8/layout/orgChart1"/>
    <dgm:cxn modelId="{041D35B8-421B-428D-A99C-AC5A344DB139}" srcId="{59918FBB-87EA-4735-A818-35EC025E4F14}" destId="{FE9EF7EC-7DA3-4A36-90EC-734BE971C178}" srcOrd="2" destOrd="0" parTransId="{265CFFBF-458A-42BE-8820-8ED266B4637F}" sibTransId="{556BFB17-6933-4DF4-A4DA-2AD81DA553F9}"/>
    <dgm:cxn modelId="{D7537EBA-9432-41EA-A5B9-6BF4D64A8705}" type="presOf" srcId="{1FBC23EA-F930-4211-A993-15140A046B37}" destId="{DAF0F018-1D20-4405-90A7-8A6E2FB3DC07}" srcOrd="1" destOrd="0" presId="urn:microsoft.com/office/officeart/2005/8/layout/orgChart1"/>
    <dgm:cxn modelId="{50D9AEC1-399E-4899-AB14-1539043E6958}" type="presOf" srcId="{E875E85C-82AA-4A55-8E13-1CE95E367D79}" destId="{E49B890D-9920-4EE7-9BD5-0795BB6D07A9}" srcOrd="0" destOrd="0" presId="urn:microsoft.com/office/officeart/2005/8/layout/orgChart1"/>
    <dgm:cxn modelId="{C5BC95CE-CB21-4C81-8A8B-20F55E2B52FB}" type="presOf" srcId="{C3919B5E-B296-4CE0-B8E2-91D7E7330F39}" destId="{FDDF4448-2ADD-49DB-8234-B5FB623831D1}" srcOrd="0" destOrd="0" presId="urn:microsoft.com/office/officeart/2005/8/layout/orgChart1"/>
    <dgm:cxn modelId="{7391B7DB-CB93-4F47-B008-EFDEE9C32963}" type="presOf" srcId="{FE9EF7EC-7DA3-4A36-90EC-734BE971C178}" destId="{AD0A7022-91F8-48E3-B1B2-E98E1F79EDDD}" srcOrd="0" destOrd="0" presId="urn:microsoft.com/office/officeart/2005/8/layout/orgChart1"/>
    <dgm:cxn modelId="{51B529DC-A590-4DEE-BDC7-08DBA9D5DD4B}" srcId="{91268209-1777-489B-9620-6E8BC6BA6A7B}" destId="{59918FBB-87EA-4735-A818-35EC025E4F14}" srcOrd="0" destOrd="0" parTransId="{2FCC9813-79CA-4FBD-80CF-21F40622272C}" sibTransId="{85946FE6-FAE1-4BE4-B22A-4249EA279946}"/>
    <dgm:cxn modelId="{A685B244-9A6E-416D-9788-F3AE4AF8041D}" type="presParOf" srcId="{3043894B-4378-4E0D-BA99-9DEFECCA2ABC}" destId="{AC3B1502-C40A-4270-8F73-0B2281361403}" srcOrd="0" destOrd="0" presId="urn:microsoft.com/office/officeart/2005/8/layout/orgChart1"/>
    <dgm:cxn modelId="{2A7E1ABE-FFAB-4E51-8AF8-25F969279187}" type="presParOf" srcId="{AC3B1502-C40A-4270-8F73-0B2281361403}" destId="{CE035922-9CC7-4030-9A41-52446DC16FFD}" srcOrd="0" destOrd="0" presId="urn:microsoft.com/office/officeart/2005/8/layout/orgChart1"/>
    <dgm:cxn modelId="{533E6ABA-25A1-43EA-BFFF-007FAA7968E1}" type="presParOf" srcId="{CE035922-9CC7-4030-9A41-52446DC16FFD}" destId="{9BF6E30A-FCA1-465A-9C82-AAF1727A60C9}" srcOrd="0" destOrd="0" presId="urn:microsoft.com/office/officeart/2005/8/layout/orgChart1"/>
    <dgm:cxn modelId="{F44B2D33-65EF-4D0A-B61A-F6613716A3F4}" type="presParOf" srcId="{CE035922-9CC7-4030-9A41-52446DC16FFD}" destId="{7EA35D5E-6633-443B-8695-8CFF365D7C5E}" srcOrd="1" destOrd="0" presId="urn:microsoft.com/office/officeart/2005/8/layout/orgChart1"/>
    <dgm:cxn modelId="{8F6755E1-0068-4868-BCBE-FAF02DF7A43D}" type="presParOf" srcId="{AC3B1502-C40A-4270-8F73-0B2281361403}" destId="{6D6B7BD0-CD49-4910-A62D-8867873FB16F}" srcOrd="1" destOrd="0" presId="urn:microsoft.com/office/officeart/2005/8/layout/orgChart1"/>
    <dgm:cxn modelId="{409B3809-EBE5-4091-B6B4-2CB6341F4447}" type="presParOf" srcId="{6D6B7BD0-CD49-4910-A62D-8867873FB16F}" destId="{8345D3BD-50DC-4094-B8DC-7E6F1C215E5E}" srcOrd="0" destOrd="0" presId="urn:microsoft.com/office/officeart/2005/8/layout/orgChart1"/>
    <dgm:cxn modelId="{564E2736-995B-4BBD-A520-D3B36B56B87A}" type="presParOf" srcId="{6D6B7BD0-CD49-4910-A62D-8867873FB16F}" destId="{FA57FD47-1423-48DF-B706-E5B13526B922}" srcOrd="1" destOrd="0" presId="urn:microsoft.com/office/officeart/2005/8/layout/orgChart1"/>
    <dgm:cxn modelId="{790CD1CE-EA47-4189-8DFC-E101D175F95F}" type="presParOf" srcId="{FA57FD47-1423-48DF-B706-E5B13526B922}" destId="{1CE3CCA0-9CB3-45D4-8D0C-6EB343693B83}" srcOrd="0" destOrd="0" presId="urn:microsoft.com/office/officeart/2005/8/layout/orgChart1"/>
    <dgm:cxn modelId="{2BE19A28-9360-4EEB-A2D7-097ABCF044FD}" type="presParOf" srcId="{1CE3CCA0-9CB3-45D4-8D0C-6EB343693B83}" destId="{AD0A7022-91F8-48E3-B1B2-E98E1F79EDDD}" srcOrd="0" destOrd="0" presId="urn:microsoft.com/office/officeart/2005/8/layout/orgChart1"/>
    <dgm:cxn modelId="{FA312CD2-E5D5-4BEE-A262-053417398557}" type="presParOf" srcId="{1CE3CCA0-9CB3-45D4-8D0C-6EB343693B83}" destId="{32247E00-C5FE-44F4-94A3-0B2C2C6B842B}" srcOrd="1" destOrd="0" presId="urn:microsoft.com/office/officeart/2005/8/layout/orgChart1"/>
    <dgm:cxn modelId="{6B1FC993-2FD7-4C64-A543-DFC945F55D62}" type="presParOf" srcId="{FA57FD47-1423-48DF-B706-E5B13526B922}" destId="{65D4E113-CD04-4E78-9884-EC04DD8FCB95}" srcOrd="1" destOrd="0" presId="urn:microsoft.com/office/officeart/2005/8/layout/orgChart1"/>
    <dgm:cxn modelId="{3D5DFB5F-1F5A-460D-B80A-03791A5EE182}" type="presParOf" srcId="{FA57FD47-1423-48DF-B706-E5B13526B922}" destId="{6BB79446-130D-4EED-89DE-22B069CE3831}" srcOrd="2" destOrd="0" presId="urn:microsoft.com/office/officeart/2005/8/layout/orgChart1"/>
    <dgm:cxn modelId="{22A347ED-9497-4634-A7D3-9D27D8FDEC9E}" type="presParOf" srcId="{6D6B7BD0-CD49-4910-A62D-8867873FB16F}" destId="{6C21863C-C307-4E34-9B7A-0A587298BF34}" srcOrd="2" destOrd="0" presId="urn:microsoft.com/office/officeart/2005/8/layout/orgChart1"/>
    <dgm:cxn modelId="{95F88831-7E7B-4FDB-A261-1B09F51F319E}" type="presParOf" srcId="{6D6B7BD0-CD49-4910-A62D-8867873FB16F}" destId="{28915696-8D09-4C51-88A0-9DC42486B6D6}" srcOrd="3" destOrd="0" presId="urn:microsoft.com/office/officeart/2005/8/layout/orgChart1"/>
    <dgm:cxn modelId="{143FBFD3-E154-423C-B779-6785A93EDD61}" type="presParOf" srcId="{28915696-8D09-4C51-88A0-9DC42486B6D6}" destId="{5E684784-37B1-48BE-943D-AEE2C7FC8F3A}" srcOrd="0" destOrd="0" presId="urn:microsoft.com/office/officeart/2005/8/layout/orgChart1"/>
    <dgm:cxn modelId="{E05ACE22-838F-47FF-B575-3907D21D3BA6}" type="presParOf" srcId="{5E684784-37B1-48BE-943D-AEE2C7FC8F3A}" destId="{0192B30D-7955-4A8E-9A33-77A605FF79CD}" srcOrd="0" destOrd="0" presId="urn:microsoft.com/office/officeart/2005/8/layout/orgChart1"/>
    <dgm:cxn modelId="{A0E2F16E-AC37-4444-B170-C3DCF51A35C8}" type="presParOf" srcId="{5E684784-37B1-48BE-943D-AEE2C7FC8F3A}" destId="{4ACF0D35-C726-419B-985F-C4443A228130}" srcOrd="1" destOrd="0" presId="urn:microsoft.com/office/officeart/2005/8/layout/orgChart1"/>
    <dgm:cxn modelId="{2942FD23-C9AD-4B49-AB1F-069FD34BB03C}" type="presParOf" srcId="{28915696-8D09-4C51-88A0-9DC42486B6D6}" destId="{FD5A33BF-6FBD-4D08-B483-64A45828A279}" srcOrd="1" destOrd="0" presId="urn:microsoft.com/office/officeart/2005/8/layout/orgChart1"/>
    <dgm:cxn modelId="{1959D624-EA9F-4C7D-8CCC-C3ECB215C760}" type="presParOf" srcId="{28915696-8D09-4C51-88A0-9DC42486B6D6}" destId="{6C7C0048-1935-4124-AB12-3A880EBF3356}" srcOrd="2" destOrd="0" presId="urn:microsoft.com/office/officeart/2005/8/layout/orgChart1"/>
    <dgm:cxn modelId="{EAA5FDD4-534E-4CE2-9800-CAB6C3B283F9}" type="presParOf" srcId="{AC3B1502-C40A-4270-8F73-0B2281361403}" destId="{9302AC6F-5172-48D4-80BA-55EEEBC445C8}" srcOrd="2" destOrd="0" presId="urn:microsoft.com/office/officeart/2005/8/layout/orgChart1"/>
    <dgm:cxn modelId="{DC446C85-515B-495E-BC8D-CE156D418E90}" type="presParOf" srcId="{9302AC6F-5172-48D4-80BA-55EEEBC445C8}" destId="{FDDF4448-2ADD-49DB-8234-B5FB623831D1}" srcOrd="0" destOrd="0" presId="urn:microsoft.com/office/officeart/2005/8/layout/orgChart1"/>
    <dgm:cxn modelId="{99A3D65E-C0E4-4AAA-8B24-3251A55ABF4E}" type="presParOf" srcId="{9302AC6F-5172-48D4-80BA-55EEEBC445C8}" destId="{D097F233-ACBB-4513-BCCB-015EB831278D}" srcOrd="1" destOrd="0" presId="urn:microsoft.com/office/officeart/2005/8/layout/orgChart1"/>
    <dgm:cxn modelId="{ACAB73B4-0187-4AA8-A895-863AE6D99B38}" type="presParOf" srcId="{D097F233-ACBB-4513-BCCB-015EB831278D}" destId="{1B1A9FEB-6102-49EE-91C1-4E8282B1F077}" srcOrd="0" destOrd="0" presId="urn:microsoft.com/office/officeart/2005/8/layout/orgChart1"/>
    <dgm:cxn modelId="{271D29AF-66E5-4B77-A044-C614045CEA4B}" type="presParOf" srcId="{1B1A9FEB-6102-49EE-91C1-4E8282B1F077}" destId="{F391B1D4-484B-4200-83DD-7E7A02B71116}" srcOrd="0" destOrd="0" presId="urn:microsoft.com/office/officeart/2005/8/layout/orgChart1"/>
    <dgm:cxn modelId="{8E2E4F26-D63B-4B8B-9629-6CFC5ACE9DD5}" type="presParOf" srcId="{1B1A9FEB-6102-49EE-91C1-4E8282B1F077}" destId="{DAF0F018-1D20-4405-90A7-8A6E2FB3DC07}" srcOrd="1" destOrd="0" presId="urn:microsoft.com/office/officeart/2005/8/layout/orgChart1"/>
    <dgm:cxn modelId="{3FB3D19B-06CB-47A6-B3DF-BB741B0AA424}" type="presParOf" srcId="{D097F233-ACBB-4513-BCCB-015EB831278D}" destId="{44FEF456-5F41-4312-B751-804AC101BA74}" srcOrd="1" destOrd="0" presId="urn:microsoft.com/office/officeart/2005/8/layout/orgChart1"/>
    <dgm:cxn modelId="{A087A324-58BC-4B11-9B17-BBD4BAD82431}" type="presParOf" srcId="{D097F233-ACBB-4513-BCCB-015EB831278D}" destId="{C40F1C95-A471-48D5-88B8-28F236D01056}" srcOrd="2" destOrd="0" presId="urn:microsoft.com/office/officeart/2005/8/layout/orgChart1"/>
    <dgm:cxn modelId="{1469B209-13EB-44D3-B779-68EB3BF9E61D}" type="presParOf" srcId="{9302AC6F-5172-48D4-80BA-55EEEBC445C8}" destId="{D8836DD9-5C53-4669-ABC9-E2A2791EEE44}" srcOrd="2" destOrd="0" presId="urn:microsoft.com/office/officeart/2005/8/layout/orgChart1"/>
    <dgm:cxn modelId="{B9B8583C-2F53-44C2-A9B3-38A0794D51E4}" type="presParOf" srcId="{9302AC6F-5172-48D4-80BA-55EEEBC445C8}" destId="{DD35EED2-53D9-4983-805C-F524E6188C60}" srcOrd="3" destOrd="0" presId="urn:microsoft.com/office/officeart/2005/8/layout/orgChart1"/>
    <dgm:cxn modelId="{5FDA751B-FDC0-4989-8B50-79650CF9F399}" type="presParOf" srcId="{DD35EED2-53D9-4983-805C-F524E6188C60}" destId="{8038EC9F-438D-4D2F-AD92-FD83A46DC7E4}" srcOrd="0" destOrd="0" presId="urn:microsoft.com/office/officeart/2005/8/layout/orgChart1"/>
    <dgm:cxn modelId="{5DC657ED-E4CE-4773-AA46-9FFD1D2B71EF}" type="presParOf" srcId="{8038EC9F-438D-4D2F-AD92-FD83A46DC7E4}" destId="{E49B890D-9920-4EE7-9BD5-0795BB6D07A9}" srcOrd="0" destOrd="0" presId="urn:microsoft.com/office/officeart/2005/8/layout/orgChart1"/>
    <dgm:cxn modelId="{EEF5A922-AED3-4482-8CCD-10F13D6ED8A9}" type="presParOf" srcId="{8038EC9F-438D-4D2F-AD92-FD83A46DC7E4}" destId="{137ADE6A-D5C8-413F-BB70-1BC279EF5E62}" srcOrd="1" destOrd="0" presId="urn:microsoft.com/office/officeart/2005/8/layout/orgChart1"/>
    <dgm:cxn modelId="{E23445B2-983E-425F-AD72-EF2404CEFD5A}" type="presParOf" srcId="{DD35EED2-53D9-4983-805C-F524E6188C60}" destId="{9B599E66-F686-4CE2-8746-082639A3E7E8}" srcOrd="1" destOrd="0" presId="urn:microsoft.com/office/officeart/2005/8/layout/orgChart1"/>
    <dgm:cxn modelId="{8E334A7A-8099-42C2-961A-090C7142FFDC}" type="presParOf" srcId="{DD35EED2-53D9-4983-805C-F524E6188C60}" destId="{58726365-5305-4DC3-A42F-2A0483F52EC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3DD242-6B12-4911-98FB-1D284905D12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r-TR"/>
        </a:p>
      </dgm:t>
    </dgm:pt>
    <dgm:pt modelId="{9881AC1B-1A29-445E-9587-E652186181B3}">
      <dgm:prSet phldrT="[Metin]"/>
      <dgm:spPr/>
      <dgm:t>
        <a:bodyPr/>
        <a:lstStyle/>
        <a:p>
          <a:r>
            <a:rPr lang="tr-TR" dirty="0"/>
            <a:t>Denetim Öncesi</a:t>
          </a:r>
        </a:p>
      </dgm:t>
    </dgm:pt>
    <dgm:pt modelId="{4B75DB34-9DFB-4453-BE9A-867F472BFE21}" type="parTrans" cxnId="{427054C0-40F1-4374-87A7-031B9FD3B26E}">
      <dgm:prSet/>
      <dgm:spPr/>
      <dgm:t>
        <a:bodyPr/>
        <a:lstStyle/>
        <a:p>
          <a:endParaRPr lang="tr-TR"/>
        </a:p>
      </dgm:t>
    </dgm:pt>
    <dgm:pt modelId="{9D1616FB-981E-4AF1-9812-2A7659421081}" type="sibTrans" cxnId="{427054C0-40F1-4374-87A7-031B9FD3B26E}">
      <dgm:prSet/>
      <dgm:spPr/>
      <dgm:t>
        <a:bodyPr/>
        <a:lstStyle/>
        <a:p>
          <a:endParaRPr lang="tr-TR"/>
        </a:p>
      </dgm:t>
    </dgm:pt>
    <dgm:pt modelId="{4921FBBC-A6D6-453A-9F59-9073D28FE76B}">
      <dgm:prSet phldrT="[Metin]"/>
      <dgm:spPr/>
      <dgm:t>
        <a:bodyPr/>
        <a:lstStyle/>
        <a:p>
          <a:r>
            <a:rPr lang="tr-TR" dirty="0">
              <a:latin typeface="Arial Black" panose="020B0A04020102020204" pitchFamily="34" charset="0"/>
            </a:rPr>
            <a:t>Teklif</a:t>
          </a:r>
        </a:p>
      </dgm:t>
    </dgm:pt>
    <dgm:pt modelId="{EC01B259-2A44-4D0F-887E-96CA9B18E295}" type="parTrans" cxnId="{D612C6D9-F974-4262-AF24-3943461C8F01}">
      <dgm:prSet/>
      <dgm:spPr/>
      <dgm:t>
        <a:bodyPr/>
        <a:lstStyle/>
        <a:p>
          <a:endParaRPr lang="tr-TR"/>
        </a:p>
      </dgm:t>
    </dgm:pt>
    <dgm:pt modelId="{33C27A15-1B75-4C06-A7D0-29EAC2E984DB}" type="sibTrans" cxnId="{D612C6D9-F974-4262-AF24-3943461C8F01}">
      <dgm:prSet/>
      <dgm:spPr/>
      <dgm:t>
        <a:bodyPr/>
        <a:lstStyle/>
        <a:p>
          <a:endParaRPr lang="tr-TR"/>
        </a:p>
      </dgm:t>
    </dgm:pt>
    <dgm:pt modelId="{F3E7BE4F-E769-4426-B569-4746D3EA5BAB}">
      <dgm:prSet phldrT="[Metin]"/>
      <dgm:spPr/>
      <dgm:t>
        <a:bodyPr/>
        <a:lstStyle/>
        <a:p>
          <a:r>
            <a:rPr lang="tr-TR" dirty="0" err="1">
              <a:latin typeface="Arial Black" panose="020B0A04020102020204" pitchFamily="34" charset="0"/>
            </a:rPr>
            <a:t>EYBİS’Giriş</a:t>
          </a:r>
          <a:r>
            <a:rPr lang="tr-TR" dirty="0">
              <a:latin typeface="Arial Black" panose="020B0A04020102020204" pitchFamily="34" charset="0"/>
            </a:rPr>
            <a:t> (UVAP)</a:t>
          </a:r>
        </a:p>
      </dgm:t>
    </dgm:pt>
    <dgm:pt modelId="{E1E910BA-F6FC-477A-BA6F-0C26EBA9E3B3}" type="parTrans" cxnId="{E05C9D5B-412B-41C3-A996-54B64313F2CB}">
      <dgm:prSet/>
      <dgm:spPr/>
      <dgm:t>
        <a:bodyPr/>
        <a:lstStyle/>
        <a:p>
          <a:endParaRPr lang="tr-TR"/>
        </a:p>
      </dgm:t>
    </dgm:pt>
    <dgm:pt modelId="{AA6FA77A-7456-4FCE-9882-BE799329E2CA}" type="sibTrans" cxnId="{E05C9D5B-412B-41C3-A996-54B64313F2CB}">
      <dgm:prSet/>
      <dgm:spPr/>
      <dgm:t>
        <a:bodyPr/>
        <a:lstStyle/>
        <a:p>
          <a:endParaRPr lang="tr-TR"/>
        </a:p>
      </dgm:t>
    </dgm:pt>
    <dgm:pt modelId="{2082008D-13FD-4A45-ABEE-4AF073DB0889}">
      <dgm:prSet phldrT="[Metin]"/>
      <dgm:spPr/>
      <dgm:t>
        <a:bodyPr/>
        <a:lstStyle/>
        <a:p>
          <a:r>
            <a:rPr lang="tr-TR" dirty="0"/>
            <a:t>Denetim Süreci</a:t>
          </a:r>
        </a:p>
      </dgm:t>
    </dgm:pt>
    <dgm:pt modelId="{D0897253-A9CC-4733-8FC5-5A3E8DE8FCA4}" type="parTrans" cxnId="{41EE527C-2481-4345-A79B-92D3214EC9FB}">
      <dgm:prSet/>
      <dgm:spPr/>
      <dgm:t>
        <a:bodyPr/>
        <a:lstStyle/>
        <a:p>
          <a:endParaRPr lang="tr-TR"/>
        </a:p>
      </dgm:t>
    </dgm:pt>
    <dgm:pt modelId="{430D80F8-4BD9-4688-AE0A-3781AF8A2D32}" type="sibTrans" cxnId="{41EE527C-2481-4345-A79B-92D3214EC9FB}">
      <dgm:prSet/>
      <dgm:spPr/>
      <dgm:t>
        <a:bodyPr/>
        <a:lstStyle/>
        <a:p>
          <a:endParaRPr lang="tr-TR"/>
        </a:p>
      </dgm:t>
    </dgm:pt>
    <dgm:pt modelId="{994D51C3-CAA5-436A-B132-FA62E8A38A31}">
      <dgm:prSet phldrT="[Metin]"/>
      <dgm:spPr/>
      <dgm:t>
        <a:bodyPr/>
        <a:lstStyle/>
        <a:p>
          <a:r>
            <a:rPr lang="tr-TR" dirty="0">
              <a:latin typeface="Arial Black" panose="020B0A04020102020204" pitchFamily="34" charset="0"/>
            </a:rPr>
            <a:t>Planlama</a:t>
          </a:r>
        </a:p>
      </dgm:t>
    </dgm:pt>
    <dgm:pt modelId="{597973EF-1BB6-4C3E-9CA7-0BB76A4FF33E}" type="parTrans" cxnId="{623A46F6-E214-451C-ACED-83891F6B9943}">
      <dgm:prSet/>
      <dgm:spPr/>
      <dgm:t>
        <a:bodyPr/>
        <a:lstStyle/>
        <a:p>
          <a:endParaRPr lang="tr-TR"/>
        </a:p>
      </dgm:t>
    </dgm:pt>
    <dgm:pt modelId="{03DD4AB0-85A6-4766-B13E-8ECF9BEF929D}" type="sibTrans" cxnId="{623A46F6-E214-451C-ACED-83891F6B9943}">
      <dgm:prSet/>
      <dgm:spPr/>
      <dgm:t>
        <a:bodyPr/>
        <a:lstStyle/>
        <a:p>
          <a:endParaRPr lang="tr-TR"/>
        </a:p>
      </dgm:t>
    </dgm:pt>
    <dgm:pt modelId="{87264FE2-0B05-48AD-A4D8-7BAC4B23EEE8}">
      <dgm:prSet phldrT="[Metin]"/>
      <dgm:spPr/>
      <dgm:t>
        <a:bodyPr/>
        <a:lstStyle/>
        <a:p>
          <a:r>
            <a:rPr lang="tr-TR" dirty="0">
              <a:latin typeface="Arial Black" panose="020B0A04020102020204" pitchFamily="34" charset="0"/>
            </a:rPr>
            <a:t>Süreklilik</a:t>
          </a:r>
        </a:p>
      </dgm:t>
    </dgm:pt>
    <dgm:pt modelId="{C8F0442D-E143-46F8-8ECC-261F291E600B}" type="parTrans" cxnId="{BE0A03C4-A7F2-432B-B393-ED1367101C45}">
      <dgm:prSet/>
      <dgm:spPr/>
      <dgm:t>
        <a:bodyPr/>
        <a:lstStyle/>
        <a:p>
          <a:endParaRPr lang="tr-TR"/>
        </a:p>
      </dgm:t>
    </dgm:pt>
    <dgm:pt modelId="{E246A11D-9833-4EB2-909D-29531E27FD8B}" type="sibTrans" cxnId="{BE0A03C4-A7F2-432B-B393-ED1367101C45}">
      <dgm:prSet/>
      <dgm:spPr/>
      <dgm:t>
        <a:bodyPr/>
        <a:lstStyle/>
        <a:p>
          <a:endParaRPr lang="tr-TR"/>
        </a:p>
      </dgm:t>
    </dgm:pt>
    <dgm:pt modelId="{A73DC532-F6A7-4F7A-A8DC-8C4A93DBB07F}">
      <dgm:prSet phldrT="[Metin]"/>
      <dgm:spPr/>
      <dgm:t>
        <a:bodyPr/>
        <a:lstStyle/>
        <a:p>
          <a:r>
            <a:rPr lang="tr-TR" dirty="0"/>
            <a:t>Denetim Sonu</a:t>
          </a:r>
        </a:p>
      </dgm:t>
    </dgm:pt>
    <dgm:pt modelId="{0052ABC6-4D66-4A7A-8334-AD54D045598D}" type="parTrans" cxnId="{17372C93-67DD-4420-B57A-79E6676E352F}">
      <dgm:prSet/>
      <dgm:spPr/>
      <dgm:t>
        <a:bodyPr/>
        <a:lstStyle/>
        <a:p>
          <a:endParaRPr lang="tr-TR"/>
        </a:p>
      </dgm:t>
    </dgm:pt>
    <dgm:pt modelId="{BC86F7AF-7B9A-4580-8A3F-E7DC921DBEA2}" type="sibTrans" cxnId="{17372C93-67DD-4420-B57A-79E6676E352F}">
      <dgm:prSet/>
      <dgm:spPr/>
      <dgm:t>
        <a:bodyPr/>
        <a:lstStyle/>
        <a:p>
          <a:endParaRPr lang="tr-TR"/>
        </a:p>
      </dgm:t>
    </dgm:pt>
    <dgm:pt modelId="{F7689998-D7BE-4CD3-BD0C-19109AAEB47A}">
      <dgm:prSet phldrT="[Metin]"/>
      <dgm:spPr/>
      <dgm:t>
        <a:bodyPr/>
        <a:lstStyle/>
        <a:p>
          <a:r>
            <a:rPr lang="tr-TR" dirty="0">
              <a:latin typeface="Arial Black" panose="020B0A04020102020204" pitchFamily="34" charset="0"/>
            </a:rPr>
            <a:t>Riskin Erken Saptanması Komitesi Önerisi</a:t>
          </a:r>
        </a:p>
      </dgm:t>
    </dgm:pt>
    <dgm:pt modelId="{48594651-21D5-4F07-BE65-C85DBCF834FD}" type="parTrans" cxnId="{F8857541-110E-4BCF-9414-CCAF01E43DDF}">
      <dgm:prSet/>
      <dgm:spPr/>
      <dgm:t>
        <a:bodyPr/>
        <a:lstStyle/>
        <a:p>
          <a:endParaRPr lang="tr-TR"/>
        </a:p>
      </dgm:t>
    </dgm:pt>
    <dgm:pt modelId="{D657F048-167B-4195-8DE5-40EC611B6434}" type="sibTrans" cxnId="{F8857541-110E-4BCF-9414-CCAF01E43DDF}">
      <dgm:prSet/>
      <dgm:spPr/>
      <dgm:t>
        <a:bodyPr/>
        <a:lstStyle/>
        <a:p>
          <a:endParaRPr lang="tr-TR"/>
        </a:p>
      </dgm:t>
    </dgm:pt>
    <dgm:pt modelId="{69834133-604E-4089-AA8B-E95142B5B64D}">
      <dgm:prSet phldrT="[Metin]"/>
      <dgm:spPr/>
      <dgm:t>
        <a:bodyPr/>
        <a:lstStyle/>
        <a:p>
          <a:r>
            <a:rPr lang="tr-TR" dirty="0">
              <a:latin typeface="Arial Black" panose="020B0A04020102020204" pitchFamily="34" charset="0"/>
            </a:rPr>
            <a:t>BD Raporunu </a:t>
          </a:r>
          <a:r>
            <a:rPr lang="tr-TR" dirty="0" err="1">
              <a:latin typeface="Arial Black" panose="020B0A04020102020204" pitchFamily="34" charset="0"/>
            </a:rPr>
            <a:t>EYBİS’e</a:t>
          </a:r>
          <a:r>
            <a:rPr lang="tr-TR" dirty="0">
              <a:latin typeface="Arial Black" panose="020B0A04020102020204" pitchFamily="34" charset="0"/>
            </a:rPr>
            <a:t> Yükleme</a:t>
          </a:r>
        </a:p>
      </dgm:t>
    </dgm:pt>
    <dgm:pt modelId="{53F09413-A7A8-4AB0-8FE3-21E6ED9817C9}" type="parTrans" cxnId="{3F037DD9-C911-4C9E-9F98-7CCF3BFF5272}">
      <dgm:prSet/>
      <dgm:spPr/>
      <dgm:t>
        <a:bodyPr/>
        <a:lstStyle/>
        <a:p>
          <a:endParaRPr lang="tr-TR"/>
        </a:p>
      </dgm:t>
    </dgm:pt>
    <dgm:pt modelId="{2050E0D3-A608-4909-AAF6-592E61DF7B4F}" type="sibTrans" cxnId="{3F037DD9-C911-4C9E-9F98-7CCF3BFF5272}">
      <dgm:prSet/>
      <dgm:spPr/>
      <dgm:t>
        <a:bodyPr/>
        <a:lstStyle/>
        <a:p>
          <a:endParaRPr lang="tr-TR"/>
        </a:p>
      </dgm:t>
    </dgm:pt>
    <dgm:pt modelId="{4E5B29C6-B650-4E32-B4E9-ECACDC2A3541}">
      <dgm:prSet phldrT="[Metin]"/>
      <dgm:spPr/>
      <dgm:t>
        <a:bodyPr/>
        <a:lstStyle/>
        <a:p>
          <a:r>
            <a:rPr lang="tr-TR" dirty="0">
              <a:latin typeface="Arial Black" panose="020B0A04020102020204" pitchFamily="34" charset="0"/>
            </a:rPr>
            <a:t>Sözleşme (2 ay-30 gün!)</a:t>
          </a:r>
        </a:p>
      </dgm:t>
    </dgm:pt>
    <dgm:pt modelId="{A8BBB8F3-C9BD-47D8-AD33-5AD8A2580E1D}" type="parTrans" cxnId="{A35D7644-91A1-40DB-ADD9-1CBC2292F52E}">
      <dgm:prSet/>
      <dgm:spPr/>
      <dgm:t>
        <a:bodyPr/>
        <a:lstStyle/>
        <a:p>
          <a:endParaRPr lang="tr-TR"/>
        </a:p>
      </dgm:t>
    </dgm:pt>
    <dgm:pt modelId="{C9DBCC91-708C-4F21-9763-B3466050647A}" type="sibTrans" cxnId="{A35D7644-91A1-40DB-ADD9-1CBC2292F52E}">
      <dgm:prSet/>
      <dgm:spPr/>
      <dgm:t>
        <a:bodyPr/>
        <a:lstStyle/>
        <a:p>
          <a:endParaRPr lang="tr-TR"/>
        </a:p>
      </dgm:t>
    </dgm:pt>
    <dgm:pt modelId="{2314EAD1-B436-4680-9523-99AA810E023D}">
      <dgm:prSet phldrT="[Metin]"/>
      <dgm:spPr/>
      <dgm:t>
        <a:bodyPr/>
        <a:lstStyle/>
        <a:p>
          <a:r>
            <a:rPr lang="tr-TR" dirty="0">
              <a:latin typeface="Arial Black" panose="020B0A04020102020204" pitchFamily="34" charset="0"/>
            </a:rPr>
            <a:t>Önemlilik</a:t>
          </a:r>
        </a:p>
      </dgm:t>
    </dgm:pt>
    <dgm:pt modelId="{ABBD812A-BAC3-4634-8302-6449301ABFF5}" type="parTrans" cxnId="{B9165B0A-12D1-4070-9D9F-D94995EF1D8F}">
      <dgm:prSet/>
      <dgm:spPr/>
      <dgm:t>
        <a:bodyPr/>
        <a:lstStyle/>
        <a:p>
          <a:endParaRPr lang="tr-TR"/>
        </a:p>
      </dgm:t>
    </dgm:pt>
    <dgm:pt modelId="{F6A4AB79-CD24-484C-BD41-6BC4E3EB6047}" type="sibTrans" cxnId="{B9165B0A-12D1-4070-9D9F-D94995EF1D8F}">
      <dgm:prSet/>
      <dgm:spPr/>
      <dgm:t>
        <a:bodyPr/>
        <a:lstStyle/>
        <a:p>
          <a:endParaRPr lang="tr-TR"/>
        </a:p>
      </dgm:t>
    </dgm:pt>
    <dgm:pt modelId="{662151AA-2597-4C6B-AAF6-5B2C7D2E7A50}">
      <dgm:prSet phldrT="[Metin]"/>
      <dgm:spPr/>
      <dgm:t>
        <a:bodyPr/>
        <a:lstStyle/>
        <a:p>
          <a:endParaRPr lang="tr-TR" dirty="0"/>
        </a:p>
      </dgm:t>
    </dgm:pt>
    <dgm:pt modelId="{A8129737-5C93-42C8-BB60-0522E5C0E836}" type="parTrans" cxnId="{EBDF7755-F983-43B1-A474-3A7B56214E7C}">
      <dgm:prSet/>
      <dgm:spPr/>
      <dgm:t>
        <a:bodyPr/>
        <a:lstStyle/>
        <a:p>
          <a:endParaRPr lang="tr-TR"/>
        </a:p>
      </dgm:t>
    </dgm:pt>
    <dgm:pt modelId="{CC5D9ACA-24B5-44EE-8F7D-68CE2B89EC99}" type="sibTrans" cxnId="{EBDF7755-F983-43B1-A474-3A7B56214E7C}">
      <dgm:prSet/>
      <dgm:spPr/>
      <dgm:t>
        <a:bodyPr/>
        <a:lstStyle/>
        <a:p>
          <a:endParaRPr lang="tr-TR"/>
        </a:p>
      </dgm:t>
    </dgm:pt>
    <dgm:pt modelId="{3E3B5E2D-75E5-4AF3-8C60-6F3911F52F6C}">
      <dgm:prSet phldrT="[Metin]"/>
      <dgm:spPr/>
      <dgm:t>
        <a:bodyPr/>
        <a:lstStyle/>
        <a:p>
          <a:r>
            <a:rPr lang="tr-TR" dirty="0">
              <a:latin typeface="Arial Black" panose="020B0A04020102020204" pitchFamily="34" charset="0"/>
            </a:rPr>
            <a:t>İç Kontrol</a:t>
          </a:r>
        </a:p>
      </dgm:t>
    </dgm:pt>
    <dgm:pt modelId="{F7DB7FF5-5D77-4E8E-94A9-7831B2FD8897}" type="parTrans" cxnId="{0CC184F4-A631-4A45-983F-7BE07D3F7EFF}">
      <dgm:prSet/>
      <dgm:spPr/>
      <dgm:t>
        <a:bodyPr/>
        <a:lstStyle/>
        <a:p>
          <a:endParaRPr lang="tr-TR"/>
        </a:p>
      </dgm:t>
    </dgm:pt>
    <dgm:pt modelId="{309E017D-D7F7-471E-A9F3-5A6CB5560AB6}" type="sibTrans" cxnId="{0CC184F4-A631-4A45-983F-7BE07D3F7EFF}">
      <dgm:prSet/>
      <dgm:spPr/>
      <dgm:t>
        <a:bodyPr/>
        <a:lstStyle/>
        <a:p>
          <a:endParaRPr lang="tr-TR"/>
        </a:p>
      </dgm:t>
    </dgm:pt>
    <dgm:pt modelId="{75C7FE4F-9C1D-4614-BBB0-EA19B702FF04}">
      <dgm:prSet phldrT="[Metin]"/>
      <dgm:spPr/>
      <dgm:t>
        <a:bodyPr/>
        <a:lstStyle/>
        <a:p>
          <a:r>
            <a:rPr lang="tr-TR" dirty="0">
              <a:latin typeface="Arial Black" panose="020B0A04020102020204" pitchFamily="34" charset="0"/>
            </a:rPr>
            <a:t>Çalışma Kağıtları</a:t>
          </a:r>
        </a:p>
      </dgm:t>
    </dgm:pt>
    <dgm:pt modelId="{6FBEF572-D04A-41F6-830E-8337422718E8}" type="parTrans" cxnId="{0E209B6D-75EE-44DB-A154-2A25534A397C}">
      <dgm:prSet/>
      <dgm:spPr/>
      <dgm:t>
        <a:bodyPr/>
        <a:lstStyle/>
        <a:p>
          <a:endParaRPr lang="tr-TR"/>
        </a:p>
      </dgm:t>
    </dgm:pt>
    <dgm:pt modelId="{B6203D9D-A9F6-40E6-A237-41323CC38EA9}" type="sibTrans" cxnId="{0E209B6D-75EE-44DB-A154-2A25534A397C}">
      <dgm:prSet/>
      <dgm:spPr/>
      <dgm:t>
        <a:bodyPr/>
        <a:lstStyle/>
        <a:p>
          <a:endParaRPr lang="tr-TR"/>
        </a:p>
      </dgm:t>
    </dgm:pt>
    <dgm:pt modelId="{A7BC7952-4DA3-49E9-8E53-D05420236645}">
      <dgm:prSet phldrT="[Metin]"/>
      <dgm:spPr/>
      <dgm:t>
        <a:bodyPr/>
        <a:lstStyle/>
        <a:p>
          <a:r>
            <a:rPr lang="tr-TR" dirty="0">
              <a:latin typeface="Arial Black" panose="020B0A04020102020204" pitchFamily="34" charset="0"/>
            </a:rPr>
            <a:t>Risk Saptanması</a:t>
          </a:r>
        </a:p>
      </dgm:t>
    </dgm:pt>
    <dgm:pt modelId="{33F97CB6-91D7-4858-87F6-36B07CEE4BAA}" type="parTrans" cxnId="{6C448282-B954-4CBE-AA2F-9587A77DFB56}">
      <dgm:prSet/>
      <dgm:spPr/>
      <dgm:t>
        <a:bodyPr/>
        <a:lstStyle/>
        <a:p>
          <a:endParaRPr lang="tr-TR"/>
        </a:p>
      </dgm:t>
    </dgm:pt>
    <dgm:pt modelId="{BDD30D38-9378-4FA8-819E-860D94F7CCE0}" type="sibTrans" cxnId="{6C448282-B954-4CBE-AA2F-9587A77DFB56}">
      <dgm:prSet/>
      <dgm:spPr/>
      <dgm:t>
        <a:bodyPr/>
        <a:lstStyle/>
        <a:p>
          <a:endParaRPr lang="tr-TR"/>
        </a:p>
      </dgm:t>
    </dgm:pt>
    <dgm:pt modelId="{1B9E727C-91F2-426B-9FB9-86239700C6E4}">
      <dgm:prSet phldrT="[Metin]"/>
      <dgm:spPr/>
      <dgm:t>
        <a:bodyPr/>
        <a:lstStyle/>
        <a:p>
          <a:r>
            <a:rPr lang="tr-TR" dirty="0">
              <a:latin typeface="Arial Black" panose="020B0A04020102020204" pitchFamily="34" charset="0"/>
            </a:rPr>
            <a:t>Uyarılar</a:t>
          </a:r>
        </a:p>
      </dgm:t>
    </dgm:pt>
    <dgm:pt modelId="{F02692DC-7888-4B27-8006-22802B2A51BD}" type="parTrans" cxnId="{A5B67980-3A3B-4277-9B7F-491058F71338}">
      <dgm:prSet/>
      <dgm:spPr/>
      <dgm:t>
        <a:bodyPr/>
        <a:lstStyle/>
        <a:p>
          <a:endParaRPr lang="tr-TR"/>
        </a:p>
      </dgm:t>
    </dgm:pt>
    <dgm:pt modelId="{5F6E1239-27F3-40CC-B5D7-5EDE3F9DDDBB}" type="sibTrans" cxnId="{A5B67980-3A3B-4277-9B7F-491058F71338}">
      <dgm:prSet/>
      <dgm:spPr/>
      <dgm:t>
        <a:bodyPr/>
        <a:lstStyle/>
        <a:p>
          <a:endParaRPr lang="tr-TR"/>
        </a:p>
      </dgm:t>
    </dgm:pt>
    <dgm:pt modelId="{0928E9D4-D3FA-45E8-A229-2A5AED905FCC}">
      <dgm:prSet phldrT="[Metin]"/>
      <dgm:spPr/>
      <dgm:t>
        <a:bodyPr/>
        <a:lstStyle/>
        <a:p>
          <a:r>
            <a:rPr lang="tr-TR" dirty="0">
              <a:latin typeface="Arial Black" panose="020B0A04020102020204" pitchFamily="34" charset="0"/>
            </a:rPr>
            <a:t>Görüş Oluşturma</a:t>
          </a:r>
        </a:p>
      </dgm:t>
    </dgm:pt>
    <dgm:pt modelId="{2389228E-0004-42C9-B058-304C85EA86C6}" type="parTrans" cxnId="{E2410D0E-1377-4ADA-B4EA-A8B52CC2B8B0}">
      <dgm:prSet/>
      <dgm:spPr/>
      <dgm:t>
        <a:bodyPr/>
        <a:lstStyle/>
        <a:p>
          <a:endParaRPr lang="tr-TR"/>
        </a:p>
      </dgm:t>
    </dgm:pt>
    <dgm:pt modelId="{61D9F8E4-AC09-4319-A4CF-C5CBE2CE0A3A}" type="sibTrans" cxnId="{E2410D0E-1377-4ADA-B4EA-A8B52CC2B8B0}">
      <dgm:prSet/>
      <dgm:spPr/>
      <dgm:t>
        <a:bodyPr/>
        <a:lstStyle/>
        <a:p>
          <a:endParaRPr lang="tr-TR"/>
        </a:p>
      </dgm:t>
    </dgm:pt>
    <dgm:pt modelId="{898A94B7-D09E-4C6D-9F33-195DF44AB38B}">
      <dgm:prSet phldrT="[Metin]"/>
      <dgm:spPr/>
      <dgm:t>
        <a:bodyPr/>
        <a:lstStyle/>
        <a:p>
          <a:r>
            <a:rPr lang="tr-TR" dirty="0">
              <a:latin typeface="Arial Black" panose="020B0A04020102020204" pitchFamily="34" charset="0"/>
            </a:rPr>
            <a:t>Yönetim Beyanı</a:t>
          </a:r>
        </a:p>
      </dgm:t>
    </dgm:pt>
    <dgm:pt modelId="{C1560515-16CE-4D83-BBA4-84453A8EF391}" type="parTrans" cxnId="{21B5C876-0947-46D6-A71F-512F51ECFF38}">
      <dgm:prSet/>
      <dgm:spPr/>
      <dgm:t>
        <a:bodyPr/>
        <a:lstStyle/>
        <a:p>
          <a:endParaRPr lang="tr-TR"/>
        </a:p>
      </dgm:t>
    </dgm:pt>
    <dgm:pt modelId="{93FBB7BD-4515-4B53-92CA-A117228F30EF}" type="sibTrans" cxnId="{21B5C876-0947-46D6-A71F-512F51ECFF38}">
      <dgm:prSet/>
      <dgm:spPr/>
      <dgm:t>
        <a:bodyPr/>
        <a:lstStyle/>
        <a:p>
          <a:endParaRPr lang="tr-TR"/>
        </a:p>
      </dgm:t>
    </dgm:pt>
    <dgm:pt modelId="{C5F286A8-3F95-438C-889E-F90441EB259A}">
      <dgm:prSet phldrT="[Metin]"/>
      <dgm:spPr/>
      <dgm:t>
        <a:bodyPr/>
        <a:lstStyle/>
        <a:p>
          <a:r>
            <a:rPr lang="tr-TR" dirty="0">
              <a:latin typeface="Arial Black" panose="020B0A04020102020204" pitchFamily="34" charset="0"/>
            </a:rPr>
            <a:t>Genel Kurul</a:t>
          </a:r>
        </a:p>
      </dgm:t>
    </dgm:pt>
    <dgm:pt modelId="{3DC0310E-CBCF-48D4-B759-EB4A42584D72}" type="parTrans" cxnId="{CDCA2462-12A3-49C6-8141-4BAEC762513B}">
      <dgm:prSet/>
      <dgm:spPr/>
      <dgm:t>
        <a:bodyPr/>
        <a:lstStyle/>
        <a:p>
          <a:endParaRPr lang="tr-TR"/>
        </a:p>
      </dgm:t>
    </dgm:pt>
    <dgm:pt modelId="{4FB26CD3-6064-4F0F-88BF-78191B236734}" type="sibTrans" cxnId="{CDCA2462-12A3-49C6-8141-4BAEC762513B}">
      <dgm:prSet/>
      <dgm:spPr/>
      <dgm:t>
        <a:bodyPr/>
        <a:lstStyle/>
        <a:p>
          <a:endParaRPr lang="tr-TR"/>
        </a:p>
      </dgm:t>
    </dgm:pt>
    <dgm:pt modelId="{2E376977-2EC5-4CA9-A199-F8F0DCA2F03E}">
      <dgm:prSet phldrT="[Metin]"/>
      <dgm:spPr/>
      <dgm:t>
        <a:bodyPr/>
        <a:lstStyle/>
        <a:p>
          <a:r>
            <a:rPr lang="tr-TR" dirty="0">
              <a:latin typeface="Arial Black" panose="020B0A04020102020204" pitchFamily="34" charset="0"/>
            </a:rPr>
            <a:t>İlk 4 ay içinde</a:t>
          </a:r>
        </a:p>
      </dgm:t>
    </dgm:pt>
    <dgm:pt modelId="{FD907D13-A5F2-476B-811A-BFBA1BD3FBCD}" type="parTrans" cxnId="{6484D17B-D753-4C68-AC7C-B04B08826748}">
      <dgm:prSet/>
      <dgm:spPr/>
      <dgm:t>
        <a:bodyPr/>
        <a:lstStyle/>
        <a:p>
          <a:endParaRPr lang="tr-TR"/>
        </a:p>
      </dgm:t>
    </dgm:pt>
    <dgm:pt modelId="{AD446123-5668-4B43-81D6-BF9D756A83D6}" type="sibTrans" cxnId="{6484D17B-D753-4C68-AC7C-B04B08826748}">
      <dgm:prSet/>
      <dgm:spPr/>
      <dgm:t>
        <a:bodyPr/>
        <a:lstStyle/>
        <a:p>
          <a:endParaRPr lang="tr-TR"/>
        </a:p>
      </dgm:t>
    </dgm:pt>
    <dgm:pt modelId="{110C3136-6B0B-4AA7-8EC4-E35BC136F925}">
      <dgm:prSet phldrT="[Metin]"/>
      <dgm:spPr/>
      <dgm:t>
        <a:bodyPr/>
        <a:lstStyle/>
        <a:p>
          <a:r>
            <a:rPr lang="tr-TR" dirty="0">
              <a:latin typeface="Arial Black" panose="020B0A04020102020204" pitchFamily="34" charset="0"/>
            </a:rPr>
            <a:t>Tescil ve İlan</a:t>
          </a:r>
        </a:p>
      </dgm:t>
    </dgm:pt>
    <dgm:pt modelId="{79960EB2-C774-42E0-A678-135CCFE0FD64}" type="parTrans" cxnId="{3225171D-53C9-4831-AECA-33C2A4BE24A6}">
      <dgm:prSet/>
      <dgm:spPr/>
      <dgm:t>
        <a:bodyPr/>
        <a:lstStyle/>
        <a:p>
          <a:endParaRPr lang="tr-TR"/>
        </a:p>
      </dgm:t>
    </dgm:pt>
    <dgm:pt modelId="{23C34056-9B61-40CF-B1FB-13378058DF43}" type="sibTrans" cxnId="{3225171D-53C9-4831-AECA-33C2A4BE24A6}">
      <dgm:prSet/>
      <dgm:spPr/>
      <dgm:t>
        <a:bodyPr/>
        <a:lstStyle/>
        <a:p>
          <a:endParaRPr lang="tr-TR"/>
        </a:p>
      </dgm:t>
    </dgm:pt>
    <dgm:pt modelId="{08C3079F-9765-4238-8CEE-793A042CBFB2}">
      <dgm:prSet phldrT="[Metin]"/>
      <dgm:spPr/>
      <dgm:t>
        <a:bodyPr/>
        <a:lstStyle/>
        <a:p>
          <a:r>
            <a:rPr lang="tr-TR" dirty="0">
              <a:latin typeface="Arial Black" panose="020B0A04020102020204" pitchFamily="34" charset="0"/>
            </a:rPr>
            <a:t>Yok Hükmü?</a:t>
          </a:r>
        </a:p>
      </dgm:t>
    </dgm:pt>
    <dgm:pt modelId="{83D0280E-7232-4C83-9882-0DC0DCC381AA}" type="parTrans" cxnId="{A1EBD56A-2F71-4298-86BC-424D879D7389}">
      <dgm:prSet/>
      <dgm:spPr/>
      <dgm:t>
        <a:bodyPr/>
        <a:lstStyle/>
        <a:p>
          <a:endParaRPr lang="tr-TR"/>
        </a:p>
      </dgm:t>
    </dgm:pt>
    <dgm:pt modelId="{E5C18D47-C95B-4105-BA98-E965D92271CE}" type="sibTrans" cxnId="{A1EBD56A-2F71-4298-86BC-424D879D7389}">
      <dgm:prSet/>
      <dgm:spPr/>
      <dgm:t>
        <a:bodyPr/>
        <a:lstStyle/>
        <a:p>
          <a:endParaRPr lang="tr-TR"/>
        </a:p>
      </dgm:t>
    </dgm:pt>
    <dgm:pt modelId="{2BCBA859-3ED8-5744-836C-1640810B4367}">
      <dgm:prSet phldrT="[Metin]"/>
      <dgm:spPr/>
      <dgm:t>
        <a:bodyPr/>
        <a:lstStyle/>
        <a:p>
          <a:r>
            <a:rPr lang="tr-TR" dirty="0">
              <a:latin typeface="Arial Black" panose="020B0A04020102020204" pitchFamily="34" charset="0"/>
            </a:rPr>
            <a:t>Genel Kurul’dan 20 Gün Önce Sunum</a:t>
          </a:r>
        </a:p>
      </dgm:t>
    </dgm:pt>
    <dgm:pt modelId="{3EF4088B-6291-9D45-806B-0BB694F4BC28}" type="parTrans" cxnId="{1BD44C94-9111-EA4C-8E77-FA6C35E518DD}">
      <dgm:prSet/>
      <dgm:spPr/>
      <dgm:t>
        <a:bodyPr/>
        <a:lstStyle/>
        <a:p>
          <a:endParaRPr lang="tr-TR"/>
        </a:p>
      </dgm:t>
    </dgm:pt>
    <dgm:pt modelId="{1F7B9225-D9A7-C14D-A657-554036285D28}" type="sibTrans" cxnId="{1BD44C94-9111-EA4C-8E77-FA6C35E518DD}">
      <dgm:prSet/>
      <dgm:spPr/>
      <dgm:t>
        <a:bodyPr/>
        <a:lstStyle/>
        <a:p>
          <a:endParaRPr lang="tr-TR"/>
        </a:p>
      </dgm:t>
    </dgm:pt>
    <dgm:pt modelId="{4B8147D4-4B7C-448C-903E-5EF757AC1D2F}" type="pres">
      <dgm:prSet presAssocID="{863DD242-6B12-4911-98FB-1D284905D12F}" presName="Name0" presStyleCnt="0">
        <dgm:presLayoutVars>
          <dgm:dir/>
          <dgm:animLvl val="lvl"/>
          <dgm:resizeHandles val="exact"/>
        </dgm:presLayoutVars>
      </dgm:prSet>
      <dgm:spPr/>
    </dgm:pt>
    <dgm:pt modelId="{E3A581F0-13AA-4065-AE49-5AC5394AA657}" type="pres">
      <dgm:prSet presAssocID="{9881AC1B-1A29-445E-9587-E652186181B3}" presName="composite" presStyleCnt="0"/>
      <dgm:spPr/>
    </dgm:pt>
    <dgm:pt modelId="{3154FD75-21CF-40E1-871D-66A96B686FBE}" type="pres">
      <dgm:prSet presAssocID="{9881AC1B-1A29-445E-9587-E652186181B3}" presName="parTx" presStyleLbl="alignNode1" presStyleIdx="0" presStyleCnt="3">
        <dgm:presLayoutVars>
          <dgm:chMax val="0"/>
          <dgm:chPref val="0"/>
          <dgm:bulletEnabled val="1"/>
        </dgm:presLayoutVars>
      </dgm:prSet>
      <dgm:spPr/>
    </dgm:pt>
    <dgm:pt modelId="{7C39C86B-892F-4A0C-9177-39DD0E813A99}" type="pres">
      <dgm:prSet presAssocID="{9881AC1B-1A29-445E-9587-E652186181B3}" presName="desTx" presStyleLbl="alignAccFollowNode1" presStyleIdx="0" presStyleCnt="3">
        <dgm:presLayoutVars>
          <dgm:bulletEnabled val="1"/>
        </dgm:presLayoutVars>
      </dgm:prSet>
      <dgm:spPr/>
    </dgm:pt>
    <dgm:pt modelId="{1909A90E-5B8E-4A56-9336-8E5FEBCA83FE}" type="pres">
      <dgm:prSet presAssocID="{9D1616FB-981E-4AF1-9812-2A7659421081}" presName="space" presStyleCnt="0"/>
      <dgm:spPr/>
    </dgm:pt>
    <dgm:pt modelId="{A6A4424F-C229-4FDC-A641-7526BAA7D65A}" type="pres">
      <dgm:prSet presAssocID="{2082008D-13FD-4A45-ABEE-4AF073DB0889}" presName="composite" presStyleCnt="0"/>
      <dgm:spPr/>
    </dgm:pt>
    <dgm:pt modelId="{576D0CAA-0A24-4DAE-8DDF-442DECE1F7F8}" type="pres">
      <dgm:prSet presAssocID="{2082008D-13FD-4A45-ABEE-4AF073DB0889}" presName="parTx" presStyleLbl="alignNode1" presStyleIdx="1" presStyleCnt="3">
        <dgm:presLayoutVars>
          <dgm:chMax val="0"/>
          <dgm:chPref val="0"/>
          <dgm:bulletEnabled val="1"/>
        </dgm:presLayoutVars>
      </dgm:prSet>
      <dgm:spPr/>
    </dgm:pt>
    <dgm:pt modelId="{F91CA2E3-314D-458F-9F85-5195C0FF14E3}" type="pres">
      <dgm:prSet presAssocID="{2082008D-13FD-4A45-ABEE-4AF073DB0889}" presName="desTx" presStyleLbl="alignAccFollowNode1" presStyleIdx="1" presStyleCnt="3">
        <dgm:presLayoutVars>
          <dgm:bulletEnabled val="1"/>
        </dgm:presLayoutVars>
      </dgm:prSet>
      <dgm:spPr/>
    </dgm:pt>
    <dgm:pt modelId="{3D32257C-1D05-4C5E-AA53-9986EF99C5FB}" type="pres">
      <dgm:prSet presAssocID="{430D80F8-4BD9-4688-AE0A-3781AF8A2D32}" presName="space" presStyleCnt="0"/>
      <dgm:spPr/>
    </dgm:pt>
    <dgm:pt modelId="{D30DE7E6-EE72-4818-9D16-2E0E6DE5D30B}" type="pres">
      <dgm:prSet presAssocID="{A73DC532-F6A7-4F7A-A8DC-8C4A93DBB07F}" presName="composite" presStyleCnt="0"/>
      <dgm:spPr/>
    </dgm:pt>
    <dgm:pt modelId="{CE0FB1E5-E09A-4E79-A61E-E027180C9292}" type="pres">
      <dgm:prSet presAssocID="{A73DC532-F6A7-4F7A-A8DC-8C4A93DBB07F}" presName="parTx" presStyleLbl="alignNode1" presStyleIdx="2" presStyleCnt="3">
        <dgm:presLayoutVars>
          <dgm:chMax val="0"/>
          <dgm:chPref val="0"/>
          <dgm:bulletEnabled val="1"/>
        </dgm:presLayoutVars>
      </dgm:prSet>
      <dgm:spPr/>
    </dgm:pt>
    <dgm:pt modelId="{D4295B2C-DA8D-49C8-96A3-1A09E3425B69}" type="pres">
      <dgm:prSet presAssocID="{A73DC532-F6A7-4F7A-A8DC-8C4A93DBB07F}" presName="desTx" presStyleLbl="alignAccFollowNode1" presStyleIdx="2" presStyleCnt="3">
        <dgm:presLayoutVars>
          <dgm:bulletEnabled val="1"/>
        </dgm:presLayoutVars>
      </dgm:prSet>
      <dgm:spPr/>
    </dgm:pt>
  </dgm:ptLst>
  <dgm:cxnLst>
    <dgm:cxn modelId="{B9165B0A-12D1-4070-9D9F-D94995EF1D8F}" srcId="{2082008D-13FD-4A45-ABEE-4AF073DB0889}" destId="{2314EAD1-B436-4680-9523-99AA810E023D}" srcOrd="2" destOrd="0" parTransId="{ABBD812A-BAC3-4634-8302-6449301ABFF5}" sibTransId="{F6A4AB79-CD24-484C-BD41-6BC4E3EB6047}"/>
    <dgm:cxn modelId="{044C050E-B19C-42E4-A940-D8C03355CB9D}" type="presOf" srcId="{69834133-604E-4089-AA8B-E95142B5B64D}" destId="{D4295B2C-DA8D-49C8-96A3-1A09E3425B69}" srcOrd="0" destOrd="3" presId="urn:microsoft.com/office/officeart/2005/8/layout/hList1"/>
    <dgm:cxn modelId="{E2410D0E-1377-4ADA-B4EA-A8B52CC2B8B0}" srcId="{A73DC532-F6A7-4F7A-A8DC-8C4A93DBB07F}" destId="{0928E9D4-D3FA-45E8-A229-2A5AED905FCC}" srcOrd="2" destOrd="0" parTransId="{2389228E-0004-42C9-B058-304C85EA86C6}" sibTransId="{61D9F8E4-AC09-4319-A4CF-C5CBE2CE0A3A}"/>
    <dgm:cxn modelId="{3225171D-53C9-4831-AECA-33C2A4BE24A6}" srcId="{4E5B29C6-B650-4E32-B4E9-ECACDC2A3541}" destId="{110C3136-6B0B-4AA7-8EC4-E35BC136F925}" srcOrd="2" destOrd="0" parTransId="{79960EB2-C774-42E0-A678-135CCFE0FD64}" sibTransId="{23C34056-9B61-40CF-B1FB-13378058DF43}"/>
    <dgm:cxn modelId="{706A5C22-6F1A-48AC-A75B-5637582BE3B9}" type="presOf" srcId="{4E5B29C6-B650-4E32-B4E9-ECACDC2A3541}" destId="{7C39C86B-892F-4A0C-9177-39DD0E813A99}" srcOrd="0" destOrd="1" presId="urn:microsoft.com/office/officeart/2005/8/layout/hList1"/>
    <dgm:cxn modelId="{552C3E27-CF02-473B-91C8-81435000788D}" type="presOf" srcId="{662151AA-2597-4C6B-AAF6-5B2C7D2E7A50}" destId="{F91CA2E3-314D-458F-9F85-5195C0FF14E3}" srcOrd="0" destOrd="7" presId="urn:microsoft.com/office/officeart/2005/8/layout/hList1"/>
    <dgm:cxn modelId="{CDCA082F-EA4C-47A1-9D85-218AE28000DD}" type="presOf" srcId="{9881AC1B-1A29-445E-9587-E652186181B3}" destId="{3154FD75-21CF-40E1-871D-66A96B686FBE}" srcOrd="0" destOrd="0" presId="urn:microsoft.com/office/officeart/2005/8/layout/hList1"/>
    <dgm:cxn modelId="{964A1A34-A4C1-466C-A92D-0297D7B0EF64}" type="presOf" srcId="{4921FBBC-A6D6-453A-9F59-9073D28FE76B}" destId="{7C39C86B-892F-4A0C-9177-39DD0E813A99}" srcOrd="0" destOrd="0" presId="urn:microsoft.com/office/officeart/2005/8/layout/hList1"/>
    <dgm:cxn modelId="{38FB4B37-964C-4384-8E3B-976B1DC1ED1F}" type="presOf" srcId="{F7689998-D7BE-4CD3-BD0C-19109AAEB47A}" destId="{D4295B2C-DA8D-49C8-96A3-1A09E3425B69}" srcOrd="0" destOrd="0" presId="urn:microsoft.com/office/officeart/2005/8/layout/hList1"/>
    <dgm:cxn modelId="{6F0CAE3F-4DF9-46DD-B361-D77FDB341A5D}" type="presOf" srcId="{A7BC7952-4DA3-49E9-8E53-D05420236645}" destId="{F91CA2E3-314D-458F-9F85-5195C0FF14E3}" srcOrd="0" destOrd="5" presId="urn:microsoft.com/office/officeart/2005/8/layout/hList1"/>
    <dgm:cxn modelId="{F8857541-110E-4BCF-9414-CCAF01E43DDF}" srcId="{A73DC532-F6A7-4F7A-A8DC-8C4A93DBB07F}" destId="{F7689998-D7BE-4CD3-BD0C-19109AAEB47A}" srcOrd="0" destOrd="0" parTransId="{48594651-21D5-4F07-BE65-C85DBCF834FD}" sibTransId="{D657F048-167B-4195-8DE5-40EC611B6434}"/>
    <dgm:cxn modelId="{A35D7644-91A1-40DB-ADD9-1CBC2292F52E}" srcId="{9881AC1B-1A29-445E-9587-E652186181B3}" destId="{4E5B29C6-B650-4E32-B4E9-ECACDC2A3541}" srcOrd="1" destOrd="0" parTransId="{A8BBB8F3-C9BD-47D8-AD33-5AD8A2580E1D}" sibTransId="{C9DBCC91-708C-4F21-9763-B3466050647A}"/>
    <dgm:cxn modelId="{0502BA46-866F-4496-B6ED-3D29A61A5EBF}" type="presOf" srcId="{C5F286A8-3F95-438C-889E-F90441EB259A}" destId="{7C39C86B-892F-4A0C-9177-39DD0E813A99}" srcOrd="0" destOrd="2" presId="urn:microsoft.com/office/officeart/2005/8/layout/hList1"/>
    <dgm:cxn modelId="{87774E4F-25EC-4B69-A3B4-03358887EE99}" type="presOf" srcId="{1B9E727C-91F2-426B-9FB9-86239700C6E4}" destId="{F91CA2E3-314D-458F-9F85-5195C0FF14E3}" srcOrd="0" destOrd="6" presId="urn:microsoft.com/office/officeart/2005/8/layout/hList1"/>
    <dgm:cxn modelId="{EBDF7755-F983-43B1-A474-3A7B56214E7C}" srcId="{2082008D-13FD-4A45-ABEE-4AF073DB0889}" destId="{662151AA-2597-4C6B-AAF6-5B2C7D2E7A50}" srcOrd="7" destOrd="0" parTransId="{A8129737-5C93-42C8-BB60-0522E5C0E836}" sibTransId="{CC5D9ACA-24B5-44EE-8F7D-68CE2B89EC99}"/>
    <dgm:cxn modelId="{E05C9D5B-412B-41C3-A996-54B64313F2CB}" srcId="{9881AC1B-1A29-445E-9587-E652186181B3}" destId="{F3E7BE4F-E769-4426-B569-4746D3EA5BAB}" srcOrd="2" destOrd="0" parTransId="{E1E910BA-F6FC-477A-BA6F-0C26EBA9E3B3}" sibTransId="{AA6FA77A-7456-4FCE-9882-BE799329E2CA}"/>
    <dgm:cxn modelId="{224AC35E-8E8E-4768-992C-86DE3C2325B6}" type="presOf" srcId="{863DD242-6B12-4911-98FB-1D284905D12F}" destId="{4B8147D4-4B7C-448C-903E-5EF757AC1D2F}" srcOrd="0" destOrd="0" presId="urn:microsoft.com/office/officeart/2005/8/layout/hList1"/>
    <dgm:cxn modelId="{CDCA2462-12A3-49C6-8141-4BAEC762513B}" srcId="{4E5B29C6-B650-4E32-B4E9-ECACDC2A3541}" destId="{C5F286A8-3F95-438C-889E-F90441EB259A}" srcOrd="0" destOrd="0" parTransId="{3DC0310E-CBCF-48D4-B759-EB4A42584D72}" sibTransId="{4FB26CD3-6064-4F0F-88BF-78191B236734}"/>
    <dgm:cxn modelId="{8C1C8A64-4681-A94C-8300-797AFDE2CF19}" type="presOf" srcId="{2BCBA859-3ED8-5744-836C-1640810B4367}" destId="{D4295B2C-DA8D-49C8-96A3-1A09E3425B69}" srcOrd="0" destOrd="4" presId="urn:microsoft.com/office/officeart/2005/8/layout/hList1"/>
    <dgm:cxn modelId="{A1EBD56A-2F71-4298-86BC-424D879D7389}" srcId="{4E5B29C6-B650-4E32-B4E9-ECACDC2A3541}" destId="{08C3079F-9765-4238-8CEE-793A042CBFB2}" srcOrd="3" destOrd="0" parTransId="{83D0280E-7232-4C83-9882-0DC0DCC381AA}" sibTransId="{E5C18D47-C95B-4105-BA98-E965D92271CE}"/>
    <dgm:cxn modelId="{0E209B6D-75EE-44DB-A154-2A25534A397C}" srcId="{2082008D-13FD-4A45-ABEE-4AF073DB0889}" destId="{75C7FE4F-9C1D-4614-BBB0-EA19B702FF04}" srcOrd="4" destOrd="0" parTransId="{6FBEF572-D04A-41F6-830E-8337422718E8}" sibTransId="{B6203D9D-A9F6-40E6-A237-41323CC38EA9}"/>
    <dgm:cxn modelId="{D290A56E-A56F-4AC0-835D-B3C3F4D942B3}" type="presOf" srcId="{87264FE2-0B05-48AD-A4D8-7BAC4B23EEE8}" destId="{F91CA2E3-314D-458F-9F85-5195C0FF14E3}" srcOrd="0" destOrd="1" presId="urn:microsoft.com/office/officeart/2005/8/layout/hList1"/>
    <dgm:cxn modelId="{21B5C876-0947-46D6-A71F-512F51ECFF38}" srcId="{A73DC532-F6A7-4F7A-A8DC-8C4A93DBB07F}" destId="{898A94B7-D09E-4C6D-9F33-195DF44AB38B}" srcOrd="1" destOrd="0" parTransId="{C1560515-16CE-4D83-BBA4-84453A8EF391}" sibTransId="{93FBB7BD-4515-4B53-92CA-A117228F30EF}"/>
    <dgm:cxn modelId="{6484D17B-D753-4C68-AC7C-B04B08826748}" srcId="{4E5B29C6-B650-4E32-B4E9-ECACDC2A3541}" destId="{2E376977-2EC5-4CA9-A199-F8F0DCA2F03E}" srcOrd="1" destOrd="0" parTransId="{FD907D13-A5F2-476B-811A-BFBA1BD3FBCD}" sibTransId="{AD446123-5668-4B43-81D6-BF9D756A83D6}"/>
    <dgm:cxn modelId="{41EE527C-2481-4345-A79B-92D3214EC9FB}" srcId="{863DD242-6B12-4911-98FB-1D284905D12F}" destId="{2082008D-13FD-4A45-ABEE-4AF073DB0889}" srcOrd="1" destOrd="0" parTransId="{D0897253-A9CC-4733-8FC5-5A3E8DE8FCA4}" sibTransId="{430D80F8-4BD9-4688-AE0A-3781AF8A2D32}"/>
    <dgm:cxn modelId="{C874797E-DC24-4FB2-AAB3-E54BCE331C62}" type="presOf" srcId="{2314EAD1-B436-4680-9523-99AA810E023D}" destId="{F91CA2E3-314D-458F-9F85-5195C0FF14E3}" srcOrd="0" destOrd="2" presId="urn:microsoft.com/office/officeart/2005/8/layout/hList1"/>
    <dgm:cxn modelId="{A5B67980-3A3B-4277-9B7F-491058F71338}" srcId="{2082008D-13FD-4A45-ABEE-4AF073DB0889}" destId="{1B9E727C-91F2-426B-9FB9-86239700C6E4}" srcOrd="6" destOrd="0" parTransId="{F02692DC-7888-4B27-8006-22802B2A51BD}" sibTransId="{5F6E1239-27F3-40CC-B5D7-5EDE3F9DDDBB}"/>
    <dgm:cxn modelId="{90B3A580-95D5-4652-ABBE-ACB036088764}" type="presOf" srcId="{0928E9D4-D3FA-45E8-A229-2A5AED905FCC}" destId="{D4295B2C-DA8D-49C8-96A3-1A09E3425B69}" srcOrd="0" destOrd="2" presId="urn:microsoft.com/office/officeart/2005/8/layout/hList1"/>
    <dgm:cxn modelId="{6C448282-B954-4CBE-AA2F-9587A77DFB56}" srcId="{2082008D-13FD-4A45-ABEE-4AF073DB0889}" destId="{A7BC7952-4DA3-49E9-8E53-D05420236645}" srcOrd="5" destOrd="0" parTransId="{33F97CB6-91D7-4858-87F6-36B07CEE4BAA}" sibTransId="{BDD30D38-9378-4FA8-819E-860D94F7CCE0}"/>
    <dgm:cxn modelId="{785A4D87-1FDD-425C-826E-3F5487B6856C}" type="presOf" srcId="{898A94B7-D09E-4C6D-9F33-195DF44AB38B}" destId="{D4295B2C-DA8D-49C8-96A3-1A09E3425B69}" srcOrd="0" destOrd="1" presId="urn:microsoft.com/office/officeart/2005/8/layout/hList1"/>
    <dgm:cxn modelId="{F1E79889-765F-4396-A89B-EB9B431CCF8E}" type="presOf" srcId="{2082008D-13FD-4A45-ABEE-4AF073DB0889}" destId="{576D0CAA-0A24-4DAE-8DDF-442DECE1F7F8}" srcOrd="0" destOrd="0" presId="urn:microsoft.com/office/officeart/2005/8/layout/hList1"/>
    <dgm:cxn modelId="{17372C93-67DD-4420-B57A-79E6676E352F}" srcId="{863DD242-6B12-4911-98FB-1D284905D12F}" destId="{A73DC532-F6A7-4F7A-A8DC-8C4A93DBB07F}" srcOrd="2" destOrd="0" parTransId="{0052ABC6-4D66-4A7A-8334-AD54D045598D}" sibTransId="{BC86F7AF-7B9A-4580-8A3F-E7DC921DBEA2}"/>
    <dgm:cxn modelId="{1BD44C94-9111-EA4C-8E77-FA6C35E518DD}" srcId="{A73DC532-F6A7-4F7A-A8DC-8C4A93DBB07F}" destId="{2BCBA859-3ED8-5744-836C-1640810B4367}" srcOrd="4" destOrd="0" parTransId="{3EF4088B-6291-9D45-806B-0BB694F4BC28}" sibTransId="{1F7B9225-D9A7-C14D-A657-554036285D28}"/>
    <dgm:cxn modelId="{250FC796-C060-4531-80EC-F441BF50051D}" type="presOf" srcId="{110C3136-6B0B-4AA7-8EC4-E35BC136F925}" destId="{7C39C86B-892F-4A0C-9177-39DD0E813A99}" srcOrd="0" destOrd="4" presId="urn:microsoft.com/office/officeart/2005/8/layout/hList1"/>
    <dgm:cxn modelId="{9DBA1D9D-39EB-4075-9633-F9234CA89228}" type="presOf" srcId="{08C3079F-9765-4238-8CEE-793A042CBFB2}" destId="{7C39C86B-892F-4A0C-9177-39DD0E813A99}" srcOrd="0" destOrd="5" presId="urn:microsoft.com/office/officeart/2005/8/layout/hList1"/>
    <dgm:cxn modelId="{1F017FA1-65F3-4B99-BB0A-1F3DDDCB7CF8}" type="presOf" srcId="{3E3B5E2D-75E5-4AF3-8C60-6F3911F52F6C}" destId="{F91CA2E3-314D-458F-9F85-5195C0FF14E3}" srcOrd="0" destOrd="3" presId="urn:microsoft.com/office/officeart/2005/8/layout/hList1"/>
    <dgm:cxn modelId="{D3D0D5B6-BB61-480A-815D-91139A829D96}" type="presOf" srcId="{A73DC532-F6A7-4F7A-A8DC-8C4A93DBB07F}" destId="{CE0FB1E5-E09A-4E79-A61E-E027180C9292}" srcOrd="0" destOrd="0" presId="urn:microsoft.com/office/officeart/2005/8/layout/hList1"/>
    <dgm:cxn modelId="{427054C0-40F1-4374-87A7-031B9FD3B26E}" srcId="{863DD242-6B12-4911-98FB-1D284905D12F}" destId="{9881AC1B-1A29-445E-9587-E652186181B3}" srcOrd="0" destOrd="0" parTransId="{4B75DB34-9DFB-4453-BE9A-867F472BFE21}" sibTransId="{9D1616FB-981E-4AF1-9812-2A7659421081}"/>
    <dgm:cxn modelId="{BE0A03C4-A7F2-432B-B393-ED1367101C45}" srcId="{2082008D-13FD-4A45-ABEE-4AF073DB0889}" destId="{87264FE2-0B05-48AD-A4D8-7BAC4B23EEE8}" srcOrd="1" destOrd="0" parTransId="{C8F0442D-E143-46F8-8ECC-261F291E600B}" sibTransId="{E246A11D-9833-4EB2-909D-29531E27FD8B}"/>
    <dgm:cxn modelId="{3CD977CC-E26C-4048-AFD8-3053BB477EAE}" type="presOf" srcId="{75C7FE4F-9C1D-4614-BBB0-EA19B702FF04}" destId="{F91CA2E3-314D-458F-9F85-5195C0FF14E3}" srcOrd="0" destOrd="4" presId="urn:microsoft.com/office/officeart/2005/8/layout/hList1"/>
    <dgm:cxn modelId="{3F037DD9-C911-4C9E-9F98-7CCF3BFF5272}" srcId="{A73DC532-F6A7-4F7A-A8DC-8C4A93DBB07F}" destId="{69834133-604E-4089-AA8B-E95142B5B64D}" srcOrd="3" destOrd="0" parTransId="{53F09413-A7A8-4AB0-8FE3-21E6ED9817C9}" sibTransId="{2050E0D3-A608-4909-AAF6-592E61DF7B4F}"/>
    <dgm:cxn modelId="{D612C6D9-F974-4262-AF24-3943461C8F01}" srcId="{9881AC1B-1A29-445E-9587-E652186181B3}" destId="{4921FBBC-A6D6-453A-9F59-9073D28FE76B}" srcOrd="0" destOrd="0" parTransId="{EC01B259-2A44-4D0F-887E-96CA9B18E295}" sibTransId="{33C27A15-1B75-4C06-A7D0-29EAC2E984DB}"/>
    <dgm:cxn modelId="{5709FEDD-32DD-481A-94E9-8F6D3705705B}" type="presOf" srcId="{F3E7BE4F-E769-4426-B569-4746D3EA5BAB}" destId="{7C39C86B-892F-4A0C-9177-39DD0E813A99}" srcOrd="0" destOrd="6" presId="urn:microsoft.com/office/officeart/2005/8/layout/hList1"/>
    <dgm:cxn modelId="{0D1D17E1-8137-42EF-8C8C-B1361DAA2B51}" type="presOf" srcId="{2E376977-2EC5-4CA9-A199-F8F0DCA2F03E}" destId="{7C39C86B-892F-4A0C-9177-39DD0E813A99}" srcOrd="0" destOrd="3" presId="urn:microsoft.com/office/officeart/2005/8/layout/hList1"/>
    <dgm:cxn modelId="{F12C76EC-D733-42F2-B3BA-E550FE7E8A81}" type="presOf" srcId="{994D51C3-CAA5-436A-B132-FA62E8A38A31}" destId="{F91CA2E3-314D-458F-9F85-5195C0FF14E3}" srcOrd="0" destOrd="0" presId="urn:microsoft.com/office/officeart/2005/8/layout/hList1"/>
    <dgm:cxn modelId="{0CC184F4-A631-4A45-983F-7BE07D3F7EFF}" srcId="{2082008D-13FD-4A45-ABEE-4AF073DB0889}" destId="{3E3B5E2D-75E5-4AF3-8C60-6F3911F52F6C}" srcOrd="3" destOrd="0" parTransId="{F7DB7FF5-5D77-4E8E-94A9-7831B2FD8897}" sibTransId="{309E017D-D7F7-471E-A9F3-5A6CB5560AB6}"/>
    <dgm:cxn modelId="{623A46F6-E214-451C-ACED-83891F6B9943}" srcId="{2082008D-13FD-4A45-ABEE-4AF073DB0889}" destId="{994D51C3-CAA5-436A-B132-FA62E8A38A31}" srcOrd="0" destOrd="0" parTransId="{597973EF-1BB6-4C3E-9CA7-0BB76A4FF33E}" sibTransId="{03DD4AB0-85A6-4766-B13E-8ECF9BEF929D}"/>
    <dgm:cxn modelId="{C78B8E53-8493-4DA9-B866-CF8AABA0AB98}" type="presParOf" srcId="{4B8147D4-4B7C-448C-903E-5EF757AC1D2F}" destId="{E3A581F0-13AA-4065-AE49-5AC5394AA657}" srcOrd="0" destOrd="0" presId="urn:microsoft.com/office/officeart/2005/8/layout/hList1"/>
    <dgm:cxn modelId="{7C673D01-082E-4BE4-A1FE-55A9BF23D3C4}" type="presParOf" srcId="{E3A581F0-13AA-4065-AE49-5AC5394AA657}" destId="{3154FD75-21CF-40E1-871D-66A96B686FBE}" srcOrd="0" destOrd="0" presId="urn:microsoft.com/office/officeart/2005/8/layout/hList1"/>
    <dgm:cxn modelId="{D37AE1D9-A735-4FF2-9094-BC83ACF431CA}" type="presParOf" srcId="{E3A581F0-13AA-4065-AE49-5AC5394AA657}" destId="{7C39C86B-892F-4A0C-9177-39DD0E813A99}" srcOrd="1" destOrd="0" presId="urn:microsoft.com/office/officeart/2005/8/layout/hList1"/>
    <dgm:cxn modelId="{B4B78A76-66BD-4BE8-9350-A9045E94D254}" type="presParOf" srcId="{4B8147D4-4B7C-448C-903E-5EF757AC1D2F}" destId="{1909A90E-5B8E-4A56-9336-8E5FEBCA83FE}" srcOrd="1" destOrd="0" presId="urn:microsoft.com/office/officeart/2005/8/layout/hList1"/>
    <dgm:cxn modelId="{5016E6CC-DD3F-4DE1-B8F7-8806197E0C1A}" type="presParOf" srcId="{4B8147D4-4B7C-448C-903E-5EF757AC1D2F}" destId="{A6A4424F-C229-4FDC-A641-7526BAA7D65A}" srcOrd="2" destOrd="0" presId="urn:microsoft.com/office/officeart/2005/8/layout/hList1"/>
    <dgm:cxn modelId="{CE5ECB0C-A5C1-4877-B734-45058D538484}" type="presParOf" srcId="{A6A4424F-C229-4FDC-A641-7526BAA7D65A}" destId="{576D0CAA-0A24-4DAE-8DDF-442DECE1F7F8}" srcOrd="0" destOrd="0" presId="urn:microsoft.com/office/officeart/2005/8/layout/hList1"/>
    <dgm:cxn modelId="{30647512-4BB9-43DD-8E63-8E3496161EC4}" type="presParOf" srcId="{A6A4424F-C229-4FDC-A641-7526BAA7D65A}" destId="{F91CA2E3-314D-458F-9F85-5195C0FF14E3}" srcOrd="1" destOrd="0" presId="urn:microsoft.com/office/officeart/2005/8/layout/hList1"/>
    <dgm:cxn modelId="{41944613-0B9A-4E7D-8833-E509D53C0D20}" type="presParOf" srcId="{4B8147D4-4B7C-448C-903E-5EF757AC1D2F}" destId="{3D32257C-1D05-4C5E-AA53-9986EF99C5FB}" srcOrd="3" destOrd="0" presId="urn:microsoft.com/office/officeart/2005/8/layout/hList1"/>
    <dgm:cxn modelId="{D2715B60-93DE-4100-B0CF-790949C3A746}" type="presParOf" srcId="{4B8147D4-4B7C-448C-903E-5EF757AC1D2F}" destId="{D30DE7E6-EE72-4818-9D16-2E0E6DE5D30B}" srcOrd="4" destOrd="0" presId="urn:microsoft.com/office/officeart/2005/8/layout/hList1"/>
    <dgm:cxn modelId="{02530437-D4D6-41A7-AB55-9155CB80C8F4}" type="presParOf" srcId="{D30DE7E6-EE72-4818-9D16-2E0E6DE5D30B}" destId="{CE0FB1E5-E09A-4E79-A61E-E027180C9292}" srcOrd="0" destOrd="0" presId="urn:microsoft.com/office/officeart/2005/8/layout/hList1"/>
    <dgm:cxn modelId="{170FA0A7-C5CF-4D57-A7D0-D82811C2254B}" type="presParOf" srcId="{D30DE7E6-EE72-4818-9D16-2E0E6DE5D30B}" destId="{D4295B2C-DA8D-49C8-96A3-1A09E3425B6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836DD9-5C53-4669-ABC9-E2A2791EEE44}">
      <dsp:nvSpPr>
        <dsp:cNvPr id="0" name=""/>
        <dsp:cNvSpPr/>
      </dsp:nvSpPr>
      <dsp:spPr>
        <a:xfrm>
          <a:off x="4743884" y="984764"/>
          <a:ext cx="128832" cy="542252"/>
        </a:xfrm>
        <a:custGeom>
          <a:avLst/>
          <a:gdLst/>
          <a:ahLst/>
          <a:cxnLst/>
          <a:rect l="0" t="0" r="0" b="0"/>
          <a:pathLst>
            <a:path>
              <a:moveTo>
                <a:pt x="0" y="0"/>
              </a:moveTo>
              <a:lnTo>
                <a:pt x="0" y="542252"/>
              </a:lnTo>
              <a:lnTo>
                <a:pt x="128832" y="542252"/>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DDF4448-2ADD-49DB-8234-B5FB623831D1}">
      <dsp:nvSpPr>
        <dsp:cNvPr id="0" name=""/>
        <dsp:cNvSpPr/>
      </dsp:nvSpPr>
      <dsp:spPr>
        <a:xfrm>
          <a:off x="4537453" y="984764"/>
          <a:ext cx="206430" cy="904360"/>
        </a:xfrm>
        <a:custGeom>
          <a:avLst/>
          <a:gdLst/>
          <a:ahLst/>
          <a:cxnLst/>
          <a:rect l="0" t="0" r="0" b="0"/>
          <a:pathLst>
            <a:path>
              <a:moveTo>
                <a:pt x="206430" y="0"/>
              </a:moveTo>
              <a:lnTo>
                <a:pt x="206430" y="904360"/>
              </a:lnTo>
              <a:lnTo>
                <a:pt x="0" y="90436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21863C-C307-4E34-9B7A-0A587298BF34}">
      <dsp:nvSpPr>
        <dsp:cNvPr id="0" name=""/>
        <dsp:cNvSpPr/>
      </dsp:nvSpPr>
      <dsp:spPr>
        <a:xfrm>
          <a:off x="4743884" y="984764"/>
          <a:ext cx="1189431" cy="1808721"/>
        </a:xfrm>
        <a:custGeom>
          <a:avLst/>
          <a:gdLst/>
          <a:ahLst/>
          <a:cxnLst/>
          <a:rect l="0" t="0" r="0" b="0"/>
          <a:pathLst>
            <a:path>
              <a:moveTo>
                <a:pt x="0" y="0"/>
              </a:moveTo>
              <a:lnTo>
                <a:pt x="0" y="1602291"/>
              </a:lnTo>
              <a:lnTo>
                <a:pt x="1189431" y="1602291"/>
              </a:lnTo>
              <a:lnTo>
                <a:pt x="1189431" y="180872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345D3BD-50DC-4094-B8DC-7E6F1C215E5E}">
      <dsp:nvSpPr>
        <dsp:cNvPr id="0" name=""/>
        <dsp:cNvSpPr/>
      </dsp:nvSpPr>
      <dsp:spPr>
        <a:xfrm>
          <a:off x="3554452" y="984764"/>
          <a:ext cx="1189431" cy="1808721"/>
        </a:xfrm>
        <a:custGeom>
          <a:avLst/>
          <a:gdLst/>
          <a:ahLst/>
          <a:cxnLst/>
          <a:rect l="0" t="0" r="0" b="0"/>
          <a:pathLst>
            <a:path>
              <a:moveTo>
                <a:pt x="1189431" y="0"/>
              </a:moveTo>
              <a:lnTo>
                <a:pt x="1189431" y="1602291"/>
              </a:lnTo>
              <a:lnTo>
                <a:pt x="0" y="1602291"/>
              </a:lnTo>
              <a:lnTo>
                <a:pt x="0" y="180872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F6E30A-FCA1-465A-9C82-AAF1727A60C9}">
      <dsp:nvSpPr>
        <dsp:cNvPr id="0" name=""/>
        <dsp:cNvSpPr/>
      </dsp:nvSpPr>
      <dsp:spPr>
        <a:xfrm>
          <a:off x="3760883" y="1763"/>
          <a:ext cx="1966001" cy="98300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Bağımsız Denetim Standartları</a:t>
          </a:r>
        </a:p>
      </dsp:txBody>
      <dsp:txXfrm>
        <a:off x="3760883" y="1763"/>
        <a:ext cx="1966001" cy="983000"/>
      </dsp:txXfrm>
    </dsp:sp>
    <dsp:sp modelId="{AD0A7022-91F8-48E3-B1B2-E98E1F79EDDD}">
      <dsp:nvSpPr>
        <dsp:cNvPr id="0" name=""/>
        <dsp:cNvSpPr/>
      </dsp:nvSpPr>
      <dsp:spPr>
        <a:xfrm>
          <a:off x="2571452" y="2793485"/>
          <a:ext cx="1966001" cy="98300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TMS /TFRS</a:t>
          </a:r>
        </a:p>
      </dsp:txBody>
      <dsp:txXfrm>
        <a:off x="2571452" y="2793485"/>
        <a:ext cx="1966001" cy="983000"/>
      </dsp:txXfrm>
    </dsp:sp>
    <dsp:sp modelId="{0192B30D-7955-4A8E-9A33-77A605FF79CD}">
      <dsp:nvSpPr>
        <dsp:cNvPr id="0" name=""/>
        <dsp:cNvSpPr/>
      </dsp:nvSpPr>
      <dsp:spPr>
        <a:xfrm>
          <a:off x="4950314" y="2793485"/>
          <a:ext cx="1966001" cy="98300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BOBİ FRS</a:t>
          </a:r>
        </a:p>
      </dsp:txBody>
      <dsp:txXfrm>
        <a:off x="4950314" y="2793485"/>
        <a:ext cx="1966001" cy="983000"/>
      </dsp:txXfrm>
    </dsp:sp>
    <dsp:sp modelId="{F391B1D4-484B-4200-83DD-7E7A02B71116}">
      <dsp:nvSpPr>
        <dsp:cNvPr id="0" name=""/>
        <dsp:cNvSpPr/>
      </dsp:nvSpPr>
      <dsp:spPr>
        <a:xfrm>
          <a:off x="2571452" y="1397624"/>
          <a:ext cx="1966001" cy="98300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Denetlenen Şirket (KAYİK)</a:t>
          </a:r>
        </a:p>
      </dsp:txBody>
      <dsp:txXfrm>
        <a:off x="2571452" y="1397624"/>
        <a:ext cx="1966001" cy="983000"/>
      </dsp:txXfrm>
    </dsp:sp>
    <dsp:sp modelId="{E49B890D-9920-4EE7-9BD5-0795BB6D07A9}">
      <dsp:nvSpPr>
        <dsp:cNvPr id="0" name=""/>
        <dsp:cNvSpPr/>
      </dsp:nvSpPr>
      <dsp:spPr>
        <a:xfrm>
          <a:off x="4872716" y="1035516"/>
          <a:ext cx="1966001" cy="98300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tr-TR" sz="2200" kern="1200" dirty="0"/>
            <a:t>Bağımsız Denetim Şirketi</a:t>
          </a:r>
        </a:p>
      </dsp:txBody>
      <dsp:txXfrm>
        <a:off x="4872716" y="1035516"/>
        <a:ext cx="1966001" cy="983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54FD75-21CF-40E1-871D-66A96B686FBE}">
      <dsp:nvSpPr>
        <dsp:cNvPr id="0" name=""/>
        <dsp:cNvSpPr/>
      </dsp:nvSpPr>
      <dsp:spPr>
        <a:xfrm>
          <a:off x="3347" y="8499"/>
          <a:ext cx="3264031" cy="5472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tr-TR" sz="1900" kern="1200" dirty="0"/>
            <a:t>Denetim Öncesi</a:t>
          </a:r>
        </a:p>
      </dsp:txBody>
      <dsp:txXfrm>
        <a:off x="3347" y="8499"/>
        <a:ext cx="3264031" cy="547200"/>
      </dsp:txXfrm>
    </dsp:sp>
    <dsp:sp modelId="{7C39C86B-892F-4A0C-9177-39DD0E813A99}">
      <dsp:nvSpPr>
        <dsp:cNvPr id="0" name=""/>
        <dsp:cNvSpPr/>
      </dsp:nvSpPr>
      <dsp:spPr>
        <a:xfrm>
          <a:off x="3347" y="555699"/>
          <a:ext cx="3264031" cy="321405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Teklif</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Sözleşme (2 ay-30 gün!)</a:t>
          </a:r>
        </a:p>
        <a:p>
          <a:pPr marL="342900" lvl="2" indent="-171450" algn="l" defTabSz="844550">
            <a:lnSpc>
              <a:spcPct val="90000"/>
            </a:lnSpc>
            <a:spcBef>
              <a:spcPct val="0"/>
            </a:spcBef>
            <a:spcAft>
              <a:spcPct val="15000"/>
            </a:spcAft>
            <a:buChar char="•"/>
          </a:pPr>
          <a:r>
            <a:rPr lang="tr-TR" sz="1900" kern="1200" dirty="0">
              <a:latin typeface="Arial Black" panose="020B0A04020102020204" pitchFamily="34" charset="0"/>
            </a:rPr>
            <a:t>Genel Kurul</a:t>
          </a:r>
        </a:p>
        <a:p>
          <a:pPr marL="342900" lvl="2" indent="-171450" algn="l" defTabSz="844550">
            <a:lnSpc>
              <a:spcPct val="90000"/>
            </a:lnSpc>
            <a:spcBef>
              <a:spcPct val="0"/>
            </a:spcBef>
            <a:spcAft>
              <a:spcPct val="15000"/>
            </a:spcAft>
            <a:buChar char="•"/>
          </a:pPr>
          <a:r>
            <a:rPr lang="tr-TR" sz="1900" kern="1200" dirty="0">
              <a:latin typeface="Arial Black" panose="020B0A04020102020204" pitchFamily="34" charset="0"/>
            </a:rPr>
            <a:t>İlk 4 ay içinde</a:t>
          </a:r>
        </a:p>
        <a:p>
          <a:pPr marL="342900" lvl="2" indent="-171450" algn="l" defTabSz="844550">
            <a:lnSpc>
              <a:spcPct val="90000"/>
            </a:lnSpc>
            <a:spcBef>
              <a:spcPct val="0"/>
            </a:spcBef>
            <a:spcAft>
              <a:spcPct val="15000"/>
            </a:spcAft>
            <a:buChar char="•"/>
          </a:pPr>
          <a:r>
            <a:rPr lang="tr-TR" sz="1900" kern="1200" dirty="0">
              <a:latin typeface="Arial Black" panose="020B0A04020102020204" pitchFamily="34" charset="0"/>
            </a:rPr>
            <a:t>Tescil ve İlan</a:t>
          </a:r>
        </a:p>
        <a:p>
          <a:pPr marL="342900" lvl="2" indent="-171450" algn="l" defTabSz="844550">
            <a:lnSpc>
              <a:spcPct val="90000"/>
            </a:lnSpc>
            <a:spcBef>
              <a:spcPct val="0"/>
            </a:spcBef>
            <a:spcAft>
              <a:spcPct val="15000"/>
            </a:spcAft>
            <a:buChar char="•"/>
          </a:pPr>
          <a:r>
            <a:rPr lang="tr-TR" sz="1900" kern="1200" dirty="0">
              <a:latin typeface="Arial Black" panose="020B0A04020102020204" pitchFamily="34" charset="0"/>
            </a:rPr>
            <a:t>Yok Hükmü?</a:t>
          </a:r>
        </a:p>
        <a:p>
          <a:pPr marL="171450" lvl="1" indent="-171450" algn="l" defTabSz="844550">
            <a:lnSpc>
              <a:spcPct val="90000"/>
            </a:lnSpc>
            <a:spcBef>
              <a:spcPct val="0"/>
            </a:spcBef>
            <a:spcAft>
              <a:spcPct val="15000"/>
            </a:spcAft>
            <a:buChar char="•"/>
          </a:pPr>
          <a:r>
            <a:rPr lang="tr-TR" sz="1900" kern="1200" dirty="0" err="1">
              <a:latin typeface="Arial Black" panose="020B0A04020102020204" pitchFamily="34" charset="0"/>
            </a:rPr>
            <a:t>EYBİS’Giriş</a:t>
          </a:r>
          <a:r>
            <a:rPr lang="tr-TR" sz="1900" kern="1200" dirty="0">
              <a:latin typeface="Arial Black" panose="020B0A04020102020204" pitchFamily="34" charset="0"/>
            </a:rPr>
            <a:t> (UVAP)</a:t>
          </a:r>
        </a:p>
      </dsp:txBody>
      <dsp:txXfrm>
        <a:off x="3347" y="555699"/>
        <a:ext cx="3264031" cy="3214051"/>
      </dsp:txXfrm>
    </dsp:sp>
    <dsp:sp modelId="{576D0CAA-0A24-4DAE-8DDF-442DECE1F7F8}">
      <dsp:nvSpPr>
        <dsp:cNvPr id="0" name=""/>
        <dsp:cNvSpPr/>
      </dsp:nvSpPr>
      <dsp:spPr>
        <a:xfrm>
          <a:off x="3724344" y="8499"/>
          <a:ext cx="3264031" cy="5472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tr-TR" sz="1900" kern="1200" dirty="0"/>
            <a:t>Denetim Süreci</a:t>
          </a:r>
        </a:p>
      </dsp:txBody>
      <dsp:txXfrm>
        <a:off x="3724344" y="8499"/>
        <a:ext cx="3264031" cy="547200"/>
      </dsp:txXfrm>
    </dsp:sp>
    <dsp:sp modelId="{F91CA2E3-314D-458F-9F85-5195C0FF14E3}">
      <dsp:nvSpPr>
        <dsp:cNvPr id="0" name=""/>
        <dsp:cNvSpPr/>
      </dsp:nvSpPr>
      <dsp:spPr>
        <a:xfrm>
          <a:off x="3724344" y="555699"/>
          <a:ext cx="3264031" cy="321405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Planlama</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Süreklilik</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Önemlilik</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İç Kontrol</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Çalışma Kağıtları</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Risk Saptanması</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Uyarılar</a:t>
          </a:r>
        </a:p>
        <a:p>
          <a:pPr marL="171450" lvl="1" indent="-171450" algn="l" defTabSz="844550">
            <a:lnSpc>
              <a:spcPct val="90000"/>
            </a:lnSpc>
            <a:spcBef>
              <a:spcPct val="0"/>
            </a:spcBef>
            <a:spcAft>
              <a:spcPct val="15000"/>
            </a:spcAft>
            <a:buChar char="•"/>
          </a:pPr>
          <a:endParaRPr lang="tr-TR" sz="1900" kern="1200" dirty="0"/>
        </a:p>
      </dsp:txBody>
      <dsp:txXfrm>
        <a:off x="3724344" y="555699"/>
        <a:ext cx="3264031" cy="3214051"/>
      </dsp:txXfrm>
    </dsp:sp>
    <dsp:sp modelId="{CE0FB1E5-E09A-4E79-A61E-E027180C9292}">
      <dsp:nvSpPr>
        <dsp:cNvPr id="0" name=""/>
        <dsp:cNvSpPr/>
      </dsp:nvSpPr>
      <dsp:spPr>
        <a:xfrm>
          <a:off x="7445340" y="8499"/>
          <a:ext cx="3264031" cy="547200"/>
        </a:xfrm>
        <a:prstGeom prst="rect">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tr-TR" sz="1900" kern="1200" dirty="0"/>
            <a:t>Denetim Sonu</a:t>
          </a:r>
        </a:p>
      </dsp:txBody>
      <dsp:txXfrm>
        <a:off x="7445340" y="8499"/>
        <a:ext cx="3264031" cy="547200"/>
      </dsp:txXfrm>
    </dsp:sp>
    <dsp:sp modelId="{D4295B2C-DA8D-49C8-96A3-1A09E3425B69}">
      <dsp:nvSpPr>
        <dsp:cNvPr id="0" name=""/>
        <dsp:cNvSpPr/>
      </dsp:nvSpPr>
      <dsp:spPr>
        <a:xfrm>
          <a:off x="7445340" y="555699"/>
          <a:ext cx="3264031" cy="3214051"/>
        </a:xfrm>
        <a:prstGeom prst="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Riskin Erken Saptanması Komitesi Önerisi</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Yönetim Beyanı</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Görüş Oluşturma</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BD Raporunu </a:t>
          </a:r>
          <a:r>
            <a:rPr lang="tr-TR" sz="1900" kern="1200" dirty="0" err="1">
              <a:latin typeface="Arial Black" panose="020B0A04020102020204" pitchFamily="34" charset="0"/>
            </a:rPr>
            <a:t>EYBİS’e</a:t>
          </a:r>
          <a:r>
            <a:rPr lang="tr-TR" sz="1900" kern="1200" dirty="0">
              <a:latin typeface="Arial Black" panose="020B0A04020102020204" pitchFamily="34" charset="0"/>
            </a:rPr>
            <a:t> Yükleme</a:t>
          </a:r>
        </a:p>
        <a:p>
          <a:pPr marL="171450" lvl="1" indent="-171450" algn="l" defTabSz="844550">
            <a:lnSpc>
              <a:spcPct val="90000"/>
            </a:lnSpc>
            <a:spcBef>
              <a:spcPct val="0"/>
            </a:spcBef>
            <a:spcAft>
              <a:spcPct val="15000"/>
            </a:spcAft>
            <a:buChar char="•"/>
          </a:pPr>
          <a:r>
            <a:rPr lang="tr-TR" sz="1900" kern="1200" dirty="0">
              <a:latin typeface="Arial Black" panose="020B0A04020102020204" pitchFamily="34" charset="0"/>
            </a:rPr>
            <a:t>Genel Kurul’dan 20 Gün Önce Sunum</a:t>
          </a:r>
        </a:p>
      </dsp:txBody>
      <dsp:txXfrm>
        <a:off x="7445340" y="555699"/>
        <a:ext cx="3264031" cy="321405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9A33BA76-A612-524A-AE85-72BDA5728466}" type="datetimeFigureOut">
              <a:rPr lang="tr-TR" smtClean="0"/>
              <a:t>5.10.2018</a:t>
            </a:fld>
            <a:endParaRPr lang="tr-TR"/>
          </a:p>
        </p:txBody>
      </p:sp>
      <p:sp>
        <p:nvSpPr>
          <p:cNvPr id="4" name="Slayt Resmi Yer Tutucusu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79963"/>
            <a:ext cx="5438775" cy="3910012"/>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9432925"/>
            <a:ext cx="2946400" cy="49847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32925"/>
            <a:ext cx="2946400" cy="498475"/>
          </a:xfrm>
          <a:prstGeom prst="rect">
            <a:avLst/>
          </a:prstGeom>
        </p:spPr>
        <p:txBody>
          <a:bodyPr vert="horz" lIns="91440" tIns="45720" rIns="91440" bIns="45720" rtlCol="0" anchor="b"/>
          <a:lstStyle>
            <a:lvl1pPr algn="r">
              <a:defRPr sz="1200"/>
            </a:lvl1pPr>
          </a:lstStyle>
          <a:p>
            <a:fld id="{E2A086F5-D013-E447-B097-0CF931A0E5FB}" type="slidenum">
              <a:rPr lang="tr-TR" smtClean="0"/>
              <a:t>‹#›</a:t>
            </a:fld>
            <a:endParaRPr lang="tr-TR"/>
          </a:p>
        </p:txBody>
      </p:sp>
    </p:spTree>
    <p:extLst>
      <p:ext uri="{BB962C8B-B14F-4D97-AF65-F5344CB8AC3E}">
        <p14:creationId xmlns:p14="http://schemas.microsoft.com/office/powerpoint/2010/main" val="4256167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2A086F5-D013-E447-B097-0CF931A0E5FB}" type="slidenum">
              <a:rPr lang="tr-TR" smtClean="0"/>
              <a:t>11</a:t>
            </a:fld>
            <a:endParaRPr lang="tr-TR"/>
          </a:p>
        </p:txBody>
      </p:sp>
    </p:spTree>
    <p:extLst>
      <p:ext uri="{BB962C8B-B14F-4D97-AF65-F5344CB8AC3E}">
        <p14:creationId xmlns:p14="http://schemas.microsoft.com/office/powerpoint/2010/main" val="1260268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10/5/18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10/5/18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04182" y="1651959"/>
            <a:ext cx="10253782" cy="2695754"/>
          </a:xfrm>
        </p:spPr>
        <p:txBody>
          <a:bodyPr>
            <a:normAutofit fontScale="90000"/>
          </a:bodyPr>
          <a:lstStyle/>
          <a:p>
            <a:r>
              <a:rPr lang="tr-TR" dirty="0">
                <a:latin typeface="Arial Black" panose="020B0A04020102020204" pitchFamily="34" charset="0"/>
              </a:rPr>
              <a:t>BAĞIMSIZ DENETİM UYGULAMALARINA GENEL BAKIŞ</a:t>
            </a:r>
            <a:br>
              <a:rPr lang="tr-TR" dirty="0">
                <a:latin typeface="Arial Black" panose="020B0A04020102020204" pitchFamily="34" charset="0"/>
              </a:rPr>
            </a:br>
            <a:r>
              <a:rPr lang="tr-TR" dirty="0">
                <a:latin typeface="Arial Black" panose="020B0A04020102020204" pitchFamily="34" charset="0"/>
              </a:rPr>
              <a:t> 									</a:t>
            </a:r>
            <a:r>
              <a:rPr lang="tr-TR" sz="2200" dirty="0">
                <a:latin typeface="Arial Black" panose="020B0A04020102020204" pitchFamily="34" charset="0"/>
              </a:rPr>
              <a:t>05.08.2018</a:t>
            </a:r>
            <a:br>
              <a:rPr lang="tr-TR" sz="2200" dirty="0">
                <a:latin typeface="Arial Black" panose="020B0A04020102020204" pitchFamily="34" charset="0"/>
              </a:rPr>
            </a:br>
            <a:r>
              <a:rPr lang="tr-TR" sz="2200" dirty="0">
                <a:latin typeface="Arial Black" panose="020B0A04020102020204" pitchFamily="34" charset="0"/>
              </a:rPr>
              <a:t>					</a:t>
            </a:r>
            <a:r>
              <a:rPr lang="tr-TR" sz="2200" dirty="0">
                <a:solidFill>
                  <a:srgbClr val="FF0000"/>
                </a:solidFill>
                <a:latin typeface="Arial Black" panose="020B0A04020102020204" pitchFamily="34" charset="0"/>
              </a:rPr>
              <a:t>XX. TÜRKİYE MUHASEBE KONGRESİ</a:t>
            </a:r>
            <a:endParaRPr lang="tr-TR" dirty="0">
              <a:solidFill>
                <a:srgbClr val="FF0000"/>
              </a:solidFill>
            </a:endParaRPr>
          </a:p>
        </p:txBody>
      </p:sp>
      <p:sp>
        <p:nvSpPr>
          <p:cNvPr id="3" name="Alt Başlık 2"/>
          <p:cNvSpPr>
            <a:spLocks noGrp="1"/>
          </p:cNvSpPr>
          <p:nvPr>
            <p:ph type="subTitle" idx="1"/>
          </p:nvPr>
        </p:nvSpPr>
        <p:spPr>
          <a:xfrm>
            <a:off x="1858780" y="4542021"/>
            <a:ext cx="9645832" cy="2098622"/>
          </a:xfrm>
        </p:spPr>
        <p:txBody>
          <a:bodyPr>
            <a:normAutofit/>
          </a:bodyPr>
          <a:lstStyle/>
          <a:p>
            <a:endParaRPr lang="tr-TR" b="1" dirty="0">
              <a:solidFill>
                <a:srgbClr val="FF0000"/>
              </a:solidFill>
              <a:latin typeface="Arial Black" panose="020B0A04020102020204" pitchFamily="34" charset="0"/>
            </a:endParaRPr>
          </a:p>
          <a:p>
            <a:endParaRPr lang="tr-TR" b="1" dirty="0">
              <a:solidFill>
                <a:srgbClr val="FF0000"/>
              </a:solidFill>
              <a:latin typeface="Arial Black" panose="020B0A04020102020204" pitchFamily="34" charset="0"/>
            </a:endParaRPr>
          </a:p>
          <a:p>
            <a:r>
              <a:rPr lang="tr-TR" b="1" dirty="0">
                <a:solidFill>
                  <a:srgbClr val="FF0000"/>
                </a:solidFill>
                <a:latin typeface="Arial Black" panose="020B0A04020102020204" pitchFamily="34" charset="0"/>
              </a:rPr>
              <a:t>Prof. Dr. Volkan DEMİR</a:t>
            </a:r>
          </a:p>
          <a:p>
            <a:r>
              <a:rPr lang="tr-TR" b="1" dirty="0">
                <a:latin typeface="Arial Black" panose="020B0A04020102020204" pitchFamily="34" charset="0"/>
              </a:rPr>
              <a:t>Galatasaray Üniversitesi</a:t>
            </a:r>
          </a:p>
          <a:p>
            <a:r>
              <a:rPr lang="tr-TR" b="1" dirty="0">
                <a:latin typeface="Arial Black" panose="020B0A04020102020204" pitchFamily="34" charset="0"/>
              </a:rPr>
              <a:t>İktisadi ve İdari Bilimler Fakültesi</a:t>
            </a:r>
          </a:p>
        </p:txBody>
      </p:sp>
      <p:pic>
        <p:nvPicPr>
          <p:cNvPr id="5" name="Resim 4">
            <a:extLst>
              <a:ext uri="{FF2B5EF4-FFF2-40B4-BE49-F238E27FC236}">
                <a16:creationId xmlns:a16="http://schemas.microsoft.com/office/drawing/2014/main" id="{9A137E51-A159-0546-ADFC-8D5065104F2D}"/>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604682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SÜREKLİ EĞİTİM</a:t>
            </a:r>
          </a:p>
        </p:txBody>
      </p:sp>
      <p:pic>
        <p:nvPicPr>
          <p:cNvPr id="7" name="Resim 6">
            <a:extLst>
              <a:ext uri="{FF2B5EF4-FFF2-40B4-BE49-F238E27FC236}">
                <a16:creationId xmlns:a16="http://schemas.microsoft.com/office/drawing/2014/main" id="{B71A2895-D034-1243-B10A-B5FB30040476}"/>
              </a:ext>
            </a:extLst>
          </p:cNvPr>
          <p:cNvPicPr>
            <a:picLocks noChangeAspect="1"/>
          </p:cNvPicPr>
          <p:nvPr/>
        </p:nvPicPr>
        <p:blipFill>
          <a:blip r:embed="rId2"/>
          <a:stretch>
            <a:fillRect/>
          </a:stretch>
        </p:blipFill>
        <p:spPr>
          <a:xfrm>
            <a:off x="9086126" y="5946390"/>
            <a:ext cx="3105873" cy="919630"/>
          </a:xfrm>
          <a:prstGeom prst="rect">
            <a:avLst/>
          </a:prstGeom>
        </p:spPr>
      </p:pic>
      <p:graphicFrame>
        <p:nvGraphicFramePr>
          <p:cNvPr id="5" name="İçerik Yer Tutucusu 6">
            <a:extLst>
              <a:ext uri="{FF2B5EF4-FFF2-40B4-BE49-F238E27FC236}">
                <a16:creationId xmlns:a16="http://schemas.microsoft.com/office/drawing/2014/main" id="{97F07462-32CD-8E40-8B24-46C18D9AEDFC}"/>
              </a:ext>
            </a:extLst>
          </p:cNvPr>
          <p:cNvGraphicFramePr>
            <a:graphicFrameLocks noGrp="1"/>
          </p:cNvGraphicFramePr>
          <p:nvPr>
            <p:ph sz="half" idx="1"/>
            <p:extLst>
              <p:ext uri="{D42A27DB-BD31-4B8C-83A1-F6EECF244321}">
                <p14:modId xmlns:p14="http://schemas.microsoft.com/office/powerpoint/2010/main" val="2486404036"/>
              </p:ext>
            </p:extLst>
          </p:nvPr>
        </p:nvGraphicFramePr>
        <p:xfrm>
          <a:off x="838200" y="1454728"/>
          <a:ext cx="10084728" cy="4397434"/>
        </p:xfrm>
        <a:graphic>
          <a:graphicData uri="http://schemas.openxmlformats.org/drawingml/2006/table">
            <a:tbl>
              <a:tblPr firstRow="1" firstCol="1" bandRow="1">
                <a:tableStyleId>{2D5ABB26-0587-4C30-8999-92F81FD0307C}</a:tableStyleId>
              </a:tblPr>
              <a:tblGrid>
                <a:gridCol w="1260591">
                  <a:extLst>
                    <a:ext uri="{9D8B030D-6E8A-4147-A177-3AD203B41FA5}">
                      <a16:colId xmlns:a16="http://schemas.microsoft.com/office/drawing/2014/main" val="2798125872"/>
                    </a:ext>
                  </a:extLst>
                </a:gridCol>
                <a:gridCol w="1260591">
                  <a:extLst>
                    <a:ext uri="{9D8B030D-6E8A-4147-A177-3AD203B41FA5}">
                      <a16:colId xmlns:a16="http://schemas.microsoft.com/office/drawing/2014/main" val="3249256898"/>
                    </a:ext>
                  </a:extLst>
                </a:gridCol>
                <a:gridCol w="1260591">
                  <a:extLst>
                    <a:ext uri="{9D8B030D-6E8A-4147-A177-3AD203B41FA5}">
                      <a16:colId xmlns:a16="http://schemas.microsoft.com/office/drawing/2014/main" val="3570133810"/>
                    </a:ext>
                  </a:extLst>
                </a:gridCol>
                <a:gridCol w="1260591">
                  <a:extLst>
                    <a:ext uri="{9D8B030D-6E8A-4147-A177-3AD203B41FA5}">
                      <a16:colId xmlns:a16="http://schemas.microsoft.com/office/drawing/2014/main" val="3486733357"/>
                    </a:ext>
                  </a:extLst>
                </a:gridCol>
                <a:gridCol w="1260591">
                  <a:extLst>
                    <a:ext uri="{9D8B030D-6E8A-4147-A177-3AD203B41FA5}">
                      <a16:colId xmlns:a16="http://schemas.microsoft.com/office/drawing/2014/main" val="3270331968"/>
                    </a:ext>
                  </a:extLst>
                </a:gridCol>
                <a:gridCol w="1260591">
                  <a:extLst>
                    <a:ext uri="{9D8B030D-6E8A-4147-A177-3AD203B41FA5}">
                      <a16:colId xmlns:a16="http://schemas.microsoft.com/office/drawing/2014/main" val="1519116827"/>
                    </a:ext>
                  </a:extLst>
                </a:gridCol>
                <a:gridCol w="1260591">
                  <a:extLst>
                    <a:ext uri="{9D8B030D-6E8A-4147-A177-3AD203B41FA5}">
                      <a16:colId xmlns:a16="http://schemas.microsoft.com/office/drawing/2014/main" val="857122627"/>
                    </a:ext>
                  </a:extLst>
                </a:gridCol>
                <a:gridCol w="1260591">
                  <a:extLst>
                    <a:ext uri="{9D8B030D-6E8A-4147-A177-3AD203B41FA5}">
                      <a16:colId xmlns:a16="http://schemas.microsoft.com/office/drawing/2014/main" val="278102752"/>
                    </a:ext>
                  </a:extLst>
                </a:gridCol>
              </a:tblGrid>
              <a:tr h="549679">
                <a:tc gridSpan="8">
                  <a:txBody>
                    <a:bodyPr/>
                    <a:lstStyle/>
                    <a:p>
                      <a:pPr algn="ctr">
                        <a:spcAft>
                          <a:spcPts val="0"/>
                        </a:spcAft>
                      </a:pPr>
                      <a:r>
                        <a:rPr lang="tr-TR" sz="2000" dirty="0">
                          <a:solidFill>
                            <a:srgbClr val="FF0000"/>
                          </a:solidFill>
                          <a:effectLst/>
                        </a:rPr>
                        <a:t>1. TEMEL MESLEKİ KONULAR</a:t>
                      </a:r>
                      <a:endParaRPr lang="tr-TR" sz="1800" dirty="0">
                        <a:solidFill>
                          <a:srgbClr val="FF0000"/>
                        </a:solidFill>
                        <a:effectLst/>
                        <a:latin typeface="Times New Roman" panose="02020603050405020304" pitchFamily="18" charset="0"/>
                        <a:ea typeface="Times New Roman" panose="02020603050405020304" pitchFamily="18" charset="0"/>
                      </a:endParaRPr>
                    </a:p>
                  </a:txBody>
                  <a:tcPr marL="41981" marR="41981"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1705069"/>
                  </a:ext>
                </a:extLst>
              </a:tr>
              <a:tr h="351184">
                <a:tc gridSpan="4">
                  <a:txBody>
                    <a:bodyPr/>
                    <a:lstStyle/>
                    <a:p>
                      <a:pPr algn="ctr">
                        <a:spcAft>
                          <a:spcPts val="0"/>
                        </a:spcAft>
                      </a:pPr>
                      <a:r>
                        <a:rPr lang="tr-TR" sz="2000" b="1" dirty="0">
                          <a:effectLst/>
                        </a:rPr>
                        <a:t>YÜZYÜZE EĞİTİM</a:t>
                      </a:r>
                      <a:endParaRPr lang="tr-TR" sz="1800" b="1"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lgn="ctr">
                        <a:spcAft>
                          <a:spcPts val="0"/>
                        </a:spcAft>
                      </a:pPr>
                      <a:r>
                        <a:rPr lang="tr-TR" sz="2000" b="1" dirty="0">
                          <a:effectLst/>
                        </a:rPr>
                        <a:t>UZAKTAN EĞİTİM</a:t>
                      </a:r>
                      <a:endParaRPr lang="tr-TR" sz="1800" b="1"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81584622"/>
                  </a:ext>
                </a:extLst>
              </a:tr>
              <a:tr h="351184">
                <a:tc gridSpan="4">
                  <a:txBody>
                    <a:bodyPr/>
                    <a:lstStyle/>
                    <a:p>
                      <a:pPr algn="ctr">
                        <a:spcAft>
                          <a:spcPts val="0"/>
                        </a:spcAft>
                      </a:pPr>
                      <a:r>
                        <a:rPr lang="tr-TR" sz="2000">
                          <a:effectLst/>
                        </a:rPr>
                        <a:t>I. MUHASEBE</a:t>
                      </a:r>
                      <a:endParaRPr lang="tr-TR" sz="180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lgn="ctr">
                        <a:spcAft>
                          <a:spcPts val="0"/>
                        </a:spcAft>
                      </a:pPr>
                      <a:r>
                        <a:rPr lang="tr-TR" sz="2000" dirty="0">
                          <a:effectLst/>
                        </a:rPr>
                        <a:t>I. ETİK KURALLAR</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613469089"/>
                  </a:ext>
                </a:extLst>
              </a:tr>
              <a:tr h="351184">
                <a:tc gridSpan="4">
                  <a:txBody>
                    <a:bodyPr/>
                    <a:lstStyle/>
                    <a:p>
                      <a:pPr algn="ctr">
                        <a:spcAft>
                          <a:spcPts val="0"/>
                        </a:spcAft>
                      </a:pPr>
                      <a:r>
                        <a:rPr lang="tr-TR" sz="2000" dirty="0">
                          <a:effectLst/>
                        </a:rPr>
                        <a:t>II. DENETİM</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algn="ctr">
                        <a:spcAft>
                          <a:spcPts val="0"/>
                        </a:spcAft>
                      </a:pPr>
                      <a:r>
                        <a:rPr lang="tr-TR" sz="2000" dirty="0">
                          <a:effectLst/>
                        </a:rPr>
                        <a:t>II. KURUMSAL YÖNETİM</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777096610"/>
                  </a:ext>
                </a:extLst>
              </a:tr>
              <a:tr h="351184">
                <a:tc gridSpan="4">
                  <a:txBody>
                    <a:bodyPr/>
                    <a:lstStyle/>
                    <a:p>
                      <a:pPr algn="ctr">
                        <a:spcAft>
                          <a:spcPts val="0"/>
                        </a:spcAft>
                      </a:pPr>
                      <a:r>
                        <a:rPr lang="tr-TR" sz="2000">
                          <a:effectLst/>
                        </a:rPr>
                        <a:t>III. FİNANS</a:t>
                      </a:r>
                      <a:endParaRPr lang="tr-TR" sz="180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endParaRPr lang="tr-TR" sz="1200" dirty="0">
                        <a:effectLst/>
                        <a:latin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89645500"/>
                  </a:ext>
                </a:extLst>
              </a:tr>
              <a:tr h="351184">
                <a:tc gridSpan="8">
                  <a:txBody>
                    <a:bodyPr/>
                    <a:lstStyle/>
                    <a:p>
                      <a:pPr algn="ctr">
                        <a:spcAft>
                          <a:spcPts val="0"/>
                        </a:spcAft>
                      </a:pPr>
                      <a:r>
                        <a:rPr lang="tr-TR" sz="2000" dirty="0">
                          <a:effectLst/>
                        </a:rPr>
                        <a:t>DİĞER</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237743518"/>
                  </a:ext>
                </a:extLst>
              </a:tr>
              <a:tr h="351184">
                <a:tc gridSpan="8">
                  <a:txBody>
                    <a:bodyPr/>
                    <a:lstStyle/>
                    <a:p>
                      <a:pPr algn="ctr">
                        <a:spcAft>
                          <a:spcPts val="0"/>
                        </a:spcAft>
                      </a:pPr>
                      <a:r>
                        <a:rPr lang="tr-TR" sz="2000" dirty="0">
                          <a:effectLst/>
                        </a:rPr>
                        <a:t>KONGRE VE SEMİNERLER</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609880316"/>
                  </a:ext>
                </a:extLst>
              </a:tr>
              <a:tr h="351184">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dirty="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extLst>
                  <a:ext uri="{0D108BD9-81ED-4DB2-BD59-A6C34878D82A}">
                    <a16:rowId xmlns:a16="http://schemas.microsoft.com/office/drawing/2014/main" val="4249515242"/>
                  </a:ext>
                </a:extLst>
              </a:tr>
              <a:tr h="687099">
                <a:tc gridSpan="8">
                  <a:txBody>
                    <a:bodyPr/>
                    <a:lstStyle/>
                    <a:p>
                      <a:pPr algn="ctr">
                        <a:spcAft>
                          <a:spcPts val="0"/>
                        </a:spcAft>
                      </a:pPr>
                      <a:r>
                        <a:rPr lang="tr-TR" sz="2000" dirty="0">
                          <a:solidFill>
                            <a:srgbClr val="FF0000"/>
                          </a:solidFill>
                          <a:effectLst/>
                        </a:rPr>
                        <a:t>2. DESTEKLEYİCİ KONULAR</a:t>
                      </a:r>
                      <a:endParaRPr lang="tr-TR" sz="1800" dirty="0">
                        <a:solidFill>
                          <a:srgbClr val="FF0000"/>
                        </a:solidFill>
                        <a:effectLst/>
                        <a:latin typeface="Times New Roman" panose="02020603050405020304" pitchFamily="18" charset="0"/>
                        <a:ea typeface="Times New Roman" panose="02020603050405020304" pitchFamily="18" charset="0"/>
                      </a:endParaRPr>
                    </a:p>
                  </a:txBody>
                  <a:tcPr marL="41981" marR="41981"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994109269"/>
                  </a:ext>
                </a:extLst>
              </a:tr>
              <a:tr h="351184">
                <a:tc gridSpan="8">
                  <a:txBody>
                    <a:bodyPr/>
                    <a:lstStyle/>
                    <a:p>
                      <a:pPr algn="ctr">
                        <a:spcAft>
                          <a:spcPts val="0"/>
                        </a:spcAft>
                      </a:pPr>
                      <a:r>
                        <a:rPr lang="tr-TR" sz="2000" dirty="0">
                          <a:effectLst/>
                        </a:rPr>
                        <a:t>I. UZMANLIKLARA YÖNELİK SEMİNERLER</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703838693"/>
                  </a:ext>
                </a:extLst>
              </a:tr>
              <a:tr h="351184">
                <a:tc gridSpan="8">
                  <a:txBody>
                    <a:bodyPr/>
                    <a:lstStyle/>
                    <a:p>
                      <a:pPr algn="ctr">
                        <a:spcAft>
                          <a:spcPts val="0"/>
                        </a:spcAft>
                      </a:pPr>
                      <a:r>
                        <a:rPr lang="tr-TR" sz="2000" dirty="0">
                          <a:effectLst/>
                        </a:rPr>
                        <a:t>I. SERTİFİKA EĞİTİM PROGRAMI</a:t>
                      </a: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3862918078"/>
                  </a:ext>
                </a:extLst>
              </a:tr>
            </a:tbl>
          </a:graphicData>
        </a:graphic>
      </p:graphicFrame>
    </p:spTree>
    <p:extLst>
      <p:ext uri="{BB962C8B-B14F-4D97-AF65-F5344CB8AC3E}">
        <p14:creationId xmlns:p14="http://schemas.microsoft.com/office/powerpoint/2010/main" val="1262781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SÜREKLİ EĞİTİM</a:t>
            </a:r>
          </a:p>
        </p:txBody>
      </p:sp>
      <p:pic>
        <p:nvPicPr>
          <p:cNvPr id="7" name="Resim 6">
            <a:extLst>
              <a:ext uri="{FF2B5EF4-FFF2-40B4-BE49-F238E27FC236}">
                <a16:creationId xmlns:a16="http://schemas.microsoft.com/office/drawing/2014/main" id="{B71A2895-D034-1243-B10A-B5FB30040476}"/>
              </a:ext>
            </a:extLst>
          </p:cNvPr>
          <p:cNvPicPr>
            <a:picLocks noChangeAspect="1"/>
          </p:cNvPicPr>
          <p:nvPr/>
        </p:nvPicPr>
        <p:blipFill>
          <a:blip r:embed="rId3"/>
          <a:stretch>
            <a:fillRect/>
          </a:stretch>
        </p:blipFill>
        <p:spPr>
          <a:xfrm>
            <a:off x="9086126" y="5946390"/>
            <a:ext cx="3105873" cy="919630"/>
          </a:xfrm>
          <a:prstGeom prst="rect">
            <a:avLst/>
          </a:prstGeom>
        </p:spPr>
      </p:pic>
      <p:graphicFrame>
        <p:nvGraphicFramePr>
          <p:cNvPr id="5" name="İçerik Yer Tutucusu 6">
            <a:extLst>
              <a:ext uri="{FF2B5EF4-FFF2-40B4-BE49-F238E27FC236}">
                <a16:creationId xmlns:a16="http://schemas.microsoft.com/office/drawing/2014/main" id="{97F07462-32CD-8E40-8B24-46C18D9AEDFC}"/>
              </a:ext>
            </a:extLst>
          </p:cNvPr>
          <p:cNvGraphicFramePr>
            <a:graphicFrameLocks noGrp="1"/>
          </p:cNvGraphicFramePr>
          <p:nvPr>
            <p:ph sz="half" idx="1"/>
            <p:extLst>
              <p:ext uri="{D42A27DB-BD31-4B8C-83A1-F6EECF244321}">
                <p14:modId xmlns:p14="http://schemas.microsoft.com/office/powerpoint/2010/main" val="177171024"/>
              </p:ext>
            </p:extLst>
          </p:nvPr>
        </p:nvGraphicFramePr>
        <p:xfrm>
          <a:off x="827690" y="1174519"/>
          <a:ext cx="11963400" cy="7315200"/>
        </p:xfrm>
        <a:graphic>
          <a:graphicData uri="http://schemas.openxmlformats.org/drawingml/2006/table">
            <a:tbl>
              <a:tblPr firstRow="1" firstCol="1" bandRow="1">
                <a:tableStyleId>{2D5ABB26-0587-4C30-8999-92F81FD0307C}</a:tableStyleId>
              </a:tblPr>
              <a:tblGrid>
                <a:gridCol w="1495425">
                  <a:extLst>
                    <a:ext uri="{9D8B030D-6E8A-4147-A177-3AD203B41FA5}">
                      <a16:colId xmlns:a16="http://schemas.microsoft.com/office/drawing/2014/main" val="2798125872"/>
                    </a:ext>
                  </a:extLst>
                </a:gridCol>
                <a:gridCol w="1495425">
                  <a:extLst>
                    <a:ext uri="{9D8B030D-6E8A-4147-A177-3AD203B41FA5}">
                      <a16:colId xmlns:a16="http://schemas.microsoft.com/office/drawing/2014/main" val="3249256898"/>
                    </a:ext>
                  </a:extLst>
                </a:gridCol>
                <a:gridCol w="1495425">
                  <a:extLst>
                    <a:ext uri="{9D8B030D-6E8A-4147-A177-3AD203B41FA5}">
                      <a16:colId xmlns:a16="http://schemas.microsoft.com/office/drawing/2014/main" val="3570133810"/>
                    </a:ext>
                  </a:extLst>
                </a:gridCol>
                <a:gridCol w="1495425">
                  <a:extLst>
                    <a:ext uri="{9D8B030D-6E8A-4147-A177-3AD203B41FA5}">
                      <a16:colId xmlns:a16="http://schemas.microsoft.com/office/drawing/2014/main" val="3486733357"/>
                    </a:ext>
                  </a:extLst>
                </a:gridCol>
                <a:gridCol w="1495425">
                  <a:extLst>
                    <a:ext uri="{9D8B030D-6E8A-4147-A177-3AD203B41FA5}">
                      <a16:colId xmlns:a16="http://schemas.microsoft.com/office/drawing/2014/main" val="3270331968"/>
                    </a:ext>
                  </a:extLst>
                </a:gridCol>
                <a:gridCol w="1495425">
                  <a:extLst>
                    <a:ext uri="{9D8B030D-6E8A-4147-A177-3AD203B41FA5}">
                      <a16:colId xmlns:a16="http://schemas.microsoft.com/office/drawing/2014/main" val="1519116827"/>
                    </a:ext>
                  </a:extLst>
                </a:gridCol>
                <a:gridCol w="1495425">
                  <a:extLst>
                    <a:ext uri="{9D8B030D-6E8A-4147-A177-3AD203B41FA5}">
                      <a16:colId xmlns:a16="http://schemas.microsoft.com/office/drawing/2014/main" val="857122627"/>
                    </a:ext>
                  </a:extLst>
                </a:gridCol>
                <a:gridCol w="725542">
                  <a:extLst>
                    <a:ext uri="{9D8B030D-6E8A-4147-A177-3AD203B41FA5}">
                      <a16:colId xmlns:a16="http://schemas.microsoft.com/office/drawing/2014/main" val="278102752"/>
                    </a:ext>
                  </a:extLst>
                </a:gridCol>
                <a:gridCol w="769883">
                  <a:extLst>
                    <a:ext uri="{9D8B030D-6E8A-4147-A177-3AD203B41FA5}">
                      <a16:colId xmlns:a16="http://schemas.microsoft.com/office/drawing/2014/main" val="112793522"/>
                    </a:ext>
                  </a:extLst>
                </a:gridCol>
              </a:tblGrid>
              <a:tr h="97489">
                <a:tc gridSpan="9">
                  <a:txBody>
                    <a:bodyPr/>
                    <a:lstStyle/>
                    <a:p>
                      <a:pPr algn="ctr">
                        <a:spcAft>
                          <a:spcPts val="0"/>
                        </a:spcAft>
                      </a:pPr>
                      <a:endParaRPr lang="tr-TR" sz="1800" dirty="0">
                        <a:solidFill>
                          <a:srgbClr val="FF0000"/>
                        </a:solidFill>
                        <a:effectLst/>
                        <a:latin typeface="Times New Roman" panose="02020603050405020304" pitchFamily="18" charset="0"/>
                        <a:ea typeface="Times New Roman" panose="02020603050405020304" pitchFamily="18" charset="0"/>
                      </a:endParaRPr>
                    </a:p>
                  </a:txBody>
                  <a:tcPr marL="41981" marR="41981"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solidFill>
                          <a:srgbClr val="FF0000"/>
                        </a:solidFill>
                        <a:effectLst/>
                        <a:latin typeface="Times New Roman" panose="02020603050405020304" pitchFamily="18" charset="0"/>
                        <a:ea typeface="Times New Roman" panose="02020603050405020304" pitchFamily="18" charset="0"/>
                      </a:endParaRPr>
                    </a:p>
                  </a:txBody>
                  <a:tcPr marL="41981" marR="41981" marT="0" marB="0" anchor="ctr"/>
                </a:tc>
                <a:extLst>
                  <a:ext uri="{0D108BD9-81ED-4DB2-BD59-A6C34878D82A}">
                    <a16:rowId xmlns:a16="http://schemas.microsoft.com/office/drawing/2014/main" val="171705069"/>
                  </a:ext>
                </a:extLst>
              </a:tr>
              <a:tr h="2437231">
                <a:tc gridSpan="8">
                  <a:txBody>
                    <a:bodyPr/>
                    <a:lstStyle/>
                    <a:p>
                      <a:pPr marL="514350" indent="-514350">
                        <a:buAutoNum type="arabicParenBoth"/>
                      </a:pPr>
                      <a:r>
                        <a:rPr lang="tr-TR" dirty="0"/>
                        <a:t>Denetçiler, 3 yıllık dönem içerisinde; en az 60 kredisi temel mesleki konulardan olmak üzere, 120 kredi karşılığı eğitimi tamamlamak zorundadır.</a:t>
                      </a:r>
                    </a:p>
                    <a:p>
                      <a:pPr marL="514350" indent="-514350">
                        <a:buAutoNum type="arabicParenBoth"/>
                      </a:pPr>
                      <a:endParaRPr lang="tr-TR" dirty="0"/>
                    </a:p>
                    <a:p>
                      <a:pPr marL="0" indent="0">
                        <a:buNone/>
                      </a:pPr>
                      <a:r>
                        <a:rPr lang="tr-TR" dirty="0"/>
                        <a:t>(2) 3 yıllık dönemde “Etik Kurallar” konusundan en az 5 kredi karşılığı eğitimin tamamlanması gerekir.</a:t>
                      </a:r>
                    </a:p>
                    <a:p>
                      <a:pPr marL="0" indent="0">
                        <a:buNone/>
                      </a:pPr>
                      <a:endParaRPr lang="tr-TR" dirty="0"/>
                    </a:p>
                    <a:p>
                      <a:pPr marL="0" indent="0">
                        <a:buNone/>
                      </a:pPr>
                      <a:r>
                        <a:rPr lang="tr-TR" dirty="0"/>
                        <a:t>(3) Denetçiler, temel mesleki konulardan her yıl en az 20 kredi karşılığı eğitimi tamamlamak zorundadır.</a:t>
                      </a:r>
                    </a:p>
                    <a:p>
                      <a:pPr marL="0" indent="0">
                        <a:buNone/>
                      </a:pPr>
                      <a:endParaRPr lang="tr-TR" dirty="0"/>
                    </a:p>
                    <a:p>
                      <a:pPr marL="0" indent="0">
                        <a:buNone/>
                      </a:pPr>
                      <a:r>
                        <a:rPr lang="tr-TR" dirty="0"/>
                        <a:t>(4) 3 yıllık dönem içerisinde 120 kredinin en çok 60 kredisi destekleyici konulardan elde edilen kredilerle sağlanabilir.</a:t>
                      </a:r>
                    </a:p>
                    <a:p>
                      <a:pPr marL="0" indent="0">
                        <a:buNone/>
                      </a:pPr>
                      <a:endParaRPr lang="tr-TR" dirty="0"/>
                    </a:p>
                    <a:p>
                      <a:pPr marL="0" indent="0">
                        <a:buNone/>
                      </a:pPr>
                      <a:r>
                        <a:rPr lang="tr-TR" dirty="0"/>
                        <a:t>(5) 120 kredinin sağlanıp sağlanmadığına ilişkin değerlendirme her yıl, eğitime tabi olunan önceki 2 yıl da dahil edilerek yapılır.</a:t>
                      </a:r>
                    </a:p>
                    <a:p>
                      <a:pPr marL="0" indent="0">
                        <a:buNone/>
                      </a:pPr>
                      <a:endParaRPr lang="tr-TR" dirty="0"/>
                    </a:p>
                    <a:p>
                      <a:pPr marL="0" indent="0">
                        <a:buNone/>
                      </a:pPr>
                      <a:r>
                        <a:rPr lang="tr-TR" dirty="0"/>
                        <a:t>(6) Faaliyet izninin askıya alınması veya denetim faaliyetinin durdurulması hallerinde de sürekli eğitim yükümlülüğü devam eder.</a:t>
                      </a:r>
                    </a:p>
                    <a:p>
                      <a:pPr algn="ctr">
                        <a:spcAft>
                          <a:spcPts val="0"/>
                        </a:spcAft>
                      </a:pPr>
                      <a:endParaRPr lang="tr-TR" sz="1800" b="1"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b="1"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endParaRPr lang="tr-TR"/>
                    </a:p>
                  </a:txBody>
                  <a:tcPr marL="41981" marR="41981" marT="0" marB="0" anchor="b"/>
                </a:tc>
                <a:extLst>
                  <a:ext uri="{0D108BD9-81ED-4DB2-BD59-A6C34878D82A}">
                    <a16:rowId xmlns:a16="http://schemas.microsoft.com/office/drawing/2014/main" val="881584622"/>
                  </a:ext>
                </a:extLst>
              </a:tr>
              <a:tr h="97489">
                <a:tc gridSpan="8">
                  <a:txBody>
                    <a:bodyPr/>
                    <a:lstStyle/>
                    <a:p>
                      <a:pPr algn="ctr">
                        <a:spcAft>
                          <a:spcPts val="0"/>
                        </a:spcAft>
                      </a:pPr>
                      <a:endParaRPr lang="tr-TR" sz="180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endParaRPr lang="tr-TR"/>
                    </a:p>
                  </a:txBody>
                  <a:tcPr marL="41981" marR="41981" marT="0" marB="0" anchor="b"/>
                </a:tc>
                <a:extLst>
                  <a:ext uri="{0D108BD9-81ED-4DB2-BD59-A6C34878D82A}">
                    <a16:rowId xmlns:a16="http://schemas.microsoft.com/office/drawing/2014/main" val="1613469089"/>
                  </a:ext>
                </a:extLst>
              </a:tr>
              <a:tr h="97489">
                <a:tc gridSpan="8">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endParaRPr lang="tr-TR"/>
                    </a:p>
                  </a:txBody>
                  <a:tcPr marL="41981" marR="41981" marT="0" marB="0" anchor="b"/>
                </a:tc>
                <a:extLst>
                  <a:ext uri="{0D108BD9-81ED-4DB2-BD59-A6C34878D82A}">
                    <a16:rowId xmlns:a16="http://schemas.microsoft.com/office/drawing/2014/main" val="1777096610"/>
                  </a:ext>
                </a:extLst>
              </a:tr>
              <a:tr h="97489">
                <a:tc gridSpan="8">
                  <a:txBody>
                    <a:bodyPr/>
                    <a:lstStyle/>
                    <a:p>
                      <a:pPr algn="ctr">
                        <a:spcAft>
                          <a:spcPts val="0"/>
                        </a:spcAft>
                      </a:pPr>
                      <a:endParaRPr lang="tr-TR" sz="180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sz="1200" dirty="0">
                        <a:effectLst/>
                        <a:latin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endParaRPr lang="tr-TR" dirty="0"/>
                    </a:p>
                  </a:txBody>
                  <a:tcPr marL="41981" marR="41981" marT="0" marB="0" anchor="b"/>
                </a:tc>
                <a:extLst>
                  <a:ext uri="{0D108BD9-81ED-4DB2-BD59-A6C34878D82A}">
                    <a16:rowId xmlns:a16="http://schemas.microsoft.com/office/drawing/2014/main" val="89645500"/>
                  </a:ext>
                </a:extLst>
              </a:tr>
              <a:tr h="97489">
                <a:tc gridSpan="9">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extLst>
                  <a:ext uri="{0D108BD9-81ED-4DB2-BD59-A6C34878D82A}">
                    <a16:rowId xmlns:a16="http://schemas.microsoft.com/office/drawing/2014/main" val="4237743518"/>
                  </a:ext>
                </a:extLst>
              </a:tr>
              <a:tr h="97489">
                <a:tc gridSpan="9">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extLst>
                  <a:ext uri="{0D108BD9-81ED-4DB2-BD59-A6C34878D82A}">
                    <a16:rowId xmlns:a16="http://schemas.microsoft.com/office/drawing/2014/main" val="1609880316"/>
                  </a:ext>
                </a:extLst>
              </a:tr>
              <a:tr h="64993">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a:effectLst/>
                        <a:latin typeface="Times New Roman" panose="02020603050405020304" pitchFamily="18" charset="0"/>
                      </a:endParaRPr>
                    </a:p>
                  </a:txBody>
                  <a:tcPr marL="41981" marR="41981" marT="0" marB="0" anchor="b"/>
                </a:tc>
                <a:tc>
                  <a:txBody>
                    <a:bodyPr/>
                    <a:lstStyle/>
                    <a:p>
                      <a:endParaRPr lang="tr-TR" sz="1200" dirty="0">
                        <a:effectLst/>
                        <a:latin typeface="Times New Roman" panose="02020603050405020304" pitchFamily="18" charset="0"/>
                      </a:endParaRPr>
                    </a:p>
                  </a:txBody>
                  <a:tcPr marL="41981" marR="41981" marT="0" marB="0" anchor="b"/>
                </a:tc>
                <a:tc gridSpan="2">
                  <a:txBody>
                    <a:bodyPr/>
                    <a:lstStyle/>
                    <a:p>
                      <a:endParaRPr lang="tr-TR" sz="1200">
                        <a:effectLst/>
                        <a:latin typeface="Times New Roman" panose="02020603050405020304" pitchFamily="18" charset="0"/>
                      </a:endParaRPr>
                    </a:p>
                  </a:txBody>
                  <a:tcPr marL="41981" marR="41981" marT="0" marB="0" anchor="b"/>
                </a:tc>
                <a:tc hMerge="1">
                  <a:txBody>
                    <a:bodyPr/>
                    <a:lstStyle/>
                    <a:p>
                      <a:endParaRPr lang="tr-TR" sz="1200">
                        <a:effectLst/>
                        <a:latin typeface="Times New Roman" panose="02020603050405020304" pitchFamily="18" charset="0"/>
                      </a:endParaRPr>
                    </a:p>
                  </a:txBody>
                  <a:tcPr marL="41981" marR="41981" marT="0" marB="0" anchor="b"/>
                </a:tc>
                <a:extLst>
                  <a:ext uri="{0D108BD9-81ED-4DB2-BD59-A6C34878D82A}">
                    <a16:rowId xmlns:a16="http://schemas.microsoft.com/office/drawing/2014/main" val="4249515242"/>
                  </a:ext>
                </a:extLst>
              </a:tr>
              <a:tr h="99578">
                <a:tc gridSpan="9">
                  <a:txBody>
                    <a:bodyPr/>
                    <a:lstStyle/>
                    <a:p>
                      <a:pPr algn="ctr">
                        <a:spcAft>
                          <a:spcPts val="0"/>
                        </a:spcAft>
                      </a:pPr>
                      <a:endParaRPr lang="tr-TR" sz="1800" dirty="0">
                        <a:solidFill>
                          <a:srgbClr val="FF0000"/>
                        </a:solidFill>
                        <a:effectLst/>
                        <a:latin typeface="Times New Roman" panose="02020603050405020304" pitchFamily="18" charset="0"/>
                        <a:ea typeface="Times New Roman" panose="02020603050405020304" pitchFamily="18" charset="0"/>
                      </a:endParaRPr>
                    </a:p>
                  </a:txBody>
                  <a:tcPr marL="41981" marR="41981" marT="0" marB="0" anchor="ct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solidFill>
                          <a:srgbClr val="FF0000"/>
                        </a:solidFill>
                        <a:effectLst/>
                        <a:latin typeface="Times New Roman" panose="02020603050405020304" pitchFamily="18" charset="0"/>
                        <a:ea typeface="Times New Roman" panose="02020603050405020304" pitchFamily="18" charset="0"/>
                      </a:endParaRPr>
                    </a:p>
                  </a:txBody>
                  <a:tcPr marL="41981" marR="41981" marT="0" marB="0" anchor="ctr"/>
                </a:tc>
                <a:extLst>
                  <a:ext uri="{0D108BD9-81ED-4DB2-BD59-A6C34878D82A}">
                    <a16:rowId xmlns:a16="http://schemas.microsoft.com/office/drawing/2014/main" val="3994109269"/>
                  </a:ext>
                </a:extLst>
              </a:tr>
              <a:tr h="97489">
                <a:tc gridSpan="9">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extLst>
                  <a:ext uri="{0D108BD9-81ED-4DB2-BD59-A6C34878D82A}">
                    <a16:rowId xmlns:a16="http://schemas.microsoft.com/office/drawing/2014/main" val="3703838693"/>
                  </a:ext>
                </a:extLst>
              </a:tr>
              <a:tr h="97489">
                <a:tc gridSpan="9">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pPr algn="ctr">
                        <a:spcAft>
                          <a:spcPts val="0"/>
                        </a:spcAft>
                      </a:pPr>
                      <a:endParaRPr lang="tr-TR" sz="1800" dirty="0">
                        <a:effectLst/>
                        <a:latin typeface="Times New Roman" panose="02020603050405020304" pitchFamily="18" charset="0"/>
                        <a:ea typeface="Times New Roman" panose="02020603050405020304" pitchFamily="18" charset="0"/>
                      </a:endParaRPr>
                    </a:p>
                  </a:txBody>
                  <a:tcPr marL="41981" marR="41981" marT="0" marB="0" anchor="b"/>
                </a:tc>
                <a:extLst>
                  <a:ext uri="{0D108BD9-81ED-4DB2-BD59-A6C34878D82A}">
                    <a16:rowId xmlns:a16="http://schemas.microsoft.com/office/drawing/2014/main" val="3862918078"/>
                  </a:ext>
                </a:extLst>
              </a:tr>
            </a:tbl>
          </a:graphicData>
        </a:graphic>
      </p:graphicFrame>
    </p:spTree>
    <p:extLst>
      <p:ext uri="{BB962C8B-B14F-4D97-AF65-F5344CB8AC3E}">
        <p14:creationId xmlns:p14="http://schemas.microsoft.com/office/powerpoint/2010/main" val="1458617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Bağımsız Denetimde Sorunlar</a:t>
            </a:r>
          </a:p>
        </p:txBody>
      </p:sp>
      <p:sp>
        <p:nvSpPr>
          <p:cNvPr id="3" name="İçerik Yer Tutucusu 2"/>
          <p:cNvSpPr>
            <a:spLocks noGrp="1"/>
          </p:cNvSpPr>
          <p:nvPr>
            <p:ph idx="1"/>
          </p:nvPr>
        </p:nvSpPr>
        <p:spPr>
          <a:xfrm>
            <a:off x="1397479" y="1345722"/>
            <a:ext cx="10529827" cy="5357004"/>
          </a:xfrm>
        </p:spPr>
        <p:txBody>
          <a:bodyPr>
            <a:normAutofit fontScale="92500" lnSpcReduction="10000"/>
          </a:bodyPr>
          <a:lstStyle/>
          <a:p>
            <a:r>
              <a:rPr lang="tr-TR" dirty="0">
                <a:latin typeface="Arial Black" panose="020B0A04020102020204" pitchFamily="34" charset="0"/>
              </a:rPr>
              <a:t>Denetlenen Şirket ve Yönetici</a:t>
            </a:r>
          </a:p>
          <a:p>
            <a:pPr lvl="1"/>
            <a:r>
              <a:rPr lang="tr-TR" dirty="0">
                <a:latin typeface="Arial Black" panose="020B0A04020102020204" pitchFamily="34" charset="0"/>
              </a:rPr>
              <a:t>Yönetim Sorunu</a:t>
            </a:r>
          </a:p>
          <a:p>
            <a:pPr lvl="1"/>
            <a:r>
              <a:rPr lang="tr-TR" dirty="0">
                <a:latin typeface="Arial Black" panose="020B0A04020102020204" pitchFamily="34" charset="0"/>
              </a:rPr>
              <a:t>VUK-TFRS Raporu- Bağımsız Denetim Raporu</a:t>
            </a:r>
          </a:p>
          <a:p>
            <a:endParaRPr lang="tr-TR" dirty="0">
              <a:latin typeface="Arial Black" panose="020B0A04020102020204" pitchFamily="34" charset="0"/>
            </a:endParaRPr>
          </a:p>
          <a:p>
            <a:r>
              <a:rPr lang="tr-TR" dirty="0">
                <a:latin typeface="Arial Black" panose="020B0A04020102020204" pitchFamily="34" charset="0"/>
              </a:rPr>
              <a:t>Haksız Rekabet ve Ücret Sorunu (min. 96 saat-280 TL= 26.880 TL)</a:t>
            </a:r>
          </a:p>
          <a:p>
            <a:pPr lvl="1"/>
            <a:r>
              <a:rPr lang="tr-TR" dirty="0">
                <a:latin typeface="Arial Black" panose="020B0A04020102020204" pitchFamily="34" charset="0"/>
              </a:rPr>
              <a:t>İlk Defa Denetlenen Şirkette Yaklaşık (min.) 250 saat</a:t>
            </a:r>
          </a:p>
          <a:p>
            <a:pPr lvl="1"/>
            <a:r>
              <a:rPr lang="tr-TR" dirty="0">
                <a:latin typeface="Arial Black" panose="020B0A04020102020204" pitchFamily="34" charset="0"/>
              </a:rPr>
              <a:t>SMMM: Defter Tutma / Bağımsız Denetim</a:t>
            </a:r>
          </a:p>
          <a:p>
            <a:endParaRPr lang="tr-TR" dirty="0">
              <a:latin typeface="Arial Black" panose="020B0A04020102020204" pitchFamily="34" charset="0"/>
            </a:endParaRPr>
          </a:p>
          <a:p>
            <a:r>
              <a:rPr lang="tr-TR" dirty="0">
                <a:latin typeface="Arial Black" panose="020B0A04020102020204" pitchFamily="34" charset="0"/>
              </a:rPr>
              <a:t>YMM: Tam Tasdik / Bağımsız Denetim</a:t>
            </a:r>
          </a:p>
          <a:p>
            <a:endParaRPr lang="tr-TR" dirty="0">
              <a:latin typeface="Arial Black" panose="020B0A04020102020204" pitchFamily="34" charset="0"/>
            </a:endParaRPr>
          </a:p>
          <a:p>
            <a:r>
              <a:rPr lang="tr-TR" dirty="0">
                <a:latin typeface="Arial Black" panose="020B0A04020102020204" pitchFamily="34" charset="0"/>
              </a:rPr>
              <a:t>Unvan Sorunu (Şirket) </a:t>
            </a:r>
          </a:p>
          <a:p>
            <a:endParaRPr lang="tr-TR" dirty="0">
              <a:latin typeface="Arial Black" panose="020B0A04020102020204" pitchFamily="34" charset="0"/>
            </a:endParaRPr>
          </a:p>
          <a:p>
            <a:r>
              <a:rPr lang="tr-TR" dirty="0">
                <a:latin typeface="Arial Black" panose="020B0A04020102020204" pitchFamily="34" charset="0"/>
              </a:rPr>
              <a:t>KGK-SPK-Ticaret Sicili-Ticaret Bakanlığı?</a:t>
            </a:r>
          </a:p>
          <a:p>
            <a:endParaRPr lang="tr-TR" dirty="0">
              <a:latin typeface="Arial Black" panose="020B0A04020102020204" pitchFamily="34" charset="0"/>
            </a:endParaRPr>
          </a:p>
          <a:p>
            <a:r>
              <a:rPr lang="tr-TR" dirty="0">
                <a:latin typeface="Arial Black" panose="020B0A04020102020204" pitchFamily="34" charset="0"/>
              </a:rPr>
              <a:t>Personel ve Teknoloji Sorunu</a:t>
            </a:r>
          </a:p>
          <a:p>
            <a:endParaRPr lang="tr-TR" dirty="0"/>
          </a:p>
        </p:txBody>
      </p:sp>
      <p:pic>
        <p:nvPicPr>
          <p:cNvPr id="7" name="Resim 6">
            <a:extLst>
              <a:ext uri="{FF2B5EF4-FFF2-40B4-BE49-F238E27FC236}">
                <a16:creationId xmlns:a16="http://schemas.microsoft.com/office/drawing/2014/main" id="{B71A2895-D034-1243-B10A-B5FB30040476}"/>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3979433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Teşekkürler…</a:t>
            </a:r>
          </a:p>
        </p:txBody>
      </p:sp>
      <p:sp>
        <p:nvSpPr>
          <p:cNvPr id="3" name="Metin Yer Tutucusu 2"/>
          <p:cNvSpPr>
            <a:spLocks noGrp="1"/>
          </p:cNvSpPr>
          <p:nvPr>
            <p:ph type="body" idx="1"/>
          </p:nvPr>
        </p:nvSpPr>
        <p:spPr/>
        <p:txBody>
          <a:bodyPr/>
          <a:lstStyle/>
          <a:p>
            <a:r>
              <a:rPr lang="tr-TR" dirty="0">
                <a:solidFill>
                  <a:srgbClr val="FF0000"/>
                </a:solidFill>
              </a:rPr>
              <a:t>vdemir@gsu.edu.tr</a:t>
            </a:r>
          </a:p>
        </p:txBody>
      </p:sp>
      <p:pic>
        <p:nvPicPr>
          <p:cNvPr id="4" name="Resim 3">
            <a:extLst>
              <a:ext uri="{FF2B5EF4-FFF2-40B4-BE49-F238E27FC236}">
                <a16:creationId xmlns:a16="http://schemas.microsoft.com/office/drawing/2014/main" id="{53104E7B-E766-9D4D-BFAC-5706DDF7E005}"/>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2325176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İÇERİK</a:t>
            </a:r>
          </a:p>
        </p:txBody>
      </p:sp>
      <p:sp>
        <p:nvSpPr>
          <p:cNvPr id="3" name="İçerik Yer Tutucusu 2"/>
          <p:cNvSpPr>
            <a:spLocks noGrp="1"/>
          </p:cNvSpPr>
          <p:nvPr>
            <p:ph idx="1"/>
          </p:nvPr>
        </p:nvSpPr>
        <p:spPr>
          <a:xfrm>
            <a:off x="2589212" y="1397476"/>
            <a:ext cx="8915400" cy="4617260"/>
          </a:xfrm>
        </p:spPr>
        <p:txBody>
          <a:bodyPr>
            <a:normAutofit fontScale="92500" lnSpcReduction="20000"/>
          </a:bodyPr>
          <a:lstStyle/>
          <a:p>
            <a:r>
              <a:rPr lang="tr-TR" dirty="0">
                <a:latin typeface="Arial Black" panose="020B0A04020102020204" pitchFamily="34" charset="0"/>
              </a:rPr>
              <a:t>KİMLER BAĞIMSIZ DENETİME TABİDİR?</a:t>
            </a:r>
          </a:p>
          <a:p>
            <a:endParaRPr lang="tr-TR" dirty="0">
              <a:latin typeface="Arial Black" panose="020B0A04020102020204" pitchFamily="34" charset="0"/>
            </a:endParaRPr>
          </a:p>
          <a:p>
            <a:r>
              <a:rPr lang="tr-TR" dirty="0">
                <a:latin typeface="Arial Black" panose="020B0A04020102020204" pitchFamily="34" charset="0"/>
              </a:rPr>
              <a:t>YENİ LİMİTLER</a:t>
            </a:r>
          </a:p>
          <a:p>
            <a:endParaRPr lang="tr-TR" dirty="0">
              <a:latin typeface="Arial Black" panose="020B0A04020102020204" pitchFamily="34" charset="0"/>
            </a:endParaRPr>
          </a:p>
          <a:p>
            <a:r>
              <a:rPr lang="tr-TR" dirty="0">
                <a:latin typeface="Arial Black" panose="020B0A04020102020204" pitchFamily="34" charset="0"/>
              </a:rPr>
              <a:t>TTK’DA DENETİM VE ÖZELLİKLİ DURUMLAR</a:t>
            </a:r>
          </a:p>
          <a:p>
            <a:endParaRPr lang="tr-TR" dirty="0">
              <a:latin typeface="Arial Black" panose="020B0A04020102020204" pitchFamily="34" charset="0"/>
            </a:endParaRPr>
          </a:p>
          <a:p>
            <a:r>
              <a:rPr lang="tr-TR" dirty="0">
                <a:latin typeface="Arial Black" panose="020B0A04020102020204" pitchFamily="34" charset="0"/>
              </a:rPr>
              <a:t>DENETİM SÜRECİ NASIL İŞLİYOR?</a:t>
            </a:r>
          </a:p>
          <a:p>
            <a:pPr lvl="1"/>
            <a:r>
              <a:rPr lang="tr-TR" dirty="0">
                <a:latin typeface="Arial Black" panose="020B0A04020102020204" pitchFamily="34" charset="0"/>
              </a:rPr>
              <a:t>DENETİM ÖNCESİ</a:t>
            </a:r>
          </a:p>
          <a:p>
            <a:pPr lvl="1"/>
            <a:r>
              <a:rPr lang="tr-TR" dirty="0">
                <a:latin typeface="Arial Black" panose="020B0A04020102020204" pitchFamily="34" charset="0"/>
              </a:rPr>
              <a:t>DENETİM SÜRECİ</a:t>
            </a:r>
          </a:p>
          <a:p>
            <a:pPr lvl="1"/>
            <a:r>
              <a:rPr lang="tr-TR" dirty="0">
                <a:latin typeface="Arial Black" panose="020B0A04020102020204" pitchFamily="34" charset="0"/>
              </a:rPr>
              <a:t>DENETİM SONU</a:t>
            </a:r>
          </a:p>
          <a:p>
            <a:endParaRPr lang="tr-TR" dirty="0">
              <a:latin typeface="Arial Black" panose="020B0A04020102020204" pitchFamily="34" charset="0"/>
            </a:endParaRPr>
          </a:p>
          <a:p>
            <a:r>
              <a:rPr lang="tr-TR" dirty="0">
                <a:latin typeface="Arial Black" panose="020B0A04020102020204" pitchFamily="34" charset="0"/>
              </a:rPr>
              <a:t>SÜREKLİ EĞİTİM</a:t>
            </a:r>
          </a:p>
          <a:p>
            <a:endParaRPr lang="tr-TR" dirty="0">
              <a:latin typeface="Arial Black" panose="020B0A04020102020204" pitchFamily="34" charset="0"/>
            </a:endParaRPr>
          </a:p>
          <a:p>
            <a:r>
              <a:rPr lang="tr-TR" dirty="0">
                <a:latin typeface="Arial Black" panose="020B0A04020102020204" pitchFamily="34" charset="0"/>
              </a:rPr>
              <a:t>BAĞIMSIZ DENETİMDE SORUNLAR</a:t>
            </a:r>
          </a:p>
          <a:p>
            <a:pPr marL="0" indent="0">
              <a:buNone/>
            </a:pPr>
            <a:endParaRPr lang="tr-TR" dirty="0">
              <a:latin typeface="Arial Black" panose="020B0A04020102020204" pitchFamily="34" charset="0"/>
            </a:endParaRPr>
          </a:p>
        </p:txBody>
      </p:sp>
      <p:pic>
        <p:nvPicPr>
          <p:cNvPr id="4" name="Resim 3">
            <a:extLst>
              <a:ext uri="{FF2B5EF4-FFF2-40B4-BE49-F238E27FC236}">
                <a16:creationId xmlns:a16="http://schemas.microsoft.com/office/drawing/2014/main" id="{6C4D34C3-8B74-C845-B8C3-C225694E786D}"/>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2838382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94295" y="624110"/>
            <a:ext cx="9710318" cy="1280890"/>
          </a:xfrm>
        </p:spPr>
        <p:txBody>
          <a:bodyPr>
            <a:normAutofit fontScale="90000"/>
          </a:bodyPr>
          <a:lstStyle/>
          <a:p>
            <a:r>
              <a:rPr lang="tr-TR" dirty="0">
                <a:latin typeface="Arial Black" panose="020B0A04020102020204" pitchFamily="34" charset="0"/>
              </a:rPr>
              <a:t>KİMLER BAĞIMSIZ DENETİME TABİDİR?</a:t>
            </a:r>
            <a:br>
              <a:rPr lang="tr-TR" dirty="0">
                <a:latin typeface="Arial Black" panose="020B0A04020102020204" pitchFamily="34" charset="0"/>
              </a:rPr>
            </a:br>
            <a:r>
              <a:rPr lang="tr-TR" dirty="0">
                <a:latin typeface="Arial Black" panose="020B0A04020102020204" pitchFamily="34" charset="0"/>
              </a:rPr>
              <a:t>YENİ LİMİTLER?</a:t>
            </a:r>
          </a:p>
        </p:txBody>
      </p:sp>
      <p:sp>
        <p:nvSpPr>
          <p:cNvPr id="3" name="İçerik Yer Tutucusu 2"/>
          <p:cNvSpPr>
            <a:spLocks noGrp="1"/>
          </p:cNvSpPr>
          <p:nvPr>
            <p:ph idx="1"/>
          </p:nvPr>
        </p:nvSpPr>
        <p:spPr>
          <a:xfrm>
            <a:off x="1535502" y="2133600"/>
            <a:ext cx="9969110" cy="3777622"/>
          </a:xfrm>
        </p:spPr>
        <p:txBody>
          <a:bodyPr>
            <a:normAutofit/>
          </a:bodyPr>
          <a:lstStyle/>
          <a:p>
            <a:r>
              <a:rPr lang="tr-TR" dirty="0">
                <a:latin typeface="Arial Black" panose="020B0A04020102020204" pitchFamily="34" charset="0"/>
              </a:rPr>
              <a:t>HALKA AÇIK İŞLETMELER</a:t>
            </a:r>
          </a:p>
          <a:p>
            <a:r>
              <a:rPr lang="tr-TR" dirty="0">
                <a:latin typeface="Arial Black" panose="020B0A04020102020204" pitchFamily="34" charset="0"/>
              </a:rPr>
              <a:t>TAHVİL ÇIKARAN İŞLETMELER</a:t>
            </a:r>
          </a:p>
          <a:p>
            <a:r>
              <a:rPr lang="tr-TR" dirty="0">
                <a:latin typeface="Arial Black" panose="020B0A04020102020204" pitchFamily="34" charset="0"/>
              </a:rPr>
              <a:t>GAYRİMENKUL DEĞERLEME ŞİRKETLERİ</a:t>
            </a:r>
          </a:p>
          <a:p>
            <a:r>
              <a:rPr lang="tr-TR" dirty="0">
                <a:latin typeface="Arial Black" panose="020B0A04020102020204" pitchFamily="34" charset="0"/>
              </a:rPr>
              <a:t>BDDK KAPSAMINDAKİ BANKA VE BENZERİ KURULUŞLAR</a:t>
            </a:r>
          </a:p>
          <a:p>
            <a:r>
              <a:rPr lang="tr-TR" dirty="0">
                <a:latin typeface="Arial Black" panose="020B0A04020102020204" pitchFamily="34" charset="0"/>
              </a:rPr>
              <a:t>EPDK KAPSAMINDAKİ ŞİRKETLER</a:t>
            </a:r>
          </a:p>
          <a:p>
            <a:r>
              <a:rPr lang="tr-TR" dirty="0">
                <a:latin typeface="Arial Black" panose="020B0A04020102020204" pitchFamily="34" charset="0"/>
              </a:rPr>
              <a:t>SİGORTA ŞİRKETLERİ</a:t>
            </a:r>
          </a:p>
          <a:p>
            <a:r>
              <a:rPr lang="tr-TR" b="1" dirty="0">
                <a:solidFill>
                  <a:srgbClr val="FF0000"/>
                </a:solidFill>
                <a:latin typeface="Arial Black" panose="020B0A04020102020204" pitchFamily="34" charset="0"/>
              </a:rPr>
              <a:t>KAMU YARARINI İLGİLENDİREN KURULUŞLAR (KAYİK)</a:t>
            </a:r>
          </a:p>
          <a:p>
            <a:pPr lvl="1"/>
            <a:r>
              <a:rPr lang="tr-TR" b="1" i="1" u="sng" dirty="0">
                <a:latin typeface="Arial Black" panose="020B0A04020102020204" pitchFamily="34" charset="0"/>
              </a:rPr>
              <a:t>35 milyon aktif toplam, 70 milyon net satış hasılatı ve 175 çalışan</a:t>
            </a:r>
            <a:r>
              <a:rPr lang="tr-TR" dirty="0">
                <a:latin typeface="Arial Black" panose="020B0A04020102020204" pitchFamily="34" charset="0"/>
              </a:rPr>
              <a:t> olarak belirlenmiştir. Dolayısıyla 2016 ve 2017yıllarında bu 3 kriterden herhangi ikisini sağlayan şirketler 2018 yılında bağımsız denetime tabi olacaktır.</a:t>
            </a:r>
          </a:p>
        </p:txBody>
      </p:sp>
      <p:pic>
        <p:nvPicPr>
          <p:cNvPr id="4" name="Resim 3">
            <a:extLst>
              <a:ext uri="{FF2B5EF4-FFF2-40B4-BE49-F238E27FC236}">
                <a16:creationId xmlns:a16="http://schemas.microsoft.com/office/drawing/2014/main" id="{8D968FBC-CFBB-964C-BC84-476D3ED069DE}"/>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851349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latin typeface="Arial Black" panose="020B0A04020102020204" pitchFamily="34" charset="0"/>
              </a:rPr>
              <a:t>BAĞIMSIZ DENETİM VE İLGİLİ STANDARTLAR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521604853"/>
              </p:ext>
            </p:extLst>
          </p:nvPr>
        </p:nvGraphicFramePr>
        <p:xfrm>
          <a:off x="2589213" y="2133600"/>
          <a:ext cx="9487768"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Resim 4">
            <a:extLst>
              <a:ext uri="{FF2B5EF4-FFF2-40B4-BE49-F238E27FC236}">
                <a16:creationId xmlns:a16="http://schemas.microsoft.com/office/drawing/2014/main" id="{9120B6A2-84F1-ED48-905C-D0536B7457C8}"/>
              </a:ext>
            </a:extLst>
          </p:cNvPr>
          <p:cNvPicPr>
            <a:picLocks noChangeAspect="1"/>
          </p:cNvPicPr>
          <p:nvPr/>
        </p:nvPicPr>
        <p:blipFill>
          <a:blip r:embed="rId7"/>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1836985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DENETİM SÜRECİ NASIL İŞLİYOR?</a:t>
            </a:r>
            <a:br>
              <a:rPr lang="tr-TR" dirty="0">
                <a:latin typeface="Arial Black" panose="020B0A04020102020204" pitchFamily="34" charset="0"/>
              </a:rPr>
            </a:br>
            <a:endParaRPr lang="tr-TR" dirty="0">
              <a:latin typeface="Arial Black" panose="020B0A04020102020204" pitchFamily="34"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99828988"/>
              </p:ext>
            </p:extLst>
          </p:nvPr>
        </p:nvGraphicFramePr>
        <p:xfrm>
          <a:off x="941567" y="2099094"/>
          <a:ext cx="1071272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Resim 4">
            <a:extLst>
              <a:ext uri="{FF2B5EF4-FFF2-40B4-BE49-F238E27FC236}">
                <a16:creationId xmlns:a16="http://schemas.microsoft.com/office/drawing/2014/main" id="{643F5DB3-521D-9B4F-993C-3D75DB8F009E}"/>
              </a:ext>
            </a:extLst>
          </p:cNvPr>
          <p:cNvPicPr>
            <a:picLocks noChangeAspect="1"/>
          </p:cNvPicPr>
          <p:nvPr/>
        </p:nvPicPr>
        <p:blipFill>
          <a:blip r:embed="rId7"/>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63404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DENETİM KURULUŞU</a:t>
            </a:r>
          </a:p>
        </p:txBody>
      </p:sp>
      <p:sp>
        <p:nvSpPr>
          <p:cNvPr id="3" name="İçerik Yer Tutucusu 2"/>
          <p:cNvSpPr>
            <a:spLocks noGrp="1"/>
          </p:cNvSpPr>
          <p:nvPr>
            <p:ph idx="1"/>
          </p:nvPr>
        </p:nvSpPr>
        <p:spPr/>
        <p:txBody>
          <a:bodyPr>
            <a:normAutofit/>
          </a:bodyPr>
          <a:lstStyle/>
          <a:p>
            <a:r>
              <a:rPr lang="tr-TR" dirty="0">
                <a:latin typeface="Arial Black" panose="020B0A04020102020204" pitchFamily="34" charset="0"/>
              </a:rPr>
              <a:t>SORUMLU DENETÇİ (1 asıl 1 yedek = 2 )</a:t>
            </a:r>
          </a:p>
          <a:p>
            <a:r>
              <a:rPr lang="tr-TR" dirty="0">
                <a:latin typeface="Arial Black" panose="020B0A04020102020204" pitchFamily="34" charset="0"/>
              </a:rPr>
              <a:t>DENETÇİ (2 asıl 2 yedek= 4)</a:t>
            </a:r>
          </a:p>
          <a:p>
            <a:r>
              <a:rPr lang="tr-TR" dirty="0">
                <a:latin typeface="Arial Black" panose="020B0A04020102020204" pitchFamily="34" charset="0"/>
              </a:rPr>
              <a:t>MEKAN</a:t>
            </a:r>
          </a:p>
          <a:p>
            <a:r>
              <a:rPr lang="tr-TR" dirty="0">
                <a:latin typeface="Arial Black" panose="020B0A04020102020204" pitchFamily="34" charset="0"/>
              </a:rPr>
              <a:t>TEKNOLOJİ</a:t>
            </a:r>
          </a:p>
          <a:p>
            <a:r>
              <a:rPr lang="tr-TR" dirty="0">
                <a:latin typeface="Arial Black" panose="020B0A04020102020204" pitchFamily="34" charset="0"/>
              </a:rPr>
              <a:t>ÇALIŞMA KAĞITLARI                          </a:t>
            </a:r>
          </a:p>
          <a:p>
            <a:r>
              <a:rPr lang="tr-TR" dirty="0">
                <a:latin typeface="Arial Black" panose="020B0A04020102020204" pitchFamily="34" charset="0"/>
              </a:rPr>
              <a:t>MESLEKİ SORUMLULUK SİGORTASI </a:t>
            </a:r>
          </a:p>
          <a:p>
            <a:pPr lvl="1"/>
            <a:r>
              <a:rPr lang="tr-TR" sz="900" dirty="0">
                <a:latin typeface="Arial Black" panose="020B0A04020102020204" pitchFamily="34" charset="0"/>
              </a:rPr>
              <a:t>(Sözleşmeleri Kapsayacak Teminat</a:t>
            </a:r>
          </a:p>
        </p:txBody>
      </p:sp>
      <p:sp>
        <p:nvSpPr>
          <p:cNvPr id="4" name="Sağ Ayraç 3"/>
          <p:cNvSpPr/>
          <p:nvPr/>
        </p:nvSpPr>
        <p:spPr>
          <a:xfrm>
            <a:off x="8238226" y="2286000"/>
            <a:ext cx="155276" cy="52621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pic>
        <p:nvPicPr>
          <p:cNvPr id="9" name="Resim 8">
            <a:extLst>
              <a:ext uri="{FF2B5EF4-FFF2-40B4-BE49-F238E27FC236}">
                <a16:creationId xmlns:a16="http://schemas.microsoft.com/office/drawing/2014/main" id="{42C03A73-8E88-3340-A9EF-1A81EE42F6B8}"/>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3737439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7375" y="624110"/>
            <a:ext cx="9227238" cy="1280890"/>
          </a:xfrm>
        </p:spPr>
        <p:txBody>
          <a:bodyPr>
            <a:normAutofit fontScale="90000"/>
          </a:bodyPr>
          <a:lstStyle/>
          <a:p>
            <a:r>
              <a:rPr lang="tr-TR" dirty="0">
                <a:latin typeface="Arial Black" panose="020B0A04020102020204" pitchFamily="34" charset="0"/>
              </a:rPr>
              <a:t>TÜRK TİCARET KANUNU’NDA BAĞIMSIZ DENETİM VE ÖZELLİKLİ DURUMLAR</a:t>
            </a:r>
          </a:p>
        </p:txBody>
      </p:sp>
      <p:sp>
        <p:nvSpPr>
          <p:cNvPr id="3" name="İçerik Yer Tutucusu 2"/>
          <p:cNvSpPr>
            <a:spLocks noGrp="1"/>
          </p:cNvSpPr>
          <p:nvPr>
            <p:ph idx="1"/>
          </p:nvPr>
        </p:nvSpPr>
        <p:spPr/>
        <p:txBody>
          <a:bodyPr/>
          <a:lstStyle/>
          <a:p>
            <a:r>
              <a:rPr lang="tr-TR" dirty="0">
                <a:latin typeface="Arial Black" panose="020B0A04020102020204" pitchFamily="34" charset="0"/>
              </a:rPr>
              <a:t>MADDE 378/398 RİSKİN ERKEN SAPTANMASI</a:t>
            </a:r>
          </a:p>
          <a:p>
            <a:endParaRPr lang="tr-TR" dirty="0">
              <a:latin typeface="Arial Black" panose="020B0A04020102020204" pitchFamily="34" charset="0"/>
            </a:endParaRPr>
          </a:p>
          <a:p>
            <a:r>
              <a:rPr lang="tr-TR" dirty="0">
                <a:latin typeface="Arial Black" panose="020B0A04020102020204" pitchFamily="34" charset="0"/>
              </a:rPr>
              <a:t>MADDE 397 FAALİYET RAPORU DENETİMİ</a:t>
            </a:r>
          </a:p>
          <a:p>
            <a:endParaRPr lang="tr-TR" dirty="0">
              <a:latin typeface="Arial Black" panose="020B0A04020102020204" pitchFamily="34" charset="0"/>
            </a:endParaRPr>
          </a:p>
          <a:p>
            <a:r>
              <a:rPr lang="tr-TR" dirty="0">
                <a:latin typeface="Arial Black" panose="020B0A04020102020204" pitchFamily="34" charset="0"/>
              </a:rPr>
              <a:t>MADDE 399/400 DENETÇİ</a:t>
            </a:r>
          </a:p>
        </p:txBody>
      </p:sp>
      <p:pic>
        <p:nvPicPr>
          <p:cNvPr id="4" name="Resim 3">
            <a:extLst>
              <a:ext uri="{FF2B5EF4-FFF2-40B4-BE49-F238E27FC236}">
                <a16:creationId xmlns:a16="http://schemas.microsoft.com/office/drawing/2014/main" id="{2C80217C-F99A-6546-900F-C3A0321080B7}"/>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904832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latin typeface="Arial Black" panose="020B0A04020102020204" pitchFamily="34" charset="0"/>
              </a:rPr>
              <a:t>Riskin erken saptanması ve yönetimi</a:t>
            </a:r>
            <a:br>
              <a:rPr lang="tr-TR" dirty="0"/>
            </a:br>
            <a:endParaRPr lang="tr-TR" dirty="0"/>
          </a:p>
        </p:txBody>
      </p:sp>
      <p:sp>
        <p:nvSpPr>
          <p:cNvPr id="3" name="İçerik Yer Tutucusu 2"/>
          <p:cNvSpPr>
            <a:spLocks noGrp="1"/>
          </p:cNvSpPr>
          <p:nvPr>
            <p:ph idx="1"/>
          </p:nvPr>
        </p:nvSpPr>
        <p:spPr>
          <a:xfrm>
            <a:off x="1966823" y="2133600"/>
            <a:ext cx="9537789" cy="3777622"/>
          </a:xfrm>
        </p:spPr>
        <p:txBody>
          <a:bodyPr>
            <a:normAutofit fontScale="85000" lnSpcReduction="10000"/>
          </a:bodyPr>
          <a:lstStyle/>
          <a:p>
            <a:r>
              <a:rPr lang="tr-TR" dirty="0">
                <a:latin typeface="Arial Black" panose="020B0A04020102020204" pitchFamily="34" charset="0"/>
              </a:rPr>
              <a:t>MADDE 378-</a:t>
            </a:r>
          </a:p>
          <a:p>
            <a:r>
              <a:rPr lang="tr-TR" dirty="0">
                <a:latin typeface="Arial Black" panose="020B0A04020102020204" pitchFamily="34" charset="0"/>
              </a:rPr>
              <a:t> (1) Pay senetleri borsada işlem gören şirketlerde, </a:t>
            </a:r>
            <a:r>
              <a:rPr lang="tr-TR" dirty="0">
                <a:solidFill>
                  <a:srgbClr val="FF0000"/>
                </a:solidFill>
                <a:latin typeface="Arial Black" panose="020B0A04020102020204" pitchFamily="34" charset="0"/>
              </a:rPr>
              <a:t>yönetim kurulu, şirketin varlığını, gelişmesini ve devamını tehlikeye düşüren sebeplerin erken teşhisi, bunun için gerekli önlemler ile çarelerin uygulanması ve riskin yönetilmesi amacıyla, uzman bir komite kurmak, sistemi çalıştırmak ve geliştirmekle yükümlüdür. </a:t>
            </a:r>
            <a:r>
              <a:rPr lang="tr-TR" dirty="0">
                <a:solidFill>
                  <a:srgbClr val="0070C0"/>
                </a:solidFill>
                <a:latin typeface="Arial Black" panose="020B0A04020102020204" pitchFamily="34" charset="0"/>
              </a:rPr>
              <a:t>Diğer şirketlerde bu komite denetçinin gerekli görüp bunu yönetim kuruluna yazılı olarak bildirmesi hâlinde derhâl kurulur ve ilk raporunu kurulmasını izleyen bir ayın sonunda verir. </a:t>
            </a:r>
            <a:r>
              <a:rPr lang="tr-TR" dirty="0">
                <a:latin typeface="Arial Black" panose="020B0A04020102020204" pitchFamily="34" charset="0"/>
              </a:rPr>
              <a:t>(2) Komite, yönetim kuruluna her iki ayda bir vereceği raporda durumu değerlendirir, varsa tehlikelere işaret eder, çareleri gösterir. Rapor denetçiye de yollanır.</a:t>
            </a:r>
          </a:p>
          <a:p>
            <a:r>
              <a:rPr lang="tr-TR" dirty="0">
                <a:latin typeface="Arial Black" panose="020B0A04020102020204" pitchFamily="34" charset="0"/>
              </a:rPr>
              <a:t>MADDE 398</a:t>
            </a:r>
          </a:p>
          <a:p>
            <a:r>
              <a:rPr lang="tr-TR" dirty="0">
                <a:latin typeface="Arial Black" panose="020B0A04020102020204" pitchFamily="34" charset="0"/>
              </a:rPr>
              <a:t>(4) </a:t>
            </a:r>
            <a:r>
              <a:rPr lang="tr-TR" dirty="0">
                <a:solidFill>
                  <a:srgbClr val="FF0000"/>
                </a:solidFill>
                <a:latin typeface="Arial Black" panose="020B0A04020102020204" pitchFamily="34" charset="0"/>
              </a:rPr>
              <a:t>Denetçi, yönetim kurulunun şirketi tehdit eden veya edebilecek nitelikteki riskleri zamanında teşhis edebilmek ve risk yönetimini gerçekleştirebilmek için 378 inci maddede öngörülen sistemi ve yetkili komiteyi kurup kurmadığını, böyle bir sistem varsa bunun yapısı ile komitenin uygulamalarını açıklayan, ayrı bir rapor düzenleyerek, denetim raporuyla birlikte, yönetim kuruluna sunar. </a:t>
            </a:r>
            <a:r>
              <a:rPr lang="tr-TR" dirty="0">
                <a:latin typeface="Arial Black" panose="020B0A04020102020204" pitchFamily="34" charset="0"/>
              </a:rPr>
              <a:t>Bu raporun esasları Kamu Gözetimi, Muhasebe ve Denetim Standartları Kurumunca belirlenir. </a:t>
            </a:r>
          </a:p>
        </p:txBody>
      </p:sp>
      <p:pic>
        <p:nvPicPr>
          <p:cNvPr id="4" name="Resim 3">
            <a:extLst>
              <a:ext uri="{FF2B5EF4-FFF2-40B4-BE49-F238E27FC236}">
                <a16:creationId xmlns:a16="http://schemas.microsoft.com/office/drawing/2014/main" id="{A26617AA-0D33-6C45-8183-38C3EB4ECBD4}"/>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2364097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Arial Black" panose="020B0A04020102020204" pitchFamily="34" charset="0"/>
              </a:rPr>
              <a:t>Faaliyet Raporunun Denetimi</a:t>
            </a:r>
          </a:p>
        </p:txBody>
      </p:sp>
      <p:sp>
        <p:nvSpPr>
          <p:cNvPr id="3" name="İçerik Yer Tutucusu 2"/>
          <p:cNvSpPr>
            <a:spLocks noGrp="1"/>
          </p:cNvSpPr>
          <p:nvPr>
            <p:ph idx="1"/>
          </p:nvPr>
        </p:nvSpPr>
        <p:spPr>
          <a:xfrm>
            <a:off x="1906438" y="2133600"/>
            <a:ext cx="9598174" cy="3777622"/>
          </a:xfrm>
        </p:spPr>
        <p:txBody>
          <a:bodyPr/>
          <a:lstStyle/>
          <a:p>
            <a:r>
              <a:rPr lang="tr-TR" dirty="0">
                <a:latin typeface="Arial Black" panose="020B0A04020102020204" pitchFamily="34" charset="0"/>
              </a:rPr>
              <a:t>Madde 397 </a:t>
            </a:r>
          </a:p>
          <a:p>
            <a:r>
              <a:rPr lang="tr-TR" dirty="0">
                <a:latin typeface="Arial Black" panose="020B0A04020102020204" pitchFamily="34" charset="0"/>
              </a:rPr>
              <a:t>(2)Denetime tabi olanlar, hazırlanmış olan finansal tablolarının denetimden geçip geçmediğini, denetimden geçmiş ise denetçi görüşünü ilgili finansal tablonun başlığında açıkça belirtmek zorundadır. Bu hüküm, yönetim kurulunun yıllık faaliyet raporu için de uygulanır. Denetime tabi olduğu hâlde, denetlettirilmemiş finansal tablolar ile yönetim kurulunun yıllık faaliyet raporu, </a:t>
            </a:r>
            <a:r>
              <a:rPr lang="tr-TR" b="1" i="1" dirty="0">
                <a:solidFill>
                  <a:srgbClr val="FF0000"/>
                </a:solidFill>
                <a:latin typeface="Arial Black" panose="020B0A04020102020204" pitchFamily="34" charset="0"/>
              </a:rPr>
              <a:t>düzenlenmemiş hükmündedir.</a:t>
            </a:r>
          </a:p>
        </p:txBody>
      </p:sp>
      <p:pic>
        <p:nvPicPr>
          <p:cNvPr id="4" name="Resim 3">
            <a:extLst>
              <a:ext uri="{FF2B5EF4-FFF2-40B4-BE49-F238E27FC236}">
                <a16:creationId xmlns:a16="http://schemas.microsoft.com/office/drawing/2014/main" id="{1CCC2669-5B95-5240-923F-D7BBC153946E}"/>
              </a:ext>
            </a:extLst>
          </p:cNvPr>
          <p:cNvPicPr>
            <a:picLocks noChangeAspect="1"/>
          </p:cNvPicPr>
          <p:nvPr/>
        </p:nvPicPr>
        <p:blipFill>
          <a:blip r:embed="rId2"/>
          <a:stretch>
            <a:fillRect/>
          </a:stretch>
        </p:blipFill>
        <p:spPr>
          <a:xfrm>
            <a:off x="9086126" y="5946390"/>
            <a:ext cx="3105873" cy="919630"/>
          </a:xfrm>
          <a:prstGeom prst="rect">
            <a:avLst/>
          </a:prstGeom>
        </p:spPr>
      </p:pic>
    </p:spTree>
    <p:extLst>
      <p:ext uri="{BB962C8B-B14F-4D97-AF65-F5344CB8AC3E}">
        <p14:creationId xmlns:p14="http://schemas.microsoft.com/office/powerpoint/2010/main" val="1394224483"/>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161</TotalTime>
  <Words>745</Words>
  <Application>Microsoft Macintosh PowerPoint</Application>
  <PresentationFormat>Geniş ekran</PresentationFormat>
  <Paragraphs>126</Paragraphs>
  <Slides>13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Arial Black</vt:lpstr>
      <vt:lpstr>Calibri</vt:lpstr>
      <vt:lpstr>Century Gothic</vt:lpstr>
      <vt:lpstr>Times New Roman</vt:lpstr>
      <vt:lpstr>Wingdings 3</vt:lpstr>
      <vt:lpstr>Duman</vt:lpstr>
      <vt:lpstr>BAĞIMSIZ DENETİM UYGULAMALARINA GENEL BAKIŞ           05.08.2018      XX. TÜRKİYE MUHASEBE KONGRESİ</vt:lpstr>
      <vt:lpstr>İÇERİK</vt:lpstr>
      <vt:lpstr>KİMLER BAĞIMSIZ DENETİME TABİDİR? YENİ LİMİTLER?</vt:lpstr>
      <vt:lpstr>BAĞIMSIZ DENETİM VE İLGİLİ STANDARTLAR</vt:lpstr>
      <vt:lpstr>DENETİM SÜRECİ NASIL İŞLİYOR? </vt:lpstr>
      <vt:lpstr>DENETİM KURULUŞU</vt:lpstr>
      <vt:lpstr>TÜRK TİCARET KANUNU’NDA BAĞIMSIZ DENETİM VE ÖZELLİKLİ DURUMLAR</vt:lpstr>
      <vt:lpstr>Riskin erken saptanması ve yönetimi </vt:lpstr>
      <vt:lpstr>Faaliyet Raporunun Denetimi</vt:lpstr>
      <vt:lpstr>SÜREKLİ EĞİTİM</vt:lpstr>
      <vt:lpstr>SÜREKLİ EĞİTİM</vt:lpstr>
      <vt:lpstr>Bağımsız Denetimde Sorunlar</vt:lpstr>
      <vt:lpstr>Teşekkürler…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BAĞIMSIZ DENETİM SÜRECİ VE GÜNCEL DURUM 25.02.2015 </dc:title>
  <dc:creator>Volkan Demir</dc:creator>
  <cp:lastModifiedBy>Volkan Demir</cp:lastModifiedBy>
  <cp:revision>38</cp:revision>
  <cp:lastPrinted>2018-06-01T07:53:59Z</cp:lastPrinted>
  <dcterms:created xsi:type="dcterms:W3CDTF">2015-02-25T11:54:03Z</dcterms:created>
  <dcterms:modified xsi:type="dcterms:W3CDTF">2018-10-05T06:59:26Z</dcterms:modified>
</cp:coreProperties>
</file>