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51" r:id="rId1"/>
    <p:sldMasterId id="2147483840" r:id="rId2"/>
  </p:sldMasterIdLst>
  <p:notesMasterIdLst>
    <p:notesMasterId r:id="rId15"/>
  </p:notesMasterIdLst>
  <p:handoutMasterIdLst>
    <p:handoutMasterId r:id="rId16"/>
  </p:handoutMasterIdLst>
  <p:sldIdLst>
    <p:sldId id="757" r:id="rId3"/>
    <p:sldId id="746" r:id="rId4"/>
    <p:sldId id="758" r:id="rId5"/>
    <p:sldId id="748" r:id="rId6"/>
    <p:sldId id="754" r:id="rId7"/>
    <p:sldId id="761" r:id="rId8"/>
    <p:sldId id="759" r:id="rId9"/>
    <p:sldId id="752" r:id="rId10"/>
    <p:sldId id="703" r:id="rId11"/>
    <p:sldId id="756" r:id="rId12"/>
    <p:sldId id="762" r:id="rId13"/>
    <p:sldId id="595" r:id="rId14"/>
  </p:sldIdLst>
  <p:sldSz cx="9144000" cy="6858000" type="letter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6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verley Bahlmann" initials="BB" lastIdx="10" clrIdx="6">
    <p:extLst>
      <p:ext uri="{19B8F6BF-5375-455C-9EA6-DF929625EA0E}">
        <p15:presenceInfo xmlns:p15="http://schemas.microsoft.com/office/powerpoint/2012/main" userId="S-1-5-21-1801674531-1972579041-839522115-4280" providerId="AD"/>
      </p:ext>
    </p:extLst>
  </p:cmAuthor>
  <p:cmAuthor id="1" name="Jasper van den Hout" initials="JvdH" lastIdx="23" clrIdx="0">
    <p:extLst/>
  </p:cmAuthor>
  <p:cmAuthor id="8" name="James Gunn" initials="JG" lastIdx="16" clrIdx="7">
    <p:extLst>
      <p:ext uri="{19B8F6BF-5375-455C-9EA6-DF929625EA0E}">
        <p15:presenceInfo xmlns:p15="http://schemas.microsoft.com/office/powerpoint/2012/main" userId="S-1-5-21-1801674531-1972579041-839522115-2116" providerId="AD"/>
      </p:ext>
    </p:extLst>
  </p:cmAuthor>
  <p:cmAuthor id="2" name="Diane Jules" initials="DJ" lastIdx="19" clrIdx="1">
    <p:extLst/>
  </p:cmAuthor>
  <p:cmAuthor id="3" name="Kathleen Healy" initials="KH" lastIdx="70" clrIdx="2">
    <p:extLst/>
  </p:cmAuthor>
  <p:cmAuthor id="4" name="Dan Montgomery" initials="" lastIdx="12" clrIdx="3"/>
  <p:cmAuthor id="5" name="Zietsman, Megan " initials="MZ " lastIdx="38" clrIdx="4"/>
  <p:cmAuthor id="6" name="Bradley Williams" initials="BW" lastIdx="22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12A9D9"/>
    <a:srgbClr val="2D8EC2"/>
    <a:srgbClr val="FF6600"/>
    <a:srgbClr val="E2B954"/>
    <a:srgbClr val="9D8B8E"/>
    <a:srgbClr val="E58D23"/>
    <a:srgbClr val="7FBEE1"/>
    <a:srgbClr val="013C8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7545" autoAdjust="0"/>
  </p:normalViewPr>
  <p:slideViewPr>
    <p:cSldViewPr showGuides="1">
      <p:cViewPr varScale="1">
        <p:scale>
          <a:sx n="60" d="100"/>
          <a:sy n="60" d="100"/>
        </p:scale>
        <p:origin x="1584" y="78"/>
      </p:cViewPr>
      <p:guideLst>
        <p:guide orient="horz" pos="2016"/>
        <p:guide pos="2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1781" y="58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8AA85-72E4-4AF4-9012-8FBBBF6BBFEF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90B3FB-C7DD-4EB7-8269-B91D953CB27D}">
      <dgm:prSet phldrT="[Text]" custT="1"/>
      <dgm:spPr/>
      <dgm:t>
        <a:bodyPr/>
        <a:lstStyle/>
        <a:p>
          <a:r>
            <a:rPr lang="en-US" sz="2600" dirty="0" smtClean="0">
              <a:solidFill>
                <a:srgbClr val="595959"/>
              </a:solidFill>
              <a:latin typeface="+mn-lt"/>
              <a:ea typeface="ＭＳ Ｐゴシック" charset="0"/>
              <a:cs typeface="+mn-cs"/>
            </a:rPr>
            <a:t>Consistency and Comparability</a:t>
          </a:r>
          <a:endParaRPr lang="en-US" sz="2600" dirty="0">
            <a:solidFill>
              <a:srgbClr val="595959"/>
            </a:solidFill>
            <a:latin typeface="+mn-lt"/>
            <a:ea typeface="ＭＳ Ｐゴシック" charset="0"/>
            <a:cs typeface="+mn-cs"/>
          </a:endParaRPr>
        </a:p>
      </dgm:t>
    </dgm:pt>
    <dgm:pt modelId="{8E0CEB87-04EB-4850-8AF3-FB60157AA217}" type="parTrans" cxnId="{621BD45D-DAE7-4A97-8728-768A6D6E2FB9}">
      <dgm:prSet/>
      <dgm:spPr/>
      <dgm:t>
        <a:bodyPr/>
        <a:lstStyle/>
        <a:p>
          <a:endParaRPr lang="en-US"/>
        </a:p>
      </dgm:t>
    </dgm:pt>
    <dgm:pt modelId="{4B9A9449-BB94-4C1D-A890-CA87E7B284C2}" type="sibTrans" cxnId="{621BD45D-DAE7-4A97-8728-768A6D6E2FB9}">
      <dgm:prSet/>
      <dgm:spPr/>
      <dgm:t>
        <a:bodyPr/>
        <a:lstStyle/>
        <a:p>
          <a:endParaRPr lang="en-US"/>
        </a:p>
      </dgm:t>
    </dgm:pt>
    <dgm:pt modelId="{9D54F2E0-D3E2-47B2-95DD-4529D8F8A447}">
      <dgm:prSet phldrT="[Text]" custT="1"/>
      <dgm:spPr/>
      <dgm:t>
        <a:bodyPr/>
        <a:lstStyle/>
        <a:p>
          <a:r>
            <a:rPr lang="en-US" sz="2600" dirty="0" smtClean="0">
              <a:solidFill>
                <a:srgbClr val="595959"/>
              </a:solidFill>
              <a:latin typeface="+mn-lt"/>
              <a:ea typeface="ＭＳ Ｐゴシック" charset="0"/>
              <a:cs typeface="+mn-cs"/>
            </a:rPr>
            <a:t>Relevance and Usefulness</a:t>
          </a:r>
          <a:endParaRPr lang="en-US" sz="2600" dirty="0">
            <a:solidFill>
              <a:srgbClr val="595959"/>
            </a:solidFill>
            <a:latin typeface="+mn-lt"/>
            <a:ea typeface="ＭＳ Ｐゴシック" charset="0"/>
            <a:cs typeface="+mn-cs"/>
          </a:endParaRPr>
        </a:p>
      </dgm:t>
    </dgm:pt>
    <dgm:pt modelId="{53B86D43-BBA6-4674-88F7-DC7A88F688DF}" type="parTrans" cxnId="{A8C7BD94-78F9-4211-A6A4-ADE887DA1477}">
      <dgm:prSet/>
      <dgm:spPr/>
      <dgm:t>
        <a:bodyPr/>
        <a:lstStyle/>
        <a:p>
          <a:endParaRPr lang="en-US"/>
        </a:p>
      </dgm:t>
    </dgm:pt>
    <dgm:pt modelId="{E150CFC1-C2C1-463F-8D4C-1D90066B1853}" type="sibTrans" cxnId="{A8C7BD94-78F9-4211-A6A4-ADE887DA1477}">
      <dgm:prSet/>
      <dgm:spPr/>
      <dgm:t>
        <a:bodyPr/>
        <a:lstStyle/>
        <a:p>
          <a:endParaRPr lang="en-US"/>
        </a:p>
      </dgm:t>
    </dgm:pt>
    <dgm:pt modelId="{334FF0C3-1B92-4AA8-851B-9EE0E397DEA1}" type="pres">
      <dgm:prSet presAssocID="{D8E8AA85-72E4-4AF4-9012-8FBBBF6BBFE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7F0ACE-A9C4-49E8-B692-2500463C2ADF}" type="pres">
      <dgm:prSet presAssocID="{D8E8AA85-72E4-4AF4-9012-8FBBBF6BBFEF}" presName="divider" presStyleLbl="fgShp" presStyleIdx="0" presStyleCnt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A6C1E80-44DA-496A-A08C-23F97A77CE42}" type="pres">
      <dgm:prSet presAssocID="{4090B3FB-C7DD-4EB7-8269-B91D953CB27D}" presName="downArrow" presStyleLbl="node1" presStyleIdx="0" presStyleCnt="2" custScaleX="135315" custScaleY="116667"/>
      <dgm:spPr>
        <a:solidFill>
          <a:srgbClr val="005BAA"/>
        </a:solidFill>
      </dgm:spPr>
      <dgm:t>
        <a:bodyPr/>
        <a:lstStyle/>
        <a:p>
          <a:endParaRPr lang="en-US"/>
        </a:p>
      </dgm:t>
    </dgm:pt>
    <dgm:pt modelId="{6ABDD66E-FBCD-4E22-8A0F-DB28AAAFB274}" type="pres">
      <dgm:prSet presAssocID="{4090B3FB-C7DD-4EB7-8269-B91D953CB27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60F99-5DB1-4691-91C4-03CA4E3E4352}" type="pres">
      <dgm:prSet presAssocID="{9D54F2E0-D3E2-47B2-95DD-4529D8F8A447}" presName="upArrow" presStyleLbl="node1" presStyleIdx="1" presStyleCnt="2" custScaleX="140961" custScaleY="116667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3403C2D-3436-448F-837D-5D191C3CABBF}" type="pres">
      <dgm:prSet presAssocID="{9D54F2E0-D3E2-47B2-95DD-4529D8F8A44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C7BD94-78F9-4211-A6A4-ADE887DA1477}" srcId="{D8E8AA85-72E4-4AF4-9012-8FBBBF6BBFEF}" destId="{9D54F2E0-D3E2-47B2-95DD-4529D8F8A447}" srcOrd="1" destOrd="0" parTransId="{53B86D43-BBA6-4674-88F7-DC7A88F688DF}" sibTransId="{E150CFC1-C2C1-463F-8D4C-1D90066B1853}"/>
    <dgm:cxn modelId="{226F8F91-0A56-4FD5-90F7-8C570A1935D0}" type="presOf" srcId="{9D54F2E0-D3E2-47B2-95DD-4529D8F8A447}" destId="{83403C2D-3436-448F-837D-5D191C3CABBF}" srcOrd="0" destOrd="0" presId="urn:microsoft.com/office/officeart/2005/8/layout/arrow3"/>
    <dgm:cxn modelId="{621BD45D-DAE7-4A97-8728-768A6D6E2FB9}" srcId="{D8E8AA85-72E4-4AF4-9012-8FBBBF6BBFEF}" destId="{4090B3FB-C7DD-4EB7-8269-B91D953CB27D}" srcOrd="0" destOrd="0" parTransId="{8E0CEB87-04EB-4850-8AF3-FB60157AA217}" sibTransId="{4B9A9449-BB94-4C1D-A890-CA87E7B284C2}"/>
    <dgm:cxn modelId="{6EDF7022-D60D-4E91-BF70-9E7528E0111E}" type="presOf" srcId="{D8E8AA85-72E4-4AF4-9012-8FBBBF6BBFEF}" destId="{334FF0C3-1B92-4AA8-851B-9EE0E397DEA1}" srcOrd="0" destOrd="0" presId="urn:microsoft.com/office/officeart/2005/8/layout/arrow3"/>
    <dgm:cxn modelId="{D1B6A330-4EB5-4738-8397-9EFC3FC9F5F5}" type="presOf" srcId="{4090B3FB-C7DD-4EB7-8269-B91D953CB27D}" destId="{6ABDD66E-FBCD-4E22-8A0F-DB28AAAFB274}" srcOrd="0" destOrd="0" presId="urn:microsoft.com/office/officeart/2005/8/layout/arrow3"/>
    <dgm:cxn modelId="{64B2EAA1-ECC3-4C50-B137-E5237543DF8A}" type="presParOf" srcId="{334FF0C3-1B92-4AA8-851B-9EE0E397DEA1}" destId="{3F7F0ACE-A9C4-49E8-B692-2500463C2ADF}" srcOrd="0" destOrd="0" presId="urn:microsoft.com/office/officeart/2005/8/layout/arrow3"/>
    <dgm:cxn modelId="{E90F6AC1-5152-400C-93C5-30BA3C3D1B9E}" type="presParOf" srcId="{334FF0C3-1B92-4AA8-851B-9EE0E397DEA1}" destId="{CA6C1E80-44DA-496A-A08C-23F97A77CE42}" srcOrd="1" destOrd="0" presId="urn:microsoft.com/office/officeart/2005/8/layout/arrow3"/>
    <dgm:cxn modelId="{685D0B15-E3F8-4BA9-B822-F9CCD75359CD}" type="presParOf" srcId="{334FF0C3-1B92-4AA8-851B-9EE0E397DEA1}" destId="{6ABDD66E-FBCD-4E22-8A0F-DB28AAAFB274}" srcOrd="2" destOrd="0" presId="urn:microsoft.com/office/officeart/2005/8/layout/arrow3"/>
    <dgm:cxn modelId="{604DAEB6-3DC6-4545-A99E-B9B1CEF6A97A}" type="presParOf" srcId="{334FF0C3-1B92-4AA8-851B-9EE0E397DEA1}" destId="{C6560F99-5DB1-4691-91C4-03CA4E3E4352}" srcOrd="3" destOrd="0" presId="urn:microsoft.com/office/officeart/2005/8/layout/arrow3"/>
    <dgm:cxn modelId="{DF2F2697-2F8B-4E4F-B4B6-23F4C86C5154}" type="presParOf" srcId="{334FF0C3-1B92-4AA8-851B-9EE0E397DEA1}" destId="{83403C2D-3436-448F-837D-5D191C3CABB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F0ACE-A9C4-49E8-B692-2500463C2ADF}">
      <dsp:nvSpPr>
        <dsp:cNvPr id="0" name=""/>
        <dsp:cNvSpPr/>
      </dsp:nvSpPr>
      <dsp:spPr>
        <a:xfrm rot="21300000">
          <a:off x="25955" y="1804676"/>
          <a:ext cx="8406288" cy="962646"/>
        </a:xfrm>
        <a:prstGeom prst="mathMinus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C1E80-44DA-496A-A08C-23F97A77CE42}">
      <dsp:nvSpPr>
        <dsp:cNvPr id="0" name=""/>
        <dsp:cNvSpPr/>
      </dsp:nvSpPr>
      <dsp:spPr>
        <a:xfrm>
          <a:off x="566932" y="76196"/>
          <a:ext cx="3433563" cy="2133606"/>
        </a:xfrm>
        <a:prstGeom prst="downArrow">
          <a:avLst/>
        </a:prstGeom>
        <a:solidFill>
          <a:srgbClr val="005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DD66E-FBCD-4E22-8A0F-DB28AAAFB274}">
      <dsp:nvSpPr>
        <dsp:cNvPr id="0" name=""/>
        <dsp:cNvSpPr/>
      </dsp:nvSpPr>
      <dsp:spPr>
        <a:xfrm>
          <a:off x="4482846" y="0"/>
          <a:ext cx="2706624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595959"/>
              </a:solidFill>
              <a:latin typeface="+mn-lt"/>
              <a:ea typeface="ＭＳ Ｐゴシック" charset="0"/>
              <a:cs typeface="+mn-cs"/>
            </a:rPr>
            <a:t>Consistency and Comparability</a:t>
          </a:r>
          <a:endParaRPr lang="en-US" sz="2600" kern="1200" dirty="0">
            <a:solidFill>
              <a:srgbClr val="595959"/>
            </a:solidFill>
            <a:latin typeface="+mn-lt"/>
            <a:ea typeface="ＭＳ Ｐゴシック" charset="0"/>
            <a:cs typeface="+mn-cs"/>
          </a:endParaRPr>
        </a:p>
      </dsp:txBody>
      <dsp:txXfrm>
        <a:off x="4482846" y="0"/>
        <a:ext cx="2706624" cy="1920240"/>
      </dsp:txXfrm>
    </dsp:sp>
    <dsp:sp modelId="{C6560F99-5DB1-4691-91C4-03CA4E3E4352}">
      <dsp:nvSpPr>
        <dsp:cNvPr id="0" name=""/>
        <dsp:cNvSpPr/>
      </dsp:nvSpPr>
      <dsp:spPr>
        <a:xfrm>
          <a:off x="4386071" y="2362196"/>
          <a:ext cx="3576828" cy="2133606"/>
        </a:xfrm>
        <a:prstGeom prst="upArrow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03C2D-3436-448F-837D-5D191C3CABBF}">
      <dsp:nvSpPr>
        <dsp:cNvPr id="0" name=""/>
        <dsp:cNvSpPr/>
      </dsp:nvSpPr>
      <dsp:spPr>
        <a:xfrm>
          <a:off x="1268730" y="2651760"/>
          <a:ext cx="2706624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595959"/>
              </a:solidFill>
              <a:latin typeface="+mn-lt"/>
              <a:ea typeface="ＭＳ Ｐゴシック" charset="0"/>
              <a:cs typeface="+mn-cs"/>
            </a:rPr>
            <a:t>Relevance and Usefulness</a:t>
          </a:r>
          <a:endParaRPr lang="en-US" sz="2600" kern="1200" dirty="0">
            <a:solidFill>
              <a:srgbClr val="595959"/>
            </a:solidFill>
            <a:latin typeface="+mn-lt"/>
            <a:ea typeface="ＭＳ Ｐゴシック" charset="0"/>
            <a:cs typeface="+mn-cs"/>
          </a:endParaRPr>
        </a:p>
      </dsp:txBody>
      <dsp:txXfrm>
        <a:off x="1268730" y="2651760"/>
        <a:ext cx="2706624" cy="192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180" y="6"/>
            <a:ext cx="2919124" cy="492663"/>
          </a:xfrm>
          <a:prstGeom prst="rect">
            <a:avLst/>
          </a:prstGeom>
        </p:spPr>
        <p:txBody>
          <a:bodyPr vert="horz" lIns="88107" tIns="44055" rIns="88107" bIns="44055" rtlCol="0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180" y="9372026"/>
            <a:ext cx="2919124" cy="492663"/>
          </a:xfrm>
          <a:prstGeom prst="rect">
            <a:avLst/>
          </a:prstGeom>
        </p:spPr>
        <p:txBody>
          <a:bodyPr vert="horz" lIns="88107" tIns="44055" rIns="88107" bIns="44055" rtlCol="0" anchor="b"/>
          <a:lstStyle>
            <a:lvl1pPr algn="r">
              <a:defRPr sz="1100"/>
            </a:lvl1pPr>
          </a:lstStyle>
          <a:p>
            <a:fld id="{D304C6F8-1F11-40FA-A839-CE5FD0B759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7132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3139" tIns="46568" rIns="93139" bIns="46568" rtlCol="0"/>
          <a:lstStyle>
            <a:lvl1pPr algn="l">
              <a:defRPr sz="13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1" cy="493316"/>
          </a:xfrm>
          <a:prstGeom prst="rect">
            <a:avLst/>
          </a:prstGeom>
        </p:spPr>
        <p:txBody>
          <a:bodyPr vert="horz" wrap="square" lIns="93139" tIns="46568" rIns="93139" bIns="4656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9" tIns="46568" rIns="93139" bIns="4656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3139" tIns="46568" rIns="93139" bIns="465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3139" tIns="46568" rIns="93139" bIns="46568" rtlCol="0" anchor="b"/>
          <a:lstStyle>
            <a:lvl1pPr algn="l">
              <a:defRPr sz="13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1" cy="493316"/>
          </a:xfrm>
          <a:prstGeom prst="rect">
            <a:avLst/>
          </a:prstGeom>
        </p:spPr>
        <p:txBody>
          <a:bodyPr vert="horz" wrap="square" lIns="93139" tIns="46568" rIns="93139" bIns="4656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177551F-2C26-5D4E-AA97-F437309E4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5759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2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1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9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1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3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9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9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fac.org/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1"/>
            <a:ext cx="9144000" cy="5987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50E8-FD69-1B47-8B62-FEC05D1615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3424965"/>
            <a:ext cx="7893383" cy="145836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Page topp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9679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23542"/>
            <a:ext cx="9180251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3311814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685800" y="5545492"/>
            <a:ext cx="6400800" cy="573015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7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495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881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266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528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0548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53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780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323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85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437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50E8-FD69-1B47-8B62-FEC05D16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785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9761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447799"/>
            <a:ext cx="8458200" cy="44196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19796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 flipH="1">
            <a:off x="381000" y="6096000"/>
            <a:ext cx="8763000" cy="46038"/>
          </a:xfrm>
          <a:prstGeom prst="rect">
            <a:avLst/>
          </a:prstGeom>
          <a:gradFill rotWithShape="1">
            <a:gsLst>
              <a:gs pos="0">
                <a:srgbClr val="D53D20"/>
              </a:gs>
              <a:gs pos="999">
                <a:srgbClr val="D53D20"/>
              </a:gs>
              <a:gs pos="100000">
                <a:srgbClr val="E58D2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729430" y="5105400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65000"/>
                    <a:lumOff val="35000"/>
                  </a:schemeClr>
                </a:solidFill>
                <a:hlinkClick r:id="rId2"/>
              </a:rPr>
              <a:t>www.iaasb.org</a:t>
            </a:r>
            <a:endParaRPr lang="en-US" sz="1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1918" y="2202598"/>
            <a:ext cx="2920164" cy="8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796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623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1"/>
            <a:ext cx="9144000" cy="5987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50E8-FD69-1B47-8B62-FEC05D161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3424965"/>
            <a:ext cx="7893383" cy="145836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Page topp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9679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23542"/>
            <a:ext cx="9180251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3311814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685800" y="5545492"/>
            <a:ext cx="6400800" cy="573015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4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50E8-FD69-1B47-8B62-FEC05D161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2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610880"/>
            <a:ext cx="9144000" cy="5252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50E8-FD69-1B47-8B62-FEC05D161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732585"/>
            <a:ext cx="9144000" cy="538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5732585"/>
            <a:ext cx="9144000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5677391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25502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50E8-FD69-1B47-8B62-FEC05D161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5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0688"/>
            <a:ext cx="4040188" cy="4806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03648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0688"/>
            <a:ext cx="4041775" cy="4806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03648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50E8-FD69-1B47-8B62-FEC05D161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5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610880"/>
            <a:ext cx="9144000" cy="5252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50E8-FD69-1B47-8B62-FEC05D1615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5732585"/>
            <a:ext cx="9144000" cy="538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5732585"/>
            <a:ext cx="9144000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5677391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25502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51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50E8-FD69-1B47-8B62-FEC05D161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6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50E8-FD69-1B47-8B62-FEC05D161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9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948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12622" y="4384604"/>
            <a:ext cx="1640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www.iaasb.org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276901"/>
            <a:ext cx="9144000" cy="5810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22997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553200"/>
            <a:ext cx="9144000" cy="3047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10736"/>
            <a:ext cx="9144000" cy="538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55542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203653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AASB Logo with FullNa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46" y="2797261"/>
            <a:ext cx="4441710" cy="7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7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500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50E8-FD69-1B47-8B62-FEC05D16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4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0688"/>
            <a:ext cx="4040188" cy="4806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03648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0688"/>
            <a:ext cx="4041775" cy="4806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03648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50E8-FD69-1B47-8B62-FEC05D16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50E8-FD69-1B47-8B62-FEC05D16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6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50E8-FD69-1B47-8B62-FEC05D16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7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533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381000" y="152400"/>
            <a:ext cx="2667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294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12622" y="4384604"/>
            <a:ext cx="1640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www.iaasb.org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276901"/>
            <a:ext cx="9144000" cy="5810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22997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553200"/>
            <a:ext cx="9144000" cy="3047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0736"/>
            <a:ext cx="9144000" cy="538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55542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203653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AASB Logo with FullNa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46" y="2797261"/>
            <a:ext cx="4441710" cy="7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AASB Logo with FullName.jp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13" y="178652"/>
            <a:ext cx="1787433" cy="313929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6276901"/>
            <a:ext cx="9144000" cy="5810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0736"/>
            <a:ext cx="9144000" cy="538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10736"/>
            <a:ext cx="8229600" cy="538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51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3374" y="6326390"/>
            <a:ext cx="639024" cy="33577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605F50E8-FD69-1B47-8B62-FEC05D1615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555542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203653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222997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553200"/>
            <a:ext cx="9144000" cy="3047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1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18" r:id="rId20"/>
    <p:sldLayoutId id="2147483820" r:id="rId21"/>
    <p:sldLayoutId id="2147483824" r:id="rId22"/>
    <p:sldLayoutId id="2147483838" r:id="rId23"/>
    <p:sldLayoutId id="2147483839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173038" indent="-173038" algn="l" defTabSz="457200" rtl="0" eaLnBrk="1" latinLnBrk="0" hangingPunct="1">
        <a:spcBef>
          <a:spcPts val="12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1pPr>
      <a:lvl2pPr marL="457200" indent="-228600" algn="l" defTabSz="457200" rtl="0" eaLnBrk="1" latinLnBrk="0" hangingPunct="1">
        <a:spcBef>
          <a:spcPts val="600"/>
        </a:spcBef>
        <a:spcAft>
          <a:spcPts val="400"/>
        </a:spcAft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AASB Logo with FullName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13" y="178652"/>
            <a:ext cx="1787433" cy="313929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6276901"/>
            <a:ext cx="9144000" cy="5810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10736"/>
            <a:ext cx="9144000" cy="538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10736"/>
            <a:ext cx="8229600" cy="538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51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3374" y="6326390"/>
            <a:ext cx="639024" cy="33577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605F50E8-FD69-1B47-8B62-FEC05D161593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555542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203653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222997"/>
            <a:ext cx="9180251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553200"/>
            <a:ext cx="9144000" cy="3047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5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173038" indent="-173038" algn="l" defTabSz="457200" rtl="0" eaLnBrk="1" latinLnBrk="0" hangingPunct="1">
        <a:spcBef>
          <a:spcPts val="12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1pPr>
      <a:lvl2pPr marL="457200" indent="-228600" algn="l" defTabSz="457200" rtl="0" eaLnBrk="1" latinLnBrk="0" hangingPunct="1">
        <a:spcBef>
          <a:spcPts val="600"/>
        </a:spcBef>
        <a:spcAft>
          <a:spcPts val="400"/>
        </a:spcAft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AASB Logo with FullNa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334019"/>
            <a:ext cx="3341810" cy="5869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New Auditor’s Report</a:t>
            </a:r>
            <a:endParaRPr lang="en-US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51932" y="5029201"/>
            <a:ext cx="6891868" cy="104968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Arial" charset="0"/>
              </a:rPr>
              <a:t>Jim Sylph</a:t>
            </a:r>
            <a:endParaRPr lang="en-US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IAASB Auditor Reporting Implementation Working Group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Co-Chair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Turkish Accountancy Forum June 1, 2016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543800" cy="533400"/>
          </a:xfrm>
        </p:spPr>
        <p:txBody>
          <a:bodyPr/>
          <a:lstStyle/>
          <a:p>
            <a:r>
              <a:rPr lang="en-US" dirty="0" smtClean="0"/>
              <a:t>…A Beginning of a Journey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5256684" cy="394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8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3354862" y="2550700"/>
            <a:ext cx="2755703" cy="1641278"/>
          </a:xfrm>
          <a:custGeom>
            <a:avLst/>
            <a:gdLst>
              <a:gd name="T0" fmla="*/ 237 w 615"/>
              <a:gd name="T1" fmla="*/ 0 h 367"/>
              <a:gd name="T2" fmla="*/ 227 w 615"/>
              <a:gd name="T3" fmla="*/ 29 h 367"/>
              <a:gd name="T4" fmla="*/ 381 w 615"/>
              <a:gd name="T5" fmla="*/ 33 h 367"/>
              <a:gd name="T6" fmla="*/ 373 w 615"/>
              <a:gd name="T7" fmla="*/ 0 h 367"/>
              <a:gd name="T8" fmla="*/ 544 w 615"/>
              <a:gd name="T9" fmla="*/ 69 h 367"/>
              <a:gd name="T10" fmla="*/ 451 w 615"/>
              <a:gd name="T11" fmla="*/ 119 h 367"/>
              <a:gd name="T12" fmla="*/ 601 w 615"/>
              <a:gd name="T13" fmla="*/ 149 h 367"/>
              <a:gd name="T14" fmla="*/ 546 w 615"/>
              <a:gd name="T15" fmla="*/ 285 h 367"/>
              <a:gd name="T16" fmla="*/ 368 w 615"/>
              <a:gd name="T17" fmla="*/ 276 h 367"/>
              <a:gd name="T18" fmla="*/ 422 w 615"/>
              <a:gd name="T19" fmla="*/ 349 h 367"/>
              <a:gd name="T20" fmla="*/ 183 w 615"/>
              <a:gd name="T21" fmla="*/ 347 h 367"/>
              <a:gd name="T22" fmla="*/ 235 w 615"/>
              <a:gd name="T23" fmla="*/ 269 h 367"/>
              <a:gd name="T24" fmla="*/ 61 w 615"/>
              <a:gd name="T25" fmla="*/ 283 h 367"/>
              <a:gd name="T26" fmla="*/ 9 w 615"/>
              <a:gd name="T27" fmla="*/ 154 h 367"/>
              <a:gd name="T28" fmla="*/ 158 w 615"/>
              <a:gd name="T29" fmla="*/ 123 h 367"/>
              <a:gd name="T30" fmla="*/ 63 w 615"/>
              <a:gd name="T31" fmla="*/ 73 h 367"/>
              <a:gd name="T32" fmla="*/ 237 w 615"/>
              <a:gd name="T33" fmla="*/ 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5" h="367">
                <a:moveTo>
                  <a:pt x="237" y="0"/>
                </a:moveTo>
                <a:cubicBezTo>
                  <a:pt x="233" y="8"/>
                  <a:pt x="224" y="14"/>
                  <a:pt x="227" y="29"/>
                </a:cubicBezTo>
                <a:cubicBezTo>
                  <a:pt x="235" y="78"/>
                  <a:pt x="366" y="79"/>
                  <a:pt x="381" y="33"/>
                </a:cubicBezTo>
                <a:cubicBezTo>
                  <a:pt x="386" y="19"/>
                  <a:pt x="378" y="8"/>
                  <a:pt x="373" y="0"/>
                </a:cubicBezTo>
                <a:cubicBezTo>
                  <a:pt x="442" y="10"/>
                  <a:pt x="504" y="33"/>
                  <a:pt x="544" y="69"/>
                </a:cubicBezTo>
                <a:cubicBezTo>
                  <a:pt x="500" y="63"/>
                  <a:pt x="443" y="81"/>
                  <a:pt x="451" y="119"/>
                </a:cubicBezTo>
                <a:cubicBezTo>
                  <a:pt x="462" y="168"/>
                  <a:pt x="560" y="179"/>
                  <a:pt x="601" y="149"/>
                </a:cubicBezTo>
                <a:cubicBezTo>
                  <a:pt x="615" y="210"/>
                  <a:pt x="581" y="262"/>
                  <a:pt x="546" y="285"/>
                </a:cubicBezTo>
                <a:cubicBezTo>
                  <a:pt x="530" y="221"/>
                  <a:pt x="393" y="217"/>
                  <a:pt x="368" y="276"/>
                </a:cubicBezTo>
                <a:cubicBezTo>
                  <a:pt x="353" y="313"/>
                  <a:pt x="395" y="338"/>
                  <a:pt x="422" y="349"/>
                </a:cubicBezTo>
                <a:cubicBezTo>
                  <a:pt x="352" y="366"/>
                  <a:pt x="251" y="367"/>
                  <a:pt x="183" y="347"/>
                </a:cubicBezTo>
                <a:cubicBezTo>
                  <a:pt x="215" y="337"/>
                  <a:pt x="255" y="306"/>
                  <a:pt x="235" y="269"/>
                </a:cubicBezTo>
                <a:cubicBezTo>
                  <a:pt x="206" y="213"/>
                  <a:pt x="78" y="223"/>
                  <a:pt x="61" y="283"/>
                </a:cubicBezTo>
                <a:cubicBezTo>
                  <a:pt x="27" y="258"/>
                  <a:pt x="0" y="216"/>
                  <a:pt x="9" y="154"/>
                </a:cubicBezTo>
                <a:cubicBezTo>
                  <a:pt x="53" y="182"/>
                  <a:pt x="147" y="172"/>
                  <a:pt x="158" y="123"/>
                </a:cubicBezTo>
                <a:cubicBezTo>
                  <a:pt x="167" y="86"/>
                  <a:pt x="111" y="65"/>
                  <a:pt x="63" y="73"/>
                </a:cubicBezTo>
                <a:cubicBezTo>
                  <a:pt x="106" y="34"/>
                  <a:pt x="167" y="12"/>
                  <a:pt x="237" y="0"/>
                </a:cubicBezTo>
                <a:close/>
              </a:path>
            </a:pathLst>
          </a:custGeom>
          <a:gradFill flip="none" rotWithShape="1">
            <a:gsLst>
              <a:gs pos="0">
                <a:srgbClr val="A3A2AA"/>
              </a:gs>
              <a:gs pos="100000">
                <a:srgbClr val="FFFFFF"/>
              </a:gs>
            </a:gsLst>
            <a:lin ang="2700000" scaled="1"/>
            <a:tileRect/>
          </a:gradFill>
          <a:ln>
            <a:noFill/>
          </a:ln>
          <a:effectLst>
            <a:outerShdw blurRad="25400" dist="38100" dir="8100000" algn="tr" rotWithShape="0">
              <a:prstClr val="black">
                <a:alpha val="7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643110" y="1367943"/>
            <a:ext cx="2100272" cy="1572017"/>
          </a:xfrm>
          <a:custGeom>
            <a:avLst/>
            <a:gdLst>
              <a:gd name="T0" fmla="*/ 369 w 427"/>
              <a:gd name="T1" fmla="*/ 201 h 257"/>
              <a:gd name="T2" fmla="*/ 257 w 427"/>
              <a:gd name="T3" fmla="*/ 178 h 257"/>
              <a:gd name="T4" fmla="*/ 282 w 427"/>
              <a:gd name="T5" fmla="*/ 212 h 257"/>
              <a:gd name="T6" fmla="*/ 261 w 427"/>
              <a:gd name="T7" fmla="*/ 240 h 257"/>
              <a:gd name="T8" fmla="*/ 154 w 427"/>
              <a:gd name="T9" fmla="*/ 218 h 257"/>
              <a:gd name="T10" fmla="*/ 179 w 427"/>
              <a:gd name="T11" fmla="*/ 178 h 257"/>
              <a:gd name="T12" fmla="*/ 65 w 427"/>
              <a:gd name="T13" fmla="*/ 203 h 257"/>
              <a:gd name="T14" fmla="*/ 9 w 427"/>
              <a:gd name="T15" fmla="*/ 116 h 257"/>
              <a:gd name="T16" fmla="*/ 79 w 427"/>
              <a:gd name="T17" fmla="*/ 43 h 257"/>
              <a:gd name="T18" fmla="*/ 400 w 427"/>
              <a:gd name="T19" fmla="*/ 72 h 257"/>
              <a:gd name="T20" fmla="*/ 425 w 427"/>
              <a:gd name="T21" fmla="*/ 130 h 257"/>
              <a:gd name="T22" fmla="*/ 369 w 427"/>
              <a:gd name="T23" fmla="*/ 20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57">
                <a:moveTo>
                  <a:pt x="369" y="201"/>
                </a:moveTo>
                <a:cubicBezTo>
                  <a:pt x="335" y="190"/>
                  <a:pt x="298" y="183"/>
                  <a:pt x="257" y="178"/>
                </a:cubicBezTo>
                <a:cubicBezTo>
                  <a:pt x="262" y="190"/>
                  <a:pt x="282" y="194"/>
                  <a:pt x="282" y="212"/>
                </a:cubicBezTo>
                <a:cubicBezTo>
                  <a:pt x="282" y="224"/>
                  <a:pt x="271" y="235"/>
                  <a:pt x="261" y="240"/>
                </a:cubicBezTo>
                <a:cubicBezTo>
                  <a:pt x="229" y="257"/>
                  <a:pt x="159" y="250"/>
                  <a:pt x="154" y="218"/>
                </a:cubicBezTo>
                <a:cubicBezTo>
                  <a:pt x="150" y="196"/>
                  <a:pt x="169" y="192"/>
                  <a:pt x="179" y="178"/>
                </a:cubicBezTo>
                <a:cubicBezTo>
                  <a:pt x="138" y="184"/>
                  <a:pt x="99" y="190"/>
                  <a:pt x="65" y="203"/>
                </a:cubicBezTo>
                <a:cubicBezTo>
                  <a:pt x="39" y="184"/>
                  <a:pt x="0" y="161"/>
                  <a:pt x="9" y="116"/>
                </a:cubicBezTo>
                <a:cubicBezTo>
                  <a:pt x="16" y="80"/>
                  <a:pt x="46" y="58"/>
                  <a:pt x="79" y="43"/>
                </a:cubicBezTo>
                <a:cubicBezTo>
                  <a:pt x="169" y="0"/>
                  <a:pt x="332" y="5"/>
                  <a:pt x="400" y="72"/>
                </a:cubicBezTo>
                <a:cubicBezTo>
                  <a:pt x="414" y="86"/>
                  <a:pt x="427" y="106"/>
                  <a:pt x="425" y="130"/>
                </a:cubicBezTo>
                <a:cubicBezTo>
                  <a:pt x="422" y="166"/>
                  <a:pt x="397" y="181"/>
                  <a:pt x="369" y="201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  <a:effectLst>
            <a:outerShdw blurRad="25400" dist="38100" dir="8100000" algn="tr" rotWithShape="0">
              <a:prstClr val="black">
                <a:alpha val="76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800" b="1" dirty="0" smtClean="0">
                <a:solidFill>
                  <a:schemeClr val="bg1"/>
                </a:solidFill>
              </a:rPr>
              <a:t>ISAs fit for purpose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335741" y="2045739"/>
            <a:ext cx="2358892" cy="1751485"/>
          </a:xfrm>
          <a:custGeom>
            <a:avLst/>
            <a:gdLst>
              <a:gd name="T0" fmla="*/ 171 w 494"/>
              <a:gd name="T1" fmla="*/ 256 h 280"/>
              <a:gd name="T2" fmla="*/ 164 w 494"/>
              <a:gd name="T3" fmla="*/ 178 h 280"/>
              <a:gd name="T4" fmla="*/ 132 w 494"/>
              <a:gd name="T5" fmla="*/ 199 h 280"/>
              <a:gd name="T6" fmla="*/ 33 w 494"/>
              <a:gd name="T7" fmla="*/ 189 h 280"/>
              <a:gd name="T8" fmla="*/ 70 w 494"/>
              <a:gd name="T9" fmla="*/ 126 h 280"/>
              <a:gd name="T10" fmla="*/ 129 w 494"/>
              <a:gd name="T11" fmla="*/ 130 h 280"/>
              <a:gd name="T12" fmla="*/ 44 w 494"/>
              <a:gd name="T13" fmla="*/ 75 h 280"/>
              <a:gd name="T14" fmla="*/ 205 w 494"/>
              <a:gd name="T15" fmla="*/ 6 h 280"/>
              <a:gd name="T16" fmla="*/ 455 w 494"/>
              <a:gd name="T17" fmla="*/ 83 h 280"/>
              <a:gd name="T18" fmla="*/ 490 w 494"/>
              <a:gd name="T19" fmla="*/ 167 h 280"/>
              <a:gd name="T20" fmla="*/ 365 w 494"/>
              <a:gd name="T21" fmla="*/ 266 h 280"/>
              <a:gd name="T22" fmla="*/ 171 w 494"/>
              <a:gd name="T23" fmla="*/ 25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4" h="280">
                <a:moveTo>
                  <a:pt x="171" y="256"/>
                </a:moveTo>
                <a:cubicBezTo>
                  <a:pt x="179" y="230"/>
                  <a:pt x="170" y="199"/>
                  <a:pt x="164" y="178"/>
                </a:cubicBezTo>
                <a:cubicBezTo>
                  <a:pt x="153" y="181"/>
                  <a:pt x="144" y="194"/>
                  <a:pt x="132" y="199"/>
                </a:cubicBezTo>
                <a:cubicBezTo>
                  <a:pt x="103" y="213"/>
                  <a:pt x="54" y="206"/>
                  <a:pt x="33" y="189"/>
                </a:cubicBezTo>
                <a:cubicBezTo>
                  <a:pt x="0" y="162"/>
                  <a:pt x="32" y="129"/>
                  <a:pt x="70" y="126"/>
                </a:cubicBezTo>
                <a:cubicBezTo>
                  <a:pt x="91" y="124"/>
                  <a:pt x="111" y="129"/>
                  <a:pt x="129" y="130"/>
                </a:cubicBezTo>
                <a:cubicBezTo>
                  <a:pt x="108" y="109"/>
                  <a:pt x="77" y="88"/>
                  <a:pt x="44" y="75"/>
                </a:cubicBezTo>
                <a:cubicBezTo>
                  <a:pt x="78" y="32"/>
                  <a:pt x="135" y="10"/>
                  <a:pt x="205" y="6"/>
                </a:cubicBezTo>
                <a:cubicBezTo>
                  <a:pt x="306" y="0"/>
                  <a:pt x="403" y="32"/>
                  <a:pt x="455" y="83"/>
                </a:cubicBezTo>
                <a:cubicBezTo>
                  <a:pt x="474" y="102"/>
                  <a:pt x="494" y="129"/>
                  <a:pt x="490" y="167"/>
                </a:cubicBezTo>
                <a:cubicBezTo>
                  <a:pt x="484" y="223"/>
                  <a:pt x="423" y="253"/>
                  <a:pt x="365" y="266"/>
                </a:cubicBezTo>
                <a:cubicBezTo>
                  <a:pt x="303" y="280"/>
                  <a:pt x="227" y="275"/>
                  <a:pt x="171" y="256"/>
                </a:cubicBezTo>
                <a:close/>
              </a:path>
            </a:pathLst>
          </a:custGeom>
          <a:solidFill>
            <a:srgbClr val="12A9D9"/>
          </a:solidFill>
          <a:ln>
            <a:noFill/>
          </a:ln>
          <a:effectLst>
            <a:outerShdw blurRad="25400" dist="38100" dir="8100000" algn="tr" rotWithShape="0">
              <a:prstClr val="black">
                <a:alpha val="7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    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46912" y="3568074"/>
            <a:ext cx="2390058" cy="1643272"/>
          </a:xfrm>
          <a:custGeom>
            <a:avLst/>
            <a:gdLst>
              <a:gd name="T0" fmla="*/ 282 w 554"/>
              <a:gd name="T1" fmla="*/ 2 h 381"/>
              <a:gd name="T2" fmla="*/ 456 w 554"/>
              <a:gd name="T3" fmla="*/ 60 h 381"/>
              <a:gd name="T4" fmla="*/ 550 w 554"/>
              <a:gd name="T5" fmla="*/ 197 h 381"/>
              <a:gd name="T6" fmla="*/ 475 w 554"/>
              <a:gd name="T7" fmla="*/ 335 h 381"/>
              <a:gd name="T8" fmla="*/ 305 w 554"/>
              <a:gd name="T9" fmla="*/ 381 h 381"/>
              <a:gd name="T10" fmla="*/ 116 w 554"/>
              <a:gd name="T11" fmla="*/ 334 h 381"/>
              <a:gd name="T12" fmla="*/ 6 w 554"/>
              <a:gd name="T13" fmla="*/ 210 h 381"/>
              <a:gd name="T14" fmla="*/ 5 w 554"/>
              <a:gd name="T15" fmla="*/ 142 h 381"/>
              <a:gd name="T16" fmla="*/ 137 w 554"/>
              <a:gd name="T17" fmla="*/ 118 h 381"/>
              <a:gd name="T18" fmla="*/ 55 w 554"/>
              <a:gd name="T19" fmla="*/ 68 h 381"/>
              <a:gd name="T20" fmla="*/ 57 w 554"/>
              <a:gd name="T21" fmla="*/ 47 h 381"/>
              <a:gd name="T22" fmla="*/ 201 w 554"/>
              <a:gd name="T23" fmla="*/ 48 h 381"/>
              <a:gd name="T24" fmla="*/ 209 w 554"/>
              <a:gd name="T25" fmla="*/ 80 h 381"/>
              <a:gd name="T26" fmla="*/ 282 w 554"/>
              <a:gd name="T27" fmla="*/ 2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4" h="381">
                <a:moveTo>
                  <a:pt x="282" y="2"/>
                </a:moveTo>
                <a:cubicBezTo>
                  <a:pt x="354" y="8"/>
                  <a:pt x="409" y="28"/>
                  <a:pt x="456" y="60"/>
                </a:cubicBezTo>
                <a:cubicBezTo>
                  <a:pt x="499" y="89"/>
                  <a:pt x="545" y="133"/>
                  <a:pt x="550" y="197"/>
                </a:cubicBezTo>
                <a:cubicBezTo>
                  <a:pt x="554" y="260"/>
                  <a:pt x="517" y="307"/>
                  <a:pt x="475" y="335"/>
                </a:cubicBezTo>
                <a:cubicBezTo>
                  <a:pt x="431" y="364"/>
                  <a:pt x="370" y="381"/>
                  <a:pt x="305" y="381"/>
                </a:cubicBezTo>
                <a:cubicBezTo>
                  <a:pt x="232" y="381"/>
                  <a:pt x="168" y="363"/>
                  <a:pt x="116" y="334"/>
                </a:cubicBezTo>
                <a:cubicBezTo>
                  <a:pt x="68" y="306"/>
                  <a:pt x="22" y="266"/>
                  <a:pt x="6" y="210"/>
                </a:cubicBezTo>
                <a:cubicBezTo>
                  <a:pt x="1" y="189"/>
                  <a:pt x="0" y="164"/>
                  <a:pt x="5" y="142"/>
                </a:cubicBezTo>
                <a:cubicBezTo>
                  <a:pt x="51" y="140"/>
                  <a:pt x="97" y="129"/>
                  <a:pt x="137" y="118"/>
                </a:cubicBezTo>
                <a:cubicBezTo>
                  <a:pt x="109" y="106"/>
                  <a:pt x="62" y="100"/>
                  <a:pt x="55" y="68"/>
                </a:cubicBezTo>
                <a:cubicBezTo>
                  <a:pt x="54" y="63"/>
                  <a:pt x="55" y="52"/>
                  <a:pt x="57" y="47"/>
                </a:cubicBezTo>
                <a:cubicBezTo>
                  <a:pt x="71" y="0"/>
                  <a:pt x="180" y="3"/>
                  <a:pt x="201" y="48"/>
                </a:cubicBezTo>
                <a:cubicBezTo>
                  <a:pt x="206" y="59"/>
                  <a:pt x="205" y="69"/>
                  <a:pt x="209" y="80"/>
                </a:cubicBezTo>
                <a:cubicBezTo>
                  <a:pt x="238" y="63"/>
                  <a:pt x="264" y="34"/>
                  <a:pt x="282" y="2"/>
                </a:cubicBezTo>
                <a:close/>
              </a:path>
            </a:pathLst>
          </a:custGeom>
          <a:solidFill>
            <a:srgbClr val="005BAA"/>
          </a:solidFill>
          <a:ln>
            <a:noFill/>
          </a:ln>
          <a:effectLst>
            <a:outerShdw blurRad="25400" dist="38100" dir="8100000" algn="tr" rotWithShape="0">
              <a:prstClr val="black">
                <a:alpha val="76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r"/>
            <a:r>
              <a:rPr lang="en-US" sz="1800" b="1" dirty="0" smtClean="0">
                <a:solidFill>
                  <a:schemeClr val="bg1"/>
                </a:solidFill>
              </a:rPr>
              <a:t>Transparency </a:t>
            </a:r>
            <a:r>
              <a:rPr lang="en-US" sz="1800" b="1" dirty="0">
                <a:solidFill>
                  <a:schemeClr val="bg1"/>
                </a:solidFill>
              </a:rPr>
              <a:t>&amp;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r"/>
            <a:r>
              <a:rPr lang="en-US" sz="1800" b="1" dirty="0" smtClean="0">
                <a:solidFill>
                  <a:schemeClr val="bg1"/>
                </a:solidFill>
              </a:rPr>
              <a:t>audit quality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167220" y="3527028"/>
            <a:ext cx="2549615" cy="1979378"/>
          </a:xfrm>
          <a:custGeom>
            <a:avLst/>
            <a:gdLst>
              <a:gd name="T0" fmla="*/ 332 w 563"/>
              <a:gd name="T1" fmla="*/ 82 h 392"/>
              <a:gd name="T2" fmla="*/ 342 w 563"/>
              <a:gd name="T3" fmla="*/ 48 h 392"/>
              <a:gd name="T4" fmla="*/ 485 w 563"/>
              <a:gd name="T5" fmla="*/ 52 h 392"/>
              <a:gd name="T6" fmla="*/ 483 w 563"/>
              <a:gd name="T7" fmla="*/ 76 h 392"/>
              <a:gd name="T8" fmla="*/ 403 w 563"/>
              <a:gd name="T9" fmla="*/ 119 h 392"/>
              <a:gd name="T10" fmla="*/ 546 w 563"/>
              <a:gd name="T11" fmla="*/ 145 h 392"/>
              <a:gd name="T12" fmla="*/ 439 w 563"/>
              <a:gd name="T13" fmla="*/ 339 h 392"/>
              <a:gd name="T14" fmla="*/ 230 w 563"/>
              <a:gd name="T15" fmla="*/ 388 h 392"/>
              <a:gd name="T16" fmla="*/ 55 w 563"/>
              <a:gd name="T17" fmla="*/ 326 h 392"/>
              <a:gd name="T18" fmla="*/ 3 w 563"/>
              <a:gd name="T19" fmla="*/ 209 h 392"/>
              <a:gd name="T20" fmla="*/ 91 w 563"/>
              <a:gd name="T21" fmla="*/ 70 h 392"/>
              <a:gd name="T22" fmla="*/ 258 w 563"/>
              <a:gd name="T23" fmla="*/ 10 h 392"/>
              <a:gd name="T24" fmla="*/ 262 w 563"/>
              <a:gd name="T25" fmla="*/ 9 h 392"/>
              <a:gd name="T26" fmla="*/ 279 w 563"/>
              <a:gd name="T27" fmla="*/ 28 h 392"/>
              <a:gd name="T28" fmla="*/ 332 w 563"/>
              <a:gd name="T29" fmla="*/ 8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63" h="392">
                <a:moveTo>
                  <a:pt x="332" y="82"/>
                </a:moveTo>
                <a:cubicBezTo>
                  <a:pt x="336" y="69"/>
                  <a:pt x="336" y="58"/>
                  <a:pt x="342" y="48"/>
                </a:cubicBezTo>
                <a:cubicBezTo>
                  <a:pt x="365" y="5"/>
                  <a:pt x="471" y="0"/>
                  <a:pt x="485" y="52"/>
                </a:cubicBezTo>
                <a:cubicBezTo>
                  <a:pt x="487" y="58"/>
                  <a:pt x="486" y="69"/>
                  <a:pt x="483" y="76"/>
                </a:cubicBezTo>
                <a:cubicBezTo>
                  <a:pt x="472" y="102"/>
                  <a:pt x="433" y="108"/>
                  <a:pt x="403" y="119"/>
                </a:cubicBezTo>
                <a:cubicBezTo>
                  <a:pt x="446" y="132"/>
                  <a:pt x="491" y="144"/>
                  <a:pt x="546" y="145"/>
                </a:cubicBezTo>
                <a:cubicBezTo>
                  <a:pt x="563" y="244"/>
                  <a:pt x="499" y="304"/>
                  <a:pt x="439" y="339"/>
                </a:cubicBezTo>
                <a:cubicBezTo>
                  <a:pt x="384" y="370"/>
                  <a:pt x="308" y="392"/>
                  <a:pt x="230" y="388"/>
                </a:cubicBezTo>
                <a:cubicBezTo>
                  <a:pt x="164" y="384"/>
                  <a:pt x="100" y="364"/>
                  <a:pt x="55" y="326"/>
                </a:cubicBezTo>
                <a:cubicBezTo>
                  <a:pt x="25" y="300"/>
                  <a:pt x="0" y="260"/>
                  <a:pt x="3" y="209"/>
                </a:cubicBezTo>
                <a:cubicBezTo>
                  <a:pt x="7" y="147"/>
                  <a:pt x="49" y="100"/>
                  <a:pt x="91" y="70"/>
                </a:cubicBezTo>
                <a:cubicBezTo>
                  <a:pt x="136" y="39"/>
                  <a:pt x="190" y="16"/>
                  <a:pt x="258" y="10"/>
                </a:cubicBezTo>
                <a:cubicBezTo>
                  <a:pt x="260" y="10"/>
                  <a:pt x="260" y="9"/>
                  <a:pt x="262" y="9"/>
                </a:cubicBezTo>
                <a:cubicBezTo>
                  <a:pt x="269" y="10"/>
                  <a:pt x="274" y="21"/>
                  <a:pt x="279" y="28"/>
                </a:cubicBezTo>
                <a:cubicBezTo>
                  <a:pt x="293" y="50"/>
                  <a:pt x="314" y="69"/>
                  <a:pt x="332" y="8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25400" dist="38100" dir="8100000" algn="tr" rotWithShape="0">
              <a:prstClr val="black">
                <a:alpha val="76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 fontAlgn="auto">
              <a:spcBef>
                <a:spcPts val="0"/>
              </a:spcBef>
              <a:spcAft>
                <a:spcPts val="0"/>
              </a:spcAft>
              <a:tabLst>
                <a:tab pos="404813" algn="l"/>
              </a:tabLst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   Independent 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tabLst>
                <a:tab pos="404813" algn="l"/>
              </a:tabLst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and </a:t>
            </a:r>
            <a:r>
              <a:rPr lang="en-US" sz="1800" b="1" dirty="0">
                <a:solidFill>
                  <a:schemeClr val="bg1"/>
                </a:solidFill>
              </a:rPr>
              <a:t>challenging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tabLst>
                <a:tab pos="404813" algn="l"/>
              </a:tabLst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skeptical </a:t>
            </a:r>
            <a:r>
              <a:rPr lang="en-US" sz="1800" b="1" dirty="0">
                <a:solidFill>
                  <a:schemeClr val="bg1"/>
                </a:solidFill>
              </a:rPr>
              <a:t>mindset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804661" y="2225961"/>
            <a:ext cx="2246090" cy="1507839"/>
          </a:xfrm>
          <a:custGeom>
            <a:avLst/>
            <a:gdLst>
              <a:gd name="T0" fmla="*/ 445 w 473"/>
              <a:gd name="T1" fmla="*/ 72 h 286"/>
              <a:gd name="T2" fmla="*/ 358 w 473"/>
              <a:gd name="T3" fmla="*/ 131 h 286"/>
              <a:gd name="T4" fmla="*/ 470 w 473"/>
              <a:gd name="T5" fmla="*/ 164 h 286"/>
              <a:gd name="T6" fmla="*/ 454 w 473"/>
              <a:gd name="T7" fmla="*/ 190 h 286"/>
              <a:gd name="T8" fmla="*/ 355 w 473"/>
              <a:gd name="T9" fmla="*/ 197 h 286"/>
              <a:gd name="T10" fmla="*/ 326 w 473"/>
              <a:gd name="T11" fmla="*/ 177 h 286"/>
              <a:gd name="T12" fmla="*/ 321 w 473"/>
              <a:gd name="T13" fmla="*/ 254 h 286"/>
              <a:gd name="T14" fmla="*/ 37 w 473"/>
              <a:gd name="T15" fmla="*/ 225 h 286"/>
              <a:gd name="T16" fmla="*/ 2 w 473"/>
              <a:gd name="T17" fmla="*/ 153 h 286"/>
              <a:gd name="T18" fmla="*/ 89 w 473"/>
              <a:gd name="T19" fmla="*/ 46 h 286"/>
              <a:gd name="T20" fmla="*/ 242 w 473"/>
              <a:gd name="T21" fmla="*/ 5 h 286"/>
              <a:gd name="T22" fmla="*/ 445 w 473"/>
              <a:gd name="T23" fmla="*/ 7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3" h="286">
                <a:moveTo>
                  <a:pt x="445" y="72"/>
                </a:moveTo>
                <a:cubicBezTo>
                  <a:pt x="410" y="86"/>
                  <a:pt x="382" y="107"/>
                  <a:pt x="358" y="131"/>
                </a:cubicBezTo>
                <a:cubicBezTo>
                  <a:pt x="395" y="121"/>
                  <a:pt x="473" y="119"/>
                  <a:pt x="470" y="164"/>
                </a:cubicBezTo>
                <a:cubicBezTo>
                  <a:pt x="469" y="174"/>
                  <a:pt x="461" y="184"/>
                  <a:pt x="454" y="190"/>
                </a:cubicBezTo>
                <a:cubicBezTo>
                  <a:pt x="431" y="206"/>
                  <a:pt x="384" y="212"/>
                  <a:pt x="355" y="197"/>
                </a:cubicBezTo>
                <a:cubicBezTo>
                  <a:pt x="343" y="191"/>
                  <a:pt x="336" y="182"/>
                  <a:pt x="326" y="177"/>
                </a:cubicBezTo>
                <a:cubicBezTo>
                  <a:pt x="320" y="198"/>
                  <a:pt x="314" y="229"/>
                  <a:pt x="321" y="254"/>
                </a:cubicBezTo>
                <a:cubicBezTo>
                  <a:pt x="231" y="286"/>
                  <a:pt x="95" y="275"/>
                  <a:pt x="37" y="225"/>
                </a:cubicBezTo>
                <a:cubicBezTo>
                  <a:pt x="19" y="210"/>
                  <a:pt x="0" y="186"/>
                  <a:pt x="2" y="153"/>
                </a:cubicBezTo>
                <a:cubicBezTo>
                  <a:pt x="5" y="103"/>
                  <a:pt x="48" y="67"/>
                  <a:pt x="89" y="46"/>
                </a:cubicBezTo>
                <a:cubicBezTo>
                  <a:pt x="135" y="22"/>
                  <a:pt x="182" y="9"/>
                  <a:pt x="242" y="5"/>
                </a:cubicBezTo>
                <a:cubicBezTo>
                  <a:pt x="332" y="0"/>
                  <a:pt x="406" y="21"/>
                  <a:pt x="445" y="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25400" dist="38100" dir="8100000" algn="tr" rotWithShape="0">
              <a:prstClr val="black">
                <a:alpha val="76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78851" y="564238"/>
            <a:ext cx="7543800" cy="533400"/>
          </a:xfrm>
        </p:spPr>
        <p:txBody>
          <a:bodyPr/>
          <a:lstStyle/>
          <a:p>
            <a:r>
              <a:rPr lang="en-US" dirty="0" smtClean="0"/>
              <a:t>Continuing Improvement to Meet the Public Interest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66722" y="2390658"/>
            <a:ext cx="1553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solidFill>
                  <a:schemeClr val="bg1"/>
                </a:solidFill>
              </a:rPr>
              <a:t>Proactive </a:t>
            </a:r>
          </a:p>
          <a:p>
            <a:r>
              <a:rPr lang="en-IN" sz="1800" b="1" dirty="0">
                <a:solidFill>
                  <a:schemeClr val="bg1"/>
                </a:solidFill>
              </a:rPr>
              <a:t>quality </a:t>
            </a:r>
            <a:endParaRPr lang="en-IN" sz="1800" b="1" dirty="0" smtClean="0">
              <a:solidFill>
                <a:schemeClr val="bg1"/>
              </a:solidFill>
            </a:endParaRPr>
          </a:p>
          <a:p>
            <a:r>
              <a:rPr lang="en-IN" sz="1800" b="1" dirty="0" smtClean="0">
                <a:solidFill>
                  <a:schemeClr val="bg1"/>
                </a:solidFill>
              </a:rPr>
              <a:t>manage-</a:t>
            </a:r>
          </a:p>
          <a:p>
            <a:r>
              <a:rPr lang="en-IN" sz="1800" b="1" dirty="0" err="1" smtClean="0">
                <a:solidFill>
                  <a:schemeClr val="bg1"/>
                </a:solidFill>
              </a:rPr>
              <a:t>ment</a:t>
            </a:r>
            <a:endParaRPr lang="en-IN" sz="1800" b="1" dirty="0">
              <a:solidFill>
                <a:schemeClr val="bg1"/>
              </a:solidFill>
            </a:endParaRPr>
          </a:p>
          <a:p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387659" y="2360535"/>
            <a:ext cx="1949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800" b="1" dirty="0" smtClean="0">
                <a:solidFill>
                  <a:schemeClr val="bg1"/>
                </a:solidFill>
              </a:rPr>
              <a:t>Reinforcing robust </a:t>
            </a:r>
            <a:r>
              <a:rPr lang="en-IN" sz="1800" b="1" dirty="0" err="1" smtClean="0">
                <a:solidFill>
                  <a:schemeClr val="bg1"/>
                </a:solidFill>
              </a:rPr>
              <a:t>communic</a:t>
            </a:r>
            <a:r>
              <a:rPr lang="en-IN" sz="1800" b="1" dirty="0" smtClean="0">
                <a:solidFill>
                  <a:schemeClr val="bg1"/>
                </a:solidFill>
              </a:rPr>
              <a:t>-</a:t>
            </a:r>
          </a:p>
          <a:p>
            <a:pPr algn="r"/>
            <a:r>
              <a:rPr lang="en-IN" sz="1800" b="1" dirty="0" err="1" smtClean="0">
                <a:solidFill>
                  <a:schemeClr val="bg1"/>
                </a:solidFill>
              </a:rPr>
              <a:t>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379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9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48" y="580962"/>
            <a:ext cx="7543800" cy="533400"/>
          </a:xfrm>
        </p:spPr>
        <p:txBody>
          <a:bodyPr/>
          <a:lstStyle/>
          <a:p>
            <a:r>
              <a:rPr lang="en-US" dirty="0" smtClean="0"/>
              <a:t>Why Change the Auditor’s </a:t>
            </a:r>
            <a:r>
              <a:rPr lang="en-US" dirty="0"/>
              <a:t>R</a:t>
            </a:r>
            <a:r>
              <a:rPr lang="en-US" dirty="0" smtClean="0"/>
              <a:t>eport?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744789" y="2305018"/>
            <a:ext cx="3275011" cy="3233222"/>
            <a:chOff x="4075907" y="2079861"/>
            <a:chExt cx="4037011" cy="3919022"/>
          </a:xfrm>
        </p:grpSpPr>
        <p:grpSp>
          <p:nvGrpSpPr>
            <p:cNvPr id="7" name="Group 6"/>
            <p:cNvGrpSpPr/>
            <p:nvPr/>
          </p:nvGrpSpPr>
          <p:grpSpPr>
            <a:xfrm>
              <a:off x="4075907" y="2079861"/>
              <a:ext cx="4037011" cy="3919022"/>
              <a:chOff x="4075907" y="2079861"/>
              <a:chExt cx="4037011" cy="3919022"/>
            </a:xfrm>
            <a:effectLst>
              <a:outerShdw blurRad="101600" dist="762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7" name="Freeform 24"/>
              <p:cNvSpPr>
                <a:spLocks noEditPoints="1"/>
              </p:cNvSpPr>
              <p:nvPr/>
            </p:nvSpPr>
            <p:spPr bwMode="auto">
              <a:xfrm>
                <a:off x="5348364" y="2079861"/>
                <a:ext cx="1504804" cy="1944083"/>
              </a:xfrm>
              <a:custGeom>
                <a:avLst/>
                <a:gdLst>
                  <a:gd name="T0" fmla="*/ 679 w 1658"/>
                  <a:gd name="T1" fmla="*/ 110 h 2143"/>
                  <a:gd name="T2" fmla="*/ 476 w 1658"/>
                  <a:gd name="T3" fmla="*/ 189 h 2143"/>
                  <a:gd name="T4" fmla="*/ 310 w 1658"/>
                  <a:gd name="T5" fmla="*/ 324 h 2143"/>
                  <a:gd name="T6" fmla="*/ 193 w 1658"/>
                  <a:gd name="T7" fmla="*/ 503 h 2143"/>
                  <a:gd name="T8" fmla="*/ 134 w 1658"/>
                  <a:gd name="T9" fmla="*/ 717 h 2143"/>
                  <a:gd name="T10" fmla="*/ 146 w 1658"/>
                  <a:gd name="T11" fmla="*/ 942 h 2143"/>
                  <a:gd name="T12" fmla="*/ 225 w 1658"/>
                  <a:gd name="T13" fmla="*/ 1145 h 2143"/>
                  <a:gd name="T14" fmla="*/ 360 w 1658"/>
                  <a:gd name="T15" fmla="*/ 1311 h 2143"/>
                  <a:gd name="T16" fmla="*/ 541 w 1658"/>
                  <a:gd name="T17" fmla="*/ 1429 h 2143"/>
                  <a:gd name="T18" fmla="*/ 753 w 1658"/>
                  <a:gd name="T19" fmla="*/ 1487 h 2143"/>
                  <a:gd name="T20" fmla="*/ 979 w 1658"/>
                  <a:gd name="T21" fmla="*/ 1475 h 2143"/>
                  <a:gd name="T22" fmla="*/ 1182 w 1658"/>
                  <a:gd name="T23" fmla="*/ 1396 h 2143"/>
                  <a:gd name="T24" fmla="*/ 1348 w 1658"/>
                  <a:gd name="T25" fmla="*/ 1260 h 2143"/>
                  <a:gd name="T26" fmla="*/ 1465 w 1658"/>
                  <a:gd name="T27" fmla="*/ 1081 h 2143"/>
                  <a:gd name="T28" fmla="*/ 1525 w 1658"/>
                  <a:gd name="T29" fmla="*/ 869 h 2143"/>
                  <a:gd name="T30" fmla="*/ 1512 w 1658"/>
                  <a:gd name="T31" fmla="*/ 642 h 2143"/>
                  <a:gd name="T32" fmla="*/ 1433 w 1658"/>
                  <a:gd name="T33" fmla="*/ 440 h 2143"/>
                  <a:gd name="T34" fmla="*/ 1298 w 1658"/>
                  <a:gd name="T35" fmla="*/ 274 h 2143"/>
                  <a:gd name="T36" fmla="*/ 1117 w 1658"/>
                  <a:gd name="T37" fmla="*/ 155 h 2143"/>
                  <a:gd name="T38" fmla="*/ 905 w 1658"/>
                  <a:gd name="T39" fmla="*/ 97 h 2143"/>
                  <a:gd name="T40" fmla="*/ 913 w 1658"/>
                  <a:gd name="T41" fmla="*/ 4 h 2143"/>
                  <a:gd name="T42" fmla="*/ 1152 w 1658"/>
                  <a:gd name="T43" fmla="*/ 65 h 2143"/>
                  <a:gd name="T44" fmla="*/ 1356 w 1658"/>
                  <a:gd name="T45" fmla="*/ 189 h 2143"/>
                  <a:gd name="T46" fmla="*/ 1516 w 1658"/>
                  <a:gd name="T47" fmla="*/ 366 h 2143"/>
                  <a:gd name="T48" fmla="*/ 1620 w 1658"/>
                  <a:gd name="T49" fmla="*/ 583 h 2143"/>
                  <a:gd name="T50" fmla="*/ 1658 w 1658"/>
                  <a:gd name="T51" fmla="*/ 828 h 2143"/>
                  <a:gd name="T52" fmla="*/ 1637 w 1658"/>
                  <a:gd name="T53" fmla="*/ 971 h 2143"/>
                  <a:gd name="T54" fmla="*/ 1577 w 1658"/>
                  <a:gd name="T55" fmla="*/ 1131 h 2143"/>
                  <a:gd name="T56" fmla="*/ 1489 w 1658"/>
                  <a:gd name="T57" fmla="*/ 1298 h 2143"/>
                  <a:gd name="T58" fmla="*/ 1382 w 1658"/>
                  <a:gd name="T59" fmla="*/ 1468 h 2143"/>
                  <a:gd name="T60" fmla="*/ 1264 w 1658"/>
                  <a:gd name="T61" fmla="*/ 1631 h 2143"/>
                  <a:gd name="T62" fmla="*/ 1144 w 1658"/>
                  <a:gd name="T63" fmla="*/ 1785 h 2143"/>
                  <a:gd name="T64" fmla="*/ 1032 w 1658"/>
                  <a:gd name="T65" fmla="*/ 1918 h 2143"/>
                  <a:gd name="T66" fmla="*/ 936 w 1658"/>
                  <a:gd name="T67" fmla="*/ 2027 h 2143"/>
                  <a:gd name="T68" fmla="*/ 868 w 1658"/>
                  <a:gd name="T69" fmla="*/ 2103 h 2143"/>
                  <a:gd name="T70" fmla="*/ 831 w 1658"/>
                  <a:gd name="T71" fmla="*/ 2141 h 2143"/>
                  <a:gd name="T72" fmla="*/ 819 w 1658"/>
                  <a:gd name="T73" fmla="*/ 2133 h 2143"/>
                  <a:gd name="T74" fmla="*/ 772 w 1658"/>
                  <a:gd name="T75" fmla="*/ 2081 h 2143"/>
                  <a:gd name="T76" fmla="*/ 692 w 1658"/>
                  <a:gd name="T77" fmla="*/ 1994 h 2143"/>
                  <a:gd name="T78" fmla="*/ 590 w 1658"/>
                  <a:gd name="T79" fmla="*/ 1876 h 2143"/>
                  <a:gd name="T80" fmla="*/ 475 w 1658"/>
                  <a:gd name="T81" fmla="*/ 1735 h 2143"/>
                  <a:gd name="T82" fmla="*/ 355 w 1658"/>
                  <a:gd name="T83" fmla="*/ 1577 h 2143"/>
                  <a:gd name="T84" fmla="*/ 239 w 1658"/>
                  <a:gd name="T85" fmla="*/ 1411 h 2143"/>
                  <a:gd name="T86" fmla="*/ 138 w 1658"/>
                  <a:gd name="T87" fmla="*/ 1241 h 2143"/>
                  <a:gd name="T88" fmla="*/ 58 w 1658"/>
                  <a:gd name="T89" fmla="*/ 1077 h 2143"/>
                  <a:gd name="T90" fmla="*/ 9 w 1658"/>
                  <a:gd name="T91" fmla="*/ 923 h 2143"/>
                  <a:gd name="T92" fmla="*/ 4 w 1658"/>
                  <a:gd name="T93" fmla="*/ 745 h 2143"/>
                  <a:gd name="T94" fmla="*/ 65 w 1658"/>
                  <a:gd name="T95" fmla="*/ 506 h 2143"/>
                  <a:gd name="T96" fmla="*/ 189 w 1658"/>
                  <a:gd name="T97" fmla="*/ 302 h 2143"/>
                  <a:gd name="T98" fmla="*/ 366 w 1658"/>
                  <a:gd name="T99" fmla="*/ 142 h 2143"/>
                  <a:gd name="T100" fmla="*/ 583 w 1658"/>
                  <a:gd name="T101" fmla="*/ 38 h 2143"/>
                  <a:gd name="T102" fmla="*/ 828 w 1658"/>
                  <a:gd name="T103" fmla="*/ 0 h 2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58" h="2143">
                    <a:moveTo>
                      <a:pt x="828" y="93"/>
                    </a:moveTo>
                    <a:lnTo>
                      <a:pt x="753" y="97"/>
                    </a:lnTo>
                    <a:lnTo>
                      <a:pt x="679" y="110"/>
                    </a:lnTo>
                    <a:lnTo>
                      <a:pt x="608" y="130"/>
                    </a:lnTo>
                    <a:lnTo>
                      <a:pt x="541" y="155"/>
                    </a:lnTo>
                    <a:lnTo>
                      <a:pt x="476" y="189"/>
                    </a:lnTo>
                    <a:lnTo>
                      <a:pt x="417" y="228"/>
                    </a:lnTo>
                    <a:lnTo>
                      <a:pt x="360" y="274"/>
                    </a:lnTo>
                    <a:lnTo>
                      <a:pt x="310" y="324"/>
                    </a:lnTo>
                    <a:lnTo>
                      <a:pt x="264" y="379"/>
                    </a:lnTo>
                    <a:lnTo>
                      <a:pt x="225" y="440"/>
                    </a:lnTo>
                    <a:lnTo>
                      <a:pt x="193" y="503"/>
                    </a:lnTo>
                    <a:lnTo>
                      <a:pt x="166" y="572"/>
                    </a:lnTo>
                    <a:lnTo>
                      <a:pt x="146" y="642"/>
                    </a:lnTo>
                    <a:lnTo>
                      <a:pt x="134" y="717"/>
                    </a:lnTo>
                    <a:lnTo>
                      <a:pt x="130" y="792"/>
                    </a:lnTo>
                    <a:lnTo>
                      <a:pt x="134" y="869"/>
                    </a:lnTo>
                    <a:lnTo>
                      <a:pt x="146" y="942"/>
                    </a:lnTo>
                    <a:lnTo>
                      <a:pt x="166" y="1013"/>
                    </a:lnTo>
                    <a:lnTo>
                      <a:pt x="193" y="1081"/>
                    </a:lnTo>
                    <a:lnTo>
                      <a:pt x="225" y="1145"/>
                    </a:lnTo>
                    <a:lnTo>
                      <a:pt x="264" y="1205"/>
                    </a:lnTo>
                    <a:lnTo>
                      <a:pt x="310" y="1260"/>
                    </a:lnTo>
                    <a:lnTo>
                      <a:pt x="360" y="1311"/>
                    </a:lnTo>
                    <a:lnTo>
                      <a:pt x="417" y="1356"/>
                    </a:lnTo>
                    <a:lnTo>
                      <a:pt x="476" y="1396"/>
                    </a:lnTo>
                    <a:lnTo>
                      <a:pt x="541" y="1429"/>
                    </a:lnTo>
                    <a:lnTo>
                      <a:pt x="608" y="1456"/>
                    </a:lnTo>
                    <a:lnTo>
                      <a:pt x="679" y="1475"/>
                    </a:lnTo>
                    <a:lnTo>
                      <a:pt x="753" y="1487"/>
                    </a:lnTo>
                    <a:lnTo>
                      <a:pt x="828" y="1491"/>
                    </a:lnTo>
                    <a:lnTo>
                      <a:pt x="905" y="1487"/>
                    </a:lnTo>
                    <a:lnTo>
                      <a:pt x="979" y="1475"/>
                    </a:lnTo>
                    <a:lnTo>
                      <a:pt x="1050" y="1456"/>
                    </a:lnTo>
                    <a:lnTo>
                      <a:pt x="1117" y="1429"/>
                    </a:lnTo>
                    <a:lnTo>
                      <a:pt x="1182" y="1396"/>
                    </a:lnTo>
                    <a:lnTo>
                      <a:pt x="1241" y="1356"/>
                    </a:lnTo>
                    <a:lnTo>
                      <a:pt x="1298" y="1311"/>
                    </a:lnTo>
                    <a:lnTo>
                      <a:pt x="1348" y="1260"/>
                    </a:lnTo>
                    <a:lnTo>
                      <a:pt x="1394" y="1205"/>
                    </a:lnTo>
                    <a:lnTo>
                      <a:pt x="1433" y="1145"/>
                    </a:lnTo>
                    <a:lnTo>
                      <a:pt x="1465" y="1081"/>
                    </a:lnTo>
                    <a:lnTo>
                      <a:pt x="1492" y="1013"/>
                    </a:lnTo>
                    <a:lnTo>
                      <a:pt x="1512" y="942"/>
                    </a:lnTo>
                    <a:lnTo>
                      <a:pt x="1525" y="869"/>
                    </a:lnTo>
                    <a:lnTo>
                      <a:pt x="1529" y="792"/>
                    </a:lnTo>
                    <a:lnTo>
                      <a:pt x="1525" y="717"/>
                    </a:lnTo>
                    <a:lnTo>
                      <a:pt x="1512" y="642"/>
                    </a:lnTo>
                    <a:lnTo>
                      <a:pt x="1492" y="572"/>
                    </a:lnTo>
                    <a:lnTo>
                      <a:pt x="1465" y="503"/>
                    </a:lnTo>
                    <a:lnTo>
                      <a:pt x="1433" y="440"/>
                    </a:lnTo>
                    <a:lnTo>
                      <a:pt x="1394" y="379"/>
                    </a:lnTo>
                    <a:lnTo>
                      <a:pt x="1348" y="324"/>
                    </a:lnTo>
                    <a:lnTo>
                      <a:pt x="1298" y="274"/>
                    </a:lnTo>
                    <a:lnTo>
                      <a:pt x="1241" y="228"/>
                    </a:lnTo>
                    <a:lnTo>
                      <a:pt x="1182" y="189"/>
                    </a:lnTo>
                    <a:lnTo>
                      <a:pt x="1117" y="155"/>
                    </a:lnTo>
                    <a:lnTo>
                      <a:pt x="1050" y="130"/>
                    </a:lnTo>
                    <a:lnTo>
                      <a:pt x="979" y="110"/>
                    </a:lnTo>
                    <a:lnTo>
                      <a:pt x="905" y="97"/>
                    </a:lnTo>
                    <a:lnTo>
                      <a:pt x="828" y="93"/>
                    </a:lnTo>
                    <a:close/>
                    <a:moveTo>
                      <a:pt x="828" y="0"/>
                    </a:moveTo>
                    <a:lnTo>
                      <a:pt x="913" y="4"/>
                    </a:lnTo>
                    <a:lnTo>
                      <a:pt x="996" y="18"/>
                    </a:lnTo>
                    <a:lnTo>
                      <a:pt x="1075" y="38"/>
                    </a:lnTo>
                    <a:lnTo>
                      <a:pt x="1152" y="65"/>
                    </a:lnTo>
                    <a:lnTo>
                      <a:pt x="1224" y="100"/>
                    </a:lnTo>
                    <a:lnTo>
                      <a:pt x="1292" y="142"/>
                    </a:lnTo>
                    <a:lnTo>
                      <a:pt x="1356" y="189"/>
                    </a:lnTo>
                    <a:lnTo>
                      <a:pt x="1415" y="243"/>
                    </a:lnTo>
                    <a:lnTo>
                      <a:pt x="1469" y="302"/>
                    </a:lnTo>
                    <a:lnTo>
                      <a:pt x="1516" y="366"/>
                    </a:lnTo>
                    <a:lnTo>
                      <a:pt x="1558" y="435"/>
                    </a:lnTo>
                    <a:lnTo>
                      <a:pt x="1593" y="506"/>
                    </a:lnTo>
                    <a:lnTo>
                      <a:pt x="1620" y="583"/>
                    </a:lnTo>
                    <a:lnTo>
                      <a:pt x="1641" y="663"/>
                    </a:lnTo>
                    <a:lnTo>
                      <a:pt x="1654" y="745"/>
                    </a:lnTo>
                    <a:lnTo>
                      <a:pt x="1658" y="828"/>
                    </a:lnTo>
                    <a:lnTo>
                      <a:pt x="1655" y="874"/>
                    </a:lnTo>
                    <a:lnTo>
                      <a:pt x="1649" y="923"/>
                    </a:lnTo>
                    <a:lnTo>
                      <a:pt x="1637" y="971"/>
                    </a:lnTo>
                    <a:lnTo>
                      <a:pt x="1620" y="1024"/>
                    </a:lnTo>
                    <a:lnTo>
                      <a:pt x="1600" y="1077"/>
                    </a:lnTo>
                    <a:lnTo>
                      <a:pt x="1577" y="1131"/>
                    </a:lnTo>
                    <a:lnTo>
                      <a:pt x="1550" y="1186"/>
                    </a:lnTo>
                    <a:lnTo>
                      <a:pt x="1520" y="1241"/>
                    </a:lnTo>
                    <a:lnTo>
                      <a:pt x="1489" y="1298"/>
                    </a:lnTo>
                    <a:lnTo>
                      <a:pt x="1454" y="1354"/>
                    </a:lnTo>
                    <a:lnTo>
                      <a:pt x="1419" y="1411"/>
                    </a:lnTo>
                    <a:lnTo>
                      <a:pt x="1382" y="1468"/>
                    </a:lnTo>
                    <a:lnTo>
                      <a:pt x="1342" y="1523"/>
                    </a:lnTo>
                    <a:lnTo>
                      <a:pt x="1303" y="1577"/>
                    </a:lnTo>
                    <a:lnTo>
                      <a:pt x="1264" y="1631"/>
                    </a:lnTo>
                    <a:lnTo>
                      <a:pt x="1224" y="1684"/>
                    </a:lnTo>
                    <a:lnTo>
                      <a:pt x="1183" y="1735"/>
                    </a:lnTo>
                    <a:lnTo>
                      <a:pt x="1144" y="1785"/>
                    </a:lnTo>
                    <a:lnTo>
                      <a:pt x="1105" y="1831"/>
                    </a:lnTo>
                    <a:lnTo>
                      <a:pt x="1069" y="1876"/>
                    </a:lnTo>
                    <a:lnTo>
                      <a:pt x="1032" y="1918"/>
                    </a:lnTo>
                    <a:lnTo>
                      <a:pt x="998" y="1957"/>
                    </a:lnTo>
                    <a:lnTo>
                      <a:pt x="966" y="1994"/>
                    </a:lnTo>
                    <a:lnTo>
                      <a:pt x="936" y="2027"/>
                    </a:lnTo>
                    <a:lnTo>
                      <a:pt x="911" y="2056"/>
                    </a:lnTo>
                    <a:lnTo>
                      <a:pt x="886" y="2081"/>
                    </a:lnTo>
                    <a:lnTo>
                      <a:pt x="868" y="2103"/>
                    </a:lnTo>
                    <a:lnTo>
                      <a:pt x="851" y="2121"/>
                    </a:lnTo>
                    <a:lnTo>
                      <a:pt x="839" y="2133"/>
                    </a:lnTo>
                    <a:lnTo>
                      <a:pt x="831" y="2141"/>
                    </a:lnTo>
                    <a:lnTo>
                      <a:pt x="828" y="2143"/>
                    </a:lnTo>
                    <a:lnTo>
                      <a:pt x="827" y="2141"/>
                    </a:lnTo>
                    <a:lnTo>
                      <a:pt x="819" y="2133"/>
                    </a:lnTo>
                    <a:lnTo>
                      <a:pt x="807" y="2121"/>
                    </a:lnTo>
                    <a:lnTo>
                      <a:pt x="791" y="2103"/>
                    </a:lnTo>
                    <a:lnTo>
                      <a:pt x="772" y="2081"/>
                    </a:lnTo>
                    <a:lnTo>
                      <a:pt x="747" y="2056"/>
                    </a:lnTo>
                    <a:lnTo>
                      <a:pt x="722" y="2027"/>
                    </a:lnTo>
                    <a:lnTo>
                      <a:pt x="692" y="1994"/>
                    </a:lnTo>
                    <a:lnTo>
                      <a:pt x="660" y="1957"/>
                    </a:lnTo>
                    <a:lnTo>
                      <a:pt x="626" y="1918"/>
                    </a:lnTo>
                    <a:lnTo>
                      <a:pt x="590" y="1876"/>
                    </a:lnTo>
                    <a:lnTo>
                      <a:pt x="553" y="1831"/>
                    </a:lnTo>
                    <a:lnTo>
                      <a:pt x="514" y="1785"/>
                    </a:lnTo>
                    <a:lnTo>
                      <a:pt x="475" y="1735"/>
                    </a:lnTo>
                    <a:lnTo>
                      <a:pt x="434" y="1684"/>
                    </a:lnTo>
                    <a:lnTo>
                      <a:pt x="394" y="1631"/>
                    </a:lnTo>
                    <a:lnTo>
                      <a:pt x="355" y="1577"/>
                    </a:lnTo>
                    <a:lnTo>
                      <a:pt x="316" y="1523"/>
                    </a:lnTo>
                    <a:lnTo>
                      <a:pt x="277" y="1468"/>
                    </a:lnTo>
                    <a:lnTo>
                      <a:pt x="239" y="1411"/>
                    </a:lnTo>
                    <a:lnTo>
                      <a:pt x="204" y="1354"/>
                    </a:lnTo>
                    <a:lnTo>
                      <a:pt x="169" y="1298"/>
                    </a:lnTo>
                    <a:lnTo>
                      <a:pt x="138" y="1241"/>
                    </a:lnTo>
                    <a:lnTo>
                      <a:pt x="108" y="1186"/>
                    </a:lnTo>
                    <a:lnTo>
                      <a:pt x="81" y="1131"/>
                    </a:lnTo>
                    <a:lnTo>
                      <a:pt x="58" y="1077"/>
                    </a:lnTo>
                    <a:lnTo>
                      <a:pt x="38" y="1024"/>
                    </a:lnTo>
                    <a:lnTo>
                      <a:pt x="22" y="971"/>
                    </a:lnTo>
                    <a:lnTo>
                      <a:pt x="9" y="923"/>
                    </a:lnTo>
                    <a:lnTo>
                      <a:pt x="3" y="874"/>
                    </a:lnTo>
                    <a:lnTo>
                      <a:pt x="0" y="828"/>
                    </a:lnTo>
                    <a:lnTo>
                      <a:pt x="4" y="745"/>
                    </a:lnTo>
                    <a:lnTo>
                      <a:pt x="18" y="663"/>
                    </a:lnTo>
                    <a:lnTo>
                      <a:pt x="38" y="583"/>
                    </a:lnTo>
                    <a:lnTo>
                      <a:pt x="65" y="506"/>
                    </a:lnTo>
                    <a:lnTo>
                      <a:pt x="100" y="435"/>
                    </a:lnTo>
                    <a:lnTo>
                      <a:pt x="142" y="366"/>
                    </a:lnTo>
                    <a:lnTo>
                      <a:pt x="189" y="302"/>
                    </a:lnTo>
                    <a:lnTo>
                      <a:pt x="243" y="243"/>
                    </a:lnTo>
                    <a:lnTo>
                      <a:pt x="302" y="189"/>
                    </a:lnTo>
                    <a:lnTo>
                      <a:pt x="366" y="142"/>
                    </a:lnTo>
                    <a:lnTo>
                      <a:pt x="434" y="100"/>
                    </a:lnTo>
                    <a:lnTo>
                      <a:pt x="506" y="65"/>
                    </a:lnTo>
                    <a:lnTo>
                      <a:pt x="583" y="38"/>
                    </a:lnTo>
                    <a:lnTo>
                      <a:pt x="662" y="18"/>
                    </a:lnTo>
                    <a:lnTo>
                      <a:pt x="745" y="4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6225107" y="3009245"/>
                <a:ext cx="1887811" cy="1488466"/>
              </a:xfrm>
              <a:custGeom>
                <a:avLst/>
                <a:gdLst>
                  <a:gd name="T0" fmla="*/ 1139 w 2079"/>
                  <a:gd name="T1" fmla="*/ 134 h 1640"/>
                  <a:gd name="T2" fmla="*/ 941 w 2079"/>
                  <a:gd name="T3" fmla="*/ 210 h 1640"/>
                  <a:gd name="T4" fmla="*/ 779 w 2079"/>
                  <a:gd name="T5" fmla="*/ 336 h 1640"/>
                  <a:gd name="T6" fmla="*/ 663 w 2079"/>
                  <a:gd name="T7" fmla="*/ 500 h 1640"/>
                  <a:gd name="T8" fmla="*/ 598 w 2079"/>
                  <a:gd name="T9" fmla="*/ 691 h 1640"/>
                  <a:gd name="T10" fmla="*/ 591 w 2079"/>
                  <a:gd name="T11" fmla="*/ 896 h 1640"/>
                  <a:gd name="T12" fmla="*/ 647 w 2079"/>
                  <a:gd name="T13" fmla="*/ 1101 h 1640"/>
                  <a:gd name="T14" fmla="*/ 757 w 2079"/>
                  <a:gd name="T15" fmla="*/ 1275 h 1640"/>
                  <a:gd name="T16" fmla="*/ 911 w 2079"/>
                  <a:gd name="T17" fmla="*/ 1407 h 1640"/>
                  <a:gd name="T18" fmla="*/ 1093 w 2079"/>
                  <a:gd name="T19" fmla="*/ 1489 h 1640"/>
                  <a:gd name="T20" fmla="*/ 1294 w 2079"/>
                  <a:gd name="T21" fmla="*/ 1516 h 1640"/>
                  <a:gd name="T22" fmla="*/ 1502 w 2079"/>
                  <a:gd name="T23" fmla="*/ 1482 h 1640"/>
                  <a:gd name="T24" fmla="*/ 1689 w 2079"/>
                  <a:gd name="T25" fmla="*/ 1388 h 1640"/>
                  <a:gd name="T26" fmla="*/ 1836 w 2079"/>
                  <a:gd name="T27" fmla="*/ 1248 h 1640"/>
                  <a:gd name="T28" fmla="*/ 1936 w 2079"/>
                  <a:gd name="T29" fmla="*/ 1074 h 1640"/>
                  <a:gd name="T30" fmla="*/ 1982 w 2079"/>
                  <a:gd name="T31" fmla="*/ 877 h 1640"/>
                  <a:gd name="T32" fmla="*/ 1970 w 2079"/>
                  <a:gd name="T33" fmla="*/ 670 h 1640"/>
                  <a:gd name="T34" fmla="*/ 1893 w 2079"/>
                  <a:gd name="T35" fmla="*/ 472 h 1640"/>
                  <a:gd name="T36" fmla="*/ 1768 w 2079"/>
                  <a:gd name="T37" fmla="*/ 310 h 1640"/>
                  <a:gd name="T38" fmla="*/ 1603 w 2079"/>
                  <a:gd name="T39" fmla="*/ 194 h 1640"/>
                  <a:gd name="T40" fmla="*/ 1413 w 2079"/>
                  <a:gd name="T41" fmla="*/ 130 h 1640"/>
                  <a:gd name="T42" fmla="*/ 1286 w 2079"/>
                  <a:gd name="T43" fmla="*/ 0 h 1640"/>
                  <a:gd name="T44" fmla="*/ 1496 w 2079"/>
                  <a:gd name="T45" fmla="*/ 36 h 1640"/>
                  <a:gd name="T46" fmla="*/ 1689 w 2079"/>
                  <a:gd name="T47" fmla="*/ 125 h 1640"/>
                  <a:gd name="T48" fmla="*/ 1854 w 2079"/>
                  <a:gd name="T49" fmla="*/ 259 h 1640"/>
                  <a:gd name="T50" fmla="*/ 1981 w 2079"/>
                  <a:gd name="T51" fmla="*/ 436 h 1640"/>
                  <a:gd name="T52" fmla="*/ 2059 w 2079"/>
                  <a:gd name="T53" fmla="*/ 645 h 1640"/>
                  <a:gd name="T54" fmla="*/ 2079 w 2079"/>
                  <a:gd name="T55" fmla="*/ 863 h 1640"/>
                  <a:gd name="T56" fmla="*/ 2043 w 2079"/>
                  <a:gd name="T57" fmla="*/ 1074 h 1640"/>
                  <a:gd name="T58" fmla="*/ 1955 w 2079"/>
                  <a:gd name="T59" fmla="*/ 1267 h 1640"/>
                  <a:gd name="T60" fmla="*/ 1820 w 2079"/>
                  <a:gd name="T61" fmla="*/ 1431 h 1640"/>
                  <a:gd name="T62" fmla="*/ 1645 w 2079"/>
                  <a:gd name="T63" fmla="*/ 1558 h 1640"/>
                  <a:gd name="T64" fmla="*/ 1461 w 2079"/>
                  <a:gd name="T65" fmla="*/ 1629 h 1640"/>
                  <a:gd name="T66" fmla="*/ 1304 w 2079"/>
                  <a:gd name="T67" fmla="*/ 1640 h 1640"/>
                  <a:gd name="T68" fmla="*/ 1120 w 2079"/>
                  <a:gd name="T69" fmla="*/ 1623 h 1640"/>
                  <a:gd name="T70" fmla="*/ 923 w 2079"/>
                  <a:gd name="T71" fmla="*/ 1581 h 1640"/>
                  <a:gd name="T72" fmla="*/ 722 w 2079"/>
                  <a:gd name="T73" fmla="*/ 1523 h 1640"/>
                  <a:gd name="T74" fmla="*/ 526 w 2079"/>
                  <a:gd name="T75" fmla="*/ 1455 h 1640"/>
                  <a:gd name="T76" fmla="*/ 348 w 2079"/>
                  <a:gd name="T77" fmla="*/ 1388 h 1640"/>
                  <a:gd name="T78" fmla="*/ 197 w 2079"/>
                  <a:gd name="T79" fmla="*/ 1324 h 1640"/>
                  <a:gd name="T80" fmla="*/ 83 w 2079"/>
                  <a:gd name="T81" fmla="*/ 1273 h 1640"/>
                  <a:gd name="T82" fmla="*/ 15 w 2079"/>
                  <a:gd name="T83" fmla="*/ 1241 h 1640"/>
                  <a:gd name="T84" fmla="*/ 3 w 2079"/>
                  <a:gd name="T85" fmla="*/ 1231 h 1640"/>
                  <a:gd name="T86" fmla="*/ 29 w 2079"/>
                  <a:gd name="T87" fmla="*/ 1183 h 1640"/>
                  <a:gd name="T88" fmla="*/ 84 w 2079"/>
                  <a:gd name="T89" fmla="*/ 1088 h 1640"/>
                  <a:gd name="T90" fmla="*/ 162 w 2079"/>
                  <a:gd name="T91" fmla="*/ 956 h 1640"/>
                  <a:gd name="T92" fmla="*/ 261 w 2079"/>
                  <a:gd name="T93" fmla="*/ 801 h 1640"/>
                  <a:gd name="T94" fmla="*/ 374 w 2079"/>
                  <a:gd name="T95" fmla="*/ 634 h 1640"/>
                  <a:gd name="T96" fmla="*/ 500 w 2079"/>
                  <a:gd name="T97" fmla="*/ 467 h 1640"/>
                  <a:gd name="T98" fmla="*/ 633 w 2079"/>
                  <a:gd name="T99" fmla="*/ 310 h 1640"/>
                  <a:gd name="T100" fmla="*/ 771 w 2079"/>
                  <a:gd name="T101" fmla="*/ 178 h 1640"/>
                  <a:gd name="T102" fmla="*/ 907 w 2079"/>
                  <a:gd name="T103" fmla="*/ 81 h 1640"/>
                  <a:gd name="T104" fmla="*/ 1067 w 2079"/>
                  <a:gd name="T105" fmla="*/ 20 h 1640"/>
                  <a:gd name="T106" fmla="*/ 1286 w 2079"/>
                  <a:gd name="T107" fmla="*/ 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9" h="1640">
                    <a:moveTo>
                      <a:pt x="1278" y="119"/>
                    </a:moveTo>
                    <a:lnTo>
                      <a:pt x="1208" y="123"/>
                    </a:lnTo>
                    <a:lnTo>
                      <a:pt x="1139" y="134"/>
                    </a:lnTo>
                    <a:lnTo>
                      <a:pt x="1070" y="152"/>
                    </a:lnTo>
                    <a:lnTo>
                      <a:pt x="1003" y="178"/>
                    </a:lnTo>
                    <a:lnTo>
                      <a:pt x="941" y="210"/>
                    </a:lnTo>
                    <a:lnTo>
                      <a:pt x="883" y="247"/>
                    </a:lnTo>
                    <a:lnTo>
                      <a:pt x="829" y="289"/>
                    </a:lnTo>
                    <a:lnTo>
                      <a:pt x="779" y="336"/>
                    </a:lnTo>
                    <a:lnTo>
                      <a:pt x="736" y="387"/>
                    </a:lnTo>
                    <a:lnTo>
                      <a:pt x="696" y="442"/>
                    </a:lnTo>
                    <a:lnTo>
                      <a:pt x="663" y="500"/>
                    </a:lnTo>
                    <a:lnTo>
                      <a:pt x="636" y="561"/>
                    </a:lnTo>
                    <a:lnTo>
                      <a:pt x="614" y="625"/>
                    </a:lnTo>
                    <a:lnTo>
                      <a:pt x="598" y="691"/>
                    </a:lnTo>
                    <a:lnTo>
                      <a:pt x="590" y="758"/>
                    </a:lnTo>
                    <a:lnTo>
                      <a:pt x="587" y="825"/>
                    </a:lnTo>
                    <a:lnTo>
                      <a:pt x="591" y="896"/>
                    </a:lnTo>
                    <a:lnTo>
                      <a:pt x="602" y="964"/>
                    </a:lnTo>
                    <a:lnTo>
                      <a:pt x="621" y="1033"/>
                    </a:lnTo>
                    <a:lnTo>
                      <a:pt x="647" y="1101"/>
                    </a:lnTo>
                    <a:lnTo>
                      <a:pt x="679" y="1163"/>
                    </a:lnTo>
                    <a:lnTo>
                      <a:pt x="715" y="1221"/>
                    </a:lnTo>
                    <a:lnTo>
                      <a:pt x="757" y="1275"/>
                    </a:lnTo>
                    <a:lnTo>
                      <a:pt x="804" y="1324"/>
                    </a:lnTo>
                    <a:lnTo>
                      <a:pt x="856" y="1368"/>
                    </a:lnTo>
                    <a:lnTo>
                      <a:pt x="911" y="1407"/>
                    </a:lnTo>
                    <a:lnTo>
                      <a:pt x="969" y="1440"/>
                    </a:lnTo>
                    <a:lnTo>
                      <a:pt x="1030" y="1467"/>
                    </a:lnTo>
                    <a:lnTo>
                      <a:pt x="1093" y="1489"/>
                    </a:lnTo>
                    <a:lnTo>
                      <a:pt x="1159" y="1505"/>
                    </a:lnTo>
                    <a:lnTo>
                      <a:pt x="1227" y="1513"/>
                    </a:lnTo>
                    <a:lnTo>
                      <a:pt x="1294" y="1516"/>
                    </a:lnTo>
                    <a:lnTo>
                      <a:pt x="1364" y="1512"/>
                    </a:lnTo>
                    <a:lnTo>
                      <a:pt x="1433" y="1501"/>
                    </a:lnTo>
                    <a:lnTo>
                      <a:pt x="1502" y="1482"/>
                    </a:lnTo>
                    <a:lnTo>
                      <a:pt x="1569" y="1457"/>
                    </a:lnTo>
                    <a:lnTo>
                      <a:pt x="1631" y="1424"/>
                    </a:lnTo>
                    <a:lnTo>
                      <a:pt x="1689" y="1388"/>
                    </a:lnTo>
                    <a:lnTo>
                      <a:pt x="1743" y="1346"/>
                    </a:lnTo>
                    <a:lnTo>
                      <a:pt x="1793" y="1299"/>
                    </a:lnTo>
                    <a:lnTo>
                      <a:pt x="1836" y="1248"/>
                    </a:lnTo>
                    <a:lnTo>
                      <a:pt x="1876" y="1192"/>
                    </a:lnTo>
                    <a:lnTo>
                      <a:pt x="1909" y="1134"/>
                    </a:lnTo>
                    <a:lnTo>
                      <a:pt x="1936" y="1074"/>
                    </a:lnTo>
                    <a:lnTo>
                      <a:pt x="1958" y="1010"/>
                    </a:lnTo>
                    <a:lnTo>
                      <a:pt x="1974" y="944"/>
                    </a:lnTo>
                    <a:lnTo>
                      <a:pt x="1982" y="877"/>
                    </a:lnTo>
                    <a:lnTo>
                      <a:pt x="1985" y="809"/>
                    </a:lnTo>
                    <a:lnTo>
                      <a:pt x="1981" y="739"/>
                    </a:lnTo>
                    <a:lnTo>
                      <a:pt x="1970" y="670"/>
                    </a:lnTo>
                    <a:lnTo>
                      <a:pt x="1951" y="602"/>
                    </a:lnTo>
                    <a:lnTo>
                      <a:pt x="1926" y="534"/>
                    </a:lnTo>
                    <a:lnTo>
                      <a:pt x="1893" y="472"/>
                    </a:lnTo>
                    <a:lnTo>
                      <a:pt x="1857" y="414"/>
                    </a:lnTo>
                    <a:lnTo>
                      <a:pt x="1815" y="360"/>
                    </a:lnTo>
                    <a:lnTo>
                      <a:pt x="1768" y="310"/>
                    </a:lnTo>
                    <a:lnTo>
                      <a:pt x="1716" y="267"/>
                    </a:lnTo>
                    <a:lnTo>
                      <a:pt x="1661" y="228"/>
                    </a:lnTo>
                    <a:lnTo>
                      <a:pt x="1603" y="194"/>
                    </a:lnTo>
                    <a:lnTo>
                      <a:pt x="1542" y="167"/>
                    </a:lnTo>
                    <a:lnTo>
                      <a:pt x="1479" y="146"/>
                    </a:lnTo>
                    <a:lnTo>
                      <a:pt x="1413" y="130"/>
                    </a:lnTo>
                    <a:lnTo>
                      <a:pt x="1345" y="121"/>
                    </a:lnTo>
                    <a:lnTo>
                      <a:pt x="1278" y="119"/>
                    </a:lnTo>
                    <a:close/>
                    <a:moveTo>
                      <a:pt x="1286" y="0"/>
                    </a:moveTo>
                    <a:lnTo>
                      <a:pt x="1358" y="7"/>
                    </a:lnTo>
                    <a:lnTo>
                      <a:pt x="1428" y="19"/>
                    </a:lnTo>
                    <a:lnTo>
                      <a:pt x="1496" y="36"/>
                    </a:lnTo>
                    <a:lnTo>
                      <a:pt x="1563" y="61"/>
                    </a:lnTo>
                    <a:lnTo>
                      <a:pt x="1627" y="90"/>
                    </a:lnTo>
                    <a:lnTo>
                      <a:pt x="1689" y="125"/>
                    </a:lnTo>
                    <a:lnTo>
                      <a:pt x="1747" y="165"/>
                    </a:lnTo>
                    <a:lnTo>
                      <a:pt x="1803" y="210"/>
                    </a:lnTo>
                    <a:lnTo>
                      <a:pt x="1854" y="259"/>
                    </a:lnTo>
                    <a:lnTo>
                      <a:pt x="1901" y="313"/>
                    </a:lnTo>
                    <a:lnTo>
                      <a:pt x="1943" y="372"/>
                    </a:lnTo>
                    <a:lnTo>
                      <a:pt x="1981" y="436"/>
                    </a:lnTo>
                    <a:lnTo>
                      <a:pt x="2013" y="502"/>
                    </a:lnTo>
                    <a:lnTo>
                      <a:pt x="2040" y="572"/>
                    </a:lnTo>
                    <a:lnTo>
                      <a:pt x="2059" y="645"/>
                    </a:lnTo>
                    <a:lnTo>
                      <a:pt x="2073" y="719"/>
                    </a:lnTo>
                    <a:lnTo>
                      <a:pt x="2079" y="792"/>
                    </a:lnTo>
                    <a:lnTo>
                      <a:pt x="2079" y="863"/>
                    </a:lnTo>
                    <a:lnTo>
                      <a:pt x="2074" y="935"/>
                    </a:lnTo>
                    <a:lnTo>
                      <a:pt x="2062" y="1005"/>
                    </a:lnTo>
                    <a:lnTo>
                      <a:pt x="2043" y="1074"/>
                    </a:lnTo>
                    <a:lnTo>
                      <a:pt x="2019" y="1141"/>
                    </a:lnTo>
                    <a:lnTo>
                      <a:pt x="1990" y="1204"/>
                    </a:lnTo>
                    <a:lnTo>
                      <a:pt x="1955" y="1267"/>
                    </a:lnTo>
                    <a:lnTo>
                      <a:pt x="1915" y="1324"/>
                    </a:lnTo>
                    <a:lnTo>
                      <a:pt x="1870" y="1380"/>
                    </a:lnTo>
                    <a:lnTo>
                      <a:pt x="1820" y="1431"/>
                    </a:lnTo>
                    <a:lnTo>
                      <a:pt x="1766" y="1478"/>
                    </a:lnTo>
                    <a:lnTo>
                      <a:pt x="1708" y="1520"/>
                    </a:lnTo>
                    <a:lnTo>
                      <a:pt x="1645" y="1558"/>
                    </a:lnTo>
                    <a:lnTo>
                      <a:pt x="1579" y="1590"/>
                    </a:lnTo>
                    <a:lnTo>
                      <a:pt x="1507" y="1617"/>
                    </a:lnTo>
                    <a:lnTo>
                      <a:pt x="1461" y="1629"/>
                    </a:lnTo>
                    <a:lnTo>
                      <a:pt x="1413" y="1636"/>
                    </a:lnTo>
                    <a:lnTo>
                      <a:pt x="1359" y="1640"/>
                    </a:lnTo>
                    <a:lnTo>
                      <a:pt x="1304" y="1640"/>
                    </a:lnTo>
                    <a:lnTo>
                      <a:pt x="1244" y="1637"/>
                    </a:lnTo>
                    <a:lnTo>
                      <a:pt x="1184" y="1631"/>
                    </a:lnTo>
                    <a:lnTo>
                      <a:pt x="1120" y="1623"/>
                    </a:lnTo>
                    <a:lnTo>
                      <a:pt x="1055" y="1610"/>
                    </a:lnTo>
                    <a:lnTo>
                      <a:pt x="991" y="1597"/>
                    </a:lnTo>
                    <a:lnTo>
                      <a:pt x="923" y="1581"/>
                    </a:lnTo>
                    <a:lnTo>
                      <a:pt x="856" y="1563"/>
                    </a:lnTo>
                    <a:lnTo>
                      <a:pt x="790" y="1543"/>
                    </a:lnTo>
                    <a:lnTo>
                      <a:pt x="722" y="1523"/>
                    </a:lnTo>
                    <a:lnTo>
                      <a:pt x="656" y="1501"/>
                    </a:lnTo>
                    <a:lnTo>
                      <a:pt x="591" y="1478"/>
                    </a:lnTo>
                    <a:lnTo>
                      <a:pt x="526" y="1455"/>
                    </a:lnTo>
                    <a:lnTo>
                      <a:pt x="466" y="1432"/>
                    </a:lnTo>
                    <a:lnTo>
                      <a:pt x="405" y="1409"/>
                    </a:lnTo>
                    <a:lnTo>
                      <a:pt x="348" y="1388"/>
                    </a:lnTo>
                    <a:lnTo>
                      <a:pt x="294" y="1365"/>
                    </a:lnTo>
                    <a:lnTo>
                      <a:pt x="245" y="1343"/>
                    </a:lnTo>
                    <a:lnTo>
                      <a:pt x="197" y="1324"/>
                    </a:lnTo>
                    <a:lnTo>
                      <a:pt x="154" y="1306"/>
                    </a:lnTo>
                    <a:lnTo>
                      <a:pt x="115" y="1288"/>
                    </a:lnTo>
                    <a:lnTo>
                      <a:pt x="83" y="1273"/>
                    </a:lnTo>
                    <a:lnTo>
                      <a:pt x="54" y="1260"/>
                    </a:lnTo>
                    <a:lnTo>
                      <a:pt x="31" y="1249"/>
                    </a:lnTo>
                    <a:lnTo>
                      <a:pt x="15" y="1241"/>
                    </a:lnTo>
                    <a:lnTo>
                      <a:pt x="4" y="1237"/>
                    </a:lnTo>
                    <a:lnTo>
                      <a:pt x="0" y="1235"/>
                    </a:lnTo>
                    <a:lnTo>
                      <a:pt x="3" y="1231"/>
                    </a:lnTo>
                    <a:lnTo>
                      <a:pt x="8" y="1222"/>
                    </a:lnTo>
                    <a:lnTo>
                      <a:pt x="17" y="1206"/>
                    </a:lnTo>
                    <a:lnTo>
                      <a:pt x="29" y="1183"/>
                    </a:lnTo>
                    <a:lnTo>
                      <a:pt x="45" y="1156"/>
                    </a:lnTo>
                    <a:lnTo>
                      <a:pt x="62" y="1124"/>
                    </a:lnTo>
                    <a:lnTo>
                      <a:pt x="84" y="1088"/>
                    </a:lnTo>
                    <a:lnTo>
                      <a:pt x="107" y="1048"/>
                    </a:lnTo>
                    <a:lnTo>
                      <a:pt x="134" y="1003"/>
                    </a:lnTo>
                    <a:lnTo>
                      <a:pt x="162" y="956"/>
                    </a:lnTo>
                    <a:lnTo>
                      <a:pt x="192" y="906"/>
                    </a:lnTo>
                    <a:lnTo>
                      <a:pt x="226" y="855"/>
                    </a:lnTo>
                    <a:lnTo>
                      <a:pt x="261" y="801"/>
                    </a:lnTo>
                    <a:lnTo>
                      <a:pt x="297" y="747"/>
                    </a:lnTo>
                    <a:lnTo>
                      <a:pt x="335" y="691"/>
                    </a:lnTo>
                    <a:lnTo>
                      <a:pt x="374" y="634"/>
                    </a:lnTo>
                    <a:lnTo>
                      <a:pt x="415" y="579"/>
                    </a:lnTo>
                    <a:lnTo>
                      <a:pt x="458" y="522"/>
                    </a:lnTo>
                    <a:lnTo>
                      <a:pt x="500" y="467"/>
                    </a:lnTo>
                    <a:lnTo>
                      <a:pt x="544" y="413"/>
                    </a:lnTo>
                    <a:lnTo>
                      <a:pt x="589" y="362"/>
                    </a:lnTo>
                    <a:lnTo>
                      <a:pt x="633" y="310"/>
                    </a:lnTo>
                    <a:lnTo>
                      <a:pt x="679" y="263"/>
                    </a:lnTo>
                    <a:lnTo>
                      <a:pt x="725" y="219"/>
                    </a:lnTo>
                    <a:lnTo>
                      <a:pt x="771" y="178"/>
                    </a:lnTo>
                    <a:lnTo>
                      <a:pt x="817" y="142"/>
                    </a:lnTo>
                    <a:lnTo>
                      <a:pt x="861" y="108"/>
                    </a:lnTo>
                    <a:lnTo>
                      <a:pt x="907" y="81"/>
                    </a:lnTo>
                    <a:lnTo>
                      <a:pt x="951" y="58"/>
                    </a:lnTo>
                    <a:lnTo>
                      <a:pt x="995" y="41"/>
                    </a:lnTo>
                    <a:lnTo>
                      <a:pt x="1067" y="20"/>
                    </a:lnTo>
                    <a:lnTo>
                      <a:pt x="1140" y="7"/>
                    </a:lnTo>
                    <a:lnTo>
                      <a:pt x="1213" y="0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26"/>
              <p:cNvSpPr>
                <a:spLocks noEditPoints="1"/>
              </p:cNvSpPr>
              <p:nvPr/>
            </p:nvSpPr>
            <p:spPr bwMode="auto">
              <a:xfrm>
                <a:off x="4075907" y="2991093"/>
                <a:ext cx="1884180" cy="1488466"/>
              </a:xfrm>
              <a:custGeom>
                <a:avLst/>
                <a:gdLst>
                  <a:gd name="T0" fmla="*/ 667 w 2078"/>
                  <a:gd name="T1" fmla="*/ 130 h 1640"/>
                  <a:gd name="T2" fmla="*/ 477 w 2078"/>
                  <a:gd name="T3" fmla="*/ 194 h 1640"/>
                  <a:gd name="T4" fmla="*/ 312 w 2078"/>
                  <a:gd name="T5" fmla="*/ 310 h 1640"/>
                  <a:gd name="T6" fmla="*/ 185 w 2078"/>
                  <a:gd name="T7" fmla="*/ 472 h 1640"/>
                  <a:gd name="T8" fmla="*/ 110 w 2078"/>
                  <a:gd name="T9" fmla="*/ 670 h 1640"/>
                  <a:gd name="T10" fmla="*/ 96 w 2078"/>
                  <a:gd name="T11" fmla="*/ 877 h 1640"/>
                  <a:gd name="T12" fmla="*/ 143 w 2078"/>
                  <a:gd name="T13" fmla="*/ 1074 h 1640"/>
                  <a:gd name="T14" fmla="*/ 242 w 2078"/>
                  <a:gd name="T15" fmla="*/ 1248 h 1640"/>
                  <a:gd name="T16" fmla="*/ 389 w 2078"/>
                  <a:gd name="T17" fmla="*/ 1388 h 1640"/>
                  <a:gd name="T18" fmla="*/ 578 w 2078"/>
                  <a:gd name="T19" fmla="*/ 1482 h 1640"/>
                  <a:gd name="T20" fmla="*/ 784 w 2078"/>
                  <a:gd name="T21" fmla="*/ 1516 h 1640"/>
                  <a:gd name="T22" fmla="*/ 985 w 2078"/>
                  <a:gd name="T23" fmla="*/ 1489 h 1640"/>
                  <a:gd name="T24" fmla="*/ 1169 w 2078"/>
                  <a:gd name="T25" fmla="*/ 1407 h 1640"/>
                  <a:gd name="T26" fmla="*/ 1321 w 2078"/>
                  <a:gd name="T27" fmla="*/ 1275 h 1640"/>
                  <a:gd name="T28" fmla="*/ 1433 w 2078"/>
                  <a:gd name="T29" fmla="*/ 1101 h 1640"/>
                  <a:gd name="T30" fmla="*/ 1488 w 2078"/>
                  <a:gd name="T31" fmla="*/ 894 h 1640"/>
                  <a:gd name="T32" fmla="*/ 1480 w 2078"/>
                  <a:gd name="T33" fmla="*/ 691 h 1640"/>
                  <a:gd name="T34" fmla="*/ 1416 w 2078"/>
                  <a:gd name="T35" fmla="*/ 501 h 1640"/>
                  <a:gd name="T36" fmla="*/ 1300 w 2078"/>
                  <a:gd name="T37" fmla="*/ 336 h 1640"/>
                  <a:gd name="T38" fmla="*/ 1139 w 2078"/>
                  <a:gd name="T39" fmla="*/ 209 h 1640"/>
                  <a:gd name="T40" fmla="*/ 941 w 2078"/>
                  <a:gd name="T41" fmla="*/ 134 h 1640"/>
                  <a:gd name="T42" fmla="*/ 794 w 2078"/>
                  <a:gd name="T43" fmla="*/ 0 h 1640"/>
                  <a:gd name="T44" fmla="*/ 1011 w 2078"/>
                  <a:gd name="T45" fmla="*/ 20 h 1640"/>
                  <a:gd name="T46" fmla="*/ 1173 w 2078"/>
                  <a:gd name="T47" fmla="*/ 81 h 1640"/>
                  <a:gd name="T48" fmla="*/ 1309 w 2078"/>
                  <a:gd name="T49" fmla="*/ 178 h 1640"/>
                  <a:gd name="T50" fmla="*/ 1447 w 2078"/>
                  <a:gd name="T51" fmla="*/ 310 h 1640"/>
                  <a:gd name="T52" fmla="*/ 1579 w 2078"/>
                  <a:gd name="T53" fmla="*/ 467 h 1640"/>
                  <a:gd name="T54" fmla="*/ 1706 w 2078"/>
                  <a:gd name="T55" fmla="*/ 634 h 1640"/>
                  <a:gd name="T56" fmla="*/ 1819 w 2078"/>
                  <a:gd name="T57" fmla="*/ 801 h 1640"/>
                  <a:gd name="T58" fmla="*/ 1917 w 2078"/>
                  <a:gd name="T59" fmla="*/ 956 h 1640"/>
                  <a:gd name="T60" fmla="*/ 1996 w 2078"/>
                  <a:gd name="T61" fmla="*/ 1087 h 1640"/>
                  <a:gd name="T62" fmla="*/ 2051 w 2078"/>
                  <a:gd name="T63" fmla="*/ 1183 h 1640"/>
                  <a:gd name="T64" fmla="*/ 2077 w 2078"/>
                  <a:gd name="T65" fmla="*/ 1232 h 1640"/>
                  <a:gd name="T66" fmla="*/ 2064 w 2078"/>
                  <a:gd name="T67" fmla="*/ 1241 h 1640"/>
                  <a:gd name="T68" fmla="*/ 1997 w 2078"/>
                  <a:gd name="T69" fmla="*/ 1273 h 1640"/>
                  <a:gd name="T70" fmla="*/ 1882 w 2078"/>
                  <a:gd name="T71" fmla="*/ 1323 h 1640"/>
                  <a:gd name="T72" fmla="*/ 1731 w 2078"/>
                  <a:gd name="T73" fmla="*/ 1387 h 1640"/>
                  <a:gd name="T74" fmla="*/ 1552 w 2078"/>
                  <a:gd name="T75" fmla="*/ 1455 h 1640"/>
                  <a:gd name="T76" fmla="*/ 1358 w 2078"/>
                  <a:gd name="T77" fmla="*/ 1523 h 1640"/>
                  <a:gd name="T78" fmla="*/ 1157 w 2078"/>
                  <a:gd name="T79" fmla="*/ 1581 h 1640"/>
                  <a:gd name="T80" fmla="*/ 958 w 2078"/>
                  <a:gd name="T81" fmla="*/ 1623 h 1640"/>
                  <a:gd name="T82" fmla="*/ 776 w 2078"/>
                  <a:gd name="T83" fmla="*/ 1640 h 1640"/>
                  <a:gd name="T84" fmla="*/ 617 w 2078"/>
                  <a:gd name="T85" fmla="*/ 1628 h 1640"/>
                  <a:gd name="T86" fmla="*/ 435 w 2078"/>
                  <a:gd name="T87" fmla="*/ 1558 h 1640"/>
                  <a:gd name="T88" fmla="*/ 258 w 2078"/>
                  <a:gd name="T89" fmla="*/ 1431 h 1640"/>
                  <a:gd name="T90" fmla="*/ 124 w 2078"/>
                  <a:gd name="T91" fmla="*/ 1267 h 1640"/>
                  <a:gd name="T92" fmla="*/ 37 w 2078"/>
                  <a:gd name="T93" fmla="*/ 1074 h 1640"/>
                  <a:gd name="T94" fmla="*/ 0 w 2078"/>
                  <a:gd name="T95" fmla="*/ 863 h 1640"/>
                  <a:gd name="T96" fmla="*/ 19 w 2078"/>
                  <a:gd name="T97" fmla="*/ 645 h 1640"/>
                  <a:gd name="T98" fmla="*/ 99 w 2078"/>
                  <a:gd name="T99" fmla="*/ 434 h 1640"/>
                  <a:gd name="T100" fmla="*/ 226 w 2078"/>
                  <a:gd name="T101" fmla="*/ 259 h 1640"/>
                  <a:gd name="T102" fmla="*/ 390 w 2078"/>
                  <a:gd name="T103" fmla="*/ 126 h 1640"/>
                  <a:gd name="T104" fmla="*/ 583 w 2078"/>
                  <a:gd name="T105" fmla="*/ 37 h 1640"/>
                  <a:gd name="T106" fmla="*/ 794 w 2078"/>
                  <a:gd name="T107" fmla="*/ 0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8" h="1640">
                    <a:moveTo>
                      <a:pt x="802" y="119"/>
                    </a:moveTo>
                    <a:lnTo>
                      <a:pt x="733" y="122"/>
                    </a:lnTo>
                    <a:lnTo>
                      <a:pt x="667" y="130"/>
                    </a:lnTo>
                    <a:lnTo>
                      <a:pt x="601" y="146"/>
                    </a:lnTo>
                    <a:lnTo>
                      <a:pt x="537" y="167"/>
                    </a:lnTo>
                    <a:lnTo>
                      <a:pt x="477" y="194"/>
                    </a:lnTo>
                    <a:lnTo>
                      <a:pt x="417" y="228"/>
                    </a:lnTo>
                    <a:lnTo>
                      <a:pt x="363" y="267"/>
                    </a:lnTo>
                    <a:lnTo>
                      <a:pt x="312" y="310"/>
                    </a:lnTo>
                    <a:lnTo>
                      <a:pt x="265" y="360"/>
                    </a:lnTo>
                    <a:lnTo>
                      <a:pt x="223" y="413"/>
                    </a:lnTo>
                    <a:lnTo>
                      <a:pt x="185" y="472"/>
                    </a:lnTo>
                    <a:lnTo>
                      <a:pt x="154" y="534"/>
                    </a:lnTo>
                    <a:lnTo>
                      <a:pt x="129" y="602"/>
                    </a:lnTo>
                    <a:lnTo>
                      <a:pt x="110" y="670"/>
                    </a:lnTo>
                    <a:lnTo>
                      <a:pt x="99" y="739"/>
                    </a:lnTo>
                    <a:lnTo>
                      <a:pt x="95" y="808"/>
                    </a:lnTo>
                    <a:lnTo>
                      <a:pt x="96" y="877"/>
                    </a:lnTo>
                    <a:lnTo>
                      <a:pt x="106" y="944"/>
                    </a:lnTo>
                    <a:lnTo>
                      <a:pt x="122" y="1010"/>
                    </a:lnTo>
                    <a:lnTo>
                      <a:pt x="143" y="1074"/>
                    </a:lnTo>
                    <a:lnTo>
                      <a:pt x="170" y="1134"/>
                    </a:lnTo>
                    <a:lnTo>
                      <a:pt x="204" y="1192"/>
                    </a:lnTo>
                    <a:lnTo>
                      <a:pt x="242" y="1248"/>
                    </a:lnTo>
                    <a:lnTo>
                      <a:pt x="286" y="1299"/>
                    </a:lnTo>
                    <a:lnTo>
                      <a:pt x="335" y="1346"/>
                    </a:lnTo>
                    <a:lnTo>
                      <a:pt x="389" y="1388"/>
                    </a:lnTo>
                    <a:lnTo>
                      <a:pt x="448" y="1424"/>
                    </a:lnTo>
                    <a:lnTo>
                      <a:pt x="510" y="1457"/>
                    </a:lnTo>
                    <a:lnTo>
                      <a:pt x="578" y="1482"/>
                    </a:lnTo>
                    <a:lnTo>
                      <a:pt x="647" y="1500"/>
                    </a:lnTo>
                    <a:lnTo>
                      <a:pt x="715" y="1512"/>
                    </a:lnTo>
                    <a:lnTo>
                      <a:pt x="784" y="1516"/>
                    </a:lnTo>
                    <a:lnTo>
                      <a:pt x="853" y="1513"/>
                    </a:lnTo>
                    <a:lnTo>
                      <a:pt x="920" y="1504"/>
                    </a:lnTo>
                    <a:lnTo>
                      <a:pt x="985" y="1489"/>
                    </a:lnTo>
                    <a:lnTo>
                      <a:pt x="1050" y="1468"/>
                    </a:lnTo>
                    <a:lnTo>
                      <a:pt x="1111" y="1439"/>
                    </a:lnTo>
                    <a:lnTo>
                      <a:pt x="1169" y="1407"/>
                    </a:lnTo>
                    <a:lnTo>
                      <a:pt x="1224" y="1368"/>
                    </a:lnTo>
                    <a:lnTo>
                      <a:pt x="1275" y="1325"/>
                    </a:lnTo>
                    <a:lnTo>
                      <a:pt x="1321" y="1275"/>
                    </a:lnTo>
                    <a:lnTo>
                      <a:pt x="1364" y="1221"/>
                    </a:lnTo>
                    <a:lnTo>
                      <a:pt x="1401" y="1163"/>
                    </a:lnTo>
                    <a:lnTo>
                      <a:pt x="1433" y="1101"/>
                    </a:lnTo>
                    <a:lnTo>
                      <a:pt x="1457" y="1033"/>
                    </a:lnTo>
                    <a:lnTo>
                      <a:pt x="1476" y="965"/>
                    </a:lnTo>
                    <a:lnTo>
                      <a:pt x="1488" y="894"/>
                    </a:lnTo>
                    <a:lnTo>
                      <a:pt x="1492" y="826"/>
                    </a:lnTo>
                    <a:lnTo>
                      <a:pt x="1490" y="758"/>
                    </a:lnTo>
                    <a:lnTo>
                      <a:pt x="1480" y="691"/>
                    </a:lnTo>
                    <a:lnTo>
                      <a:pt x="1465" y="625"/>
                    </a:lnTo>
                    <a:lnTo>
                      <a:pt x="1444" y="561"/>
                    </a:lnTo>
                    <a:lnTo>
                      <a:pt x="1416" y="501"/>
                    </a:lnTo>
                    <a:lnTo>
                      <a:pt x="1383" y="441"/>
                    </a:lnTo>
                    <a:lnTo>
                      <a:pt x="1344" y="387"/>
                    </a:lnTo>
                    <a:lnTo>
                      <a:pt x="1300" y="336"/>
                    </a:lnTo>
                    <a:lnTo>
                      <a:pt x="1251" y="289"/>
                    </a:lnTo>
                    <a:lnTo>
                      <a:pt x="1197" y="247"/>
                    </a:lnTo>
                    <a:lnTo>
                      <a:pt x="1139" y="209"/>
                    </a:lnTo>
                    <a:lnTo>
                      <a:pt x="1076" y="178"/>
                    </a:lnTo>
                    <a:lnTo>
                      <a:pt x="1009" y="153"/>
                    </a:lnTo>
                    <a:lnTo>
                      <a:pt x="941" y="134"/>
                    </a:lnTo>
                    <a:lnTo>
                      <a:pt x="871" y="123"/>
                    </a:lnTo>
                    <a:lnTo>
                      <a:pt x="802" y="119"/>
                    </a:lnTo>
                    <a:close/>
                    <a:moveTo>
                      <a:pt x="794" y="0"/>
                    </a:moveTo>
                    <a:lnTo>
                      <a:pt x="865" y="0"/>
                    </a:lnTo>
                    <a:lnTo>
                      <a:pt x="938" y="7"/>
                    </a:lnTo>
                    <a:lnTo>
                      <a:pt x="1011" y="20"/>
                    </a:lnTo>
                    <a:lnTo>
                      <a:pt x="1084" y="41"/>
                    </a:lnTo>
                    <a:lnTo>
                      <a:pt x="1128" y="58"/>
                    </a:lnTo>
                    <a:lnTo>
                      <a:pt x="1173" y="81"/>
                    </a:lnTo>
                    <a:lnTo>
                      <a:pt x="1217" y="108"/>
                    </a:lnTo>
                    <a:lnTo>
                      <a:pt x="1263" y="140"/>
                    </a:lnTo>
                    <a:lnTo>
                      <a:pt x="1309" y="178"/>
                    </a:lnTo>
                    <a:lnTo>
                      <a:pt x="1355" y="219"/>
                    </a:lnTo>
                    <a:lnTo>
                      <a:pt x="1401" y="263"/>
                    </a:lnTo>
                    <a:lnTo>
                      <a:pt x="1447" y="310"/>
                    </a:lnTo>
                    <a:lnTo>
                      <a:pt x="1491" y="360"/>
                    </a:lnTo>
                    <a:lnTo>
                      <a:pt x="1536" y="413"/>
                    </a:lnTo>
                    <a:lnTo>
                      <a:pt x="1579" y="467"/>
                    </a:lnTo>
                    <a:lnTo>
                      <a:pt x="1622" y="522"/>
                    </a:lnTo>
                    <a:lnTo>
                      <a:pt x="1664" y="577"/>
                    </a:lnTo>
                    <a:lnTo>
                      <a:pt x="1706" y="634"/>
                    </a:lnTo>
                    <a:lnTo>
                      <a:pt x="1745" y="691"/>
                    </a:lnTo>
                    <a:lnTo>
                      <a:pt x="1782" y="746"/>
                    </a:lnTo>
                    <a:lnTo>
                      <a:pt x="1819" y="801"/>
                    </a:lnTo>
                    <a:lnTo>
                      <a:pt x="1854" y="855"/>
                    </a:lnTo>
                    <a:lnTo>
                      <a:pt x="1886" y="907"/>
                    </a:lnTo>
                    <a:lnTo>
                      <a:pt x="1917" y="956"/>
                    </a:lnTo>
                    <a:lnTo>
                      <a:pt x="1946" y="1004"/>
                    </a:lnTo>
                    <a:lnTo>
                      <a:pt x="1973" y="1048"/>
                    </a:lnTo>
                    <a:lnTo>
                      <a:pt x="1996" y="1087"/>
                    </a:lnTo>
                    <a:lnTo>
                      <a:pt x="2017" y="1124"/>
                    </a:lnTo>
                    <a:lnTo>
                      <a:pt x="2035" y="1156"/>
                    </a:lnTo>
                    <a:lnTo>
                      <a:pt x="2051" y="1183"/>
                    </a:lnTo>
                    <a:lnTo>
                      <a:pt x="2063" y="1205"/>
                    </a:lnTo>
                    <a:lnTo>
                      <a:pt x="2071" y="1221"/>
                    </a:lnTo>
                    <a:lnTo>
                      <a:pt x="2077" y="1232"/>
                    </a:lnTo>
                    <a:lnTo>
                      <a:pt x="2078" y="1234"/>
                    </a:lnTo>
                    <a:lnTo>
                      <a:pt x="2075" y="1237"/>
                    </a:lnTo>
                    <a:lnTo>
                      <a:pt x="2064" y="1241"/>
                    </a:lnTo>
                    <a:lnTo>
                      <a:pt x="2048" y="1249"/>
                    </a:lnTo>
                    <a:lnTo>
                      <a:pt x="2025" y="1260"/>
                    </a:lnTo>
                    <a:lnTo>
                      <a:pt x="1997" y="1273"/>
                    </a:lnTo>
                    <a:lnTo>
                      <a:pt x="1963" y="1288"/>
                    </a:lnTo>
                    <a:lnTo>
                      <a:pt x="1926" y="1306"/>
                    </a:lnTo>
                    <a:lnTo>
                      <a:pt x="1882" y="1323"/>
                    </a:lnTo>
                    <a:lnTo>
                      <a:pt x="1835" y="1343"/>
                    </a:lnTo>
                    <a:lnTo>
                      <a:pt x="1785" y="1365"/>
                    </a:lnTo>
                    <a:lnTo>
                      <a:pt x="1731" y="1387"/>
                    </a:lnTo>
                    <a:lnTo>
                      <a:pt x="1673" y="1410"/>
                    </a:lnTo>
                    <a:lnTo>
                      <a:pt x="1614" y="1433"/>
                    </a:lnTo>
                    <a:lnTo>
                      <a:pt x="1552" y="1455"/>
                    </a:lnTo>
                    <a:lnTo>
                      <a:pt x="1488" y="1478"/>
                    </a:lnTo>
                    <a:lnTo>
                      <a:pt x="1424" y="1501"/>
                    </a:lnTo>
                    <a:lnTo>
                      <a:pt x="1358" y="1523"/>
                    </a:lnTo>
                    <a:lnTo>
                      <a:pt x="1290" y="1543"/>
                    </a:lnTo>
                    <a:lnTo>
                      <a:pt x="1223" y="1563"/>
                    </a:lnTo>
                    <a:lnTo>
                      <a:pt x="1157" y="1581"/>
                    </a:lnTo>
                    <a:lnTo>
                      <a:pt x="1089" y="1597"/>
                    </a:lnTo>
                    <a:lnTo>
                      <a:pt x="1023" y="1611"/>
                    </a:lnTo>
                    <a:lnTo>
                      <a:pt x="958" y="1623"/>
                    </a:lnTo>
                    <a:lnTo>
                      <a:pt x="896" y="1631"/>
                    </a:lnTo>
                    <a:lnTo>
                      <a:pt x="834" y="1638"/>
                    </a:lnTo>
                    <a:lnTo>
                      <a:pt x="776" y="1640"/>
                    </a:lnTo>
                    <a:lnTo>
                      <a:pt x="719" y="1640"/>
                    </a:lnTo>
                    <a:lnTo>
                      <a:pt x="667" y="1636"/>
                    </a:lnTo>
                    <a:lnTo>
                      <a:pt x="617" y="1628"/>
                    </a:lnTo>
                    <a:lnTo>
                      <a:pt x="572" y="1617"/>
                    </a:lnTo>
                    <a:lnTo>
                      <a:pt x="501" y="1590"/>
                    </a:lnTo>
                    <a:lnTo>
                      <a:pt x="435" y="1558"/>
                    </a:lnTo>
                    <a:lnTo>
                      <a:pt x="371" y="1520"/>
                    </a:lnTo>
                    <a:lnTo>
                      <a:pt x="313" y="1478"/>
                    </a:lnTo>
                    <a:lnTo>
                      <a:pt x="258" y="1431"/>
                    </a:lnTo>
                    <a:lnTo>
                      <a:pt x="209" y="1380"/>
                    </a:lnTo>
                    <a:lnTo>
                      <a:pt x="164" y="1325"/>
                    </a:lnTo>
                    <a:lnTo>
                      <a:pt x="124" y="1267"/>
                    </a:lnTo>
                    <a:lnTo>
                      <a:pt x="89" y="1205"/>
                    </a:lnTo>
                    <a:lnTo>
                      <a:pt x="60" y="1141"/>
                    </a:lnTo>
                    <a:lnTo>
                      <a:pt x="37" y="1074"/>
                    </a:lnTo>
                    <a:lnTo>
                      <a:pt x="18" y="1005"/>
                    </a:lnTo>
                    <a:lnTo>
                      <a:pt x="6" y="935"/>
                    </a:lnTo>
                    <a:lnTo>
                      <a:pt x="0" y="863"/>
                    </a:lnTo>
                    <a:lnTo>
                      <a:pt x="0" y="792"/>
                    </a:lnTo>
                    <a:lnTo>
                      <a:pt x="7" y="718"/>
                    </a:lnTo>
                    <a:lnTo>
                      <a:pt x="19" y="645"/>
                    </a:lnTo>
                    <a:lnTo>
                      <a:pt x="39" y="572"/>
                    </a:lnTo>
                    <a:lnTo>
                      <a:pt x="66" y="502"/>
                    </a:lnTo>
                    <a:lnTo>
                      <a:pt x="99" y="434"/>
                    </a:lnTo>
                    <a:lnTo>
                      <a:pt x="137" y="372"/>
                    </a:lnTo>
                    <a:lnTo>
                      <a:pt x="178" y="313"/>
                    </a:lnTo>
                    <a:lnTo>
                      <a:pt x="226" y="259"/>
                    </a:lnTo>
                    <a:lnTo>
                      <a:pt x="277" y="209"/>
                    </a:lnTo>
                    <a:lnTo>
                      <a:pt x="332" y="165"/>
                    </a:lnTo>
                    <a:lnTo>
                      <a:pt x="390" y="126"/>
                    </a:lnTo>
                    <a:lnTo>
                      <a:pt x="452" y="91"/>
                    </a:lnTo>
                    <a:lnTo>
                      <a:pt x="516" y="61"/>
                    </a:lnTo>
                    <a:lnTo>
                      <a:pt x="583" y="37"/>
                    </a:lnTo>
                    <a:lnTo>
                      <a:pt x="652" y="19"/>
                    </a:lnTo>
                    <a:lnTo>
                      <a:pt x="722" y="7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27"/>
              <p:cNvSpPr>
                <a:spLocks noEditPoints="1"/>
              </p:cNvSpPr>
              <p:nvPr/>
            </p:nvSpPr>
            <p:spPr bwMode="auto">
              <a:xfrm>
                <a:off x="4547860" y="4270810"/>
                <a:ext cx="1499358" cy="1717182"/>
              </a:xfrm>
              <a:custGeom>
                <a:avLst/>
                <a:gdLst>
                  <a:gd name="T0" fmla="*/ 699 w 1653"/>
                  <a:gd name="T1" fmla="*/ 403 h 1892"/>
                  <a:gd name="T2" fmla="*/ 506 w 1653"/>
                  <a:gd name="T3" fmla="*/ 462 h 1892"/>
                  <a:gd name="T4" fmla="*/ 336 w 1653"/>
                  <a:gd name="T5" fmla="*/ 577 h 1892"/>
                  <a:gd name="T6" fmla="*/ 202 w 1653"/>
                  <a:gd name="T7" fmla="*/ 741 h 1892"/>
                  <a:gd name="T8" fmla="*/ 127 w 1653"/>
                  <a:gd name="T9" fmla="*/ 934 h 1892"/>
                  <a:gd name="T10" fmla="*/ 109 w 1653"/>
                  <a:gd name="T11" fmla="*/ 1135 h 1892"/>
                  <a:gd name="T12" fmla="*/ 151 w 1653"/>
                  <a:gd name="T13" fmla="*/ 1332 h 1892"/>
                  <a:gd name="T14" fmla="*/ 247 w 1653"/>
                  <a:gd name="T15" fmla="*/ 1510 h 1892"/>
                  <a:gd name="T16" fmla="*/ 397 w 1653"/>
                  <a:gd name="T17" fmla="*/ 1659 h 1892"/>
                  <a:gd name="T18" fmla="*/ 583 w 1653"/>
                  <a:gd name="T19" fmla="*/ 1754 h 1892"/>
                  <a:gd name="T20" fmla="*/ 783 w 1653"/>
                  <a:gd name="T21" fmla="*/ 1791 h 1892"/>
                  <a:gd name="T22" fmla="*/ 982 w 1653"/>
                  <a:gd name="T23" fmla="*/ 1769 h 1892"/>
                  <a:gd name="T24" fmla="*/ 1168 w 1653"/>
                  <a:gd name="T25" fmla="*/ 1691 h 1892"/>
                  <a:gd name="T26" fmla="*/ 1328 w 1653"/>
                  <a:gd name="T27" fmla="*/ 1559 h 1892"/>
                  <a:gd name="T28" fmla="*/ 1445 w 1653"/>
                  <a:gd name="T29" fmla="*/ 1381 h 1892"/>
                  <a:gd name="T30" fmla="*/ 1500 w 1653"/>
                  <a:gd name="T31" fmla="*/ 1184 h 1892"/>
                  <a:gd name="T32" fmla="*/ 1498 w 1653"/>
                  <a:gd name="T33" fmla="*/ 983 h 1892"/>
                  <a:gd name="T34" fmla="*/ 1438 w 1653"/>
                  <a:gd name="T35" fmla="*/ 791 h 1892"/>
                  <a:gd name="T36" fmla="*/ 1324 w 1653"/>
                  <a:gd name="T37" fmla="*/ 621 h 1892"/>
                  <a:gd name="T38" fmla="*/ 1159 w 1653"/>
                  <a:gd name="T39" fmla="*/ 488 h 1892"/>
                  <a:gd name="T40" fmla="*/ 966 w 1653"/>
                  <a:gd name="T41" fmla="*/ 412 h 1892"/>
                  <a:gd name="T42" fmla="*/ 1601 w 1653"/>
                  <a:gd name="T43" fmla="*/ 0 h 1892"/>
                  <a:gd name="T44" fmla="*/ 1607 w 1653"/>
                  <a:gd name="T45" fmla="*/ 37 h 1892"/>
                  <a:gd name="T46" fmla="*/ 1619 w 1653"/>
                  <a:gd name="T47" fmla="*/ 143 h 1892"/>
                  <a:gd name="T48" fmla="*/ 1634 w 1653"/>
                  <a:gd name="T49" fmla="*/ 299 h 1892"/>
                  <a:gd name="T50" fmla="*/ 1646 w 1653"/>
                  <a:gd name="T51" fmla="*/ 493 h 1892"/>
                  <a:gd name="T52" fmla="*/ 1653 w 1653"/>
                  <a:gd name="T53" fmla="*/ 710 h 1892"/>
                  <a:gd name="T54" fmla="*/ 1649 w 1653"/>
                  <a:gd name="T55" fmla="*/ 934 h 1892"/>
                  <a:gd name="T56" fmla="*/ 1630 w 1653"/>
                  <a:gd name="T57" fmla="*/ 1151 h 1892"/>
                  <a:gd name="T58" fmla="*/ 1591 w 1653"/>
                  <a:gd name="T59" fmla="*/ 1348 h 1892"/>
                  <a:gd name="T60" fmla="*/ 1527 w 1653"/>
                  <a:gd name="T61" fmla="*/ 1507 h 1892"/>
                  <a:gd name="T62" fmla="*/ 1402 w 1653"/>
                  <a:gd name="T63" fmla="*/ 1663 h 1892"/>
                  <a:gd name="T64" fmla="*/ 1226 w 1653"/>
                  <a:gd name="T65" fmla="*/ 1791 h 1892"/>
                  <a:gd name="T66" fmla="*/ 1028 w 1653"/>
                  <a:gd name="T67" fmla="*/ 1868 h 1892"/>
                  <a:gd name="T68" fmla="*/ 818 w 1653"/>
                  <a:gd name="T69" fmla="*/ 1892 h 1892"/>
                  <a:gd name="T70" fmla="*/ 606 w 1653"/>
                  <a:gd name="T71" fmla="*/ 1861 h 1892"/>
                  <a:gd name="T72" fmla="*/ 405 w 1653"/>
                  <a:gd name="T73" fmla="*/ 1775 h 1892"/>
                  <a:gd name="T74" fmla="*/ 229 w 1653"/>
                  <a:gd name="T75" fmla="*/ 1636 h 1892"/>
                  <a:gd name="T76" fmla="*/ 101 w 1653"/>
                  <a:gd name="T77" fmla="*/ 1460 h 1892"/>
                  <a:gd name="T78" fmla="*/ 24 w 1653"/>
                  <a:gd name="T79" fmla="*/ 1262 h 1892"/>
                  <a:gd name="T80" fmla="*/ 0 w 1653"/>
                  <a:gd name="T81" fmla="*/ 1052 h 1892"/>
                  <a:gd name="T82" fmla="*/ 31 w 1653"/>
                  <a:gd name="T83" fmla="*/ 840 h 1892"/>
                  <a:gd name="T84" fmla="*/ 117 w 1653"/>
                  <a:gd name="T85" fmla="*/ 639 h 1892"/>
                  <a:gd name="T86" fmla="*/ 229 w 1653"/>
                  <a:gd name="T87" fmla="*/ 499 h 1892"/>
                  <a:gd name="T88" fmla="*/ 378 w 1653"/>
                  <a:gd name="T89" fmla="*/ 393 h 1892"/>
                  <a:gd name="T90" fmla="*/ 563 w 1653"/>
                  <a:gd name="T91" fmla="*/ 300 h 1892"/>
                  <a:gd name="T92" fmla="*/ 769 w 1653"/>
                  <a:gd name="T93" fmla="*/ 218 h 1892"/>
                  <a:gd name="T94" fmla="*/ 981 w 1653"/>
                  <a:gd name="T95" fmla="*/ 149 h 1892"/>
                  <a:gd name="T96" fmla="*/ 1185 w 1653"/>
                  <a:gd name="T97" fmla="*/ 93 h 1892"/>
                  <a:gd name="T98" fmla="*/ 1363 w 1653"/>
                  <a:gd name="T99" fmla="*/ 49 h 1892"/>
                  <a:gd name="T100" fmla="*/ 1502 w 1653"/>
                  <a:gd name="T101" fmla="*/ 18 h 1892"/>
                  <a:gd name="T102" fmla="*/ 1585 w 1653"/>
                  <a:gd name="T103" fmla="*/ 2 h 1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53" h="1892">
                    <a:moveTo>
                      <a:pt x="832" y="395"/>
                    </a:moveTo>
                    <a:lnTo>
                      <a:pt x="765" y="395"/>
                    </a:lnTo>
                    <a:lnTo>
                      <a:pt x="699" y="403"/>
                    </a:lnTo>
                    <a:lnTo>
                      <a:pt x="633" y="416"/>
                    </a:lnTo>
                    <a:lnTo>
                      <a:pt x="568" y="437"/>
                    </a:lnTo>
                    <a:lnTo>
                      <a:pt x="506" y="462"/>
                    </a:lnTo>
                    <a:lnTo>
                      <a:pt x="447" y="495"/>
                    </a:lnTo>
                    <a:lnTo>
                      <a:pt x="390" y="532"/>
                    </a:lnTo>
                    <a:lnTo>
                      <a:pt x="336" y="577"/>
                    </a:lnTo>
                    <a:lnTo>
                      <a:pt x="287" y="627"/>
                    </a:lnTo>
                    <a:lnTo>
                      <a:pt x="242" y="682"/>
                    </a:lnTo>
                    <a:lnTo>
                      <a:pt x="202" y="741"/>
                    </a:lnTo>
                    <a:lnTo>
                      <a:pt x="171" y="805"/>
                    </a:lnTo>
                    <a:lnTo>
                      <a:pt x="146" y="868"/>
                    </a:lnTo>
                    <a:lnTo>
                      <a:pt x="127" y="934"/>
                    </a:lnTo>
                    <a:lnTo>
                      <a:pt x="115" y="1000"/>
                    </a:lnTo>
                    <a:lnTo>
                      <a:pt x="109" y="1068"/>
                    </a:lnTo>
                    <a:lnTo>
                      <a:pt x="109" y="1135"/>
                    </a:lnTo>
                    <a:lnTo>
                      <a:pt x="117" y="1201"/>
                    </a:lnTo>
                    <a:lnTo>
                      <a:pt x="131" y="1267"/>
                    </a:lnTo>
                    <a:lnTo>
                      <a:pt x="151" y="1332"/>
                    </a:lnTo>
                    <a:lnTo>
                      <a:pt x="177" y="1394"/>
                    </a:lnTo>
                    <a:lnTo>
                      <a:pt x="209" y="1454"/>
                    </a:lnTo>
                    <a:lnTo>
                      <a:pt x="247" y="1510"/>
                    </a:lnTo>
                    <a:lnTo>
                      <a:pt x="292" y="1564"/>
                    </a:lnTo>
                    <a:lnTo>
                      <a:pt x="341" y="1613"/>
                    </a:lnTo>
                    <a:lnTo>
                      <a:pt x="397" y="1659"/>
                    </a:lnTo>
                    <a:lnTo>
                      <a:pt x="456" y="1698"/>
                    </a:lnTo>
                    <a:lnTo>
                      <a:pt x="519" y="1729"/>
                    </a:lnTo>
                    <a:lnTo>
                      <a:pt x="583" y="1754"/>
                    </a:lnTo>
                    <a:lnTo>
                      <a:pt x="649" y="1773"/>
                    </a:lnTo>
                    <a:lnTo>
                      <a:pt x="716" y="1785"/>
                    </a:lnTo>
                    <a:lnTo>
                      <a:pt x="783" y="1791"/>
                    </a:lnTo>
                    <a:lnTo>
                      <a:pt x="850" y="1791"/>
                    </a:lnTo>
                    <a:lnTo>
                      <a:pt x="917" y="1783"/>
                    </a:lnTo>
                    <a:lnTo>
                      <a:pt x="982" y="1769"/>
                    </a:lnTo>
                    <a:lnTo>
                      <a:pt x="1047" y="1749"/>
                    </a:lnTo>
                    <a:lnTo>
                      <a:pt x="1109" y="1723"/>
                    </a:lnTo>
                    <a:lnTo>
                      <a:pt x="1168" y="1691"/>
                    </a:lnTo>
                    <a:lnTo>
                      <a:pt x="1225" y="1653"/>
                    </a:lnTo>
                    <a:lnTo>
                      <a:pt x="1279" y="1609"/>
                    </a:lnTo>
                    <a:lnTo>
                      <a:pt x="1328" y="1559"/>
                    </a:lnTo>
                    <a:lnTo>
                      <a:pt x="1373" y="1503"/>
                    </a:lnTo>
                    <a:lnTo>
                      <a:pt x="1413" y="1444"/>
                    </a:lnTo>
                    <a:lnTo>
                      <a:pt x="1445" y="1381"/>
                    </a:lnTo>
                    <a:lnTo>
                      <a:pt x="1469" y="1317"/>
                    </a:lnTo>
                    <a:lnTo>
                      <a:pt x="1488" y="1251"/>
                    </a:lnTo>
                    <a:lnTo>
                      <a:pt x="1500" y="1184"/>
                    </a:lnTo>
                    <a:lnTo>
                      <a:pt x="1506" y="1118"/>
                    </a:lnTo>
                    <a:lnTo>
                      <a:pt x="1506" y="1050"/>
                    </a:lnTo>
                    <a:lnTo>
                      <a:pt x="1498" y="983"/>
                    </a:lnTo>
                    <a:lnTo>
                      <a:pt x="1484" y="918"/>
                    </a:lnTo>
                    <a:lnTo>
                      <a:pt x="1464" y="853"/>
                    </a:lnTo>
                    <a:lnTo>
                      <a:pt x="1438" y="791"/>
                    </a:lnTo>
                    <a:lnTo>
                      <a:pt x="1406" y="732"/>
                    </a:lnTo>
                    <a:lnTo>
                      <a:pt x="1368" y="675"/>
                    </a:lnTo>
                    <a:lnTo>
                      <a:pt x="1324" y="621"/>
                    </a:lnTo>
                    <a:lnTo>
                      <a:pt x="1274" y="573"/>
                    </a:lnTo>
                    <a:lnTo>
                      <a:pt x="1218" y="527"/>
                    </a:lnTo>
                    <a:lnTo>
                      <a:pt x="1159" y="488"/>
                    </a:lnTo>
                    <a:lnTo>
                      <a:pt x="1096" y="455"/>
                    </a:lnTo>
                    <a:lnTo>
                      <a:pt x="1032" y="431"/>
                    </a:lnTo>
                    <a:lnTo>
                      <a:pt x="966" y="412"/>
                    </a:lnTo>
                    <a:lnTo>
                      <a:pt x="900" y="400"/>
                    </a:lnTo>
                    <a:lnTo>
                      <a:pt x="832" y="395"/>
                    </a:lnTo>
                    <a:close/>
                    <a:moveTo>
                      <a:pt x="1601" y="0"/>
                    </a:moveTo>
                    <a:lnTo>
                      <a:pt x="1603" y="4"/>
                    </a:lnTo>
                    <a:lnTo>
                      <a:pt x="1604" y="17"/>
                    </a:lnTo>
                    <a:lnTo>
                      <a:pt x="1607" y="37"/>
                    </a:lnTo>
                    <a:lnTo>
                      <a:pt x="1611" y="66"/>
                    </a:lnTo>
                    <a:lnTo>
                      <a:pt x="1615" y="101"/>
                    </a:lnTo>
                    <a:lnTo>
                      <a:pt x="1619" y="143"/>
                    </a:lnTo>
                    <a:lnTo>
                      <a:pt x="1624" y="190"/>
                    </a:lnTo>
                    <a:lnTo>
                      <a:pt x="1628" y="242"/>
                    </a:lnTo>
                    <a:lnTo>
                      <a:pt x="1634" y="299"/>
                    </a:lnTo>
                    <a:lnTo>
                      <a:pt x="1638" y="361"/>
                    </a:lnTo>
                    <a:lnTo>
                      <a:pt x="1643" y="426"/>
                    </a:lnTo>
                    <a:lnTo>
                      <a:pt x="1646" y="493"/>
                    </a:lnTo>
                    <a:lnTo>
                      <a:pt x="1650" y="563"/>
                    </a:lnTo>
                    <a:lnTo>
                      <a:pt x="1651" y="636"/>
                    </a:lnTo>
                    <a:lnTo>
                      <a:pt x="1653" y="710"/>
                    </a:lnTo>
                    <a:lnTo>
                      <a:pt x="1653" y="785"/>
                    </a:lnTo>
                    <a:lnTo>
                      <a:pt x="1651" y="859"/>
                    </a:lnTo>
                    <a:lnTo>
                      <a:pt x="1649" y="934"/>
                    </a:lnTo>
                    <a:lnTo>
                      <a:pt x="1645" y="1008"/>
                    </a:lnTo>
                    <a:lnTo>
                      <a:pt x="1638" y="1081"/>
                    </a:lnTo>
                    <a:lnTo>
                      <a:pt x="1630" y="1151"/>
                    </a:lnTo>
                    <a:lnTo>
                      <a:pt x="1619" y="1220"/>
                    </a:lnTo>
                    <a:lnTo>
                      <a:pt x="1606" y="1286"/>
                    </a:lnTo>
                    <a:lnTo>
                      <a:pt x="1591" y="1348"/>
                    </a:lnTo>
                    <a:lnTo>
                      <a:pt x="1572" y="1406"/>
                    </a:lnTo>
                    <a:lnTo>
                      <a:pt x="1552" y="1459"/>
                    </a:lnTo>
                    <a:lnTo>
                      <a:pt x="1527" y="1507"/>
                    </a:lnTo>
                    <a:lnTo>
                      <a:pt x="1500" y="1551"/>
                    </a:lnTo>
                    <a:lnTo>
                      <a:pt x="1453" y="1609"/>
                    </a:lnTo>
                    <a:lnTo>
                      <a:pt x="1402" y="1663"/>
                    </a:lnTo>
                    <a:lnTo>
                      <a:pt x="1346" y="1711"/>
                    </a:lnTo>
                    <a:lnTo>
                      <a:pt x="1287" y="1753"/>
                    </a:lnTo>
                    <a:lnTo>
                      <a:pt x="1226" y="1791"/>
                    </a:lnTo>
                    <a:lnTo>
                      <a:pt x="1162" y="1822"/>
                    </a:lnTo>
                    <a:lnTo>
                      <a:pt x="1096" y="1847"/>
                    </a:lnTo>
                    <a:lnTo>
                      <a:pt x="1028" y="1868"/>
                    </a:lnTo>
                    <a:lnTo>
                      <a:pt x="959" y="1881"/>
                    </a:lnTo>
                    <a:lnTo>
                      <a:pt x="889" y="1889"/>
                    </a:lnTo>
                    <a:lnTo>
                      <a:pt x="818" y="1892"/>
                    </a:lnTo>
                    <a:lnTo>
                      <a:pt x="747" y="1888"/>
                    </a:lnTo>
                    <a:lnTo>
                      <a:pt x="676" y="1877"/>
                    </a:lnTo>
                    <a:lnTo>
                      <a:pt x="606" y="1861"/>
                    </a:lnTo>
                    <a:lnTo>
                      <a:pt x="537" y="1839"/>
                    </a:lnTo>
                    <a:lnTo>
                      <a:pt x="471" y="1810"/>
                    </a:lnTo>
                    <a:lnTo>
                      <a:pt x="405" y="1775"/>
                    </a:lnTo>
                    <a:lnTo>
                      <a:pt x="341" y="1734"/>
                    </a:lnTo>
                    <a:lnTo>
                      <a:pt x="283" y="1687"/>
                    </a:lnTo>
                    <a:lnTo>
                      <a:pt x="229" y="1636"/>
                    </a:lnTo>
                    <a:lnTo>
                      <a:pt x="181" y="1580"/>
                    </a:lnTo>
                    <a:lnTo>
                      <a:pt x="139" y="1521"/>
                    </a:lnTo>
                    <a:lnTo>
                      <a:pt x="101" y="1460"/>
                    </a:lnTo>
                    <a:lnTo>
                      <a:pt x="70" y="1396"/>
                    </a:lnTo>
                    <a:lnTo>
                      <a:pt x="45" y="1329"/>
                    </a:lnTo>
                    <a:lnTo>
                      <a:pt x="24" y="1262"/>
                    </a:lnTo>
                    <a:lnTo>
                      <a:pt x="11" y="1193"/>
                    </a:lnTo>
                    <a:lnTo>
                      <a:pt x="3" y="1123"/>
                    </a:lnTo>
                    <a:lnTo>
                      <a:pt x="0" y="1052"/>
                    </a:lnTo>
                    <a:lnTo>
                      <a:pt x="4" y="981"/>
                    </a:lnTo>
                    <a:lnTo>
                      <a:pt x="15" y="910"/>
                    </a:lnTo>
                    <a:lnTo>
                      <a:pt x="31" y="840"/>
                    </a:lnTo>
                    <a:lnTo>
                      <a:pt x="53" y="771"/>
                    </a:lnTo>
                    <a:lnTo>
                      <a:pt x="82" y="705"/>
                    </a:lnTo>
                    <a:lnTo>
                      <a:pt x="117" y="639"/>
                    </a:lnTo>
                    <a:lnTo>
                      <a:pt x="159" y="575"/>
                    </a:lnTo>
                    <a:lnTo>
                      <a:pt x="190" y="536"/>
                    </a:lnTo>
                    <a:lnTo>
                      <a:pt x="229" y="499"/>
                    </a:lnTo>
                    <a:lnTo>
                      <a:pt x="274" y="462"/>
                    </a:lnTo>
                    <a:lnTo>
                      <a:pt x="324" y="427"/>
                    </a:lnTo>
                    <a:lnTo>
                      <a:pt x="378" y="393"/>
                    </a:lnTo>
                    <a:lnTo>
                      <a:pt x="436" y="361"/>
                    </a:lnTo>
                    <a:lnTo>
                      <a:pt x="498" y="330"/>
                    </a:lnTo>
                    <a:lnTo>
                      <a:pt x="563" y="300"/>
                    </a:lnTo>
                    <a:lnTo>
                      <a:pt x="630" y="271"/>
                    </a:lnTo>
                    <a:lnTo>
                      <a:pt x="699" y="244"/>
                    </a:lnTo>
                    <a:lnTo>
                      <a:pt x="769" y="218"/>
                    </a:lnTo>
                    <a:lnTo>
                      <a:pt x="839" y="194"/>
                    </a:lnTo>
                    <a:lnTo>
                      <a:pt x="911" y="171"/>
                    </a:lnTo>
                    <a:lnTo>
                      <a:pt x="981" y="149"/>
                    </a:lnTo>
                    <a:lnTo>
                      <a:pt x="1051" y="129"/>
                    </a:lnTo>
                    <a:lnTo>
                      <a:pt x="1118" y="110"/>
                    </a:lnTo>
                    <a:lnTo>
                      <a:pt x="1185" y="93"/>
                    </a:lnTo>
                    <a:lnTo>
                      <a:pt x="1248" y="76"/>
                    </a:lnTo>
                    <a:lnTo>
                      <a:pt x="1307" y="62"/>
                    </a:lnTo>
                    <a:lnTo>
                      <a:pt x="1363" y="49"/>
                    </a:lnTo>
                    <a:lnTo>
                      <a:pt x="1414" y="37"/>
                    </a:lnTo>
                    <a:lnTo>
                      <a:pt x="1461" y="28"/>
                    </a:lnTo>
                    <a:lnTo>
                      <a:pt x="1502" y="18"/>
                    </a:lnTo>
                    <a:lnTo>
                      <a:pt x="1537" y="12"/>
                    </a:lnTo>
                    <a:lnTo>
                      <a:pt x="1564" y="6"/>
                    </a:lnTo>
                    <a:lnTo>
                      <a:pt x="1585" y="2"/>
                    </a:lnTo>
                    <a:lnTo>
                      <a:pt x="1597" y="1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28"/>
              <p:cNvSpPr>
                <a:spLocks noEditPoints="1"/>
              </p:cNvSpPr>
              <p:nvPr/>
            </p:nvSpPr>
            <p:spPr bwMode="auto">
              <a:xfrm>
                <a:off x="6118010" y="4281701"/>
                <a:ext cx="1501173" cy="1717182"/>
              </a:xfrm>
              <a:custGeom>
                <a:avLst/>
                <a:gdLst>
                  <a:gd name="T0" fmla="*/ 687 w 1653"/>
                  <a:gd name="T1" fmla="*/ 411 h 1892"/>
                  <a:gd name="T2" fmla="*/ 495 w 1653"/>
                  <a:gd name="T3" fmla="*/ 488 h 1892"/>
                  <a:gd name="T4" fmla="*/ 329 w 1653"/>
                  <a:gd name="T5" fmla="*/ 621 h 1892"/>
                  <a:gd name="T6" fmla="*/ 214 w 1653"/>
                  <a:gd name="T7" fmla="*/ 791 h 1892"/>
                  <a:gd name="T8" fmla="*/ 155 w 1653"/>
                  <a:gd name="T9" fmla="*/ 983 h 1892"/>
                  <a:gd name="T10" fmla="*/ 152 w 1653"/>
                  <a:gd name="T11" fmla="*/ 1184 h 1892"/>
                  <a:gd name="T12" fmla="*/ 209 w 1653"/>
                  <a:gd name="T13" fmla="*/ 1381 h 1892"/>
                  <a:gd name="T14" fmla="*/ 325 w 1653"/>
                  <a:gd name="T15" fmla="*/ 1559 h 1892"/>
                  <a:gd name="T16" fmla="*/ 484 w 1653"/>
                  <a:gd name="T17" fmla="*/ 1691 h 1892"/>
                  <a:gd name="T18" fmla="*/ 670 w 1653"/>
                  <a:gd name="T19" fmla="*/ 1769 h 1892"/>
                  <a:gd name="T20" fmla="*/ 870 w 1653"/>
                  <a:gd name="T21" fmla="*/ 1791 h 1892"/>
                  <a:gd name="T22" fmla="*/ 1070 w 1653"/>
                  <a:gd name="T23" fmla="*/ 1754 h 1892"/>
                  <a:gd name="T24" fmla="*/ 1256 w 1653"/>
                  <a:gd name="T25" fmla="*/ 1657 h 1892"/>
                  <a:gd name="T26" fmla="*/ 1406 w 1653"/>
                  <a:gd name="T27" fmla="*/ 1510 h 1892"/>
                  <a:gd name="T28" fmla="*/ 1502 w 1653"/>
                  <a:gd name="T29" fmla="*/ 1331 h 1892"/>
                  <a:gd name="T30" fmla="*/ 1543 w 1653"/>
                  <a:gd name="T31" fmla="*/ 1135 h 1892"/>
                  <a:gd name="T32" fmla="*/ 1526 w 1653"/>
                  <a:gd name="T33" fmla="*/ 934 h 1892"/>
                  <a:gd name="T34" fmla="*/ 1450 w 1653"/>
                  <a:gd name="T35" fmla="*/ 742 h 1892"/>
                  <a:gd name="T36" fmla="*/ 1317 w 1653"/>
                  <a:gd name="T37" fmla="*/ 576 h 1892"/>
                  <a:gd name="T38" fmla="*/ 1147 w 1653"/>
                  <a:gd name="T39" fmla="*/ 462 h 1892"/>
                  <a:gd name="T40" fmla="*/ 955 w 1653"/>
                  <a:gd name="T41" fmla="*/ 402 h 1892"/>
                  <a:gd name="T42" fmla="*/ 51 w 1653"/>
                  <a:gd name="T43" fmla="*/ 0 h 1892"/>
                  <a:gd name="T44" fmla="*/ 89 w 1653"/>
                  <a:gd name="T45" fmla="*/ 6 h 1892"/>
                  <a:gd name="T46" fmla="*/ 193 w 1653"/>
                  <a:gd name="T47" fmla="*/ 27 h 1892"/>
                  <a:gd name="T48" fmla="*/ 345 w 1653"/>
                  <a:gd name="T49" fmla="*/ 62 h 1892"/>
                  <a:gd name="T50" fmla="*/ 534 w 1653"/>
                  <a:gd name="T51" fmla="*/ 109 h 1892"/>
                  <a:gd name="T52" fmla="*/ 742 w 1653"/>
                  <a:gd name="T53" fmla="*/ 171 h 1892"/>
                  <a:gd name="T54" fmla="*/ 954 w 1653"/>
                  <a:gd name="T55" fmla="*/ 244 h 1892"/>
                  <a:gd name="T56" fmla="*/ 1155 w 1653"/>
                  <a:gd name="T57" fmla="*/ 329 h 1892"/>
                  <a:gd name="T58" fmla="*/ 1330 w 1653"/>
                  <a:gd name="T59" fmla="*/ 427 h 1892"/>
                  <a:gd name="T60" fmla="*/ 1462 w 1653"/>
                  <a:gd name="T61" fmla="*/ 537 h 1892"/>
                  <a:gd name="T62" fmla="*/ 1572 w 1653"/>
                  <a:gd name="T63" fmla="*/ 704 h 1892"/>
                  <a:gd name="T64" fmla="*/ 1639 w 1653"/>
                  <a:gd name="T65" fmla="*/ 910 h 1892"/>
                  <a:gd name="T66" fmla="*/ 1650 w 1653"/>
                  <a:gd name="T67" fmla="*/ 1122 h 1892"/>
                  <a:gd name="T68" fmla="*/ 1608 w 1653"/>
                  <a:gd name="T69" fmla="*/ 1330 h 1892"/>
                  <a:gd name="T70" fmla="*/ 1515 w 1653"/>
                  <a:gd name="T71" fmla="*/ 1521 h 1892"/>
                  <a:gd name="T72" fmla="*/ 1371 w 1653"/>
                  <a:gd name="T73" fmla="*/ 1686 h 1892"/>
                  <a:gd name="T74" fmla="*/ 1183 w 1653"/>
                  <a:gd name="T75" fmla="*/ 1810 h 1892"/>
                  <a:gd name="T76" fmla="*/ 977 w 1653"/>
                  <a:gd name="T77" fmla="*/ 1877 h 1892"/>
                  <a:gd name="T78" fmla="*/ 765 w 1653"/>
                  <a:gd name="T79" fmla="*/ 1889 h 1892"/>
                  <a:gd name="T80" fmla="*/ 557 w 1653"/>
                  <a:gd name="T81" fmla="*/ 1847 h 1892"/>
                  <a:gd name="T82" fmla="*/ 366 w 1653"/>
                  <a:gd name="T83" fmla="*/ 1753 h 1892"/>
                  <a:gd name="T84" fmla="*/ 201 w 1653"/>
                  <a:gd name="T85" fmla="*/ 1609 h 1892"/>
                  <a:gd name="T86" fmla="*/ 103 w 1653"/>
                  <a:gd name="T87" fmla="*/ 1459 h 1892"/>
                  <a:gd name="T88" fmla="*/ 47 w 1653"/>
                  <a:gd name="T89" fmla="*/ 1285 h 1892"/>
                  <a:gd name="T90" fmla="*/ 15 w 1653"/>
                  <a:gd name="T91" fmla="*/ 1080 h 1892"/>
                  <a:gd name="T92" fmla="*/ 1 w 1653"/>
                  <a:gd name="T93" fmla="*/ 859 h 1892"/>
                  <a:gd name="T94" fmla="*/ 1 w 1653"/>
                  <a:gd name="T95" fmla="*/ 636 h 1892"/>
                  <a:gd name="T96" fmla="*/ 11 w 1653"/>
                  <a:gd name="T97" fmla="*/ 425 h 1892"/>
                  <a:gd name="T98" fmla="*/ 24 w 1653"/>
                  <a:gd name="T99" fmla="*/ 242 h 1892"/>
                  <a:gd name="T100" fmla="*/ 39 w 1653"/>
                  <a:gd name="T101" fmla="*/ 101 h 1892"/>
                  <a:gd name="T102" fmla="*/ 49 w 1653"/>
                  <a:gd name="T103" fmla="*/ 17 h 1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53" h="1892">
                    <a:moveTo>
                      <a:pt x="820" y="394"/>
                    </a:moveTo>
                    <a:lnTo>
                      <a:pt x="754" y="399"/>
                    </a:lnTo>
                    <a:lnTo>
                      <a:pt x="687" y="411"/>
                    </a:lnTo>
                    <a:lnTo>
                      <a:pt x="621" y="430"/>
                    </a:lnTo>
                    <a:lnTo>
                      <a:pt x="557" y="456"/>
                    </a:lnTo>
                    <a:lnTo>
                      <a:pt x="495" y="488"/>
                    </a:lnTo>
                    <a:lnTo>
                      <a:pt x="434" y="527"/>
                    </a:lnTo>
                    <a:lnTo>
                      <a:pt x="379" y="572"/>
                    </a:lnTo>
                    <a:lnTo>
                      <a:pt x="329" y="621"/>
                    </a:lnTo>
                    <a:lnTo>
                      <a:pt x="285" y="674"/>
                    </a:lnTo>
                    <a:lnTo>
                      <a:pt x="247" y="731"/>
                    </a:lnTo>
                    <a:lnTo>
                      <a:pt x="214" y="791"/>
                    </a:lnTo>
                    <a:lnTo>
                      <a:pt x="189" y="853"/>
                    </a:lnTo>
                    <a:lnTo>
                      <a:pt x="169" y="917"/>
                    </a:lnTo>
                    <a:lnTo>
                      <a:pt x="155" y="983"/>
                    </a:lnTo>
                    <a:lnTo>
                      <a:pt x="147" y="1050"/>
                    </a:lnTo>
                    <a:lnTo>
                      <a:pt x="147" y="1116"/>
                    </a:lnTo>
                    <a:lnTo>
                      <a:pt x="152" y="1184"/>
                    </a:lnTo>
                    <a:lnTo>
                      <a:pt x="165" y="1251"/>
                    </a:lnTo>
                    <a:lnTo>
                      <a:pt x="183" y="1316"/>
                    </a:lnTo>
                    <a:lnTo>
                      <a:pt x="209" y="1381"/>
                    </a:lnTo>
                    <a:lnTo>
                      <a:pt x="241" y="1443"/>
                    </a:lnTo>
                    <a:lnTo>
                      <a:pt x="279" y="1504"/>
                    </a:lnTo>
                    <a:lnTo>
                      <a:pt x="325" y="1559"/>
                    </a:lnTo>
                    <a:lnTo>
                      <a:pt x="374" y="1609"/>
                    </a:lnTo>
                    <a:lnTo>
                      <a:pt x="428" y="1653"/>
                    </a:lnTo>
                    <a:lnTo>
                      <a:pt x="484" y="1691"/>
                    </a:lnTo>
                    <a:lnTo>
                      <a:pt x="544" y="1723"/>
                    </a:lnTo>
                    <a:lnTo>
                      <a:pt x="606" y="1749"/>
                    </a:lnTo>
                    <a:lnTo>
                      <a:pt x="670" y="1769"/>
                    </a:lnTo>
                    <a:lnTo>
                      <a:pt x="737" y="1783"/>
                    </a:lnTo>
                    <a:lnTo>
                      <a:pt x="803" y="1789"/>
                    </a:lnTo>
                    <a:lnTo>
                      <a:pt x="870" y="1791"/>
                    </a:lnTo>
                    <a:lnTo>
                      <a:pt x="938" y="1785"/>
                    </a:lnTo>
                    <a:lnTo>
                      <a:pt x="1004" y="1773"/>
                    </a:lnTo>
                    <a:lnTo>
                      <a:pt x="1070" y="1754"/>
                    </a:lnTo>
                    <a:lnTo>
                      <a:pt x="1133" y="1729"/>
                    </a:lnTo>
                    <a:lnTo>
                      <a:pt x="1197" y="1696"/>
                    </a:lnTo>
                    <a:lnTo>
                      <a:pt x="1256" y="1657"/>
                    </a:lnTo>
                    <a:lnTo>
                      <a:pt x="1311" y="1613"/>
                    </a:lnTo>
                    <a:lnTo>
                      <a:pt x="1361" y="1563"/>
                    </a:lnTo>
                    <a:lnTo>
                      <a:pt x="1406" y="1510"/>
                    </a:lnTo>
                    <a:lnTo>
                      <a:pt x="1444" y="1454"/>
                    </a:lnTo>
                    <a:lnTo>
                      <a:pt x="1476" y="1394"/>
                    </a:lnTo>
                    <a:lnTo>
                      <a:pt x="1502" y="1331"/>
                    </a:lnTo>
                    <a:lnTo>
                      <a:pt x="1522" y="1268"/>
                    </a:lnTo>
                    <a:lnTo>
                      <a:pt x="1535" y="1201"/>
                    </a:lnTo>
                    <a:lnTo>
                      <a:pt x="1543" y="1135"/>
                    </a:lnTo>
                    <a:lnTo>
                      <a:pt x="1543" y="1068"/>
                    </a:lnTo>
                    <a:lnTo>
                      <a:pt x="1538" y="1000"/>
                    </a:lnTo>
                    <a:lnTo>
                      <a:pt x="1526" y="934"/>
                    </a:lnTo>
                    <a:lnTo>
                      <a:pt x="1507" y="868"/>
                    </a:lnTo>
                    <a:lnTo>
                      <a:pt x="1483" y="804"/>
                    </a:lnTo>
                    <a:lnTo>
                      <a:pt x="1450" y="742"/>
                    </a:lnTo>
                    <a:lnTo>
                      <a:pt x="1411" y="682"/>
                    </a:lnTo>
                    <a:lnTo>
                      <a:pt x="1365" y="626"/>
                    </a:lnTo>
                    <a:lnTo>
                      <a:pt x="1317" y="576"/>
                    </a:lnTo>
                    <a:lnTo>
                      <a:pt x="1263" y="532"/>
                    </a:lnTo>
                    <a:lnTo>
                      <a:pt x="1206" y="493"/>
                    </a:lnTo>
                    <a:lnTo>
                      <a:pt x="1147" y="462"/>
                    </a:lnTo>
                    <a:lnTo>
                      <a:pt x="1085" y="435"/>
                    </a:lnTo>
                    <a:lnTo>
                      <a:pt x="1020" y="416"/>
                    </a:lnTo>
                    <a:lnTo>
                      <a:pt x="955" y="402"/>
                    </a:lnTo>
                    <a:lnTo>
                      <a:pt x="888" y="395"/>
                    </a:lnTo>
                    <a:lnTo>
                      <a:pt x="820" y="394"/>
                    </a:lnTo>
                    <a:close/>
                    <a:moveTo>
                      <a:pt x="51" y="0"/>
                    </a:moveTo>
                    <a:lnTo>
                      <a:pt x="55" y="0"/>
                    </a:lnTo>
                    <a:lnTo>
                      <a:pt x="69" y="2"/>
                    </a:lnTo>
                    <a:lnTo>
                      <a:pt x="89" y="6"/>
                    </a:lnTo>
                    <a:lnTo>
                      <a:pt x="117" y="12"/>
                    </a:lnTo>
                    <a:lnTo>
                      <a:pt x="151" y="19"/>
                    </a:lnTo>
                    <a:lnTo>
                      <a:pt x="193" y="27"/>
                    </a:lnTo>
                    <a:lnTo>
                      <a:pt x="239" y="37"/>
                    </a:lnTo>
                    <a:lnTo>
                      <a:pt x="290" y="48"/>
                    </a:lnTo>
                    <a:lnTo>
                      <a:pt x="345" y="62"/>
                    </a:lnTo>
                    <a:lnTo>
                      <a:pt x="406" y="77"/>
                    </a:lnTo>
                    <a:lnTo>
                      <a:pt x="468" y="93"/>
                    </a:lnTo>
                    <a:lnTo>
                      <a:pt x="534" y="109"/>
                    </a:lnTo>
                    <a:lnTo>
                      <a:pt x="602" y="128"/>
                    </a:lnTo>
                    <a:lnTo>
                      <a:pt x="672" y="148"/>
                    </a:lnTo>
                    <a:lnTo>
                      <a:pt x="742" y="171"/>
                    </a:lnTo>
                    <a:lnTo>
                      <a:pt x="813" y="194"/>
                    </a:lnTo>
                    <a:lnTo>
                      <a:pt x="884" y="218"/>
                    </a:lnTo>
                    <a:lnTo>
                      <a:pt x="954" y="244"/>
                    </a:lnTo>
                    <a:lnTo>
                      <a:pt x="1024" y="271"/>
                    </a:lnTo>
                    <a:lnTo>
                      <a:pt x="1090" y="299"/>
                    </a:lnTo>
                    <a:lnTo>
                      <a:pt x="1155" y="329"/>
                    </a:lnTo>
                    <a:lnTo>
                      <a:pt x="1217" y="361"/>
                    </a:lnTo>
                    <a:lnTo>
                      <a:pt x="1275" y="394"/>
                    </a:lnTo>
                    <a:lnTo>
                      <a:pt x="1330" y="427"/>
                    </a:lnTo>
                    <a:lnTo>
                      <a:pt x="1379" y="462"/>
                    </a:lnTo>
                    <a:lnTo>
                      <a:pt x="1423" y="499"/>
                    </a:lnTo>
                    <a:lnTo>
                      <a:pt x="1462" y="537"/>
                    </a:lnTo>
                    <a:lnTo>
                      <a:pt x="1495" y="576"/>
                    </a:lnTo>
                    <a:lnTo>
                      <a:pt x="1537" y="639"/>
                    </a:lnTo>
                    <a:lnTo>
                      <a:pt x="1572" y="704"/>
                    </a:lnTo>
                    <a:lnTo>
                      <a:pt x="1600" y="771"/>
                    </a:lnTo>
                    <a:lnTo>
                      <a:pt x="1623" y="840"/>
                    </a:lnTo>
                    <a:lnTo>
                      <a:pt x="1639" y="910"/>
                    </a:lnTo>
                    <a:lnTo>
                      <a:pt x="1649" y="980"/>
                    </a:lnTo>
                    <a:lnTo>
                      <a:pt x="1653" y="1052"/>
                    </a:lnTo>
                    <a:lnTo>
                      <a:pt x="1650" y="1122"/>
                    </a:lnTo>
                    <a:lnTo>
                      <a:pt x="1642" y="1192"/>
                    </a:lnTo>
                    <a:lnTo>
                      <a:pt x="1628" y="1262"/>
                    </a:lnTo>
                    <a:lnTo>
                      <a:pt x="1608" y="1330"/>
                    </a:lnTo>
                    <a:lnTo>
                      <a:pt x="1582" y="1396"/>
                    </a:lnTo>
                    <a:lnTo>
                      <a:pt x="1551" y="1460"/>
                    </a:lnTo>
                    <a:lnTo>
                      <a:pt x="1515" y="1521"/>
                    </a:lnTo>
                    <a:lnTo>
                      <a:pt x="1472" y="1579"/>
                    </a:lnTo>
                    <a:lnTo>
                      <a:pt x="1423" y="1634"/>
                    </a:lnTo>
                    <a:lnTo>
                      <a:pt x="1371" y="1686"/>
                    </a:lnTo>
                    <a:lnTo>
                      <a:pt x="1311" y="1733"/>
                    </a:lnTo>
                    <a:lnTo>
                      <a:pt x="1248" y="1775"/>
                    </a:lnTo>
                    <a:lnTo>
                      <a:pt x="1183" y="1810"/>
                    </a:lnTo>
                    <a:lnTo>
                      <a:pt x="1116" y="1838"/>
                    </a:lnTo>
                    <a:lnTo>
                      <a:pt x="1047" y="1861"/>
                    </a:lnTo>
                    <a:lnTo>
                      <a:pt x="977" y="1877"/>
                    </a:lnTo>
                    <a:lnTo>
                      <a:pt x="907" y="1888"/>
                    </a:lnTo>
                    <a:lnTo>
                      <a:pt x="835" y="1892"/>
                    </a:lnTo>
                    <a:lnTo>
                      <a:pt x="765" y="1889"/>
                    </a:lnTo>
                    <a:lnTo>
                      <a:pt x="695" y="1881"/>
                    </a:lnTo>
                    <a:lnTo>
                      <a:pt x="625" y="1868"/>
                    </a:lnTo>
                    <a:lnTo>
                      <a:pt x="557" y="1847"/>
                    </a:lnTo>
                    <a:lnTo>
                      <a:pt x="491" y="1822"/>
                    </a:lnTo>
                    <a:lnTo>
                      <a:pt x="426" y="1791"/>
                    </a:lnTo>
                    <a:lnTo>
                      <a:pt x="366" y="1753"/>
                    </a:lnTo>
                    <a:lnTo>
                      <a:pt x="306" y="1711"/>
                    </a:lnTo>
                    <a:lnTo>
                      <a:pt x="252" y="1663"/>
                    </a:lnTo>
                    <a:lnTo>
                      <a:pt x="201" y="1609"/>
                    </a:lnTo>
                    <a:lnTo>
                      <a:pt x="154" y="1549"/>
                    </a:lnTo>
                    <a:lnTo>
                      <a:pt x="125" y="1508"/>
                    </a:lnTo>
                    <a:lnTo>
                      <a:pt x="103" y="1459"/>
                    </a:lnTo>
                    <a:lnTo>
                      <a:pt x="81" y="1405"/>
                    </a:lnTo>
                    <a:lnTo>
                      <a:pt x="63" y="1347"/>
                    </a:lnTo>
                    <a:lnTo>
                      <a:pt x="47" y="1285"/>
                    </a:lnTo>
                    <a:lnTo>
                      <a:pt x="35" y="1220"/>
                    </a:lnTo>
                    <a:lnTo>
                      <a:pt x="24" y="1152"/>
                    </a:lnTo>
                    <a:lnTo>
                      <a:pt x="15" y="1080"/>
                    </a:lnTo>
                    <a:lnTo>
                      <a:pt x="9" y="1007"/>
                    </a:lnTo>
                    <a:lnTo>
                      <a:pt x="4" y="934"/>
                    </a:lnTo>
                    <a:lnTo>
                      <a:pt x="1" y="859"/>
                    </a:lnTo>
                    <a:lnTo>
                      <a:pt x="0" y="785"/>
                    </a:lnTo>
                    <a:lnTo>
                      <a:pt x="0" y="709"/>
                    </a:lnTo>
                    <a:lnTo>
                      <a:pt x="1" y="636"/>
                    </a:lnTo>
                    <a:lnTo>
                      <a:pt x="4" y="563"/>
                    </a:lnTo>
                    <a:lnTo>
                      <a:pt x="7" y="493"/>
                    </a:lnTo>
                    <a:lnTo>
                      <a:pt x="11" y="425"/>
                    </a:lnTo>
                    <a:lnTo>
                      <a:pt x="15" y="360"/>
                    </a:lnTo>
                    <a:lnTo>
                      <a:pt x="19" y="299"/>
                    </a:lnTo>
                    <a:lnTo>
                      <a:pt x="24" y="242"/>
                    </a:lnTo>
                    <a:lnTo>
                      <a:pt x="30" y="190"/>
                    </a:lnTo>
                    <a:lnTo>
                      <a:pt x="34" y="143"/>
                    </a:lnTo>
                    <a:lnTo>
                      <a:pt x="39" y="101"/>
                    </a:lnTo>
                    <a:lnTo>
                      <a:pt x="43" y="66"/>
                    </a:lnTo>
                    <a:lnTo>
                      <a:pt x="46" y="37"/>
                    </a:lnTo>
                    <a:lnTo>
                      <a:pt x="49" y="17"/>
                    </a:lnTo>
                    <a:lnTo>
                      <a:pt x="50" y="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Freeform 74"/>
            <p:cNvSpPr>
              <a:spLocks noEditPoints="1"/>
            </p:cNvSpPr>
            <p:nvPr/>
          </p:nvSpPr>
          <p:spPr bwMode="auto">
            <a:xfrm>
              <a:off x="7162862" y="3417243"/>
              <a:ext cx="517525" cy="635000"/>
            </a:xfrm>
            <a:custGeom>
              <a:avLst/>
              <a:gdLst>
                <a:gd name="T0" fmla="*/ 2003 w 2939"/>
                <a:gd name="T1" fmla="*/ 2890 h 3600"/>
                <a:gd name="T2" fmla="*/ 1859 w 2939"/>
                <a:gd name="T3" fmla="*/ 2961 h 3600"/>
                <a:gd name="T4" fmla="*/ 2195 w 2939"/>
                <a:gd name="T5" fmla="*/ 3289 h 3600"/>
                <a:gd name="T6" fmla="*/ 2729 w 2939"/>
                <a:gd name="T7" fmla="*/ 2753 h 3600"/>
                <a:gd name="T8" fmla="*/ 2634 w 2939"/>
                <a:gd name="T9" fmla="*/ 2623 h 3600"/>
                <a:gd name="T10" fmla="*/ 1495 w 2939"/>
                <a:gd name="T11" fmla="*/ 2623 h 3600"/>
                <a:gd name="T12" fmla="*/ 949 w 2939"/>
                <a:gd name="T13" fmla="*/ 2664 h 3600"/>
                <a:gd name="T14" fmla="*/ 963 w 2939"/>
                <a:gd name="T15" fmla="*/ 2522 h 3600"/>
                <a:gd name="T16" fmla="*/ 838 w 2939"/>
                <a:gd name="T17" fmla="*/ 2470 h 3600"/>
                <a:gd name="T18" fmla="*/ 456 w 2939"/>
                <a:gd name="T19" fmla="*/ 2606 h 3600"/>
                <a:gd name="T20" fmla="*/ 488 w 2939"/>
                <a:gd name="T21" fmla="*/ 2522 h 3600"/>
                <a:gd name="T22" fmla="*/ 2269 w 2939"/>
                <a:gd name="T23" fmla="*/ 2263 h 3600"/>
                <a:gd name="T24" fmla="*/ 2743 w 2939"/>
                <a:gd name="T25" fmla="*/ 2459 h 3600"/>
                <a:gd name="T26" fmla="*/ 2939 w 2939"/>
                <a:gd name="T27" fmla="*/ 2931 h 3600"/>
                <a:gd name="T28" fmla="*/ 2743 w 2939"/>
                <a:gd name="T29" fmla="*/ 3404 h 3600"/>
                <a:gd name="T30" fmla="*/ 2269 w 2939"/>
                <a:gd name="T31" fmla="*/ 3600 h 3600"/>
                <a:gd name="T32" fmla="*/ 1795 w 2939"/>
                <a:gd name="T33" fmla="*/ 3404 h 3600"/>
                <a:gd name="T34" fmla="*/ 1599 w 2939"/>
                <a:gd name="T35" fmla="*/ 2931 h 3600"/>
                <a:gd name="T36" fmla="*/ 1795 w 2939"/>
                <a:gd name="T37" fmla="*/ 2459 h 3600"/>
                <a:gd name="T38" fmla="*/ 2269 w 2939"/>
                <a:gd name="T39" fmla="*/ 2263 h 3600"/>
                <a:gd name="T40" fmla="*/ 1599 w 2939"/>
                <a:gd name="T41" fmla="*/ 2160 h 3600"/>
                <a:gd name="T42" fmla="*/ 949 w 2939"/>
                <a:gd name="T43" fmla="*/ 2201 h 3600"/>
                <a:gd name="T44" fmla="*/ 963 w 2939"/>
                <a:gd name="T45" fmla="*/ 2060 h 3600"/>
                <a:gd name="T46" fmla="*/ 838 w 2939"/>
                <a:gd name="T47" fmla="*/ 2029 h 3600"/>
                <a:gd name="T48" fmla="*/ 456 w 2939"/>
                <a:gd name="T49" fmla="*/ 2165 h 3600"/>
                <a:gd name="T50" fmla="*/ 488 w 2939"/>
                <a:gd name="T51" fmla="*/ 2081 h 3600"/>
                <a:gd name="T52" fmla="*/ 980 w 2939"/>
                <a:gd name="T53" fmla="*/ 1646 h 3600"/>
                <a:gd name="T54" fmla="*/ 1854 w 2939"/>
                <a:gd name="T55" fmla="*/ 1765 h 3600"/>
                <a:gd name="T56" fmla="*/ 938 w 2939"/>
                <a:gd name="T57" fmla="*/ 1779 h 3600"/>
                <a:gd name="T58" fmla="*/ 980 w 2939"/>
                <a:gd name="T59" fmla="*/ 1646 h 3600"/>
                <a:gd name="T60" fmla="*/ 830 w 2939"/>
                <a:gd name="T61" fmla="*/ 1605 h 3600"/>
                <a:gd name="T62" fmla="*/ 446 w 2939"/>
                <a:gd name="T63" fmla="*/ 1717 h 3600"/>
                <a:gd name="T64" fmla="*/ 502 w 2939"/>
                <a:gd name="T65" fmla="*/ 1647 h 3600"/>
                <a:gd name="T66" fmla="*/ 1804 w 2939"/>
                <a:gd name="T67" fmla="*/ 1183 h 3600"/>
                <a:gd name="T68" fmla="*/ 1846 w 2939"/>
                <a:gd name="T69" fmla="*/ 1316 h 3600"/>
                <a:gd name="T70" fmla="*/ 931 w 2939"/>
                <a:gd name="T71" fmla="*/ 1301 h 3600"/>
                <a:gd name="T72" fmla="*/ 798 w 2939"/>
                <a:gd name="T73" fmla="*/ 1068 h 3600"/>
                <a:gd name="T74" fmla="*/ 640 w 2939"/>
                <a:gd name="T75" fmla="*/ 1360 h 3600"/>
                <a:gd name="T76" fmla="*/ 440 w 2939"/>
                <a:gd name="T77" fmla="*/ 1246 h 3600"/>
                <a:gd name="T78" fmla="*/ 515 w 2939"/>
                <a:gd name="T79" fmla="*/ 1197 h 3600"/>
                <a:gd name="T80" fmla="*/ 569 w 2939"/>
                <a:gd name="T81" fmla="*/ 386 h 3600"/>
                <a:gd name="T82" fmla="*/ 706 w 2939"/>
                <a:gd name="T83" fmla="*/ 640 h 3600"/>
                <a:gd name="T84" fmla="*/ 1648 w 2939"/>
                <a:gd name="T85" fmla="*/ 619 h 3600"/>
                <a:gd name="T86" fmla="*/ 1748 w 2939"/>
                <a:gd name="T87" fmla="*/ 360 h 3600"/>
                <a:gd name="T88" fmla="*/ 2285 w 2939"/>
                <a:gd name="T89" fmla="*/ 454 h 3600"/>
                <a:gd name="T90" fmla="*/ 2198 w 2939"/>
                <a:gd name="T91" fmla="*/ 2112 h 3600"/>
                <a:gd name="T92" fmla="*/ 1465 w 2939"/>
                <a:gd name="T93" fmla="*/ 3116 h 3600"/>
                <a:gd name="T94" fmla="*/ 49 w 2939"/>
                <a:gd name="T95" fmla="*/ 3167 h 3600"/>
                <a:gd name="T96" fmla="*/ 22 w 2939"/>
                <a:gd name="T97" fmla="*/ 471 h 3600"/>
                <a:gd name="T98" fmla="*/ 1160 w 2939"/>
                <a:gd name="T99" fmla="*/ 103 h 3600"/>
                <a:gd name="T100" fmla="*/ 1094 w 2939"/>
                <a:gd name="T101" fmla="*/ 219 h 3600"/>
                <a:gd name="T102" fmla="*/ 1227 w 2939"/>
                <a:gd name="T103" fmla="*/ 219 h 3600"/>
                <a:gd name="T104" fmla="*/ 1160 w 2939"/>
                <a:gd name="T105" fmla="*/ 103 h 3600"/>
                <a:gd name="T106" fmla="*/ 1317 w 2939"/>
                <a:gd name="T107" fmla="*/ 88 h 3600"/>
                <a:gd name="T108" fmla="*/ 1379 w 2939"/>
                <a:gd name="T109" fmla="*/ 247 h 3600"/>
                <a:gd name="T110" fmla="*/ 1624 w 2939"/>
                <a:gd name="T111" fmla="*/ 324 h 3600"/>
                <a:gd name="T112" fmla="*/ 1605 w 2939"/>
                <a:gd name="T113" fmla="*/ 521 h 3600"/>
                <a:gd name="T114" fmla="*/ 738 w 2939"/>
                <a:gd name="T115" fmla="*/ 540 h 3600"/>
                <a:gd name="T116" fmla="*/ 682 w 2939"/>
                <a:gd name="T117" fmla="*/ 350 h 3600"/>
                <a:gd name="T118" fmla="*/ 923 w 2939"/>
                <a:gd name="T119" fmla="*/ 254 h 3600"/>
                <a:gd name="T120" fmla="*/ 991 w 2939"/>
                <a:gd name="T121" fmla="*/ 116 h 3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9" h="3600">
                  <a:moveTo>
                    <a:pt x="2634" y="2623"/>
                  </a:moveTo>
                  <a:lnTo>
                    <a:pt x="2613" y="2625"/>
                  </a:lnTo>
                  <a:lnTo>
                    <a:pt x="2591" y="2630"/>
                  </a:lnTo>
                  <a:lnTo>
                    <a:pt x="2570" y="2641"/>
                  </a:lnTo>
                  <a:lnTo>
                    <a:pt x="2552" y="2657"/>
                  </a:lnTo>
                  <a:lnTo>
                    <a:pt x="2205" y="3047"/>
                  </a:lnTo>
                  <a:lnTo>
                    <a:pt x="2024" y="2903"/>
                  </a:lnTo>
                  <a:lnTo>
                    <a:pt x="2003" y="2890"/>
                  </a:lnTo>
                  <a:lnTo>
                    <a:pt x="1982" y="2882"/>
                  </a:lnTo>
                  <a:lnTo>
                    <a:pt x="1960" y="2880"/>
                  </a:lnTo>
                  <a:lnTo>
                    <a:pt x="1937" y="2882"/>
                  </a:lnTo>
                  <a:lnTo>
                    <a:pt x="1915" y="2890"/>
                  </a:lnTo>
                  <a:lnTo>
                    <a:pt x="1895" y="2902"/>
                  </a:lnTo>
                  <a:lnTo>
                    <a:pt x="1879" y="2918"/>
                  </a:lnTo>
                  <a:lnTo>
                    <a:pt x="1866" y="2939"/>
                  </a:lnTo>
                  <a:lnTo>
                    <a:pt x="1859" y="2961"/>
                  </a:lnTo>
                  <a:lnTo>
                    <a:pt x="1856" y="2983"/>
                  </a:lnTo>
                  <a:lnTo>
                    <a:pt x="1859" y="3005"/>
                  </a:lnTo>
                  <a:lnTo>
                    <a:pt x="1866" y="3027"/>
                  </a:lnTo>
                  <a:lnTo>
                    <a:pt x="1878" y="3046"/>
                  </a:lnTo>
                  <a:lnTo>
                    <a:pt x="1895" y="3063"/>
                  </a:lnTo>
                  <a:lnTo>
                    <a:pt x="2152" y="3268"/>
                  </a:lnTo>
                  <a:lnTo>
                    <a:pt x="2173" y="3281"/>
                  </a:lnTo>
                  <a:lnTo>
                    <a:pt x="2195" y="3289"/>
                  </a:lnTo>
                  <a:lnTo>
                    <a:pt x="2217" y="3291"/>
                  </a:lnTo>
                  <a:lnTo>
                    <a:pt x="2239" y="3289"/>
                  </a:lnTo>
                  <a:lnTo>
                    <a:pt x="2258" y="3283"/>
                  </a:lnTo>
                  <a:lnTo>
                    <a:pt x="2278" y="3272"/>
                  </a:lnTo>
                  <a:lnTo>
                    <a:pt x="2294" y="3257"/>
                  </a:lnTo>
                  <a:lnTo>
                    <a:pt x="2707" y="2794"/>
                  </a:lnTo>
                  <a:lnTo>
                    <a:pt x="2720" y="2774"/>
                  </a:lnTo>
                  <a:lnTo>
                    <a:pt x="2729" y="2753"/>
                  </a:lnTo>
                  <a:lnTo>
                    <a:pt x="2733" y="2731"/>
                  </a:lnTo>
                  <a:lnTo>
                    <a:pt x="2731" y="2709"/>
                  </a:lnTo>
                  <a:lnTo>
                    <a:pt x="2725" y="2687"/>
                  </a:lnTo>
                  <a:lnTo>
                    <a:pt x="2714" y="2666"/>
                  </a:lnTo>
                  <a:lnTo>
                    <a:pt x="2698" y="2649"/>
                  </a:lnTo>
                  <a:lnTo>
                    <a:pt x="2678" y="2636"/>
                  </a:lnTo>
                  <a:lnTo>
                    <a:pt x="2657" y="2627"/>
                  </a:lnTo>
                  <a:lnTo>
                    <a:pt x="2634" y="2623"/>
                  </a:lnTo>
                  <a:close/>
                  <a:moveTo>
                    <a:pt x="980" y="2520"/>
                  </a:moveTo>
                  <a:lnTo>
                    <a:pt x="1444" y="2520"/>
                  </a:lnTo>
                  <a:lnTo>
                    <a:pt x="1460" y="2522"/>
                  </a:lnTo>
                  <a:lnTo>
                    <a:pt x="1474" y="2530"/>
                  </a:lnTo>
                  <a:lnTo>
                    <a:pt x="1485" y="2541"/>
                  </a:lnTo>
                  <a:lnTo>
                    <a:pt x="1493" y="2555"/>
                  </a:lnTo>
                  <a:lnTo>
                    <a:pt x="1495" y="2571"/>
                  </a:lnTo>
                  <a:lnTo>
                    <a:pt x="1495" y="2623"/>
                  </a:lnTo>
                  <a:lnTo>
                    <a:pt x="1493" y="2639"/>
                  </a:lnTo>
                  <a:lnTo>
                    <a:pt x="1485" y="2653"/>
                  </a:lnTo>
                  <a:lnTo>
                    <a:pt x="1474" y="2664"/>
                  </a:lnTo>
                  <a:lnTo>
                    <a:pt x="1460" y="2672"/>
                  </a:lnTo>
                  <a:lnTo>
                    <a:pt x="1444" y="2674"/>
                  </a:lnTo>
                  <a:lnTo>
                    <a:pt x="980" y="2674"/>
                  </a:lnTo>
                  <a:lnTo>
                    <a:pt x="963" y="2672"/>
                  </a:lnTo>
                  <a:lnTo>
                    <a:pt x="949" y="2664"/>
                  </a:lnTo>
                  <a:lnTo>
                    <a:pt x="938" y="2653"/>
                  </a:lnTo>
                  <a:lnTo>
                    <a:pt x="931" y="2639"/>
                  </a:lnTo>
                  <a:lnTo>
                    <a:pt x="928" y="2623"/>
                  </a:lnTo>
                  <a:lnTo>
                    <a:pt x="928" y="2571"/>
                  </a:lnTo>
                  <a:lnTo>
                    <a:pt x="931" y="2555"/>
                  </a:lnTo>
                  <a:lnTo>
                    <a:pt x="938" y="2541"/>
                  </a:lnTo>
                  <a:lnTo>
                    <a:pt x="949" y="2530"/>
                  </a:lnTo>
                  <a:lnTo>
                    <a:pt x="963" y="2522"/>
                  </a:lnTo>
                  <a:lnTo>
                    <a:pt x="980" y="2520"/>
                  </a:lnTo>
                  <a:close/>
                  <a:moveTo>
                    <a:pt x="798" y="2404"/>
                  </a:moveTo>
                  <a:lnTo>
                    <a:pt x="812" y="2408"/>
                  </a:lnTo>
                  <a:lnTo>
                    <a:pt x="826" y="2416"/>
                  </a:lnTo>
                  <a:lnTo>
                    <a:pt x="835" y="2427"/>
                  </a:lnTo>
                  <a:lnTo>
                    <a:pt x="841" y="2441"/>
                  </a:lnTo>
                  <a:lnTo>
                    <a:pt x="841" y="2456"/>
                  </a:lnTo>
                  <a:lnTo>
                    <a:pt x="838" y="2470"/>
                  </a:lnTo>
                  <a:lnTo>
                    <a:pt x="830" y="2483"/>
                  </a:lnTo>
                  <a:lnTo>
                    <a:pt x="640" y="2696"/>
                  </a:lnTo>
                  <a:lnTo>
                    <a:pt x="629" y="2704"/>
                  </a:lnTo>
                  <a:lnTo>
                    <a:pt x="617" y="2710"/>
                  </a:lnTo>
                  <a:lnTo>
                    <a:pt x="604" y="2712"/>
                  </a:lnTo>
                  <a:lnTo>
                    <a:pt x="588" y="2709"/>
                  </a:lnTo>
                  <a:lnTo>
                    <a:pt x="574" y="2701"/>
                  </a:lnTo>
                  <a:lnTo>
                    <a:pt x="456" y="2606"/>
                  </a:lnTo>
                  <a:lnTo>
                    <a:pt x="446" y="2595"/>
                  </a:lnTo>
                  <a:lnTo>
                    <a:pt x="440" y="2582"/>
                  </a:lnTo>
                  <a:lnTo>
                    <a:pt x="438" y="2568"/>
                  </a:lnTo>
                  <a:lnTo>
                    <a:pt x="441" y="2554"/>
                  </a:lnTo>
                  <a:lnTo>
                    <a:pt x="448" y="2540"/>
                  </a:lnTo>
                  <a:lnTo>
                    <a:pt x="459" y="2530"/>
                  </a:lnTo>
                  <a:lnTo>
                    <a:pt x="473" y="2524"/>
                  </a:lnTo>
                  <a:lnTo>
                    <a:pt x="488" y="2522"/>
                  </a:lnTo>
                  <a:lnTo>
                    <a:pt x="502" y="2525"/>
                  </a:lnTo>
                  <a:lnTo>
                    <a:pt x="515" y="2533"/>
                  </a:lnTo>
                  <a:lnTo>
                    <a:pt x="598" y="2600"/>
                  </a:lnTo>
                  <a:lnTo>
                    <a:pt x="759" y="2420"/>
                  </a:lnTo>
                  <a:lnTo>
                    <a:pt x="770" y="2410"/>
                  </a:lnTo>
                  <a:lnTo>
                    <a:pt x="784" y="2405"/>
                  </a:lnTo>
                  <a:lnTo>
                    <a:pt x="798" y="2404"/>
                  </a:lnTo>
                  <a:close/>
                  <a:moveTo>
                    <a:pt x="2269" y="2263"/>
                  </a:moveTo>
                  <a:lnTo>
                    <a:pt x="2337" y="2266"/>
                  </a:lnTo>
                  <a:lnTo>
                    <a:pt x="2404" y="2277"/>
                  </a:lnTo>
                  <a:lnTo>
                    <a:pt x="2468" y="2293"/>
                  </a:lnTo>
                  <a:lnTo>
                    <a:pt x="2530" y="2315"/>
                  </a:lnTo>
                  <a:lnTo>
                    <a:pt x="2589" y="2343"/>
                  </a:lnTo>
                  <a:lnTo>
                    <a:pt x="2643" y="2377"/>
                  </a:lnTo>
                  <a:lnTo>
                    <a:pt x="2695" y="2415"/>
                  </a:lnTo>
                  <a:lnTo>
                    <a:pt x="2743" y="2459"/>
                  </a:lnTo>
                  <a:lnTo>
                    <a:pt x="2785" y="2506"/>
                  </a:lnTo>
                  <a:lnTo>
                    <a:pt x="2825" y="2557"/>
                  </a:lnTo>
                  <a:lnTo>
                    <a:pt x="2858" y="2613"/>
                  </a:lnTo>
                  <a:lnTo>
                    <a:pt x="2886" y="2672"/>
                  </a:lnTo>
                  <a:lnTo>
                    <a:pt x="2909" y="2733"/>
                  </a:lnTo>
                  <a:lnTo>
                    <a:pt x="2925" y="2797"/>
                  </a:lnTo>
                  <a:lnTo>
                    <a:pt x="2935" y="2863"/>
                  </a:lnTo>
                  <a:lnTo>
                    <a:pt x="2939" y="2931"/>
                  </a:lnTo>
                  <a:lnTo>
                    <a:pt x="2935" y="3000"/>
                  </a:lnTo>
                  <a:lnTo>
                    <a:pt x="2925" y="3067"/>
                  </a:lnTo>
                  <a:lnTo>
                    <a:pt x="2909" y="3130"/>
                  </a:lnTo>
                  <a:lnTo>
                    <a:pt x="2886" y="3192"/>
                  </a:lnTo>
                  <a:lnTo>
                    <a:pt x="2858" y="3250"/>
                  </a:lnTo>
                  <a:lnTo>
                    <a:pt x="2825" y="3305"/>
                  </a:lnTo>
                  <a:lnTo>
                    <a:pt x="2785" y="3357"/>
                  </a:lnTo>
                  <a:lnTo>
                    <a:pt x="2743" y="3404"/>
                  </a:lnTo>
                  <a:lnTo>
                    <a:pt x="2695" y="3447"/>
                  </a:lnTo>
                  <a:lnTo>
                    <a:pt x="2643" y="3485"/>
                  </a:lnTo>
                  <a:lnTo>
                    <a:pt x="2589" y="3519"/>
                  </a:lnTo>
                  <a:lnTo>
                    <a:pt x="2530" y="3548"/>
                  </a:lnTo>
                  <a:lnTo>
                    <a:pt x="2468" y="3569"/>
                  </a:lnTo>
                  <a:lnTo>
                    <a:pt x="2404" y="3587"/>
                  </a:lnTo>
                  <a:lnTo>
                    <a:pt x="2337" y="3597"/>
                  </a:lnTo>
                  <a:lnTo>
                    <a:pt x="2269" y="3600"/>
                  </a:lnTo>
                  <a:lnTo>
                    <a:pt x="2200" y="3597"/>
                  </a:lnTo>
                  <a:lnTo>
                    <a:pt x="2134" y="3587"/>
                  </a:lnTo>
                  <a:lnTo>
                    <a:pt x="2069" y="3569"/>
                  </a:lnTo>
                  <a:lnTo>
                    <a:pt x="2008" y="3548"/>
                  </a:lnTo>
                  <a:lnTo>
                    <a:pt x="1949" y="3519"/>
                  </a:lnTo>
                  <a:lnTo>
                    <a:pt x="1894" y="3485"/>
                  </a:lnTo>
                  <a:lnTo>
                    <a:pt x="1843" y="3447"/>
                  </a:lnTo>
                  <a:lnTo>
                    <a:pt x="1795" y="3404"/>
                  </a:lnTo>
                  <a:lnTo>
                    <a:pt x="1752" y="3357"/>
                  </a:lnTo>
                  <a:lnTo>
                    <a:pt x="1713" y="3305"/>
                  </a:lnTo>
                  <a:lnTo>
                    <a:pt x="1680" y="3250"/>
                  </a:lnTo>
                  <a:lnTo>
                    <a:pt x="1651" y="3192"/>
                  </a:lnTo>
                  <a:lnTo>
                    <a:pt x="1628" y="3130"/>
                  </a:lnTo>
                  <a:lnTo>
                    <a:pt x="1612" y="3067"/>
                  </a:lnTo>
                  <a:lnTo>
                    <a:pt x="1602" y="3000"/>
                  </a:lnTo>
                  <a:lnTo>
                    <a:pt x="1599" y="2931"/>
                  </a:lnTo>
                  <a:lnTo>
                    <a:pt x="1602" y="2863"/>
                  </a:lnTo>
                  <a:lnTo>
                    <a:pt x="1612" y="2797"/>
                  </a:lnTo>
                  <a:lnTo>
                    <a:pt x="1628" y="2733"/>
                  </a:lnTo>
                  <a:lnTo>
                    <a:pt x="1651" y="2672"/>
                  </a:lnTo>
                  <a:lnTo>
                    <a:pt x="1680" y="2613"/>
                  </a:lnTo>
                  <a:lnTo>
                    <a:pt x="1713" y="2557"/>
                  </a:lnTo>
                  <a:lnTo>
                    <a:pt x="1752" y="2506"/>
                  </a:lnTo>
                  <a:lnTo>
                    <a:pt x="1795" y="2459"/>
                  </a:lnTo>
                  <a:lnTo>
                    <a:pt x="1843" y="2415"/>
                  </a:lnTo>
                  <a:lnTo>
                    <a:pt x="1894" y="2377"/>
                  </a:lnTo>
                  <a:lnTo>
                    <a:pt x="1949" y="2343"/>
                  </a:lnTo>
                  <a:lnTo>
                    <a:pt x="2008" y="2315"/>
                  </a:lnTo>
                  <a:lnTo>
                    <a:pt x="2069" y="2293"/>
                  </a:lnTo>
                  <a:lnTo>
                    <a:pt x="2134" y="2277"/>
                  </a:lnTo>
                  <a:lnTo>
                    <a:pt x="2200" y="2266"/>
                  </a:lnTo>
                  <a:lnTo>
                    <a:pt x="2269" y="2263"/>
                  </a:lnTo>
                  <a:close/>
                  <a:moveTo>
                    <a:pt x="980" y="2057"/>
                  </a:moveTo>
                  <a:lnTo>
                    <a:pt x="1547" y="2057"/>
                  </a:lnTo>
                  <a:lnTo>
                    <a:pt x="1563" y="2060"/>
                  </a:lnTo>
                  <a:lnTo>
                    <a:pt x="1577" y="2067"/>
                  </a:lnTo>
                  <a:lnTo>
                    <a:pt x="1589" y="2078"/>
                  </a:lnTo>
                  <a:lnTo>
                    <a:pt x="1596" y="2092"/>
                  </a:lnTo>
                  <a:lnTo>
                    <a:pt x="1599" y="2109"/>
                  </a:lnTo>
                  <a:lnTo>
                    <a:pt x="1599" y="2160"/>
                  </a:lnTo>
                  <a:lnTo>
                    <a:pt x="1596" y="2176"/>
                  </a:lnTo>
                  <a:lnTo>
                    <a:pt x="1589" y="2191"/>
                  </a:lnTo>
                  <a:lnTo>
                    <a:pt x="1577" y="2201"/>
                  </a:lnTo>
                  <a:lnTo>
                    <a:pt x="1563" y="2209"/>
                  </a:lnTo>
                  <a:lnTo>
                    <a:pt x="1547" y="2211"/>
                  </a:lnTo>
                  <a:lnTo>
                    <a:pt x="980" y="2211"/>
                  </a:lnTo>
                  <a:lnTo>
                    <a:pt x="963" y="2209"/>
                  </a:lnTo>
                  <a:lnTo>
                    <a:pt x="949" y="2201"/>
                  </a:lnTo>
                  <a:lnTo>
                    <a:pt x="938" y="2191"/>
                  </a:lnTo>
                  <a:lnTo>
                    <a:pt x="931" y="2176"/>
                  </a:lnTo>
                  <a:lnTo>
                    <a:pt x="928" y="2160"/>
                  </a:lnTo>
                  <a:lnTo>
                    <a:pt x="928" y="2109"/>
                  </a:lnTo>
                  <a:lnTo>
                    <a:pt x="931" y="2092"/>
                  </a:lnTo>
                  <a:lnTo>
                    <a:pt x="938" y="2078"/>
                  </a:lnTo>
                  <a:lnTo>
                    <a:pt x="949" y="2067"/>
                  </a:lnTo>
                  <a:lnTo>
                    <a:pt x="963" y="2060"/>
                  </a:lnTo>
                  <a:lnTo>
                    <a:pt x="980" y="2057"/>
                  </a:lnTo>
                  <a:close/>
                  <a:moveTo>
                    <a:pt x="798" y="1964"/>
                  </a:moveTo>
                  <a:lnTo>
                    <a:pt x="812" y="1967"/>
                  </a:lnTo>
                  <a:lnTo>
                    <a:pt x="826" y="1976"/>
                  </a:lnTo>
                  <a:lnTo>
                    <a:pt x="835" y="1987"/>
                  </a:lnTo>
                  <a:lnTo>
                    <a:pt x="841" y="2001"/>
                  </a:lnTo>
                  <a:lnTo>
                    <a:pt x="841" y="2015"/>
                  </a:lnTo>
                  <a:lnTo>
                    <a:pt x="838" y="2029"/>
                  </a:lnTo>
                  <a:lnTo>
                    <a:pt x="830" y="2042"/>
                  </a:lnTo>
                  <a:lnTo>
                    <a:pt x="640" y="2255"/>
                  </a:lnTo>
                  <a:lnTo>
                    <a:pt x="629" y="2264"/>
                  </a:lnTo>
                  <a:lnTo>
                    <a:pt x="617" y="2269"/>
                  </a:lnTo>
                  <a:lnTo>
                    <a:pt x="604" y="2271"/>
                  </a:lnTo>
                  <a:lnTo>
                    <a:pt x="588" y="2268"/>
                  </a:lnTo>
                  <a:lnTo>
                    <a:pt x="574" y="2260"/>
                  </a:lnTo>
                  <a:lnTo>
                    <a:pt x="456" y="2165"/>
                  </a:lnTo>
                  <a:lnTo>
                    <a:pt x="446" y="2155"/>
                  </a:lnTo>
                  <a:lnTo>
                    <a:pt x="440" y="2141"/>
                  </a:lnTo>
                  <a:lnTo>
                    <a:pt x="438" y="2127"/>
                  </a:lnTo>
                  <a:lnTo>
                    <a:pt x="441" y="2113"/>
                  </a:lnTo>
                  <a:lnTo>
                    <a:pt x="448" y="2099"/>
                  </a:lnTo>
                  <a:lnTo>
                    <a:pt x="459" y="2089"/>
                  </a:lnTo>
                  <a:lnTo>
                    <a:pt x="473" y="2084"/>
                  </a:lnTo>
                  <a:lnTo>
                    <a:pt x="488" y="2081"/>
                  </a:lnTo>
                  <a:lnTo>
                    <a:pt x="502" y="2085"/>
                  </a:lnTo>
                  <a:lnTo>
                    <a:pt x="515" y="2092"/>
                  </a:lnTo>
                  <a:lnTo>
                    <a:pt x="598" y="2159"/>
                  </a:lnTo>
                  <a:lnTo>
                    <a:pt x="759" y="1979"/>
                  </a:lnTo>
                  <a:lnTo>
                    <a:pt x="770" y="1969"/>
                  </a:lnTo>
                  <a:lnTo>
                    <a:pt x="784" y="1965"/>
                  </a:lnTo>
                  <a:lnTo>
                    <a:pt x="798" y="1964"/>
                  </a:lnTo>
                  <a:close/>
                  <a:moveTo>
                    <a:pt x="980" y="1646"/>
                  </a:moveTo>
                  <a:lnTo>
                    <a:pt x="1804" y="1646"/>
                  </a:lnTo>
                  <a:lnTo>
                    <a:pt x="1821" y="1648"/>
                  </a:lnTo>
                  <a:lnTo>
                    <a:pt x="1835" y="1656"/>
                  </a:lnTo>
                  <a:lnTo>
                    <a:pt x="1846" y="1667"/>
                  </a:lnTo>
                  <a:lnTo>
                    <a:pt x="1854" y="1681"/>
                  </a:lnTo>
                  <a:lnTo>
                    <a:pt x="1856" y="1697"/>
                  </a:lnTo>
                  <a:lnTo>
                    <a:pt x="1856" y="1749"/>
                  </a:lnTo>
                  <a:lnTo>
                    <a:pt x="1854" y="1765"/>
                  </a:lnTo>
                  <a:lnTo>
                    <a:pt x="1846" y="1779"/>
                  </a:lnTo>
                  <a:lnTo>
                    <a:pt x="1835" y="1790"/>
                  </a:lnTo>
                  <a:lnTo>
                    <a:pt x="1821" y="1798"/>
                  </a:lnTo>
                  <a:lnTo>
                    <a:pt x="1804" y="1800"/>
                  </a:lnTo>
                  <a:lnTo>
                    <a:pt x="980" y="1800"/>
                  </a:lnTo>
                  <a:lnTo>
                    <a:pt x="963" y="1798"/>
                  </a:lnTo>
                  <a:lnTo>
                    <a:pt x="949" y="1790"/>
                  </a:lnTo>
                  <a:lnTo>
                    <a:pt x="938" y="1779"/>
                  </a:lnTo>
                  <a:lnTo>
                    <a:pt x="931" y="1765"/>
                  </a:lnTo>
                  <a:lnTo>
                    <a:pt x="928" y="1749"/>
                  </a:lnTo>
                  <a:lnTo>
                    <a:pt x="928" y="1697"/>
                  </a:lnTo>
                  <a:lnTo>
                    <a:pt x="931" y="1681"/>
                  </a:lnTo>
                  <a:lnTo>
                    <a:pt x="938" y="1667"/>
                  </a:lnTo>
                  <a:lnTo>
                    <a:pt x="949" y="1656"/>
                  </a:lnTo>
                  <a:lnTo>
                    <a:pt x="963" y="1648"/>
                  </a:lnTo>
                  <a:lnTo>
                    <a:pt x="980" y="1646"/>
                  </a:lnTo>
                  <a:close/>
                  <a:moveTo>
                    <a:pt x="798" y="1526"/>
                  </a:moveTo>
                  <a:lnTo>
                    <a:pt x="812" y="1529"/>
                  </a:lnTo>
                  <a:lnTo>
                    <a:pt x="826" y="1538"/>
                  </a:lnTo>
                  <a:lnTo>
                    <a:pt x="835" y="1549"/>
                  </a:lnTo>
                  <a:lnTo>
                    <a:pt x="841" y="1563"/>
                  </a:lnTo>
                  <a:lnTo>
                    <a:pt x="841" y="1577"/>
                  </a:lnTo>
                  <a:lnTo>
                    <a:pt x="838" y="1592"/>
                  </a:lnTo>
                  <a:lnTo>
                    <a:pt x="830" y="1605"/>
                  </a:lnTo>
                  <a:lnTo>
                    <a:pt x="640" y="1817"/>
                  </a:lnTo>
                  <a:lnTo>
                    <a:pt x="629" y="1826"/>
                  </a:lnTo>
                  <a:lnTo>
                    <a:pt x="617" y="1832"/>
                  </a:lnTo>
                  <a:lnTo>
                    <a:pt x="604" y="1834"/>
                  </a:lnTo>
                  <a:lnTo>
                    <a:pt x="588" y="1831"/>
                  </a:lnTo>
                  <a:lnTo>
                    <a:pt x="574" y="1823"/>
                  </a:lnTo>
                  <a:lnTo>
                    <a:pt x="456" y="1728"/>
                  </a:lnTo>
                  <a:lnTo>
                    <a:pt x="446" y="1717"/>
                  </a:lnTo>
                  <a:lnTo>
                    <a:pt x="440" y="1704"/>
                  </a:lnTo>
                  <a:lnTo>
                    <a:pt x="438" y="1690"/>
                  </a:lnTo>
                  <a:lnTo>
                    <a:pt x="441" y="1675"/>
                  </a:lnTo>
                  <a:lnTo>
                    <a:pt x="448" y="1661"/>
                  </a:lnTo>
                  <a:lnTo>
                    <a:pt x="459" y="1652"/>
                  </a:lnTo>
                  <a:lnTo>
                    <a:pt x="473" y="1646"/>
                  </a:lnTo>
                  <a:lnTo>
                    <a:pt x="488" y="1644"/>
                  </a:lnTo>
                  <a:lnTo>
                    <a:pt x="502" y="1647"/>
                  </a:lnTo>
                  <a:lnTo>
                    <a:pt x="515" y="1655"/>
                  </a:lnTo>
                  <a:lnTo>
                    <a:pt x="598" y="1721"/>
                  </a:lnTo>
                  <a:lnTo>
                    <a:pt x="759" y="1541"/>
                  </a:lnTo>
                  <a:lnTo>
                    <a:pt x="770" y="1532"/>
                  </a:lnTo>
                  <a:lnTo>
                    <a:pt x="784" y="1527"/>
                  </a:lnTo>
                  <a:lnTo>
                    <a:pt x="798" y="1526"/>
                  </a:lnTo>
                  <a:close/>
                  <a:moveTo>
                    <a:pt x="980" y="1183"/>
                  </a:moveTo>
                  <a:lnTo>
                    <a:pt x="1804" y="1183"/>
                  </a:lnTo>
                  <a:lnTo>
                    <a:pt x="1821" y="1186"/>
                  </a:lnTo>
                  <a:lnTo>
                    <a:pt x="1835" y="1192"/>
                  </a:lnTo>
                  <a:lnTo>
                    <a:pt x="1846" y="1204"/>
                  </a:lnTo>
                  <a:lnTo>
                    <a:pt x="1854" y="1219"/>
                  </a:lnTo>
                  <a:lnTo>
                    <a:pt x="1856" y="1234"/>
                  </a:lnTo>
                  <a:lnTo>
                    <a:pt x="1856" y="1286"/>
                  </a:lnTo>
                  <a:lnTo>
                    <a:pt x="1854" y="1301"/>
                  </a:lnTo>
                  <a:lnTo>
                    <a:pt x="1846" y="1316"/>
                  </a:lnTo>
                  <a:lnTo>
                    <a:pt x="1835" y="1328"/>
                  </a:lnTo>
                  <a:lnTo>
                    <a:pt x="1821" y="1334"/>
                  </a:lnTo>
                  <a:lnTo>
                    <a:pt x="1804" y="1337"/>
                  </a:lnTo>
                  <a:lnTo>
                    <a:pt x="980" y="1337"/>
                  </a:lnTo>
                  <a:lnTo>
                    <a:pt x="963" y="1334"/>
                  </a:lnTo>
                  <a:lnTo>
                    <a:pt x="949" y="1328"/>
                  </a:lnTo>
                  <a:lnTo>
                    <a:pt x="938" y="1316"/>
                  </a:lnTo>
                  <a:lnTo>
                    <a:pt x="931" y="1301"/>
                  </a:lnTo>
                  <a:lnTo>
                    <a:pt x="928" y="1286"/>
                  </a:lnTo>
                  <a:lnTo>
                    <a:pt x="928" y="1234"/>
                  </a:lnTo>
                  <a:lnTo>
                    <a:pt x="931" y="1219"/>
                  </a:lnTo>
                  <a:lnTo>
                    <a:pt x="938" y="1204"/>
                  </a:lnTo>
                  <a:lnTo>
                    <a:pt x="949" y="1192"/>
                  </a:lnTo>
                  <a:lnTo>
                    <a:pt x="963" y="1186"/>
                  </a:lnTo>
                  <a:lnTo>
                    <a:pt x="980" y="1183"/>
                  </a:lnTo>
                  <a:close/>
                  <a:moveTo>
                    <a:pt x="798" y="1068"/>
                  </a:moveTo>
                  <a:lnTo>
                    <a:pt x="812" y="1072"/>
                  </a:lnTo>
                  <a:lnTo>
                    <a:pt x="826" y="1080"/>
                  </a:lnTo>
                  <a:lnTo>
                    <a:pt x="835" y="1092"/>
                  </a:lnTo>
                  <a:lnTo>
                    <a:pt x="841" y="1105"/>
                  </a:lnTo>
                  <a:lnTo>
                    <a:pt x="841" y="1120"/>
                  </a:lnTo>
                  <a:lnTo>
                    <a:pt x="838" y="1135"/>
                  </a:lnTo>
                  <a:lnTo>
                    <a:pt x="830" y="1147"/>
                  </a:lnTo>
                  <a:lnTo>
                    <a:pt x="640" y="1360"/>
                  </a:lnTo>
                  <a:lnTo>
                    <a:pt x="629" y="1369"/>
                  </a:lnTo>
                  <a:lnTo>
                    <a:pt x="617" y="1375"/>
                  </a:lnTo>
                  <a:lnTo>
                    <a:pt x="604" y="1376"/>
                  </a:lnTo>
                  <a:lnTo>
                    <a:pt x="588" y="1373"/>
                  </a:lnTo>
                  <a:lnTo>
                    <a:pt x="574" y="1366"/>
                  </a:lnTo>
                  <a:lnTo>
                    <a:pt x="456" y="1271"/>
                  </a:lnTo>
                  <a:lnTo>
                    <a:pt x="446" y="1260"/>
                  </a:lnTo>
                  <a:lnTo>
                    <a:pt x="440" y="1246"/>
                  </a:lnTo>
                  <a:lnTo>
                    <a:pt x="438" y="1232"/>
                  </a:lnTo>
                  <a:lnTo>
                    <a:pt x="441" y="1217"/>
                  </a:lnTo>
                  <a:lnTo>
                    <a:pt x="448" y="1204"/>
                  </a:lnTo>
                  <a:lnTo>
                    <a:pt x="459" y="1195"/>
                  </a:lnTo>
                  <a:lnTo>
                    <a:pt x="473" y="1188"/>
                  </a:lnTo>
                  <a:lnTo>
                    <a:pt x="488" y="1187"/>
                  </a:lnTo>
                  <a:lnTo>
                    <a:pt x="502" y="1189"/>
                  </a:lnTo>
                  <a:lnTo>
                    <a:pt x="515" y="1197"/>
                  </a:lnTo>
                  <a:lnTo>
                    <a:pt x="598" y="1263"/>
                  </a:lnTo>
                  <a:lnTo>
                    <a:pt x="759" y="1084"/>
                  </a:lnTo>
                  <a:lnTo>
                    <a:pt x="770" y="1075"/>
                  </a:lnTo>
                  <a:lnTo>
                    <a:pt x="784" y="1069"/>
                  </a:lnTo>
                  <a:lnTo>
                    <a:pt x="798" y="1068"/>
                  </a:lnTo>
                  <a:close/>
                  <a:moveTo>
                    <a:pt x="155" y="360"/>
                  </a:moveTo>
                  <a:lnTo>
                    <a:pt x="573" y="360"/>
                  </a:lnTo>
                  <a:lnTo>
                    <a:pt x="569" y="386"/>
                  </a:lnTo>
                  <a:lnTo>
                    <a:pt x="568" y="413"/>
                  </a:lnTo>
                  <a:lnTo>
                    <a:pt x="571" y="455"/>
                  </a:lnTo>
                  <a:lnTo>
                    <a:pt x="581" y="494"/>
                  </a:lnTo>
                  <a:lnTo>
                    <a:pt x="596" y="530"/>
                  </a:lnTo>
                  <a:lnTo>
                    <a:pt x="617" y="564"/>
                  </a:lnTo>
                  <a:lnTo>
                    <a:pt x="642" y="593"/>
                  </a:lnTo>
                  <a:lnTo>
                    <a:pt x="672" y="620"/>
                  </a:lnTo>
                  <a:lnTo>
                    <a:pt x="706" y="640"/>
                  </a:lnTo>
                  <a:lnTo>
                    <a:pt x="742" y="656"/>
                  </a:lnTo>
                  <a:lnTo>
                    <a:pt x="782" y="665"/>
                  </a:lnTo>
                  <a:lnTo>
                    <a:pt x="823" y="669"/>
                  </a:lnTo>
                  <a:lnTo>
                    <a:pt x="1497" y="669"/>
                  </a:lnTo>
                  <a:lnTo>
                    <a:pt x="1539" y="665"/>
                  </a:lnTo>
                  <a:lnTo>
                    <a:pt x="1578" y="656"/>
                  </a:lnTo>
                  <a:lnTo>
                    <a:pt x="1614" y="640"/>
                  </a:lnTo>
                  <a:lnTo>
                    <a:pt x="1648" y="619"/>
                  </a:lnTo>
                  <a:lnTo>
                    <a:pt x="1678" y="593"/>
                  </a:lnTo>
                  <a:lnTo>
                    <a:pt x="1704" y="563"/>
                  </a:lnTo>
                  <a:lnTo>
                    <a:pt x="1725" y="529"/>
                  </a:lnTo>
                  <a:lnTo>
                    <a:pt x="1740" y="492"/>
                  </a:lnTo>
                  <a:lnTo>
                    <a:pt x="1750" y="452"/>
                  </a:lnTo>
                  <a:lnTo>
                    <a:pt x="1753" y="410"/>
                  </a:lnTo>
                  <a:lnTo>
                    <a:pt x="1752" y="385"/>
                  </a:lnTo>
                  <a:lnTo>
                    <a:pt x="1748" y="360"/>
                  </a:lnTo>
                  <a:lnTo>
                    <a:pt x="2063" y="360"/>
                  </a:lnTo>
                  <a:lnTo>
                    <a:pt x="2106" y="362"/>
                  </a:lnTo>
                  <a:lnTo>
                    <a:pt x="2146" y="369"/>
                  </a:lnTo>
                  <a:lnTo>
                    <a:pt x="2181" y="380"/>
                  </a:lnTo>
                  <a:lnTo>
                    <a:pt x="2213" y="393"/>
                  </a:lnTo>
                  <a:lnTo>
                    <a:pt x="2241" y="410"/>
                  </a:lnTo>
                  <a:lnTo>
                    <a:pt x="2265" y="431"/>
                  </a:lnTo>
                  <a:lnTo>
                    <a:pt x="2285" y="454"/>
                  </a:lnTo>
                  <a:lnTo>
                    <a:pt x="2300" y="479"/>
                  </a:lnTo>
                  <a:lnTo>
                    <a:pt x="2311" y="506"/>
                  </a:lnTo>
                  <a:lnTo>
                    <a:pt x="2318" y="536"/>
                  </a:lnTo>
                  <a:lnTo>
                    <a:pt x="2321" y="566"/>
                  </a:lnTo>
                  <a:lnTo>
                    <a:pt x="2321" y="2111"/>
                  </a:lnTo>
                  <a:lnTo>
                    <a:pt x="2294" y="2110"/>
                  </a:lnTo>
                  <a:lnTo>
                    <a:pt x="2269" y="2109"/>
                  </a:lnTo>
                  <a:lnTo>
                    <a:pt x="2198" y="2112"/>
                  </a:lnTo>
                  <a:lnTo>
                    <a:pt x="2129" y="2121"/>
                  </a:lnTo>
                  <a:lnTo>
                    <a:pt x="2063" y="2136"/>
                  </a:lnTo>
                  <a:lnTo>
                    <a:pt x="2063" y="926"/>
                  </a:lnTo>
                  <a:lnTo>
                    <a:pt x="258" y="926"/>
                  </a:lnTo>
                  <a:lnTo>
                    <a:pt x="258" y="2983"/>
                  </a:lnTo>
                  <a:lnTo>
                    <a:pt x="1447" y="2983"/>
                  </a:lnTo>
                  <a:lnTo>
                    <a:pt x="1453" y="3050"/>
                  </a:lnTo>
                  <a:lnTo>
                    <a:pt x="1465" y="3116"/>
                  </a:lnTo>
                  <a:lnTo>
                    <a:pt x="1483" y="3179"/>
                  </a:lnTo>
                  <a:lnTo>
                    <a:pt x="1505" y="3240"/>
                  </a:lnTo>
                  <a:lnTo>
                    <a:pt x="207" y="3240"/>
                  </a:lnTo>
                  <a:lnTo>
                    <a:pt x="169" y="3237"/>
                  </a:lnTo>
                  <a:lnTo>
                    <a:pt x="134" y="3227"/>
                  </a:lnTo>
                  <a:lnTo>
                    <a:pt x="103" y="3212"/>
                  </a:lnTo>
                  <a:lnTo>
                    <a:pt x="73" y="3192"/>
                  </a:lnTo>
                  <a:lnTo>
                    <a:pt x="49" y="3167"/>
                  </a:lnTo>
                  <a:lnTo>
                    <a:pt x="28" y="3139"/>
                  </a:lnTo>
                  <a:lnTo>
                    <a:pt x="13" y="3106"/>
                  </a:lnTo>
                  <a:lnTo>
                    <a:pt x="3" y="3071"/>
                  </a:lnTo>
                  <a:lnTo>
                    <a:pt x="0" y="3034"/>
                  </a:lnTo>
                  <a:lnTo>
                    <a:pt x="0" y="566"/>
                  </a:lnTo>
                  <a:lnTo>
                    <a:pt x="3" y="532"/>
                  </a:lnTo>
                  <a:lnTo>
                    <a:pt x="10" y="501"/>
                  </a:lnTo>
                  <a:lnTo>
                    <a:pt x="22" y="471"/>
                  </a:lnTo>
                  <a:lnTo>
                    <a:pt x="37" y="444"/>
                  </a:lnTo>
                  <a:lnTo>
                    <a:pt x="55" y="420"/>
                  </a:lnTo>
                  <a:lnTo>
                    <a:pt x="73" y="399"/>
                  </a:lnTo>
                  <a:lnTo>
                    <a:pt x="94" y="383"/>
                  </a:lnTo>
                  <a:lnTo>
                    <a:pt x="115" y="371"/>
                  </a:lnTo>
                  <a:lnTo>
                    <a:pt x="136" y="362"/>
                  </a:lnTo>
                  <a:lnTo>
                    <a:pt x="155" y="360"/>
                  </a:lnTo>
                  <a:close/>
                  <a:moveTo>
                    <a:pt x="1160" y="103"/>
                  </a:moveTo>
                  <a:lnTo>
                    <a:pt x="1139" y="106"/>
                  </a:lnTo>
                  <a:lnTo>
                    <a:pt x="1121" y="113"/>
                  </a:lnTo>
                  <a:lnTo>
                    <a:pt x="1106" y="125"/>
                  </a:lnTo>
                  <a:lnTo>
                    <a:pt x="1094" y="141"/>
                  </a:lnTo>
                  <a:lnTo>
                    <a:pt x="1086" y="159"/>
                  </a:lnTo>
                  <a:lnTo>
                    <a:pt x="1083" y="180"/>
                  </a:lnTo>
                  <a:lnTo>
                    <a:pt x="1086" y="201"/>
                  </a:lnTo>
                  <a:lnTo>
                    <a:pt x="1094" y="219"/>
                  </a:lnTo>
                  <a:lnTo>
                    <a:pt x="1106" y="235"/>
                  </a:lnTo>
                  <a:lnTo>
                    <a:pt x="1121" y="247"/>
                  </a:lnTo>
                  <a:lnTo>
                    <a:pt x="1139" y="254"/>
                  </a:lnTo>
                  <a:lnTo>
                    <a:pt x="1160" y="257"/>
                  </a:lnTo>
                  <a:lnTo>
                    <a:pt x="1181" y="254"/>
                  </a:lnTo>
                  <a:lnTo>
                    <a:pt x="1200" y="247"/>
                  </a:lnTo>
                  <a:lnTo>
                    <a:pt x="1215" y="235"/>
                  </a:lnTo>
                  <a:lnTo>
                    <a:pt x="1227" y="219"/>
                  </a:lnTo>
                  <a:lnTo>
                    <a:pt x="1235" y="201"/>
                  </a:lnTo>
                  <a:lnTo>
                    <a:pt x="1238" y="180"/>
                  </a:lnTo>
                  <a:lnTo>
                    <a:pt x="1235" y="159"/>
                  </a:lnTo>
                  <a:lnTo>
                    <a:pt x="1227" y="141"/>
                  </a:lnTo>
                  <a:lnTo>
                    <a:pt x="1215" y="125"/>
                  </a:lnTo>
                  <a:lnTo>
                    <a:pt x="1200" y="113"/>
                  </a:lnTo>
                  <a:lnTo>
                    <a:pt x="1181" y="106"/>
                  </a:lnTo>
                  <a:lnTo>
                    <a:pt x="1160" y="103"/>
                  </a:lnTo>
                  <a:close/>
                  <a:moveTo>
                    <a:pt x="1158" y="0"/>
                  </a:moveTo>
                  <a:lnTo>
                    <a:pt x="1162" y="0"/>
                  </a:lnTo>
                  <a:lnTo>
                    <a:pt x="1194" y="3"/>
                  </a:lnTo>
                  <a:lnTo>
                    <a:pt x="1225" y="11"/>
                  </a:lnTo>
                  <a:lnTo>
                    <a:pt x="1252" y="24"/>
                  </a:lnTo>
                  <a:lnTo>
                    <a:pt x="1277" y="41"/>
                  </a:lnTo>
                  <a:lnTo>
                    <a:pt x="1299" y="63"/>
                  </a:lnTo>
                  <a:lnTo>
                    <a:pt x="1317" y="88"/>
                  </a:lnTo>
                  <a:lnTo>
                    <a:pt x="1330" y="116"/>
                  </a:lnTo>
                  <a:lnTo>
                    <a:pt x="1337" y="146"/>
                  </a:lnTo>
                  <a:lnTo>
                    <a:pt x="1341" y="178"/>
                  </a:lnTo>
                  <a:lnTo>
                    <a:pt x="1341" y="180"/>
                  </a:lnTo>
                  <a:lnTo>
                    <a:pt x="1343" y="201"/>
                  </a:lnTo>
                  <a:lnTo>
                    <a:pt x="1352" y="219"/>
                  </a:lnTo>
                  <a:lnTo>
                    <a:pt x="1364" y="235"/>
                  </a:lnTo>
                  <a:lnTo>
                    <a:pt x="1379" y="247"/>
                  </a:lnTo>
                  <a:lnTo>
                    <a:pt x="1396" y="254"/>
                  </a:lnTo>
                  <a:lnTo>
                    <a:pt x="1417" y="257"/>
                  </a:lnTo>
                  <a:lnTo>
                    <a:pt x="1497" y="257"/>
                  </a:lnTo>
                  <a:lnTo>
                    <a:pt x="1528" y="261"/>
                  </a:lnTo>
                  <a:lnTo>
                    <a:pt x="1556" y="269"/>
                  </a:lnTo>
                  <a:lnTo>
                    <a:pt x="1582" y="284"/>
                  </a:lnTo>
                  <a:lnTo>
                    <a:pt x="1605" y="302"/>
                  </a:lnTo>
                  <a:lnTo>
                    <a:pt x="1624" y="324"/>
                  </a:lnTo>
                  <a:lnTo>
                    <a:pt x="1638" y="350"/>
                  </a:lnTo>
                  <a:lnTo>
                    <a:pt x="1647" y="380"/>
                  </a:lnTo>
                  <a:lnTo>
                    <a:pt x="1650" y="410"/>
                  </a:lnTo>
                  <a:lnTo>
                    <a:pt x="1650" y="413"/>
                  </a:lnTo>
                  <a:lnTo>
                    <a:pt x="1647" y="444"/>
                  </a:lnTo>
                  <a:lnTo>
                    <a:pt x="1638" y="472"/>
                  </a:lnTo>
                  <a:lnTo>
                    <a:pt x="1624" y="499"/>
                  </a:lnTo>
                  <a:lnTo>
                    <a:pt x="1605" y="521"/>
                  </a:lnTo>
                  <a:lnTo>
                    <a:pt x="1582" y="540"/>
                  </a:lnTo>
                  <a:lnTo>
                    <a:pt x="1556" y="554"/>
                  </a:lnTo>
                  <a:lnTo>
                    <a:pt x="1528" y="563"/>
                  </a:lnTo>
                  <a:lnTo>
                    <a:pt x="1497" y="566"/>
                  </a:lnTo>
                  <a:lnTo>
                    <a:pt x="823" y="566"/>
                  </a:lnTo>
                  <a:lnTo>
                    <a:pt x="793" y="563"/>
                  </a:lnTo>
                  <a:lnTo>
                    <a:pt x="764" y="554"/>
                  </a:lnTo>
                  <a:lnTo>
                    <a:pt x="738" y="540"/>
                  </a:lnTo>
                  <a:lnTo>
                    <a:pt x="715" y="521"/>
                  </a:lnTo>
                  <a:lnTo>
                    <a:pt x="697" y="499"/>
                  </a:lnTo>
                  <a:lnTo>
                    <a:pt x="682" y="472"/>
                  </a:lnTo>
                  <a:lnTo>
                    <a:pt x="674" y="444"/>
                  </a:lnTo>
                  <a:lnTo>
                    <a:pt x="670" y="413"/>
                  </a:lnTo>
                  <a:lnTo>
                    <a:pt x="670" y="410"/>
                  </a:lnTo>
                  <a:lnTo>
                    <a:pt x="674" y="380"/>
                  </a:lnTo>
                  <a:lnTo>
                    <a:pt x="682" y="350"/>
                  </a:lnTo>
                  <a:lnTo>
                    <a:pt x="697" y="324"/>
                  </a:lnTo>
                  <a:lnTo>
                    <a:pt x="715" y="302"/>
                  </a:lnTo>
                  <a:lnTo>
                    <a:pt x="738" y="284"/>
                  </a:lnTo>
                  <a:lnTo>
                    <a:pt x="764" y="269"/>
                  </a:lnTo>
                  <a:lnTo>
                    <a:pt x="793" y="261"/>
                  </a:lnTo>
                  <a:lnTo>
                    <a:pt x="823" y="257"/>
                  </a:lnTo>
                  <a:lnTo>
                    <a:pt x="903" y="257"/>
                  </a:lnTo>
                  <a:lnTo>
                    <a:pt x="923" y="254"/>
                  </a:lnTo>
                  <a:lnTo>
                    <a:pt x="942" y="247"/>
                  </a:lnTo>
                  <a:lnTo>
                    <a:pt x="957" y="235"/>
                  </a:lnTo>
                  <a:lnTo>
                    <a:pt x="969" y="219"/>
                  </a:lnTo>
                  <a:lnTo>
                    <a:pt x="977" y="201"/>
                  </a:lnTo>
                  <a:lnTo>
                    <a:pt x="980" y="180"/>
                  </a:lnTo>
                  <a:lnTo>
                    <a:pt x="980" y="178"/>
                  </a:lnTo>
                  <a:lnTo>
                    <a:pt x="983" y="146"/>
                  </a:lnTo>
                  <a:lnTo>
                    <a:pt x="991" y="116"/>
                  </a:lnTo>
                  <a:lnTo>
                    <a:pt x="1004" y="88"/>
                  </a:lnTo>
                  <a:lnTo>
                    <a:pt x="1021" y="63"/>
                  </a:lnTo>
                  <a:lnTo>
                    <a:pt x="1043" y="41"/>
                  </a:lnTo>
                  <a:lnTo>
                    <a:pt x="1068" y="24"/>
                  </a:lnTo>
                  <a:lnTo>
                    <a:pt x="1096" y="11"/>
                  </a:lnTo>
                  <a:lnTo>
                    <a:pt x="1126" y="3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8548" y="2070998"/>
            <a:ext cx="2743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Stimulate more </a:t>
            </a:r>
            <a:r>
              <a:rPr lang="en-US" sz="1800" dirty="0"/>
              <a:t>robust </a:t>
            </a:r>
            <a:r>
              <a:rPr lang="en-US" b="1" i="1" dirty="0"/>
              <a:t>interactions</a:t>
            </a:r>
            <a:r>
              <a:rPr lang="en-US" sz="1800" b="1" i="1" dirty="0"/>
              <a:t> </a:t>
            </a:r>
            <a:r>
              <a:rPr lang="en-US" b="1" i="1" dirty="0"/>
              <a:t>and </a:t>
            </a:r>
            <a:r>
              <a:rPr lang="en-US" b="1" i="1" dirty="0" smtClean="0"/>
              <a:t>communication</a:t>
            </a:r>
            <a:r>
              <a:rPr lang="en-US" sz="1800" dirty="0" smtClean="0"/>
              <a:t> between auditor and entity</a:t>
            </a:r>
            <a:endParaRPr lang="en-US"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466698" y="4284786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Enhance preparer focus on</a:t>
            </a:r>
            <a:r>
              <a:rPr lang="en-US" b="1" i="1" dirty="0" smtClean="0"/>
              <a:t> key risk areas and disclosures</a:t>
            </a:r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5453188" y="1867749"/>
            <a:ext cx="3588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Enhance </a:t>
            </a:r>
            <a:r>
              <a:rPr lang="en-US" b="1" i="1" dirty="0" smtClean="0"/>
              <a:t>communicative value </a:t>
            </a:r>
            <a:r>
              <a:rPr lang="en-US" sz="1800" dirty="0" smtClean="0"/>
              <a:t>to users</a:t>
            </a:r>
            <a:endParaRPr lang="en-US" sz="1800" dirty="0"/>
          </a:p>
        </p:txBody>
      </p:sp>
      <p:sp>
        <p:nvSpPr>
          <p:cNvPr id="44" name="TextBox 43"/>
          <p:cNvSpPr txBox="1"/>
          <p:nvPr/>
        </p:nvSpPr>
        <p:spPr>
          <a:xfrm>
            <a:off x="5895483" y="4454817"/>
            <a:ext cx="3131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Clarify </a:t>
            </a:r>
            <a:r>
              <a:rPr lang="en-US" sz="1800" dirty="0" smtClean="0"/>
              <a:t>responsibilities, and </a:t>
            </a:r>
            <a:r>
              <a:rPr lang="en-US" b="1" i="1" dirty="0" smtClean="0"/>
              <a:t>improve understanding</a:t>
            </a:r>
            <a:r>
              <a:rPr lang="en-US" sz="1800" i="1" dirty="0" smtClean="0"/>
              <a:t> </a:t>
            </a:r>
            <a:r>
              <a:rPr lang="en-US" sz="1800" dirty="0" smtClean="0"/>
              <a:t>of audit</a:t>
            </a:r>
            <a:endParaRPr lang="en-US" sz="1800" dirty="0"/>
          </a:p>
        </p:txBody>
      </p:sp>
      <p:sp>
        <p:nvSpPr>
          <p:cNvPr id="45" name="TextBox 44"/>
          <p:cNvSpPr txBox="1"/>
          <p:nvPr/>
        </p:nvSpPr>
        <p:spPr>
          <a:xfrm>
            <a:off x="6274191" y="291273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Improve </a:t>
            </a:r>
            <a:r>
              <a:rPr lang="en-US" b="1" i="1" dirty="0" smtClean="0"/>
              <a:t>audit quality </a:t>
            </a:r>
            <a:r>
              <a:rPr lang="en-US" sz="1800" dirty="0" smtClean="0"/>
              <a:t>and professional skepticism</a:t>
            </a:r>
            <a:endParaRPr lang="en-US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2744789" y="1349851"/>
            <a:ext cx="358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Improve </a:t>
            </a:r>
            <a:r>
              <a:rPr lang="en-US" b="1" i="1" dirty="0"/>
              <a:t>r</a:t>
            </a:r>
            <a:r>
              <a:rPr lang="en-US" b="1" i="1" dirty="0" smtClean="0"/>
              <a:t>elevancy </a:t>
            </a:r>
            <a:r>
              <a:rPr lang="en-US" sz="1800" i="1" dirty="0" smtClean="0"/>
              <a:t>of audit</a:t>
            </a:r>
            <a:endParaRPr lang="en-US" sz="1800" dirty="0"/>
          </a:p>
        </p:txBody>
      </p:sp>
      <p:sp>
        <p:nvSpPr>
          <p:cNvPr id="46" name="Freeform 102"/>
          <p:cNvSpPr>
            <a:spLocks noEditPoints="1"/>
          </p:cNvSpPr>
          <p:nvPr/>
        </p:nvSpPr>
        <p:spPr bwMode="auto">
          <a:xfrm>
            <a:off x="4098430" y="2596504"/>
            <a:ext cx="630249" cy="591849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60362" y="3392106"/>
            <a:ext cx="553013" cy="583988"/>
            <a:chOff x="-1206500" y="2587625"/>
            <a:chExt cx="1133475" cy="1247776"/>
          </a:xfrm>
          <a:solidFill>
            <a:schemeClr val="accent4"/>
          </a:solidFill>
        </p:grpSpPr>
        <p:sp>
          <p:nvSpPr>
            <p:cNvPr id="49" name="Freeform 68"/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70"/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71"/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501898" y="4725758"/>
            <a:ext cx="479425" cy="477838"/>
            <a:chOff x="4575175" y="3521076"/>
            <a:chExt cx="479425" cy="477838"/>
          </a:xfrm>
          <a:solidFill>
            <a:schemeClr val="accent2"/>
          </a:solidFill>
        </p:grpSpPr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657725" y="3606801"/>
              <a:ext cx="206375" cy="42863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657725" y="3687763"/>
              <a:ext cx="206375" cy="42863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657725" y="3768726"/>
              <a:ext cx="125413" cy="44450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575175" y="3521076"/>
              <a:ext cx="371475" cy="477838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4826000" y="3575051"/>
              <a:ext cx="228600" cy="341313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645025" y="3849688"/>
              <a:ext cx="166688" cy="84138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26879" y="4725758"/>
            <a:ext cx="575264" cy="550628"/>
            <a:chOff x="-985838" y="2259013"/>
            <a:chExt cx="425450" cy="477838"/>
          </a:xfrm>
          <a:solidFill>
            <a:srgbClr val="92D050"/>
          </a:solidFill>
        </p:grpSpPr>
        <p:sp>
          <p:nvSpPr>
            <p:cNvPr id="64" name="Freeform 82"/>
            <p:cNvSpPr>
              <a:spLocks/>
            </p:cNvSpPr>
            <p:nvPr/>
          </p:nvSpPr>
          <p:spPr bwMode="auto">
            <a:xfrm>
              <a:off x="-981076" y="2259013"/>
              <a:ext cx="420688" cy="477838"/>
            </a:xfrm>
            <a:custGeom>
              <a:avLst/>
              <a:gdLst>
                <a:gd name="T0" fmla="*/ 2763 w 2912"/>
                <a:gd name="T1" fmla="*/ 0 h 3309"/>
                <a:gd name="T2" fmla="*/ 2820 w 2912"/>
                <a:gd name="T3" fmla="*/ 12 h 3309"/>
                <a:gd name="T4" fmla="*/ 2868 w 2912"/>
                <a:gd name="T5" fmla="*/ 44 h 3309"/>
                <a:gd name="T6" fmla="*/ 2900 w 2912"/>
                <a:gd name="T7" fmla="*/ 92 h 3309"/>
                <a:gd name="T8" fmla="*/ 2912 w 2912"/>
                <a:gd name="T9" fmla="*/ 151 h 3309"/>
                <a:gd name="T10" fmla="*/ 2902 w 2912"/>
                <a:gd name="T11" fmla="*/ 203 h 3309"/>
                <a:gd name="T12" fmla="*/ 2876 w 2912"/>
                <a:gd name="T13" fmla="*/ 248 h 3309"/>
                <a:gd name="T14" fmla="*/ 2837 w 2912"/>
                <a:gd name="T15" fmla="*/ 280 h 3309"/>
                <a:gd name="T16" fmla="*/ 2835 w 2912"/>
                <a:gd name="T17" fmla="*/ 2050 h 3309"/>
                <a:gd name="T18" fmla="*/ 2815 w 2912"/>
                <a:gd name="T19" fmla="*/ 2083 h 3309"/>
                <a:gd name="T20" fmla="*/ 2782 w 2912"/>
                <a:gd name="T21" fmla="*/ 2103 h 3309"/>
                <a:gd name="T22" fmla="*/ 2153 w 2912"/>
                <a:gd name="T23" fmla="*/ 2105 h 3309"/>
                <a:gd name="T24" fmla="*/ 2426 w 2912"/>
                <a:gd name="T25" fmla="*/ 3146 h 3309"/>
                <a:gd name="T26" fmla="*/ 2421 w 2912"/>
                <a:gd name="T27" fmla="*/ 3198 h 3309"/>
                <a:gd name="T28" fmla="*/ 2400 w 2912"/>
                <a:gd name="T29" fmla="*/ 3245 h 3309"/>
                <a:gd name="T30" fmla="*/ 2364 w 2912"/>
                <a:gd name="T31" fmla="*/ 3282 h 3309"/>
                <a:gd name="T32" fmla="*/ 2315 w 2912"/>
                <a:gd name="T33" fmla="*/ 3304 h 3309"/>
                <a:gd name="T34" fmla="*/ 2277 w 2912"/>
                <a:gd name="T35" fmla="*/ 3309 h 3309"/>
                <a:gd name="T36" fmla="*/ 2223 w 2912"/>
                <a:gd name="T37" fmla="*/ 3298 h 3309"/>
                <a:gd name="T38" fmla="*/ 2176 w 2912"/>
                <a:gd name="T39" fmla="*/ 3269 h 3309"/>
                <a:gd name="T40" fmla="*/ 2143 w 2912"/>
                <a:gd name="T41" fmla="*/ 3224 h 3309"/>
                <a:gd name="T42" fmla="*/ 1864 w 2912"/>
                <a:gd name="T43" fmla="*/ 2181 h 3309"/>
                <a:gd name="T44" fmla="*/ 779 w 2912"/>
                <a:gd name="T45" fmla="*/ 3197 h 3309"/>
                <a:gd name="T46" fmla="*/ 756 w 2912"/>
                <a:gd name="T47" fmla="*/ 3245 h 3309"/>
                <a:gd name="T48" fmla="*/ 720 w 2912"/>
                <a:gd name="T49" fmla="*/ 3282 h 3309"/>
                <a:gd name="T50" fmla="*/ 673 w 2912"/>
                <a:gd name="T51" fmla="*/ 3303 h 3309"/>
                <a:gd name="T52" fmla="*/ 623 w 2912"/>
                <a:gd name="T53" fmla="*/ 3309 h 3309"/>
                <a:gd name="T54" fmla="*/ 570 w 2912"/>
                <a:gd name="T55" fmla="*/ 3295 h 3309"/>
                <a:gd name="T56" fmla="*/ 528 w 2912"/>
                <a:gd name="T57" fmla="*/ 3265 h 3309"/>
                <a:gd name="T58" fmla="*/ 499 w 2912"/>
                <a:gd name="T59" fmla="*/ 3222 h 3309"/>
                <a:gd name="T60" fmla="*/ 486 w 2912"/>
                <a:gd name="T61" fmla="*/ 3173 h 3309"/>
                <a:gd name="T62" fmla="*/ 491 w 2912"/>
                <a:gd name="T63" fmla="*/ 3119 h 3309"/>
                <a:gd name="T64" fmla="*/ 627 w 2912"/>
                <a:gd name="T65" fmla="*/ 2105 h 3309"/>
                <a:gd name="T66" fmla="*/ 715 w 2912"/>
                <a:gd name="T67" fmla="*/ 2009 h 3309"/>
                <a:gd name="T68" fmla="*/ 2688 w 2912"/>
                <a:gd name="T69" fmla="*/ 1956 h 3309"/>
                <a:gd name="T70" fmla="*/ 223 w 2912"/>
                <a:gd name="T71" fmla="*/ 301 h 3309"/>
                <a:gd name="T72" fmla="*/ 181 w 2912"/>
                <a:gd name="T73" fmla="*/ 1915 h 3309"/>
                <a:gd name="T74" fmla="*/ 107 w 2912"/>
                <a:gd name="T75" fmla="*/ 1984 h 3309"/>
                <a:gd name="T76" fmla="*/ 75 w 2912"/>
                <a:gd name="T77" fmla="*/ 280 h 3309"/>
                <a:gd name="T78" fmla="*/ 35 w 2912"/>
                <a:gd name="T79" fmla="*/ 248 h 3309"/>
                <a:gd name="T80" fmla="*/ 9 w 2912"/>
                <a:gd name="T81" fmla="*/ 203 h 3309"/>
                <a:gd name="T82" fmla="*/ 0 w 2912"/>
                <a:gd name="T83" fmla="*/ 151 h 3309"/>
                <a:gd name="T84" fmla="*/ 12 w 2912"/>
                <a:gd name="T85" fmla="*/ 92 h 3309"/>
                <a:gd name="T86" fmla="*/ 44 w 2912"/>
                <a:gd name="T87" fmla="*/ 44 h 3309"/>
                <a:gd name="T88" fmla="*/ 91 w 2912"/>
                <a:gd name="T89" fmla="*/ 12 h 3309"/>
                <a:gd name="T90" fmla="*/ 149 w 2912"/>
                <a:gd name="T91" fmla="*/ 0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2" h="3309">
                  <a:moveTo>
                    <a:pt x="149" y="0"/>
                  </a:moveTo>
                  <a:lnTo>
                    <a:pt x="2763" y="0"/>
                  </a:lnTo>
                  <a:lnTo>
                    <a:pt x="2793" y="3"/>
                  </a:lnTo>
                  <a:lnTo>
                    <a:pt x="2820" y="12"/>
                  </a:lnTo>
                  <a:lnTo>
                    <a:pt x="2846" y="26"/>
                  </a:lnTo>
                  <a:lnTo>
                    <a:pt x="2868" y="44"/>
                  </a:lnTo>
                  <a:lnTo>
                    <a:pt x="2887" y="67"/>
                  </a:lnTo>
                  <a:lnTo>
                    <a:pt x="2900" y="92"/>
                  </a:lnTo>
                  <a:lnTo>
                    <a:pt x="2909" y="121"/>
                  </a:lnTo>
                  <a:lnTo>
                    <a:pt x="2912" y="151"/>
                  </a:lnTo>
                  <a:lnTo>
                    <a:pt x="2909" y="178"/>
                  </a:lnTo>
                  <a:lnTo>
                    <a:pt x="2902" y="203"/>
                  </a:lnTo>
                  <a:lnTo>
                    <a:pt x="2892" y="227"/>
                  </a:lnTo>
                  <a:lnTo>
                    <a:pt x="2876" y="248"/>
                  </a:lnTo>
                  <a:lnTo>
                    <a:pt x="2859" y="266"/>
                  </a:lnTo>
                  <a:lnTo>
                    <a:pt x="2837" y="280"/>
                  </a:lnTo>
                  <a:lnTo>
                    <a:pt x="2837" y="2030"/>
                  </a:lnTo>
                  <a:lnTo>
                    <a:pt x="2835" y="2050"/>
                  </a:lnTo>
                  <a:lnTo>
                    <a:pt x="2827" y="2069"/>
                  </a:lnTo>
                  <a:lnTo>
                    <a:pt x="2815" y="2083"/>
                  </a:lnTo>
                  <a:lnTo>
                    <a:pt x="2800" y="2096"/>
                  </a:lnTo>
                  <a:lnTo>
                    <a:pt x="2782" y="2103"/>
                  </a:lnTo>
                  <a:lnTo>
                    <a:pt x="2763" y="2105"/>
                  </a:lnTo>
                  <a:lnTo>
                    <a:pt x="2153" y="2105"/>
                  </a:lnTo>
                  <a:lnTo>
                    <a:pt x="2422" y="3119"/>
                  </a:lnTo>
                  <a:lnTo>
                    <a:pt x="2426" y="3146"/>
                  </a:lnTo>
                  <a:lnTo>
                    <a:pt x="2426" y="3172"/>
                  </a:lnTo>
                  <a:lnTo>
                    <a:pt x="2421" y="3198"/>
                  </a:lnTo>
                  <a:lnTo>
                    <a:pt x="2413" y="3222"/>
                  </a:lnTo>
                  <a:lnTo>
                    <a:pt x="2400" y="3245"/>
                  </a:lnTo>
                  <a:lnTo>
                    <a:pt x="2384" y="3265"/>
                  </a:lnTo>
                  <a:lnTo>
                    <a:pt x="2364" y="3282"/>
                  </a:lnTo>
                  <a:lnTo>
                    <a:pt x="2341" y="3295"/>
                  </a:lnTo>
                  <a:lnTo>
                    <a:pt x="2315" y="3304"/>
                  </a:lnTo>
                  <a:lnTo>
                    <a:pt x="2297" y="3308"/>
                  </a:lnTo>
                  <a:lnTo>
                    <a:pt x="2277" y="3309"/>
                  </a:lnTo>
                  <a:lnTo>
                    <a:pt x="2249" y="3307"/>
                  </a:lnTo>
                  <a:lnTo>
                    <a:pt x="2223" y="3298"/>
                  </a:lnTo>
                  <a:lnTo>
                    <a:pt x="2199" y="3286"/>
                  </a:lnTo>
                  <a:lnTo>
                    <a:pt x="2176" y="3269"/>
                  </a:lnTo>
                  <a:lnTo>
                    <a:pt x="2157" y="3249"/>
                  </a:lnTo>
                  <a:lnTo>
                    <a:pt x="2143" y="3224"/>
                  </a:lnTo>
                  <a:lnTo>
                    <a:pt x="2133" y="3197"/>
                  </a:lnTo>
                  <a:lnTo>
                    <a:pt x="1864" y="2181"/>
                  </a:lnTo>
                  <a:lnTo>
                    <a:pt x="1048" y="2181"/>
                  </a:lnTo>
                  <a:lnTo>
                    <a:pt x="779" y="3197"/>
                  </a:lnTo>
                  <a:lnTo>
                    <a:pt x="770" y="3223"/>
                  </a:lnTo>
                  <a:lnTo>
                    <a:pt x="756" y="3245"/>
                  </a:lnTo>
                  <a:lnTo>
                    <a:pt x="740" y="3265"/>
                  </a:lnTo>
                  <a:lnTo>
                    <a:pt x="720" y="3282"/>
                  </a:lnTo>
                  <a:lnTo>
                    <a:pt x="698" y="3295"/>
                  </a:lnTo>
                  <a:lnTo>
                    <a:pt x="673" y="3303"/>
                  </a:lnTo>
                  <a:lnTo>
                    <a:pt x="649" y="3309"/>
                  </a:lnTo>
                  <a:lnTo>
                    <a:pt x="623" y="3309"/>
                  </a:lnTo>
                  <a:lnTo>
                    <a:pt x="596" y="3304"/>
                  </a:lnTo>
                  <a:lnTo>
                    <a:pt x="570" y="3295"/>
                  </a:lnTo>
                  <a:lnTo>
                    <a:pt x="547" y="3282"/>
                  </a:lnTo>
                  <a:lnTo>
                    <a:pt x="528" y="3265"/>
                  </a:lnTo>
                  <a:lnTo>
                    <a:pt x="512" y="3245"/>
                  </a:lnTo>
                  <a:lnTo>
                    <a:pt x="499" y="3222"/>
                  </a:lnTo>
                  <a:lnTo>
                    <a:pt x="491" y="3198"/>
                  </a:lnTo>
                  <a:lnTo>
                    <a:pt x="486" y="3173"/>
                  </a:lnTo>
                  <a:lnTo>
                    <a:pt x="486" y="3146"/>
                  </a:lnTo>
                  <a:lnTo>
                    <a:pt x="491" y="3119"/>
                  </a:lnTo>
                  <a:lnTo>
                    <a:pt x="758" y="2105"/>
                  </a:lnTo>
                  <a:lnTo>
                    <a:pt x="627" y="2105"/>
                  </a:lnTo>
                  <a:lnTo>
                    <a:pt x="669" y="2059"/>
                  </a:lnTo>
                  <a:lnTo>
                    <a:pt x="715" y="2009"/>
                  </a:lnTo>
                  <a:lnTo>
                    <a:pt x="763" y="1956"/>
                  </a:lnTo>
                  <a:lnTo>
                    <a:pt x="2688" y="1956"/>
                  </a:lnTo>
                  <a:lnTo>
                    <a:pt x="2688" y="301"/>
                  </a:lnTo>
                  <a:lnTo>
                    <a:pt x="223" y="301"/>
                  </a:lnTo>
                  <a:lnTo>
                    <a:pt x="223" y="1875"/>
                  </a:lnTo>
                  <a:lnTo>
                    <a:pt x="181" y="1915"/>
                  </a:lnTo>
                  <a:lnTo>
                    <a:pt x="142" y="1950"/>
                  </a:lnTo>
                  <a:lnTo>
                    <a:pt x="107" y="1984"/>
                  </a:lnTo>
                  <a:lnTo>
                    <a:pt x="75" y="2013"/>
                  </a:lnTo>
                  <a:lnTo>
                    <a:pt x="75" y="280"/>
                  </a:lnTo>
                  <a:lnTo>
                    <a:pt x="54" y="266"/>
                  </a:lnTo>
                  <a:lnTo>
                    <a:pt x="35" y="248"/>
                  </a:lnTo>
                  <a:lnTo>
                    <a:pt x="21" y="227"/>
                  </a:lnTo>
                  <a:lnTo>
                    <a:pt x="9" y="203"/>
                  </a:lnTo>
                  <a:lnTo>
                    <a:pt x="2" y="178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2" y="92"/>
                  </a:lnTo>
                  <a:lnTo>
                    <a:pt x="25" y="67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83"/>
            <p:cNvSpPr>
              <a:spLocks/>
            </p:cNvSpPr>
            <p:nvPr/>
          </p:nvSpPr>
          <p:spPr bwMode="auto">
            <a:xfrm>
              <a:off x="-796926" y="2397125"/>
              <a:ext cx="42863" cy="125413"/>
            </a:xfrm>
            <a:custGeom>
              <a:avLst/>
              <a:gdLst>
                <a:gd name="T0" fmla="*/ 150 w 299"/>
                <a:gd name="T1" fmla="*/ 0 h 864"/>
                <a:gd name="T2" fmla="*/ 180 w 299"/>
                <a:gd name="T3" fmla="*/ 3 h 864"/>
                <a:gd name="T4" fmla="*/ 208 w 299"/>
                <a:gd name="T5" fmla="*/ 12 h 864"/>
                <a:gd name="T6" fmla="*/ 233 w 299"/>
                <a:gd name="T7" fmla="*/ 25 h 864"/>
                <a:gd name="T8" fmla="*/ 255 w 299"/>
                <a:gd name="T9" fmla="*/ 44 h 864"/>
                <a:gd name="T10" fmla="*/ 273 w 299"/>
                <a:gd name="T11" fmla="*/ 67 h 864"/>
                <a:gd name="T12" fmla="*/ 287 w 299"/>
                <a:gd name="T13" fmla="*/ 92 h 864"/>
                <a:gd name="T14" fmla="*/ 296 w 299"/>
                <a:gd name="T15" fmla="*/ 120 h 864"/>
                <a:gd name="T16" fmla="*/ 299 w 299"/>
                <a:gd name="T17" fmla="*/ 151 h 864"/>
                <a:gd name="T18" fmla="*/ 299 w 299"/>
                <a:gd name="T19" fmla="*/ 715 h 864"/>
                <a:gd name="T20" fmla="*/ 296 w 299"/>
                <a:gd name="T21" fmla="*/ 745 h 864"/>
                <a:gd name="T22" fmla="*/ 287 w 299"/>
                <a:gd name="T23" fmla="*/ 773 h 864"/>
                <a:gd name="T24" fmla="*/ 273 w 299"/>
                <a:gd name="T25" fmla="*/ 799 h 864"/>
                <a:gd name="T26" fmla="*/ 255 w 299"/>
                <a:gd name="T27" fmla="*/ 821 h 864"/>
                <a:gd name="T28" fmla="*/ 233 w 299"/>
                <a:gd name="T29" fmla="*/ 840 h 864"/>
                <a:gd name="T30" fmla="*/ 208 w 299"/>
                <a:gd name="T31" fmla="*/ 853 h 864"/>
                <a:gd name="T32" fmla="*/ 180 w 299"/>
                <a:gd name="T33" fmla="*/ 861 h 864"/>
                <a:gd name="T34" fmla="*/ 150 w 299"/>
                <a:gd name="T35" fmla="*/ 864 h 864"/>
                <a:gd name="T36" fmla="*/ 119 w 299"/>
                <a:gd name="T37" fmla="*/ 861 h 864"/>
                <a:gd name="T38" fmla="*/ 91 w 299"/>
                <a:gd name="T39" fmla="*/ 853 h 864"/>
                <a:gd name="T40" fmla="*/ 66 w 299"/>
                <a:gd name="T41" fmla="*/ 840 h 864"/>
                <a:gd name="T42" fmla="*/ 44 w 299"/>
                <a:gd name="T43" fmla="*/ 821 h 864"/>
                <a:gd name="T44" fmla="*/ 26 w 299"/>
                <a:gd name="T45" fmla="*/ 799 h 864"/>
                <a:gd name="T46" fmla="*/ 12 w 299"/>
                <a:gd name="T47" fmla="*/ 773 h 864"/>
                <a:gd name="T48" fmla="*/ 3 w 299"/>
                <a:gd name="T49" fmla="*/ 745 h 864"/>
                <a:gd name="T50" fmla="*/ 0 w 299"/>
                <a:gd name="T51" fmla="*/ 715 h 864"/>
                <a:gd name="T52" fmla="*/ 0 w 299"/>
                <a:gd name="T53" fmla="*/ 151 h 864"/>
                <a:gd name="T54" fmla="*/ 3 w 299"/>
                <a:gd name="T55" fmla="*/ 120 h 864"/>
                <a:gd name="T56" fmla="*/ 12 w 299"/>
                <a:gd name="T57" fmla="*/ 92 h 864"/>
                <a:gd name="T58" fmla="*/ 26 w 299"/>
                <a:gd name="T59" fmla="*/ 67 h 864"/>
                <a:gd name="T60" fmla="*/ 44 w 299"/>
                <a:gd name="T61" fmla="*/ 44 h 864"/>
                <a:gd name="T62" fmla="*/ 66 w 299"/>
                <a:gd name="T63" fmla="*/ 25 h 864"/>
                <a:gd name="T64" fmla="*/ 91 w 299"/>
                <a:gd name="T65" fmla="*/ 12 h 864"/>
                <a:gd name="T66" fmla="*/ 119 w 299"/>
                <a:gd name="T67" fmla="*/ 3 h 864"/>
                <a:gd name="T68" fmla="*/ 150 w 299"/>
                <a:gd name="T6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864">
                  <a:moveTo>
                    <a:pt x="150" y="0"/>
                  </a:moveTo>
                  <a:lnTo>
                    <a:pt x="180" y="3"/>
                  </a:lnTo>
                  <a:lnTo>
                    <a:pt x="208" y="12"/>
                  </a:lnTo>
                  <a:lnTo>
                    <a:pt x="233" y="25"/>
                  </a:lnTo>
                  <a:lnTo>
                    <a:pt x="255" y="44"/>
                  </a:lnTo>
                  <a:lnTo>
                    <a:pt x="273" y="67"/>
                  </a:lnTo>
                  <a:lnTo>
                    <a:pt x="287" y="92"/>
                  </a:lnTo>
                  <a:lnTo>
                    <a:pt x="296" y="120"/>
                  </a:lnTo>
                  <a:lnTo>
                    <a:pt x="299" y="151"/>
                  </a:lnTo>
                  <a:lnTo>
                    <a:pt x="299" y="715"/>
                  </a:lnTo>
                  <a:lnTo>
                    <a:pt x="296" y="745"/>
                  </a:lnTo>
                  <a:lnTo>
                    <a:pt x="287" y="773"/>
                  </a:lnTo>
                  <a:lnTo>
                    <a:pt x="273" y="799"/>
                  </a:lnTo>
                  <a:lnTo>
                    <a:pt x="255" y="821"/>
                  </a:lnTo>
                  <a:lnTo>
                    <a:pt x="233" y="840"/>
                  </a:lnTo>
                  <a:lnTo>
                    <a:pt x="208" y="853"/>
                  </a:lnTo>
                  <a:lnTo>
                    <a:pt x="180" y="861"/>
                  </a:lnTo>
                  <a:lnTo>
                    <a:pt x="150" y="864"/>
                  </a:lnTo>
                  <a:lnTo>
                    <a:pt x="119" y="861"/>
                  </a:lnTo>
                  <a:lnTo>
                    <a:pt x="91" y="853"/>
                  </a:lnTo>
                  <a:lnTo>
                    <a:pt x="66" y="840"/>
                  </a:lnTo>
                  <a:lnTo>
                    <a:pt x="44" y="821"/>
                  </a:lnTo>
                  <a:lnTo>
                    <a:pt x="26" y="799"/>
                  </a:lnTo>
                  <a:lnTo>
                    <a:pt x="12" y="773"/>
                  </a:lnTo>
                  <a:lnTo>
                    <a:pt x="3" y="745"/>
                  </a:lnTo>
                  <a:lnTo>
                    <a:pt x="0" y="715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84"/>
            <p:cNvSpPr>
              <a:spLocks/>
            </p:cNvSpPr>
            <p:nvPr/>
          </p:nvSpPr>
          <p:spPr bwMode="auto">
            <a:xfrm>
              <a:off x="-727076" y="2322513"/>
              <a:ext cx="42863" cy="200025"/>
            </a:xfrm>
            <a:custGeom>
              <a:avLst/>
              <a:gdLst>
                <a:gd name="T0" fmla="*/ 149 w 298"/>
                <a:gd name="T1" fmla="*/ 0 h 1390"/>
                <a:gd name="T2" fmla="*/ 179 w 298"/>
                <a:gd name="T3" fmla="*/ 3 h 1390"/>
                <a:gd name="T4" fmla="*/ 207 w 298"/>
                <a:gd name="T5" fmla="*/ 11 h 1390"/>
                <a:gd name="T6" fmla="*/ 232 w 298"/>
                <a:gd name="T7" fmla="*/ 25 h 1390"/>
                <a:gd name="T8" fmla="*/ 255 w 298"/>
                <a:gd name="T9" fmla="*/ 44 h 1390"/>
                <a:gd name="T10" fmla="*/ 272 w 298"/>
                <a:gd name="T11" fmla="*/ 66 h 1390"/>
                <a:gd name="T12" fmla="*/ 287 w 298"/>
                <a:gd name="T13" fmla="*/ 92 h 1390"/>
                <a:gd name="T14" fmla="*/ 295 w 298"/>
                <a:gd name="T15" fmla="*/ 120 h 1390"/>
                <a:gd name="T16" fmla="*/ 298 w 298"/>
                <a:gd name="T17" fmla="*/ 150 h 1390"/>
                <a:gd name="T18" fmla="*/ 298 w 298"/>
                <a:gd name="T19" fmla="*/ 1241 h 1390"/>
                <a:gd name="T20" fmla="*/ 295 w 298"/>
                <a:gd name="T21" fmla="*/ 1271 h 1390"/>
                <a:gd name="T22" fmla="*/ 287 w 298"/>
                <a:gd name="T23" fmla="*/ 1299 h 1390"/>
                <a:gd name="T24" fmla="*/ 272 w 298"/>
                <a:gd name="T25" fmla="*/ 1325 h 1390"/>
                <a:gd name="T26" fmla="*/ 255 w 298"/>
                <a:gd name="T27" fmla="*/ 1347 h 1390"/>
                <a:gd name="T28" fmla="*/ 232 w 298"/>
                <a:gd name="T29" fmla="*/ 1366 h 1390"/>
                <a:gd name="T30" fmla="*/ 207 w 298"/>
                <a:gd name="T31" fmla="*/ 1379 h 1390"/>
                <a:gd name="T32" fmla="*/ 179 w 298"/>
                <a:gd name="T33" fmla="*/ 1387 h 1390"/>
                <a:gd name="T34" fmla="*/ 149 w 298"/>
                <a:gd name="T35" fmla="*/ 1390 h 1390"/>
                <a:gd name="T36" fmla="*/ 118 w 298"/>
                <a:gd name="T37" fmla="*/ 1387 h 1390"/>
                <a:gd name="T38" fmla="*/ 91 w 298"/>
                <a:gd name="T39" fmla="*/ 1379 h 1390"/>
                <a:gd name="T40" fmla="*/ 66 w 298"/>
                <a:gd name="T41" fmla="*/ 1366 h 1390"/>
                <a:gd name="T42" fmla="*/ 43 w 298"/>
                <a:gd name="T43" fmla="*/ 1347 h 1390"/>
                <a:gd name="T44" fmla="*/ 26 w 298"/>
                <a:gd name="T45" fmla="*/ 1325 h 1390"/>
                <a:gd name="T46" fmla="*/ 11 w 298"/>
                <a:gd name="T47" fmla="*/ 1299 h 1390"/>
                <a:gd name="T48" fmla="*/ 3 w 298"/>
                <a:gd name="T49" fmla="*/ 1271 h 1390"/>
                <a:gd name="T50" fmla="*/ 0 w 298"/>
                <a:gd name="T51" fmla="*/ 1241 h 1390"/>
                <a:gd name="T52" fmla="*/ 0 w 298"/>
                <a:gd name="T53" fmla="*/ 150 h 1390"/>
                <a:gd name="T54" fmla="*/ 3 w 298"/>
                <a:gd name="T55" fmla="*/ 120 h 1390"/>
                <a:gd name="T56" fmla="*/ 11 w 298"/>
                <a:gd name="T57" fmla="*/ 92 h 1390"/>
                <a:gd name="T58" fmla="*/ 26 w 298"/>
                <a:gd name="T59" fmla="*/ 66 h 1390"/>
                <a:gd name="T60" fmla="*/ 43 w 298"/>
                <a:gd name="T61" fmla="*/ 44 h 1390"/>
                <a:gd name="T62" fmla="*/ 66 w 298"/>
                <a:gd name="T63" fmla="*/ 25 h 1390"/>
                <a:gd name="T64" fmla="*/ 91 w 298"/>
                <a:gd name="T65" fmla="*/ 11 h 1390"/>
                <a:gd name="T66" fmla="*/ 118 w 298"/>
                <a:gd name="T67" fmla="*/ 3 h 1390"/>
                <a:gd name="T68" fmla="*/ 149 w 298"/>
                <a:gd name="T69" fmla="*/ 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1390">
                  <a:moveTo>
                    <a:pt x="149" y="0"/>
                  </a:moveTo>
                  <a:lnTo>
                    <a:pt x="179" y="3"/>
                  </a:lnTo>
                  <a:lnTo>
                    <a:pt x="207" y="11"/>
                  </a:lnTo>
                  <a:lnTo>
                    <a:pt x="232" y="25"/>
                  </a:lnTo>
                  <a:lnTo>
                    <a:pt x="255" y="44"/>
                  </a:lnTo>
                  <a:lnTo>
                    <a:pt x="272" y="66"/>
                  </a:lnTo>
                  <a:lnTo>
                    <a:pt x="287" y="92"/>
                  </a:lnTo>
                  <a:lnTo>
                    <a:pt x="295" y="120"/>
                  </a:lnTo>
                  <a:lnTo>
                    <a:pt x="298" y="150"/>
                  </a:lnTo>
                  <a:lnTo>
                    <a:pt x="298" y="1241"/>
                  </a:lnTo>
                  <a:lnTo>
                    <a:pt x="295" y="1271"/>
                  </a:lnTo>
                  <a:lnTo>
                    <a:pt x="287" y="1299"/>
                  </a:lnTo>
                  <a:lnTo>
                    <a:pt x="272" y="1325"/>
                  </a:lnTo>
                  <a:lnTo>
                    <a:pt x="255" y="1347"/>
                  </a:lnTo>
                  <a:lnTo>
                    <a:pt x="232" y="1366"/>
                  </a:lnTo>
                  <a:lnTo>
                    <a:pt x="207" y="1379"/>
                  </a:lnTo>
                  <a:lnTo>
                    <a:pt x="179" y="1387"/>
                  </a:lnTo>
                  <a:lnTo>
                    <a:pt x="149" y="1390"/>
                  </a:lnTo>
                  <a:lnTo>
                    <a:pt x="118" y="1387"/>
                  </a:lnTo>
                  <a:lnTo>
                    <a:pt x="91" y="1379"/>
                  </a:lnTo>
                  <a:lnTo>
                    <a:pt x="66" y="1366"/>
                  </a:lnTo>
                  <a:lnTo>
                    <a:pt x="43" y="1347"/>
                  </a:lnTo>
                  <a:lnTo>
                    <a:pt x="26" y="1325"/>
                  </a:lnTo>
                  <a:lnTo>
                    <a:pt x="11" y="1299"/>
                  </a:lnTo>
                  <a:lnTo>
                    <a:pt x="3" y="1271"/>
                  </a:lnTo>
                  <a:lnTo>
                    <a:pt x="0" y="1241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6"/>
                  </a:lnTo>
                  <a:lnTo>
                    <a:pt x="43" y="44"/>
                  </a:lnTo>
                  <a:lnTo>
                    <a:pt x="66" y="25"/>
                  </a:lnTo>
                  <a:lnTo>
                    <a:pt x="91" y="11"/>
                  </a:lnTo>
                  <a:lnTo>
                    <a:pt x="118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85"/>
            <p:cNvSpPr>
              <a:spLocks/>
            </p:cNvSpPr>
            <p:nvPr/>
          </p:nvSpPr>
          <p:spPr bwMode="auto">
            <a:xfrm>
              <a:off x="-657226" y="2365375"/>
              <a:ext cx="42863" cy="157163"/>
            </a:xfrm>
            <a:custGeom>
              <a:avLst/>
              <a:gdLst>
                <a:gd name="T0" fmla="*/ 150 w 299"/>
                <a:gd name="T1" fmla="*/ 0 h 1089"/>
                <a:gd name="T2" fmla="*/ 180 w 299"/>
                <a:gd name="T3" fmla="*/ 3 h 1089"/>
                <a:gd name="T4" fmla="*/ 208 w 299"/>
                <a:gd name="T5" fmla="*/ 11 h 1089"/>
                <a:gd name="T6" fmla="*/ 232 w 299"/>
                <a:gd name="T7" fmla="*/ 26 h 1089"/>
                <a:gd name="T8" fmla="*/ 255 w 299"/>
                <a:gd name="T9" fmla="*/ 43 h 1089"/>
                <a:gd name="T10" fmla="*/ 273 w 299"/>
                <a:gd name="T11" fmla="*/ 66 h 1089"/>
                <a:gd name="T12" fmla="*/ 287 w 299"/>
                <a:gd name="T13" fmla="*/ 91 h 1089"/>
                <a:gd name="T14" fmla="*/ 295 w 299"/>
                <a:gd name="T15" fmla="*/ 119 h 1089"/>
                <a:gd name="T16" fmla="*/ 299 w 299"/>
                <a:gd name="T17" fmla="*/ 149 h 1089"/>
                <a:gd name="T18" fmla="*/ 299 w 299"/>
                <a:gd name="T19" fmla="*/ 940 h 1089"/>
                <a:gd name="T20" fmla="*/ 295 w 299"/>
                <a:gd name="T21" fmla="*/ 970 h 1089"/>
                <a:gd name="T22" fmla="*/ 287 w 299"/>
                <a:gd name="T23" fmla="*/ 998 h 1089"/>
                <a:gd name="T24" fmla="*/ 273 w 299"/>
                <a:gd name="T25" fmla="*/ 1024 h 1089"/>
                <a:gd name="T26" fmla="*/ 255 w 299"/>
                <a:gd name="T27" fmla="*/ 1046 h 1089"/>
                <a:gd name="T28" fmla="*/ 232 w 299"/>
                <a:gd name="T29" fmla="*/ 1065 h 1089"/>
                <a:gd name="T30" fmla="*/ 208 w 299"/>
                <a:gd name="T31" fmla="*/ 1078 h 1089"/>
                <a:gd name="T32" fmla="*/ 180 w 299"/>
                <a:gd name="T33" fmla="*/ 1086 h 1089"/>
                <a:gd name="T34" fmla="*/ 150 w 299"/>
                <a:gd name="T35" fmla="*/ 1089 h 1089"/>
                <a:gd name="T36" fmla="*/ 119 w 299"/>
                <a:gd name="T37" fmla="*/ 1086 h 1089"/>
                <a:gd name="T38" fmla="*/ 91 w 299"/>
                <a:gd name="T39" fmla="*/ 1078 h 1089"/>
                <a:gd name="T40" fmla="*/ 66 w 299"/>
                <a:gd name="T41" fmla="*/ 1065 h 1089"/>
                <a:gd name="T42" fmla="*/ 43 w 299"/>
                <a:gd name="T43" fmla="*/ 1046 h 1089"/>
                <a:gd name="T44" fmla="*/ 26 w 299"/>
                <a:gd name="T45" fmla="*/ 1024 h 1089"/>
                <a:gd name="T46" fmla="*/ 11 w 299"/>
                <a:gd name="T47" fmla="*/ 998 h 1089"/>
                <a:gd name="T48" fmla="*/ 3 w 299"/>
                <a:gd name="T49" fmla="*/ 970 h 1089"/>
                <a:gd name="T50" fmla="*/ 0 w 299"/>
                <a:gd name="T51" fmla="*/ 940 h 1089"/>
                <a:gd name="T52" fmla="*/ 0 w 299"/>
                <a:gd name="T53" fmla="*/ 149 h 1089"/>
                <a:gd name="T54" fmla="*/ 3 w 299"/>
                <a:gd name="T55" fmla="*/ 119 h 1089"/>
                <a:gd name="T56" fmla="*/ 11 w 299"/>
                <a:gd name="T57" fmla="*/ 91 h 1089"/>
                <a:gd name="T58" fmla="*/ 26 w 299"/>
                <a:gd name="T59" fmla="*/ 66 h 1089"/>
                <a:gd name="T60" fmla="*/ 43 w 299"/>
                <a:gd name="T61" fmla="*/ 43 h 1089"/>
                <a:gd name="T62" fmla="*/ 66 w 299"/>
                <a:gd name="T63" fmla="*/ 26 h 1089"/>
                <a:gd name="T64" fmla="*/ 91 w 299"/>
                <a:gd name="T65" fmla="*/ 11 h 1089"/>
                <a:gd name="T66" fmla="*/ 119 w 299"/>
                <a:gd name="T67" fmla="*/ 3 h 1089"/>
                <a:gd name="T68" fmla="*/ 150 w 299"/>
                <a:gd name="T69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1089">
                  <a:moveTo>
                    <a:pt x="150" y="0"/>
                  </a:moveTo>
                  <a:lnTo>
                    <a:pt x="180" y="3"/>
                  </a:lnTo>
                  <a:lnTo>
                    <a:pt x="208" y="11"/>
                  </a:lnTo>
                  <a:lnTo>
                    <a:pt x="232" y="26"/>
                  </a:lnTo>
                  <a:lnTo>
                    <a:pt x="255" y="43"/>
                  </a:lnTo>
                  <a:lnTo>
                    <a:pt x="273" y="66"/>
                  </a:lnTo>
                  <a:lnTo>
                    <a:pt x="287" y="91"/>
                  </a:lnTo>
                  <a:lnTo>
                    <a:pt x="295" y="119"/>
                  </a:lnTo>
                  <a:lnTo>
                    <a:pt x="299" y="149"/>
                  </a:lnTo>
                  <a:lnTo>
                    <a:pt x="299" y="940"/>
                  </a:lnTo>
                  <a:lnTo>
                    <a:pt x="295" y="970"/>
                  </a:lnTo>
                  <a:lnTo>
                    <a:pt x="287" y="998"/>
                  </a:lnTo>
                  <a:lnTo>
                    <a:pt x="273" y="1024"/>
                  </a:lnTo>
                  <a:lnTo>
                    <a:pt x="255" y="1046"/>
                  </a:lnTo>
                  <a:lnTo>
                    <a:pt x="232" y="1065"/>
                  </a:lnTo>
                  <a:lnTo>
                    <a:pt x="208" y="1078"/>
                  </a:lnTo>
                  <a:lnTo>
                    <a:pt x="180" y="1086"/>
                  </a:lnTo>
                  <a:lnTo>
                    <a:pt x="150" y="1089"/>
                  </a:lnTo>
                  <a:lnTo>
                    <a:pt x="119" y="1086"/>
                  </a:lnTo>
                  <a:lnTo>
                    <a:pt x="91" y="1078"/>
                  </a:lnTo>
                  <a:lnTo>
                    <a:pt x="66" y="1065"/>
                  </a:lnTo>
                  <a:lnTo>
                    <a:pt x="43" y="1046"/>
                  </a:lnTo>
                  <a:lnTo>
                    <a:pt x="26" y="1024"/>
                  </a:lnTo>
                  <a:lnTo>
                    <a:pt x="11" y="998"/>
                  </a:lnTo>
                  <a:lnTo>
                    <a:pt x="3" y="970"/>
                  </a:lnTo>
                  <a:lnTo>
                    <a:pt x="0" y="940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6" y="66"/>
                  </a:lnTo>
                  <a:lnTo>
                    <a:pt x="43" y="43"/>
                  </a:lnTo>
                  <a:lnTo>
                    <a:pt x="66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86"/>
            <p:cNvSpPr>
              <a:spLocks/>
            </p:cNvSpPr>
            <p:nvPr/>
          </p:nvSpPr>
          <p:spPr bwMode="auto">
            <a:xfrm>
              <a:off x="-985838" y="2455863"/>
              <a:ext cx="158750" cy="158750"/>
            </a:xfrm>
            <a:custGeom>
              <a:avLst/>
              <a:gdLst>
                <a:gd name="T0" fmla="*/ 1064 w 1095"/>
                <a:gd name="T1" fmla="*/ 0 h 1101"/>
                <a:gd name="T2" fmla="*/ 1084 w 1095"/>
                <a:gd name="T3" fmla="*/ 9 h 1101"/>
                <a:gd name="T4" fmla="*/ 1095 w 1095"/>
                <a:gd name="T5" fmla="*/ 30 h 1101"/>
                <a:gd name="T6" fmla="*/ 1091 w 1095"/>
                <a:gd name="T7" fmla="*/ 52 h 1101"/>
                <a:gd name="T8" fmla="*/ 1082 w 1095"/>
                <a:gd name="T9" fmla="*/ 64 h 1101"/>
                <a:gd name="T10" fmla="*/ 1068 w 1095"/>
                <a:gd name="T11" fmla="*/ 80 h 1101"/>
                <a:gd name="T12" fmla="*/ 1041 w 1095"/>
                <a:gd name="T13" fmla="*/ 109 h 1101"/>
                <a:gd name="T14" fmla="*/ 1003 w 1095"/>
                <a:gd name="T15" fmla="*/ 151 h 1101"/>
                <a:gd name="T16" fmla="*/ 954 w 1095"/>
                <a:gd name="T17" fmla="*/ 204 h 1101"/>
                <a:gd name="T18" fmla="*/ 898 w 1095"/>
                <a:gd name="T19" fmla="*/ 266 h 1101"/>
                <a:gd name="T20" fmla="*/ 836 w 1095"/>
                <a:gd name="T21" fmla="*/ 334 h 1101"/>
                <a:gd name="T22" fmla="*/ 769 w 1095"/>
                <a:gd name="T23" fmla="*/ 408 h 1101"/>
                <a:gd name="T24" fmla="*/ 698 w 1095"/>
                <a:gd name="T25" fmla="*/ 486 h 1101"/>
                <a:gd name="T26" fmla="*/ 627 w 1095"/>
                <a:gd name="T27" fmla="*/ 565 h 1101"/>
                <a:gd name="T28" fmla="*/ 555 w 1095"/>
                <a:gd name="T29" fmla="*/ 644 h 1101"/>
                <a:gd name="T30" fmla="*/ 484 w 1095"/>
                <a:gd name="T31" fmla="*/ 722 h 1101"/>
                <a:gd name="T32" fmla="*/ 416 w 1095"/>
                <a:gd name="T33" fmla="*/ 796 h 1101"/>
                <a:gd name="T34" fmla="*/ 354 w 1095"/>
                <a:gd name="T35" fmla="*/ 866 h 1101"/>
                <a:gd name="T36" fmla="*/ 297 w 1095"/>
                <a:gd name="T37" fmla="*/ 927 h 1101"/>
                <a:gd name="T38" fmla="*/ 249 w 1095"/>
                <a:gd name="T39" fmla="*/ 981 h 1101"/>
                <a:gd name="T40" fmla="*/ 211 w 1095"/>
                <a:gd name="T41" fmla="*/ 1024 h 1101"/>
                <a:gd name="T42" fmla="*/ 183 w 1095"/>
                <a:gd name="T43" fmla="*/ 1054 h 1101"/>
                <a:gd name="T44" fmla="*/ 167 w 1095"/>
                <a:gd name="T45" fmla="*/ 1071 h 1101"/>
                <a:gd name="T46" fmla="*/ 148 w 1095"/>
                <a:gd name="T47" fmla="*/ 1087 h 1101"/>
                <a:gd name="T48" fmla="*/ 107 w 1095"/>
                <a:gd name="T49" fmla="*/ 1101 h 1101"/>
                <a:gd name="T50" fmla="*/ 65 w 1095"/>
                <a:gd name="T51" fmla="*/ 1097 h 1101"/>
                <a:gd name="T52" fmla="*/ 28 w 1095"/>
                <a:gd name="T53" fmla="*/ 1073 h 1101"/>
                <a:gd name="T54" fmla="*/ 5 w 1095"/>
                <a:gd name="T55" fmla="*/ 1035 h 1101"/>
                <a:gd name="T56" fmla="*/ 0 w 1095"/>
                <a:gd name="T57" fmla="*/ 993 h 1101"/>
                <a:gd name="T58" fmla="*/ 13 w 1095"/>
                <a:gd name="T59" fmla="*/ 952 h 1101"/>
                <a:gd name="T60" fmla="*/ 30 w 1095"/>
                <a:gd name="T61" fmla="*/ 932 h 1101"/>
                <a:gd name="T62" fmla="*/ 46 w 1095"/>
                <a:gd name="T63" fmla="*/ 917 h 1101"/>
                <a:gd name="T64" fmla="*/ 76 w 1095"/>
                <a:gd name="T65" fmla="*/ 890 h 1101"/>
                <a:gd name="T66" fmla="*/ 120 w 1095"/>
                <a:gd name="T67" fmla="*/ 850 h 1101"/>
                <a:gd name="T68" fmla="*/ 172 w 1095"/>
                <a:gd name="T69" fmla="*/ 801 h 1101"/>
                <a:gd name="T70" fmla="*/ 233 w 1095"/>
                <a:gd name="T71" fmla="*/ 745 h 1101"/>
                <a:gd name="T72" fmla="*/ 303 w 1095"/>
                <a:gd name="T73" fmla="*/ 682 h 1101"/>
                <a:gd name="T74" fmla="*/ 376 w 1095"/>
                <a:gd name="T75" fmla="*/ 614 h 1101"/>
                <a:gd name="T76" fmla="*/ 453 w 1095"/>
                <a:gd name="T77" fmla="*/ 542 h 1101"/>
                <a:gd name="T78" fmla="*/ 532 w 1095"/>
                <a:gd name="T79" fmla="*/ 471 h 1101"/>
                <a:gd name="T80" fmla="*/ 610 w 1095"/>
                <a:gd name="T81" fmla="*/ 398 h 1101"/>
                <a:gd name="T82" fmla="*/ 688 w 1095"/>
                <a:gd name="T83" fmla="*/ 327 h 1101"/>
                <a:gd name="T84" fmla="*/ 761 w 1095"/>
                <a:gd name="T85" fmla="*/ 260 h 1101"/>
                <a:gd name="T86" fmla="*/ 829 w 1095"/>
                <a:gd name="T87" fmla="*/ 196 h 1101"/>
                <a:gd name="T88" fmla="*/ 890 w 1095"/>
                <a:gd name="T89" fmla="*/ 140 h 1101"/>
                <a:gd name="T90" fmla="*/ 943 w 1095"/>
                <a:gd name="T91" fmla="*/ 92 h 1101"/>
                <a:gd name="T92" fmla="*/ 985 w 1095"/>
                <a:gd name="T93" fmla="*/ 53 h 1101"/>
                <a:gd name="T94" fmla="*/ 1015 w 1095"/>
                <a:gd name="T95" fmla="*/ 26 h 1101"/>
                <a:gd name="T96" fmla="*/ 1031 w 1095"/>
                <a:gd name="T97" fmla="*/ 11 h 1101"/>
                <a:gd name="T98" fmla="*/ 1042 w 1095"/>
                <a:gd name="T99" fmla="*/ 3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101">
                  <a:moveTo>
                    <a:pt x="1052" y="0"/>
                  </a:moveTo>
                  <a:lnTo>
                    <a:pt x="1064" y="0"/>
                  </a:lnTo>
                  <a:lnTo>
                    <a:pt x="1074" y="3"/>
                  </a:lnTo>
                  <a:lnTo>
                    <a:pt x="1084" y="9"/>
                  </a:lnTo>
                  <a:lnTo>
                    <a:pt x="1091" y="19"/>
                  </a:lnTo>
                  <a:lnTo>
                    <a:pt x="1095" y="30"/>
                  </a:lnTo>
                  <a:lnTo>
                    <a:pt x="1095" y="41"/>
                  </a:lnTo>
                  <a:lnTo>
                    <a:pt x="1091" y="52"/>
                  </a:lnTo>
                  <a:lnTo>
                    <a:pt x="1084" y="62"/>
                  </a:lnTo>
                  <a:lnTo>
                    <a:pt x="1082" y="64"/>
                  </a:lnTo>
                  <a:lnTo>
                    <a:pt x="1077" y="69"/>
                  </a:lnTo>
                  <a:lnTo>
                    <a:pt x="1068" y="80"/>
                  </a:lnTo>
                  <a:lnTo>
                    <a:pt x="1055" y="93"/>
                  </a:lnTo>
                  <a:lnTo>
                    <a:pt x="1041" y="109"/>
                  </a:lnTo>
                  <a:lnTo>
                    <a:pt x="1022" y="129"/>
                  </a:lnTo>
                  <a:lnTo>
                    <a:pt x="1003" y="151"/>
                  </a:lnTo>
                  <a:lnTo>
                    <a:pt x="979" y="176"/>
                  </a:lnTo>
                  <a:lnTo>
                    <a:pt x="954" y="204"/>
                  </a:lnTo>
                  <a:lnTo>
                    <a:pt x="927" y="235"/>
                  </a:lnTo>
                  <a:lnTo>
                    <a:pt x="898" y="266"/>
                  </a:lnTo>
                  <a:lnTo>
                    <a:pt x="867" y="299"/>
                  </a:lnTo>
                  <a:lnTo>
                    <a:pt x="836" y="334"/>
                  </a:lnTo>
                  <a:lnTo>
                    <a:pt x="803" y="371"/>
                  </a:lnTo>
                  <a:lnTo>
                    <a:pt x="769" y="408"/>
                  </a:lnTo>
                  <a:lnTo>
                    <a:pt x="734" y="447"/>
                  </a:lnTo>
                  <a:lnTo>
                    <a:pt x="698" y="486"/>
                  </a:lnTo>
                  <a:lnTo>
                    <a:pt x="663" y="526"/>
                  </a:lnTo>
                  <a:lnTo>
                    <a:pt x="627" y="565"/>
                  </a:lnTo>
                  <a:lnTo>
                    <a:pt x="591" y="605"/>
                  </a:lnTo>
                  <a:lnTo>
                    <a:pt x="555" y="644"/>
                  </a:lnTo>
                  <a:lnTo>
                    <a:pt x="518" y="684"/>
                  </a:lnTo>
                  <a:lnTo>
                    <a:pt x="484" y="722"/>
                  </a:lnTo>
                  <a:lnTo>
                    <a:pt x="449" y="760"/>
                  </a:lnTo>
                  <a:lnTo>
                    <a:pt x="416" y="796"/>
                  </a:lnTo>
                  <a:lnTo>
                    <a:pt x="384" y="832"/>
                  </a:lnTo>
                  <a:lnTo>
                    <a:pt x="354" y="866"/>
                  </a:lnTo>
                  <a:lnTo>
                    <a:pt x="325" y="898"/>
                  </a:lnTo>
                  <a:lnTo>
                    <a:pt x="297" y="927"/>
                  </a:lnTo>
                  <a:lnTo>
                    <a:pt x="273" y="955"/>
                  </a:lnTo>
                  <a:lnTo>
                    <a:pt x="249" y="981"/>
                  </a:lnTo>
                  <a:lnTo>
                    <a:pt x="228" y="1003"/>
                  </a:lnTo>
                  <a:lnTo>
                    <a:pt x="211" y="1024"/>
                  </a:lnTo>
                  <a:lnTo>
                    <a:pt x="195" y="1041"/>
                  </a:lnTo>
                  <a:lnTo>
                    <a:pt x="183" y="1054"/>
                  </a:lnTo>
                  <a:lnTo>
                    <a:pt x="173" y="1065"/>
                  </a:lnTo>
                  <a:lnTo>
                    <a:pt x="167" y="1071"/>
                  </a:lnTo>
                  <a:lnTo>
                    <a:pt x="165" y="1073"/>
                  </a:lnTo>
                  <a:lnTo>
                    <a:pt x="148" y="1087"/>
                  </a:lnTo>
                  <a:lnTo>
                    <a:pt x="128" y="1097"/>
                  </a:lnTo>
                  <a:lnTo>
                    <a:pt x="107" y="1101"/>
                  </a:lnTo>
                  <a:lnTo>
                    <a:pt x="86" y="1101"/>
                  </a:lnTo>
                  <a:lnTo>
                    <a:pt x="65" y="1097"/>
                  </a:lnTo>
                  <a:lnTo>
                    <a:pt x="45" y="1087"/>
                  </a:lnTo>
                  <a:lnTo>
                    <a:pt x="28" y="1073"/>
                  </a:lnTo>
                  <a:lnTo>
                    <a:pt x="13" y="1055"/>
                  </a:lnTo>
                  <a:lnTo>
                    <a:pt x="5" y="1035"/>
                  </a:lnTo>
                  <a:lnTo>
                    <a:pt x="0" y="1015"/>
                  </a:lnTo>
                  <a:lnTo>
                    <a:pt x="0" y="993"/>
                  </a:lnTo>
                  <a:lnTo>
                    <a:pt x="5" y="972"/>
                  </a:lnTo>
                  <a:lnTo>
                    <a:pt x="13" y="952"/>
                  </a:lnTo>
                  <a:lnTo>
                    <a:pt x="28" y="935"/>
                  </a:lnTo>
                  <a:lnTo>
                    <a:pt x="30" y="932"/>
                  </a:lnTo>
                  <a:lnTo>
                    <a:pt x="36" y="926"/>
                  </a:lnTo>
                  <a:lnTo>
                    <a:pt x="46" y="917"/>
                  </a:lnTo>
                  <a:lnTo>
                    <a:pt x="60" y="905"/>
                  </a:lnTo>
                  <a:lnTo>
                    <a:pt x="76" y="890"/>
                  </a:lnTo>
                  <a:lnTo>
                    <a:pt x="97" y="871"/>
                  </a:lnTo>
                  <a:lnTo>
                    <a:pt x="120" y="850"/>
                  </a:lnTo>
                  <a:lnTo>
                    <a:pt x="145" y="827"/>
                  </a:lnTo>
                  <a:lnTo>
                    <a:pt x="172" y="801"/>
                  </a:lnTo>
                  <a:lnTo>
                    <a:pt x="202" y="774"/>
                  </a:lnTo>
                  <a:lnTo>
                    <a:pt x="233" y="745"/>
                  </a:lnTo>
                  <a:lnTo>
                    <a:pt x="267" y="714"/>
                  </a:lnTo>
                  <a:lnTo>
                    <a:pt x="303" y="682"/>
                  </a:lnTo>
                  <a:lnTo>
                    <a:pt x="339" y="649"/>
                  </a:lnTo>
                  <a:lnTo>
                    <a:pt x="376" y="614"/>
                  </a:lnTo>
                  <a:lnTo>
                    <a:pt x="414" y="579"/>
                  </a:lnTo>
                  <a:lnTo>
                    <a:pt x="453" y="542"/>
                  </a:lnTo>
                  <a:lnTo>
                    <a:pt x="493" y="507"/>
                  </a:lnTo>
                  <a:lnTo>
                    <a:pt x="532" y="471"/>
                  </a:lnTo>
                  <a:lnTo>
                    <a:pt x="571" y="434"/>
                  </a:lnTo>
                  <a:lnTo>
                    <a:pt x="610" y="398"/>
                  </a:lnTo>
                  <a:lnTo>
                    <a:pt x="650" y="362"/>
                  </a:lnTo>
                  <a:lnTo>
                    <a:pt x="688" y="327"/>
                  </a:lnTo>
                  <a:lnTo>
                    <a:pt x="725" y="293"/>
                  </a:lnTo>
                  <a:lnTo>
                    <a:pt x="761" y="260"/>
                  </a:lnTo>
                  <a:lnTo>
                    <a:pt x="796" y="227"/>
                  </a:lnTo>
                  <a:lnTo>
                    <a:pt x="829" y="196"/>
                  </a:lnTo>
                  <a:lnTo>
                    <a:pt x="861" y="167"/>
                  </a:lnTo>
                  <a:lnTo>
                    <a:pt x="890" y="140"/>
                  </a:lnTo>
                  <a:lnTo>
                    <a:pt x="918" y="115"/>
                  </a:lnTo>
                  <a:lnTo>
                    <a:pt x="943" y="92"/>
                  </a:lnTo>
                  <a:lnTo>
                    <a:pt x="966" y="71"/>
                  </a:lnTo>
                  <a:lnTo>
                    <a:pt x="985" y="53"/>
                  </a:lnTo>
                  <a:lnTo>
                    <a:pt x="1002" y="38"/>
                  </a:lnTo>
                  <a:lnTo>
                    <a:pt x="1015" y="26"/>
                  </a:lnTo>
                  <a:lnTo>
                    <a:pt x="1024" y="17"/>
                  </a:lnTo>
                  <a:lnTo>
                    <a:pt x="1031" y="11"/>
                  </a:lnTo>
                  <a:lnTo>
                    <a:pt x="1033" y="9"/>
                  </a:lnTo>
                  <a:lnTo>
                    <a:pt x="1042" y="3"/>
                  </a:lnTo>
                  <a:lnTo>
                    <a:pt x="1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6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82" y="3200784"/>
            <a:ext cx="528621" cy="52862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091" y="2273667"/>
            <a:ext cx="5757333" cy="3793435"/>
            <a:chOff x="-28575" y="1898650"/>
            <a:chExt cx="9956800" cy="44291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052763" y="2152650"/>
              <a:ext cx="3460750" cy="3467100"/>
            </a:xfrm>
            <a:custGeom>
              <a:avLst/>
              <a:gdLst>
                <a:gd name="T0" fmla="*/ 522 w 1204"/>
                <a:gd name="T1" fmla="*/ 1077 h 1205"/>
                <a:gd name="T2" fmla="*/ 463 w 1204"/>
                <a:gd name="T3" fmla="*/ 602 h 1205"/>
                <a:gd name="T4" fmla="*/ 692 w 1204"/>
                <a:gd name="T5" fmla="*/ 106 h 1205"/>
                <a:gd name="T6" fmla="*/ 268 w 1204"/>
                <a:gd name="T7" fmla="*/ 0 h 1205"/>
                <a:gd name="T8" fmla="*/ 237 w 1204"/>
                <a:gd name="T9" fmla="*/ 28 h 1205"/>
                <a:gd name="T10" fmla="*/ 616 w 1204"/>
                <a:gd name="T11" fmla="*/ 123 h 1205"/>
                <a:gd name="T12" fmla="*/ 718 w 1204"/>
                <a:gd name="T13" fmla="*/ 427 h 1205"/>
                <a:gd name="T14" fmla="*/ 26 w 1204"/>
                <a:gd name="T15" fmla="*/ 845 h 1205"/>
                <a:gd name="T16" fmla="*/ 475 w 1204"/>
                <a:gd name="T17" fmla="*/ 1205 h 1205"/>
                <a:gd name="T18" fmla="*/ 662 w 1204"/>
                <a:gd name="T19" fmla="*/ 1119 h 1205"/>
                <a:gd name="T20" fmla="*/ 522 w 1204"/>
                <a:gd name="T21" fmla="*/ 1077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4" h="1205">
                  <a:moveTo>
                    <a:pt x="522" y="1077"/>
                  </a:moveTo>
                  <a:cubicBezTo>
                    <a:pt x="0" y="897"/>
                    <a:pt x="260" y="682"/>
                    <a:pt x="463" y="602"/>
                  </a:cubicBezTo>
                  <a:cubicBezTo>
                    <a:pt x="666" y="522"/>
                    <a:pt x="1204" y="330"/>
                    <a:pt x="692" y="106"/>
                  </a:cubicBezTo>
                  <a:cubicBezTo>
                    <a:pt x="692" y="106"/>
                    <a:pt x="513" y="40"/>
                    <a:pt x="268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415" y="59"/>
                    <a:pt x="519" y="90"/>
                    <a:pt x="616" y="123"/>
                  </a:cubicBezTo>
                  <a:cubicBezTo>
                    <a:pt x="774" y="177"/>
                    <a:pt x="930" y="311"/>
                    <a:pt x="718" y="427"/>
                  </a:cubicBezTo>
                  <a:cubicBezTo>
                    <a:pt x="506" y="543"/>
                    <a:pt x="44" y="661"/>
                    <a:pt x="26" y="845"/>
                  </a:cubicBezTo>
                  <a:cubicBezTo>
                    <a:pt x="13" y="972"/>
                    <a:pt x="185" y="1108"/>
                    <a:pt x="475" y="1205"/>
                  </a:cubicBezTo>
                  <a:cubicBezTo>
                    <a:pt x="662" y="1119"/>
                    <a:pt x="662" y="1119"/>
                    <a:pt x="662" y="1119"/>
                  </a:cubicBezTo>
                  <a:cubicBezTo>
                    <a:pt x="613" y="1106"/>
                    <a:pt x="566" y="1092"/>
                    <a:pt x="522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28575" y="1898650"/>
              <a:ext cx="1481138" cy="87313"/>
            </a:xfrm>
            <a:custGeom>
              <a:avLst/>
              <a:gdLst>
                <a:gd name="T0" fmla="*/ 0 w 515"/>
                <a:gd name="T1" fmla="*/ 2 h 30"/>
                <a:gd name="T2" fmla="*/ 0 w 515"/>
                <a:gd name="T3" fmla="*/ 23 h 30"/>
                <a:gd name="T4" fmla="*/ 504 w 515"/>
                <a:gd name="T5" fmla="*/ 30 h 30"/>
                <a:gd name="T6" fmla="*/ 515 w 515"/>
                <a:gd name="T7" fmla="*/ 18 h 30"/>
                <a:gd name="T8" fmla="*/ 0 w 51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30">
                  <a:moveTo>
                    <a:pt x="0" y="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00" y="14"/>
                    <a:pt x="504" y="30"/>
                  </a:cubicBezTo>
                  <a:cubicBezTo>
                    <a:pt x="515" y="18"/>
                    <a:pt x="515" y="18"/>
                    <a:pt x="515" y="18"/>
                  </a:cubicBezTo>
                  <a:cubicBezTo>
                    <a:pt x="323" y="7"/>
                    <a:pt x="138" y="0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581150" y="1958975"/>
              <a:ext cx="2084388" cy="247650"/>
            </a:xfrm>
            <a:custGeom>
              <a:avLst/>
              <a:gdLst>
                <a:gd name="T0" fmla="*/ 595 w 725"/>
                <a:gd name="T1" fmla="*/ 43 h 86"/>
                <a:gd name="T2" fmla="*/ 13 w 725"/>
                <a:gd name="T3" fmla="*/ 0 h 86"/>
                <a:gd name="T4" fmla="*/ 0 w 725"/>
                <a:gd name="T5" fmla="*/ 12 h 86"/>
                <a:gd name="T6" fmla="*/ 298 w 725"/>
                <a:gd name="T7" fmla="*/ 36 h 86"/>
                <a:gd name="T8" fmla="*/ 695 w 725"/>
                <a:gd name="T9" fmla="*/ 86 h 86"/>
                <a:gd name="T10" fmla="*/ 725 w 725"/>
                <a:gd name="T11" fmla="*/ 58 h 86"/>
                <a:gd name="T12" fmla="*/ 595 w 725"/>
                <a:gd name="T1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5" h="86">
                  <a:moveTo>
                    <a:pt x="595" y="43"/>
                  </a:moveTo>
                  <a:cubicBezTo>
                    <a:pt x="430" y="28"/>
                    <a:pt x="220" y="12"/>
                    <a:pt x="1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2" y="18"/>
                    <a:pt x="192" y="25"/>
                    <a:pt x="298" y="36"/>
                  </a:cubicBezTo>
                  <a:cubicBezTo>
                    <a:pt x="461" y="53"/>
                    <a:pt x="590" y="69"/>
                    <a:pt x="695" y="86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683" y="52"/>
                    <a:pt x="639" y="47"/>
                    <a:pt x="595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826000" y="5472113"/>
              <a:ext cx="5102225" cy="855663"/>
            </a:xfrm>
            <a:custGeom>
              <a:avLst/>
              <a:gdLst>
                <a:gd name="T0" fmla="*/ 1775 w 1775"/>
                <a:gd name="T1" fmla="*/ 213 h 297"/>
                <a:gd name="T2" fmla="*/ 1443 w 1775"/>
                <a:gd name="T3" fmla="*/ 57 h 297"/>
                <a:gd name="T4" fmla="*/ 1397 w 1775"/>
                <a:gd name="T5" fmla="*/ 95 h 297"/>
                <a:gd name="T6" fmla="*/ 205 w 1775"/>
                <a:gd name="T7" fmla="*/ 0 h 297"/>
                <a:gd name="T8" fmla="*/ 0 w 1775"/>
                <a:gd name="T9" fmla="*/ 93 h 297"/>
                <a:gd name="T10" fmla="*/ 309 w 1775"/>
                <a:gd name="T11" fmla="*/ 153 h 297"/>
                <a:gd name="T12" fmla="*/ 1225 w 1775"/>
                <a:gd name="T13" fmla="*/ 235 h 297"/>
                <a:gd name="T14" fmla="*/ 1153 w 1775"/>
                <a:gd name="T15" fmla="*/ 297 h 297"/>
                <a:gd name="T16" fmla="*/ 1775 w 1775"/>
                <a:gd name="T17" fmla="*/ 21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5" h="297">
                  <a:moveTo>
                    <a:pt x="1775" y="213"/>
                  </a:moveTo>
                  <a:cubicBezTo>
                    <a:pt x="1443" y="57"/>
                    <a:pt x="1443" y="57"/>
                    <a:pt x="1443" y="57"/>
                  </a:cubicBezTo>
                  <a:cubicBezTo>
                    <a:pt x="1397" y="95"/>
                    <a:pt x="1397" y="95"/>
                    <a:pt x="1397" y="95"/>
                  </a:cubicBezTo>
                  <a:cubicBezTo>
                    <a:pt x="1397" y="95"/>
                    <a:pt x="730" y="100"/>
                    <a:pt x="205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5" y="117"/>
                    <a:pt x="198" y="138"/>
                    <a:pt x="309" y="153"/>
                  </a:cubicBezTo>
                  <a:cubicBezTo>
                    <a:pt x="859" y="229"/>
                    <a:pt x="1225" y="235"/>
                    <a:pt x="1225" y="235"/>
                  </a:cubicBezTo>
                  <a:cubicBezTo>
                    <a:pt x="1153" y="297"/>
                    <a:pt x="1153" y="297"/>
                    <a:pt x="1153" y="297"/>
                  </a:cubicBezTo>
                  <a:lnTo>
                    <a:pt x="1775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3535" y="571856"/>
            <a:ext cx="7543800" cy="533400"/>
          </a:xfrm>
        </p:spPr>
        <p:txBody>
          <a:bodyPr/>
          <a:lstStyle/>
          <a:p>
            <a:r>
              <a:rPr lang="en-US" dirty="0" smtClean="0"/>
              <a:t>The Journey Thus Far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‒ The Global Landscape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3282" y="1004078"/>
            <a:ext cx="1102311" cy="1617041"/>
            <a:chOff x="6285507" y="4056652"/>
            <a:chExt cx="1361612" cy="1952296"/>
          </a:xfrm>
        </p:grpSpPr>
        <p:grpSp>
          <p:nvGrpSpPr>
            <p:cNvPr id="12" name="Group 11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16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6371735" y="4602776"/>
              <a:ext cx="1189156" cy="3344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/>
                <a:t>2013</a:t>
              </a:r>
              <a:endParaRPr lang="en-US" sz="12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94526" y="1217916"/>
            <a:ext cx="1102311" cy="1617041"/>
            <a:chOff x="6285507" y="4056652"/>
            <a:chExt cx="1361612" cy="1952296"/>
          </a:xfrm>
        </p:grpSpPr>
        <p:grpSp>
          <p:nvGrpSpPr>
            <p:cNvPr id="19" name="Group 18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23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6371735" y="4602776"/>
              <a:ext cx="1189156" cy="3344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/>
                <a:t>2014</a:t>
              </a:r>
              <a:endParaRPr lang="en-US" sz="12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14929" y="2279844"/>
            <a:ext cx="1102311" cy="1617041"/>
            <a:chOff x="6285505" y="4056652"/>
            <a:chExt cx="1361612" cy="1952296"/>
          </a:xfrm>
        </p:grpSpPr>
        <p:grpSp>
          <p:nvGrpSpPr>
            <p:cNvPr id="26" name="Group 25"/>
            <p:cNvGrpSpPr/>
            <p:nvPr/>
          </p:nvGrpSpPr>
          <p:grpSpPr>
            <a:xfrm>
              <a:off x="6285505" y="4056652"/>
              <a:ext cx="1361612" cy="1952296"/>
              <a:chOff x="5808785" y="2272281"/>
              <a:chExt cx="1993536" cy="285835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5808785" y="2272281"/>
                <a:ext cx="1993536" cy="1989349"/>
                <a:chOff x="8140698" y="1890712"/>
                <a:chExt cx="1511300" cy="1508126"/>
              </a:xfrm>
            </p:grpSpPr>
            <p:sp>
              <p:nvSpPr>
                <p:cNvPr id="30" name="Freeform 25"/>
                <p:cNvSpPr>
                  <a:spLocks/>
                </p:cNvSpPr>
                <p:nvPr/>
              </p:nvSpPr>
              <p:spPr bwMode="auto">
                <a:xfrm>
                  <a:off x="8140698" y="1890712"/>
                  <a:ext cx="1511300" cy="1508126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6371735" y="4602776"/>
              <a:ext cx="1189156" cy="3344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/>
                <a:t>2015</a:t>
              </a:r>
              <a:endParaRPr lang="en-US" sz="12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65686" y="3192779"/>
            <a:ext cx="1102311" cy="1617041"/>
            <a:chOff x="6285507" y="4056652"/>
            <a:chExt cx="1361612" cy="1952296"/>
          </a:xfrm>
        </p:grpSpPr>
        <p:grpSp>
          <p:nvGrpSpPr>
            <p:cNvPr id="33" name="Group 32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37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6371735" y="4602776"/>
              <a:ext cx="1189156" cy="3344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/>
                <a:t>2016</a:t>
              </a:r>
              <a:endParaRPr lang="en-US" sz="12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52719" y="4383925"/>
            <a:ext cx="1102311" cy="1617041"/>
            <a:chOff x="6285507" y="4056652"/>
            <a:chExt cx="1361612" cy="1952296"/>
          </a:xfrm>
        </p:grpSpPr>
        <p:grpSp>
          <p:nvGrpSpPr>
            <p:cNvPr id="40" name="Group 39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44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41" name="TextBox 40"/>
            <p:cNvSpPr txBox="1"/>
            <p:nvPr/>
          </p:nvSpPr>
          <p:spPr>
            <a:xfrm>
              <a:off x="6371735" y="4602776"/>
              <a:ext cx="1189156" cy="3344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 smtClean="0"/>
                <a:t>2017</a:t>
              </a:r>
              <a:endParaRPr lang="en-US" sz="1200" b="1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345438" y="1251707"/>
            <a:ext cx="482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221E1F"/>
                </a:solidFill>
                <a:latin typeface="Frutiger Next Pro Light"/>
              </a:rPr>
              <a:t>UK – Enhanced reporting by auditor, management and TCWG (year beg Oct 2012)</a:t>
            </a:r>
            <a:endParaRPr lang="en-US" sz="1800" dirty="0">
              <a:solidFill>
                <a:srgbClr val="221E1F"/>
              </a:solidFill>
              <a:latin typeface="Frutiger Next Pro Ligh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56" y="1340525"/>
            <a:ext cx="477928" cy="47792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33" y="2043421"/>
            <a:ext cx="573856" cy="43039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353819" y="1881674"/>
            <a:ext cx="4721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221E1F"/>
                </a:solidFill>
                <a:latin typeface="Frutiger Next Pro Light"/>
              </a:rPr>
              <a:t>Netherlands - Enhanced auditor reporting for PIEs, requirements based on ISAs (year-end Dec 2014)</a:t>
            </a:r>
            <a:endParaRPr lang="en-US" sz="1800" dirty="0">
              <a:solidFill>
                <a:srgbClr val="221E1F"/>
              </a:solidFill>
              <a:latin typeface="Frutiger Next Pro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03940" y="2880228"/>
            <a:ext cx="4721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221E1F"/>
                </a:solidFill>
                <a:latin typeface="Frutiger Next Pro Light"/>
              </a:rPr>
              <a:t>Australia, South Africa, Poland, Germany, Switzerland, Singapore - Some “early birds” with new style audit reports under the ISAs including KAMs  </a:t>
            </a:r>
            <a:endParaRPr lang="en-US" sz="1800" dirty="0">
              <a:solidFill>
                <a:srgbClr val="221E1F"/>
              </a:solidFill>
              <a:latin typeface="Frutiger Next Pro Light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13" y="2775827"/>
            <a:ext cx="416302" cy="41630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74" y="2769539"/>
            <a:ext cx="412387" cy="4123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66" y="3254848"/>
            <a:ext cx="420494" cy="42049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5633" y="3722909"/>
            <a:ext cx="404775" cy="40477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05" y="3670073"/>
            <a:ext cx="485984" cy="485984"/>
          </a:xfrm>
          <a:prstGeom prst="rect">
            <a:avLst/>
          </a:prstGeom>
        </p:spPr>
      </p:pic>
      <p:pic>
        <p:nvPicPr>
          <p:cNvPr id="59" name="Picture 1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80" y="4778275"/>
            <a:ext cx="872082" cy="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4418598" y="4742796"/>
            <a:ext cx="472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221E1F"/>
                </a:solidFill>
                <a:latin typeface="Frutiger Next Pro Light"/>
              </a:rPr>
              <a:t>ISAs come into effect for Dec 2016 year ends</a:t>
            </a:r>
            <a:endParaRPr lang="en-US" sz="1800" b="1" dirty="0">
              <a:solidFill>
                <a:srgbClr val="221E1F"/>
              </a:solidFill>
              <a:latin typeface="Frutiger Next Pro Light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19" y="4180419"/>
            <a:ext cx="614833" cy="46112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454230" y="4173740"/>
            <a:ext cx="472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221E1F"/>
                </a:solidFill>
                <a:latin typeface="Frutiger Next Pro Light"/>
              </a:rPr>
              <a:t>Zimbabwe – mandatory dry runs</a:t>
            </a:r>
            <a:endParaRPr lang="en-US" sz="1800" dirty="0">
              <a:solidFill>
                <a:srgbClr val="221E1F"/>
              </a:solidFill>
              <a:latin typeface="Frutiger Next Pro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3383" y="4754675"/>
            <a:ext cx="1470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21E1F"/>
                </a:solidFill>
                <a:latin typeface="Frutiger Next Pro Light"/>
              </a:rPr>
              <a:t>May 2016: Re-exposure of auditor reporting proposals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" y="4699128"/>
            <a:ext cx="587562" cy="58756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30" y="5334248"/>
            <a:ext cx="503287" cy="503287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189500" y="5151666"/>
            <a:ext cx="297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21E1F"/>
                </a:solidFill>
                <a:latin typeface="Frutiger Next Pro Light"/>
              </a:rPr>
              <a:t>EU – Enhanced </a:t>
            </a:r>
            <a:r>
              <a:rPr lang="en-US" sz="1800" dirty="0" smtClean="0">
                <a:solidFill>
                  <a:srgbClr val="221E1F"/>
                </a:solidFill>
                <a:latin typeface="Frutiger Next Pro Light"/>
              </a:rPr>
              <a:t>auditor reporting for all PIEs come into effect</a:t>
            </a:r>
            <a:endParaRPr lang="en-US" sz="1800" dirty="0">
              <a:solidFill>
                <a:srgbClr val="221E1F"/>
              </a:solidFill>
              <a:latin typeface="Frutiger Nex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134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475" y="616803"/>
            <a:ext cx="7543800" cy="533400"/>
          </a:xfrm>
        </p:spPr>
        <p:txBody>
          <a:bodyPr/>
          <a:lstStyle/>
          <a:p>
            <a:r>
              <a:rPr lang="en-US" dirty="0"/>
              <a:t>The New Auditor’s </a:t>
            </a:r>
            <a:r>
              <a:rPr lang="en-US" dirty="0" smtClean="0"/>
              <a:t>Report – What’s Changed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057781"/>
              </p:ext>
            </p:extLst>
          </p:nvPr>
        </p:nvGraphicFramePr>
        <p:xfrm>
          <a:off x="1676400" y="1503725"/>
          <a:ext cx="3856538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6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8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Key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Audit Matters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08"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365502" y="2330353"/>
            <a:ext cx="3683863" cy="421326"/>
          </a:xfrm>
          <a:prstGeom prst="ellipse">
            <a:avLst/>
          </a:prstGeom>
          <a:solidFill>
            <a:srgbClr val="1F497D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1908" y="2427201"/>
            <a:ext cx="6049513" cy="3318897"/>
            <a:chOff x="-11908" y="2427201"/>
            <a:chExt cx="6049513" cy="3318897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99709" y="2522051"/>
              <a:ext cx="3637896" cy="1394540"/>
            </a:xfrm>
            <a:custGeom>
              <a:avLst/>
              <a:gdLst>
                <a:gd name="T0" fmla="*/ 1025 w 1283"/>
                <a:gd name="T1" fmla="*/ 433 h 589"/>
                <a:gd name="T2" fmla="*/ 1283 w 1283"/>
                <a:gd name="T3" fmla="*/ 19 h 589"/>
                <a:gd name="T4" fmla="*/ 771 w 1283"/>
                <a:gd name="T5" fmla="*/ 19 h 589"/>
                <a:gd name="T6" fmla="*/ 323 w 1283"/>
                <a:gd name="T7" fmla="*/ 0 h 589"/>
                <a:gd name="T8" fmla="*/ 0 w 1283"/>
                <a:gd name="T9" fmla="*/ 19 h 589"/>
                <a:gd name="T10" fmla="*/ 264 w 1283"/>
                <a:gd name="T11" fmla="*/ 435 h 589"/>
                <a:gd name="T12" fmla="*/ 1025 w 1283"/>
                <a:gd name="T13" fmla="*/ 43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3" h="589">
                  <a:moveTo>
                    <a:pt x="1025" y="433"/>
                  </a:moveTo>
                  <a:cubicBezTo>
                    <a:pt x="1087" y="300"/>
                    <a:pt x="1171" y="160"/>
                    <a:pt x="1283" y="19"/>
                  </a:cubicBezTo>
                  <a:cubicBezTo>
                    <a:pt x="771" y="19"/>
                    <a:pt x="771" y="19"/>
                    <a:pt x="771" y="19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41" y="169"/>
                    <a:pt x="264" y="435"/>
                  </a:cubicBezTo>
                  <a:cubicBezTo>
                    <a:pt x="650" y="589"/>
                    <a:pt x="988" y="449"/>
                    <a:pt x="1025" y="433"/>
                  </a:cubicBezTo>
                  <a:close/>
                </a:path>
              </a:pathLst>
            </a:custGeom>
            <a:solidFill>
              <a:srgbClr val="1F497D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130909" y="3521268"/>
              <a:ext cx="2193596" cy="1364070"/>
            </a:xfrm>
            <a:custGeom>
              <a:avLst/>
              <a:gdLst>
                <a:gd name="T0" fmla="*/ 0 w 761"/>
                <a:gd name="T1" fmla="*/ 2 h 515"/>
                <a:gd name="T2" fmla="*/ 135 w 761"/>
                <a:gd name="T3" fmla="*/ 407 h 515"/>
                <a:gd name="T4" fmla="*/ 619 w 761"/>
                <a:gd name="T5" fmla="*/ 405 h 515"/>
                <a:gd name="T6" fmla="*/ 761 w 761"/>
                <a:gd name="T7" fmla="*/ 0 h 515"/>
                <a:gd name="T8" fmla="*/ 0 w 761"/>
                <a:gd name="T9" fmla="*/ 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" h="515">
                  <a:moveTo>
                    <a:pt x="0" y="2"/>
                  </a:moveTo>
                  <a:cubicBezTo>
                    <a:pt x="52" y="116"/>
                    <a:pt x="102" y="252"/>
                    <a:pt x="135" y="407"/>
                  </a:cubicBezTo>
                  <a:cubicBezTo>
                    <a:pt x="192" y="433"/>
                    <a:pt x="403" y="515"/>
                    <a:pt x="619" y="405"/>
                  </a:cubicBezTo>
                  <a:cubicBezTo>
                    <a:pt x="647" y="286"/>
                    <a:pt x="690" y="148"/>
                    <a:pt x="761" y="0"/>
                  </a:cubicBezTo>
                  <a:cubicBezTo>
                    <a:pt x="724" y="16"/>
                    <a:pt x="386" y="156"/>
                    <a:pt x="0" y="2"/>
                  </a:cubicBezTo>
                  <a:close/>
                </a:path>
              </a:pathLst>
            </a:custGeom>
            <a:solidFill>
              <a:srgbClr val="0C3E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527067" y="4595279"/>
              <a:ext cx="1389888" cy="1150819"/>
            </a:xfrm>
            <a:custGeom>
              <a:avLst/>
              <a:gdLst>
                <a:gd name="T0" fmla="*/ 442 w 484"/>
                <a:gd name="T1" fmla="*/ 403 h 447"/>
                <a:gd name="T2" fmla="*/ 484 w 484"/>
                <a:gd name="T3" fmla="*/ 0 h 447"/>
                <a:gd name="T4" fmla="*/ 0 w 484"/>
                <a:gd name="T5" fmla="*/ 2 h 447"/>
                <a:gd name="T6" fmla="*/ 44 w 484"/>
                <a:gd name="T7" fmla="*/ 405 h 447"/>
                <a:gd name="T8" fmla="*/ 44 w 484"/>
                <a:gd name="T9" fmla="*/ 405 h 447"/>
                <a:gd name="T10" fmla="*/ 44 w 484"/>
                <a:gd name="T11" fmla="*/ 405 h 447"/>
                <a:gd name="T12" fmla="*/ 243 w 484"/>
                <a:gd name="T13" fmla="*/ 447 h 447"/>
                <a:gd name="T14" fmla="*/ 442 w 484"/>
                <a:gd name="T15" fmla="*/ 406 h 447"/>
                <a:gd name="T16" fmla="*/ 442 w 484"/>
                <a:gd name="T17" fmla="*/ 406 h 447"/>
                <a:gd name="T18" fmla="*/ 442 w 484"/>
                <a:gd name="T19" fmla="*/ 406 h 447"/>
                <a:gd name="T20" fmla="*/ 442 w 484"/>
                <a:gd name="T21" fmla="*/ 405 h 447"/>
                <a:gd name="T22" fmla="*/ 442 w 484"/>
                <a:gd name="T23" fmla="*/ 40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4" h="447">
                  <a:moveTo>
                    <a:pt x="442" y="403"/>
                  </a:moveTo>
                  <a:cubicBezTo>
                    <a:pt x="441" y="379"/>
                    <a:pt x="433" y="223"/>
                    <a:pt x="484" y="0"/>
                  </a:cubicBezTo>
                  <a:cubicBezTo>
                    <a:pt x="268" y="110"/>
                    <a:pt x="57" y="28"/>
                    <a:pt x="0" y="2"/>
                  </a:cubicBezTo>
                  <a:cubicBezTo>
                    <a:pt x="27" y="125"/>
                    <a:pt x="44" y="260"/>
                    <a:pt x="44" y="405"/>
                  </a:cubicBezTo>
                  <a:cubicBezTo>
                    <a:pt x="44" y="405"/>
                    <a:pt x="44" y="405"/>
                    <a:pt x="44" y="405"/>
                  </a:cubicBezTo>
                  <a:cubicBezTo>
                    <a:pt x="44" y="405"/>
                    <a:pt x="44" y="405"/>
                    <a:pt x="44" y="405"/>
                  </a:cubicBezTo>
                  <a:cubicBezTo>
                    <a:pt x="44" y="428"/>
                    <a:pt x="133" y="447"/>
                    <a:pt x="243" y="447"/>
                  </a:cubicBezTo>
                  <a:cubicBezTo>
                    <a:pt x="352" y="447"/>
                    <a:pt x="440" y="429"/>
                    <a:pt x="442" y="406"/>
                  </a:cubicBezTo>
                  <a:cubicBezTo>
                    <a:pt x="442" y="406"/>
                    <a:pt x="442" y="406"/>
                    <a:pt x="442" y="406"/>
                  </a:cubicBezTo>
                  <a:cubicBezTo>
                    <a:pt x="442" y="406"/>
                    <a:pt x="442" y="406"/>
                    <a:pt x="442" y="406"/>
                  </a:cubicBezTo>
                  <a:cubicBezTo>
                    <a:pt x="442" y="406"/>
                    <a:pt x="442" y="406"/>
                    <a:pt x="442" y="405"/>
                  </a:cubicBezTo>
                  <a:cubicBezTo>
                    <a:pt x="442" y="405"/>
                    <a:pt x="442" y="404"/>
                    <a:pt x="442" y="403"/>
                  </a:cubicBezTo>
                  <a:close/>
                </a:path>
              </a:pathLst>
            </a:custGeom>
            <a:solidFill>
              <a:srgbClr val="196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767951" y="2427201"/>
              <a:ext cx="2848717" cy="32393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-11908" y="2541016"/>
              <a:ext cx="2933655" cy="1022053"/>
            </a:xfrm>
            <a:custGeom>
              <a:avLst/>
              <a:gdLst>
                <a:gd name="T0" fmla="*/ 898 w 957"/>
                <a:gd name="T1" fmla="*/ 305 h 411"/>
                <a:gd name="T2" fmla="*/ 664 w 957"/>
                <a:gd name="T3" fmla="*/ 0 h 411"/>
                <a:gd name="T4" fmla="*/ 0 w 957"/>
                <a:gd name="T5" fmla="*/ 3 h 411"/>
                <a:gd name="T6" fmla="*/ 0 w 957"/>
                <a:gd name="T7" fmla="*/ 305 h 411"/>
                <a:gd name="T8" fmla="*/ 0 w 957"/>
                <a:gd name="T9" fmla="*/ 411 h 411"/>
                <a:gd name="T10" fmla="*/ 957 w 957"/>
                <a:gd name="T11" fmla="*/ 411 h 411"/>
                <a:gd name="T12" fmla="*/ 898 w 957"/>
                <a:gd name="T13" fmla="*/ 305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411">
                  <a:moveTo>
                    <a:pt x="898" y="305"/>
                  </a:moveTo>
                  <a:cubicBezTo>
                    <a:pt x="835" y="203"/>
                    <a:pt x="758" y="100"/>
                    <a:pt x="66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957" y="411"/>
                    <a:pt x="957" y="411"/>
                    <a:pt x="957" y="411"/>
                  </a:cubicBezTo>
                  <a:cubicBezTo>
                    <a:pt x="939" y="376"/>
                    <a:pt x="919" y="341"/>
                    <a:pt x="898" y="305"/>
                  </a:cubicBezTo>
                  <a:close/>
                </a:path>
              </a:pathLst>
            </a:custGeom>
            <a:solidFill>
              <a:srgbClr val="1F49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76213" algn="l"/>
                </a:tabLst>
                <a:defRPr/>
              </a:pPr>
              <a: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Matters </a:t>
              </a:r>
            </a:p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76213" algn="l"/>
                </a:tabLst>
                <a:defRPr/>
              </a:pPr>
              <a: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communicated with </a:t>
              </a:r>
            </a:p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TCWG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-11908" y="3550541"/>
              <a:ext cx="3407834" cy="1024421"/>
            </a:xfrm>
            <a:custGeom>
              <a:avLst/>
              <a:gdLst>
                <a:gd name="T0" fmla="*/ 957 w 1114"/>
                <a:gd name="T1" fmla="*/ 0 h 408"/>
                <a:gd name="T2" fmla="*/ 0 w 1114"/>
                <a:gd name="T3" fmla="*/ 0 h 408"/>
                <a:gd name="T4" fmla="*/ 0 w 1114"/>
                <a:gd name="T5" fmla="*/ 198 h 408"/>
                <a:gd name="T6" fmla="*/ 0 w 1114"/>
                <a:gd name="T7" fmla="*/ 408 h 408"/>
                <a:gd name="T8" fmla="*/ 1114 w 1114"/>
                <a:gd name="T9" fmla="*/ 408 h 408"/>
                <a:gd name="T10" fmla="*/ 1047 w 1114"/>
                <a:gd name="T11" fmla="*/ 198 h 408"/>
                <a:gd name="T12" fmla="*/ 957 w 1114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4" h="408">
                  <a:moveTo>
                    <a:pt x="9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1114" y="408"/>
                    <a:pt x="1114" y="408"/>
                    <a:pt x="1114" y="408"/>
                  </a:cubicBezTo>
                  <a:cubicBezTo>
                    <a:pt x="1097" y="342"/>
                    <a:pt x="1076" y="272"/>
                    <a:pt x="1047" y="198"/>
                  </a:cubicBezTo>
                  <a:cubicBezTo>
                    <a:pt x="1023" y="134"/>
                    <a:pt x="993" y="67"/>
                    <a:pt x="957" y="0"/>
                  </a:cubicBezTo>
                  <a:close/>
                </a:path>
              </a:pathLst>
            </a:custGeom>
            <a:solidFill>
              <a:srgbClr val="0C3E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Matters that required </a:t>
              </a:r>
              <a:endPara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significant 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auditor </a:t>
              </a:r>
              <a: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attention</a:t>
              </a:r>
              <a:endPara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-11908" y="4548400"/>
              <a:ext cx="3581400" cy="1107071"/>
            </a:xfrm>
            <a:custGeom>
              <a:avLst/>
              <a:gdLst>
                <a:gd name="T0" fmla="*/ 0 w 1174"/>
                <a:gd name="T1" fmla="*/ 98 h 402"/>
                <a:gd name="T2" fmla="*/ 0 w 1174"/>
                <a:gd name="T3" fmla="*/ 402 h 402"/>
                <a:gd name="T4" fmla="*/ 1171 w 1174"/>
                <a:gd name="T5" fmla="*/ 402 h 402"/>
                <a:gd name="T6" fmla="*/ 1137 w 1174"/>
                <a:gd name="T7" fmla="*/ 98 h 402"/>
                <a:gd name="T8" fmla="*/ 1114 w 1174"/>
                <a:gd name="T9" fmla="*/ 0 h 402"/>
                <a:gd name="T10" fmla="*/ 0 w 1174"/>
                <a:gd name="T11" fmla="*/ 0 h 402"/>
                <a:gd name="T12" fmla="*/ 0 w 1174"/>
                <a:gd name="T13" fmla="*/ 9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4" h="402">
                  <a:moveTo>
                    <a:pt x="0" y="98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1171" y="402"/>
                    <a:pt x="1171" y="402"/>
                    <a:pt x="1171" y="402"/>
                  </a:cubicBezTo>
                  <a:cubicBezTo>
                    <a:pt x="1171" y="402"/>
                    <a:pt x="1174" y="281"/>
                    <a:pt x="1137" y="98"/>
                  </a:cubicBezTo>
                  <a:cubicBezTo>
                    <a:pt x="1131" y="67"/>
                    <a:pt x="1123" y="34"/>
                    <a:pt x="111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196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Matters of most significance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audit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086508" y="3021002"/>
              <a:ext cx="399121" cy="397795"/>
              <a:chOff x="1884363" y="2822576"/>
              <a:chExt cx="479425" cy="477838"/>
            </a:xfrm>
            <a:solidFill>
              <a:schemeClr val="bg1"/>
            </a:solidFill>
          </p:grpSpPr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1966913" y="2908301"/>
                <a:ext cx="206375" cy="42863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1966913" y="2989263"/>
                <a:ext cx="206375" cy="42863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1966913" y="3070226"/>
                <a:ext cx="125413" cy="44450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1884363" y="2822576"/>
                <a:ext cx="371475" cy="477838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41"/>
              <p:cNvSpPr>
                <a:spLocks noEditPoints="1"/>
              </p:cNvSpPr>
              <p:nvPr/>
            </p:nvSpPr>
            <p:spPr bwMode="auto">
              <a:xfrm>
                <a:off x="2135188" y="2876551"/>
                <a:ext cx="228600" cy="341313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1954213" y="3151188"/>
                <a:ext cx="166688" cy="84138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Freeform 79"/>
            <p:cNvSpPr>
              <a:spLocks noEditPoints="1"/>
            </p:cNvSpPr>
            <p:nvPr/>
          </p:nvSpPr>
          <p:spPr bwMode="auto">
            <a:xfrm>
              <a:off x="4090298" y="4122674"/>
              <a:ext cx="305463" cy="235349"/>
            </a:xfrm>
            <a:custGeom>
              <a:avLst/>
              <a:gdLst>
                <a:gd name="T0" fmla="*/ 1183 w 2494"/>
                <a:gd name="T1" fmla="*/ 504 h 1917"/>
                <a:gd name="T2" fmla="*/ 1179 w 2494"/>
                <a:gd name="T3" fmla="*/ 508 h 1917"/>
                <a:gd name="T4" fmla="*/ 1115 w 2494"/>
                <a:gd name="T5" fmla="*/ 1458 h 1917"/>
                <a:gd name="T6" fmla="*/ 1117 w 2494"/>
                <a:gd name="T7" fmla="*/ 1463 h 1917"/>
                <a:gd name="T8" fmla="*/ 1244 w 2494"/>
                <a:gd name="T9" fmla="*/ 1661 h 1917"/>
                <a:gd name="T10" fmla="*/ 1249 w 2494"/>
                <a:gd name="T11" fmla="*/ 1663 h 1917"/>
                <a:gd name="T12" fmla="*/ 1252 w 2494"/>
                <a:gd name="T13" fmla="*/ 1663 h 1917"/>
                <a:gd name="T14" fmla="*/ 1258 w 2494"/>
                <a:gd name="T15" fmla="*/ 1659 h 1917"/>
                <a:gd name="T16" fmla="*/ 1392 w 2494"/>
                <a:gd name="T17" fmla="*/ 1461 h 1917"/>
                <a:gd name="T18" fmla="*/ 1326 w 2494"/>
                <a:gd name="T19" fmla="*/ 512 h 1917"/>
                <a:gd name="T20" fmla="*/ 1323 w 2494"/>
                <a:gd name="T21" fmla="*/ 506 h 1917"/>
                <a:gd name="T22" fmla="*/ 1316 w 2494"/>
                <a:gd name="T23" fmla="*/ 504 h 1917"/>
                <a:gd name="T24" fmla="*/ 1092 w 2494"/>
                <a:gd name="T25" fmla="*/ 153 h 1917"/>
                <a:gd name="T26" fmla="*/ 1063 w 2494"/>
                <a:gd name="T27" fmla="*/ 161 h 1917"/>
                <a:gd name="T28" fmla="*/ 1046 w 2494"/>
                <a:gd name="T29" fmla="*/ 185 h 1917"/>
                <a:gd name="T30" fmla="*/ 1177 w 2494"/>
                <a:gd name="T31" fmla="*/ 474 h 1917"/>
                <a:gd name="T32" fmla="*/ 1460 w 2494"/>
                <a:gd name="T33" fmla="*/ 201 h 1917"/>
                <a:gd name="T34" fmla="*/ 1451 w 2494"/>
                <a:gd name="T35" fmla="*/ 172 h 1917"/>
                <a:gd name="T36" fmla="*/ 1427 w 2494"/>
                <a:gd name="T37" fmla="*/ 155 h 1917"/>
                <a:gd name="T38" fmla="*/ 1092 w 2494"/>
                <a:gd name="T39" fmla="*/ 153 h 1917"/>
                <a:gd name="T40" fmla="*/ 1557 w 2494"/>
                <a:gd name="T41" fmla="*/ 0 h 1917"/>
                <a:gd name="T42" fmla="*/ 1709 w 2494"/>
                <a:gd name="T43" fmla="*/ 12 h 1917"/>
                <a:gd name="T44" fmla="*/ 1852 w 2494"/>
                <a:gd name="T45" fmla="*/ 47 h 1917"/>
                <a:gd name="T46" fmla="*/ 1987 w 2494"/>
                <a:gd name="T47" fmla="*/ 103 h 1917"/>
                <a:gd name="T48" fmla="*/ 2109 w 2494"/>
                <a:gd name="T49" fmla="*/ 179 h 1917"/>
                <a:gd name="T50" fmla="*/ 2219 w 2494"/>
                <a:gd name="T51" fmla="*/ 272 h 1917"/>
                <a:gd name="T52" fmla="*/ 2312 w 2494"/>
                <a:gd name="T53" fmla="*/ 381 h 1917"/>
                <a:gd name="T54" fmla="*/ 2389 w 2494"/>
                <a:gd name="T55" fmla="*/ 502 h 1917"/>
                <a:gd name="T56" fmla="*/ 2446 w 2494"/>
                <a:gd name="T57" fmla="*/ 637 h 1917"/>
                <a:gd name="T58" fmla="*/ 2481 w 2494"/>
                <a:gd name="T59" fmla="*/ 780 h 1917"/>
                <a:gd name="T60" fmla="*/ 2494 w 2494"/>
                <a:gd name="T61" fmla="*/ 930 h 1917"/>
                <a:gd name="T62" fmla="*/ 2489 w 2494"/>
                <a:gd name="T63" fmla="*/ 1685 h 1917"/>
                <a:gd name="T64" fmla="*/ 2433 w 2494"/>
                <a:gd name="T65" fmla="*/ 1713 h 1917"/>
                <a:gd name="T66" fmla="*/ 2404 w 2494"/>
                <a:gd name="T67" fmla="*/ 1726 h 1917"/>
                <a:gd name="T68" fmla="*/ 2353 w 2494"/>
                <a:gd name="T69" fmla="*/ 1747 h 1917"/>
                <a:gd name="T70" fmla="*/ 2279 w 2494"/>
                <a:gd name="T71" fmla="*/ 1774 h 1917"/>
                <a:gd name="T72" fmla="*/ 2187 w 2494"/>
                <a:gd name="T73" fmla="*/ 1803 h 1917"/>
                <a:gd name="T74" fmla="*/ 2073 w 2494"/>
                <a:gd name="T75" fmla="*/ 1833 h 1917"/>
                <a:gd name="T76" fmla="*/ 1941 w 2494"/>
                <a:gd name="T77" fmla="*/ 1861 h 1917"/>
                <a:gd name="T78" fmla="*/ 1789 w 2494"/>
                <a:gd name="T79" fmla="*/ 1887 h 1917"/>
                <a:gd name="T80" fmla="*/ 1618 w 2494"/>
                <a:gd name="T81" fmla="*/ 1906 h 1917"/>
                <a:gd name="T82" fmla="*/ 1429 w 2494"/>
                <a:gd name="T83" fmla="*/ 1916 h 1917"/>
                <a:gd name="T84" fmla="*/ 1230 w 2494"/>
                <a:gd name="T85" fmla="*/ 1916 h 1917"/>
                <a:gd name="T86" fmla="*/ 1023 w 2494"/>
                <a:gd name="T87" fmla="*/ 1905 h 1917"/>
                <a:gd name="T88" fmla="*/ 801 w 2494"/>
                <a:gd name="T89" fmla="*/ 1880 h 1917"/>
                <a:gd name="T90" fmla="*/ 566 w 2494"/>
                <a:gd name="T91" fmla="*/ 1842 h 1917"/>
                <a:gd name="T92" fmla="*/ 317 w 2494"/>
                <a:gd name="T93" fmla="*/ 1786 h 1917"/>
                <a:gd name="T94" fmla="*/ 54 w 2494"/>
                <a:gd name="T95" fmla="*/ 1713 h 1917"/>
                <a:gd name="T96" fmla="*/ 0 w 2494"/>
                <a:gd name="T97" fmla="*/ 1685 h 1917"/>
                <a:gd name="T98" fmla="*/ 3 w 2494"/>
                <a:gd name="T99" fmla="*/ 854 h 1917"/>
                <a:gd name="T100" fmla="*/ 28 w 2494"/>
                <a:gd name="T101" fmla="*/ 707 h 1917"/>
                <a:gd name="T102" fmla="*/ 73 w 2494"/>
                <a:gd name="T103" fmla="*/ 568 h 1917"/>
                <a:gd name="T104" fmla="*/ 140 w 2494"/>
                <a:gd name="T105" fmla="*/ 440 h 1917"/>
                <a:gd name="T106" fmla="*/ 225 w 2494"/>
                <a:gd name="T107" fmla="*/ 325 h 1917"/>
                <a:gd name="T108" fmla="*/ 327 w 2494"/>
                <a:gd name="T109" fmla="*/ 224 h 1917"/>
                <a:gd name="T110" fmla="*/ 444 w 2494"/>
                <a:gd name="T111" fmla="*/ 139 h 1917"/>
                <a:gd name="T112" fmla="*/ 572 w 2494"/>
                <a:gd name="T113" fmla="*/ 73 h 1917"/>
                <a:gd name="T114" fmla="*/ 712 w 2494"/>
                <a:gd name="T115" fmla="*/ 26 h 1917"/>
                <a:gd name="T116" fmla="*/ 859 w 2494"/>
                <a:gd name="T117" fmla="*/ 3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94" h="1917">
                  <a:moveTo>
                    <a:pt x="1187" y="504"/>
                  </a:moveTo>
                  <a:lnTo>
                    <a:pt x="1183" y="504"/>
                  </a:lnTo>
                  <a:lnTo>
                    <a:pt x="1181" y="506"/>
                  </a:lnTo>
                  <a:lnTo>
                    <a:pt x="1179" y="508"/>
                  </a:lnTo>
                  <a:lnTo>
                    <a:pt x="1178" y="512"/>
                  </a:lnTo>
                  <a:lnTo>
                    <a:pt x="1115" y="1458"/>
                  </a:lnTo>
                  <a:lnTo>
                    <a:pt x="1116" y="1461"/>
                  </a:lnTo>
                  <a:lnTo>
                    <a:pt x="1117" y="1463"/>
                  </a:lnTo>
                  <a:lnTo>
                    <a:pt x="1242" y="1659"/>
                  </a:lnTo>
                  <a:lnTo>
                    <a:pt x="1244" y="1661"/>
                  </a:lnTo>
                  <a:lnTo>
                    <a:pt x="1246" y="1663"/>
                  </a:lnTo>
                  <a:lnTo>
                    <a:pt x="1249" y="1663"/>
                  </a:lnTo>
                  <a:lnTo>
                    <a:pt x="1249" y="1663"/>
                  </a:lnTo>
                  <a:lnTo>
                    <a:pt x="1252" y="1663"/>
                  </a:lnTo>
                  <a:lnTo>
                    <a:pt x="1255" y="1661"/>
                  </a:lnTo>
                  <a:lnTo>
                    <a:pt x="1258" y="1659"/>
                  </a:lnTo>
                  <a:lnTo>
                    <a:pt x="1391" y="1464"/>
                  </a:lnTo>
                  <a:lnTo>
                    <a:pt x="1392" y="1461"/>
                  </a:lnTo>
                  <a:lnTo>
                    <a:pt x="1392" y="1458"/>
                  </a:lnTo>
                  <a:lnTo>
                    <a:pt x="1326" y="512"/>
                  </a:lnTo>
                  <a:lnTo>
                    <a:pt x="1326" y="508"/>
                  </a:lnTo>
                  <a:lnTo>
                    <a:pt x="1323" y="506"/>
                  </a:lnTo>
                  <a:lnTo>
                    <a:pt x="1320" y="504"/>
                  </a:lnTo>
                  <a:lnTo>
                    <a:pt x="1316" y="504"/>
                  </a:lnTo>
                  <a:lnTo>
                    <a:pt x="1187" y="504"/>
                  </a:lnTo>
                  <a:close/>
                  <a:moveTo>
                    <a:pt x="1092" y="153"/>
                  </a:moveTo>
                  <a:lnTo>
                    <a:pt x="1077" y="155"/>
                  </a:lnTo>
                  <a:lnTo>
                    <a:pt x="1063" y="161"/>
                  </a:lnTo>
                  <a:lnTo>
                    <a:pt x="1053" y="172"/>
                  </a:lnTo>
                  <a:lnTo>
                    <a:pt x="1046" y="185"/>
                  </a:lnTo>
                  <a:lnTo>
                    <a:pt x="1044" y="201"/>
                  </a:lnTo>
                  <a:lnTo>
                    <a:pt x="1177" y="474"/>
                  </a:lnTo>
                  <a:lnTo>
                    <a:pt x="1331" y="474"/>
                  </a:lnTo>
                  <a:lnTo>
                    <a:pt x="1460" y="201"/>
                  </a:lnTo>
                  <a:lnTo>
                    <a:pt x="1457" y="185"/>
                  </a:lnTo>
                  <a:lnTo>
                    <a:pt x="1451" y="172"/>
                  </a:lnTo>
                  <a:lnTo>
                    <a:pt x="1440" y="161"/>
                  </a:lnTo>
                  <a:lnTo>
                    <a:pt x="1427" y="155"/>
                  </a:lnTo>
                  <a:lnTo>
                    <a:pt x="1413" y="153"/>
                  </a:lnTo>
                  <a:lnTo>
                    <a:pt x="1092" y="153"/>
                  </a:lnTo>
                  <a:close/>
                  <a:moveTo>
                    <a:pt x="937" y="0"/>
                  </a:moveTo>
                  <a:lnTo>
                    <a:pt x="1557" y="0"/>
                  </a:lnTo>
                  <a:lnTo>
                    <a:pt x="1634" y="3"/>
                  </a:lnTo>
                  <a:lnTo>
                    <a:pt x="1709" y="12"/>
                  </a:lnTo>
                  <a:lnTo>
                    <a:pt x="1782" y="26"/>
                  </a:lnTo>
                  <a:lnTo>
                    <a:pt x="1852" y="47"/>
                  </a:lnTo>
                  <a:lnTo>
                    <a:pt x="1921" y="73"/>
                  </a:lnTo>
                  <a:lnTo>
                    <a:pt x="1987" y="103"/>
                  </a:lnTo>
                  <a:lnTo>
                    <a:pt x="2050" y="139"/>
                  </a:lnTo>
                  <a:lnTo>
                    <a:pt x="2109" y="179"/>
                  </a:lnTo>
                  <a:lnTo>
                    <a:pt x="2166" y="224"/>
                  </a:lnTo>
                  <a:lnTo>
                    <a:pt x="2219" y="272"/>
                  </a:lnTo>
                  <a:lnTo>
                    <a:pt x="2268" y="325"/>
                  </a:lnTo>
                  <a:lnTo>
                    <a:pt x="2312" y="381"/>
                  </a:lnTo>
                  <a:lnTo>
                    <a:pt x="2353" y="440"/>
                  </a:lnTo>
                  <a:lnTo>
                    <a:pt x="2389" y="502"/>
                  </a:lnTo>
                  <a:lnTo>
                    <a:pt x="2420" y="568"/>
                  </a:lnTo>
                  <a:lnTo>
                    <a:pt x="2446" y="637"/>
                  </a:lnTo>
                  <a:lnTo>
                    <a:pt x="2466" y="707"/>
                  </a:lnTo>
                  <a:lnTo>
                    <a:pt x="2481" y="780"/>
                  </a:lnTo>
                  <a:lnTo>
                    <a:pt x="2491" y="854"/>
                  </a:lnTo>
                  <a:lnTo>
                    <a:pt x="2494" y="930"/>
                  </a:lnTo>
                  <a:lnTo>
                    <a:pt x="2494" y="1685"/>
                  </a:lnTo>
                  <a:lnTo>
                    <a:pt x="2489" y="1685"/>
                  </a:lnTo>
                  <a:lnTo>
                    <a:pt x="2440" y="1710"/>
                  </a:lnTo>
                  <a:lnTo>
                    <a:pt x="2433" y="1713"/>
                  </a:lnTo>
                  <a:lnTo>
                    <a:pt x="2421" y="1719"/>
                  </a:lnTo>
                  <a:lnTo>
                    <a:pt x="2404" y="1726"/>
                  </a:lnTo>
                  <a:lnTo>
                    <a:pt x="2380" y="1736"/>
                  </a:lnTo>
                  <a:lnTo>
                    <a:pt x="2353" y="1747"/>
                  </a:lnTo>
                  <a:lnTo>
                    <a:pt x="2319" y="1760"/>
                  </a:lnTo>
                  <a:lnTo>
                    <a:pt x="2279" y="1774"/>
                  </a:lnTo>
                  <a:lnTo>
                    <a:pt x="2236" y="1788"/>
                  </a:lnTo>
                  <a:lnTo>
                    <a:pt x="2187" y="1803"/>
                  </a:lnTo>
                  <a:lnTo>
                    <a:pt x="2133" y="1818"/>
                  </a:lnTo>
                  <a:lnTo>
                    <a:pt x="2073" y="1833"/>
                  </a:lnTo>
                  <a:lnTo>
                    <a:pt x="2010" y="1848"/>
                  </a:lnTo>
                  <a:lnTo>
                    <a:pt x="1941" y="1861"/>
                  </a:lnTo>
                  <a:lnTo>
                    <a:pt x="1866" y="1875"/>
                  </a:lnTo>
                  <a:lnTo>
                    <a:pt x="1789" y="1887"/>
                  </a:lnTo>
                  <a:lnTo>
                    <a:pt x="1705" y="1897"/>
                  </a:lnTo>
                  <a:lnTo>
                    <a:pt x="1618" y="1906"/>
                  </a:lnTo>
                  <a:lnTo>
                    <a:pt x="1525" y="1912"/>
                  </a:lnTo>
                  <a:lnTo>
                    <a:pt x="1429" y="1916"/>
                  </a:lnTo>
                  <a:lnTo>
                    <a:pt x="1328" y="1917"/>
                  </a:lnTo>
                  <a:lnTo>
                    <a:pt x="1230" y="1916"/>
                  </a:lnTo>
                  <a:lnTo>
                    <a:pt x="1128" y="1912"/>
                  </a:lnTo>
                  <a:lnTo>
                    <a:pt x="1023" y="1905"/>
                  </a:lnTo>
                  <a:lnTo>
                    <a:pt x="913" y="1894"/>
                  </a:lnTo>
                  <a:lnTo>
                    <a:pt x="801" y="1880"/>
                  </a:lnTo>
                  <a:lnTo>
                    <a:pt x="685" y="1863"/>
                  </a:lnTo>
                  <a:lnTo>
                    <a:pt x="566" y="1842"/>
                  </a:lnTo>
                  <a:lnTo>
                    <a:pt x="443" y="1817"/>
                  </a:lnTo>
                  <a:lnTo>
                    <a:pt x="317" y="1786"/>
                  </a:lnTo>
                  <a:lnTo>
                    <a:pt x="187" y="1753"/>
                  </a:lnTo>
                  <a:lnTo>
                    <a:pt x="54" y="1713"/>
                  </a:lnTo>
                  <a:lnTo>
                    <a:pt x="2" y="1697"/>
                  </a:lnTo>
                  <a:lnTo>
                    <a:pt x="0" y="1685"/>
                  </a:lnTo>
                  <a:lnTo>
                    <a:pt x="0" y="930"/>
                  </a:lnTo>
                  <a:lnTo>
                    <a:pt x="3" y="854"/>
                  </a:lnTo>
                  <a:lnTo>
                    <a:pt x="13" y="780"/>
                  </a:lnTo>
                  <a:lnTo>
                    <a:pt x="28" y="707"/>
                  </a:lnTo>
                  <a:lnTo>
                    <a:pt x="48" y="637"/>
                  </a:lnTo>
                  <a:lnTo>
                    <a:pt x="73" y="568"/>
                  </a:lnTo>
                  <a:lnTo>
                    <a:pt x="105" y="502"/>
                  </a:lnTo>
                  <a:lnTo>
                    <a:pt x="140" y="440"/>
                  </a:lnTo>
                  <a:lnTo>
                    <a:pt x="181" y="381"/>
                  </a:lnTo>
                  <a:lnTo>
                    <a:pt x="225" y="325"/>
                  </a:lnTo>
                  <a:lnTo>
                    <a:pt x="275" y="272"/>
                  </a:lnTo>
                  <a:lnTo>
                    <a:pt x="327" y="224"/>
                  </a:lnTo>
                  <a:lnTo>
                    <a:pt x="383" y="179"/>
                  </a:lnTo>
                  <a:lnTo>
                    <a:pt x="444" y="139"/>
                  </a:lnTo>
                  <a:lnTo>
                    <a:pt x="507" y="103"/>
                  </a:lnTo>
                  <a:lnTo>
                    <a:pt x="572" y="73"/>
                  </a:lnTo>
                  <a:lnTo>
                    <a:pt x="640" y="47"/>
                  </a:lnTo>
                  <a:lnTo>
                    <a:pt x="712" y="26"/>
                  </a:lnTo>
                  <a:lnTo>
                    <a:pt x="785" y="12"/>
                  </a:lnTo>
                  <a:lnTo>
                    <a:pt x="859" y="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78"/>
            <p:cNvSpPr>
              <a:spLocks/>
            </p:cNvSpPr>
            <p:nvPr/>
          </p:nvSpPr>
          <p:spPr bwMode="auto">
            <a:xfrm>
              <a:off x="4152900" y="3942895"/>
              <a:ext cx="179453" cy="178473"/>
            </a:xfrm>
            <a:custGeom>
              <a:avLst/>
              <a:gdLst>
                <a:gd name="T0" fmla="*/ 802 w 1464"/>
                <a:gd name="T1" fmla="*/ 4 h 1454"/>
                <a:gd name="T2" fmla="*/ 937 w 1464"/>
                <a:gd name="T3" fmla="*/ 29 h 1454"/>
                <a:gd name="T4" fmla="*/ 1062 w 1464"/>
                <a:gd name="T5" fmla="*/ 78 h 1454"/>
                <a:gd name="T6" fmla="*/ 1175 w 1464"/>
                <a:gd name="T7" fmla="*/ 148 h 1454"/>
                <a:gd name="T8" fmla="*/ 1271 w 1464"/>
                <a:gd name="T9" fmla="*/ 237 h 1454"/>
                <a:gd name="T10" fmla="*/ 1352 w 1464"/>
                <a:gd name="T11" fmla="*/ 342 h 1454"/>
                <a:gd name="T12" fmla="*/ 1412 w 1464"/>
                <a:gd name="T13" fmla="*/ 460 h 1454"/>
                <a:gd name="T14" fmla="*/ 1450 w 1464"/>
                <a:gd name="T15" fmla="*/ 589 h 1454"/>
                <a:gd name="T16" fmla="*/ 1464 w 1464"/>
                <a:gd name="T17" fmla="*/ 727 h 1454"/>
                <a:gd name="T18" fmla="*/ 1450 w 1464"/>
                <a:gd name="T19" fmla="*/ 865 h 1454"/>
                <a:gd name="T20" fmla="*/ 1412 w 1464"/>
                <a:gd name="T21" fmla="*/ 994 h 1454"/>
                <a:gd name="T22" fmla="*/ 1352 w 1464"/>
                <a:gd name="T23" fmla="*/ 1112 h 1454"/>
                <a:gd name="T24" fmla="*/ 1271 w 1464"/>
                <a:gd name="T25" fmla="*/ 1217 h 1454"/>
                <a:gd name="T26" fmla="*/ 1175 w 1464"/>
                <a:gd name="T27" fmla="*/ 1305 h 1454"/>
                <a:gd name="T28" fmla="*/ 1062 w 1464"/>
                <a:gd name="T29" fmla="*/ 1376 h 1454"/>
                <a:gd name="T30" fmla="*/ 937 w 1464"/>
                <a:gd name="T31" fmla="*/ 1425 h 1454"/>
                <a:gd name="T32" fmla="*/ 802 w 1464"/>
                <a:gd name="T33" fmla="*/ 1451 h 1454"/>
                <a:gd name="T34" fmla="*/ 662 w 1464"/>
                <a:gd name="T35" fmla="*/ 1451 h 1454"/>
                <a:gd name="T36" fmla="*/ 527 w 1464"/>
                <a:gd name="T37" fmla="*/ 1425 h 1454"/>
                <a:gd name="T38" fmla="*/ 402 w 1464"/>
                <a:gd name="T39" fmla="*/ 1376 h 1454"/>
                <a:gd name="T40" fmla="*/ 289 w 1464"/>
                <a:gd name="T41" fmla="*/ 1305 h 1454"/>
                <a:gd name="T42" fmla="*/ 191 w 1464"/>
                <a:gd name="T43" fmla="*/ 1217 h 1454"/>
                <a:gd name="T44" fmla="*/ 112 w 1464"/>
                <a:gd name="T45" fmla="*/ 1112 h 1454"/>
                <a:gd name="T46" fmla="*/ 51 w 1464"/>
                <a:gd name="T47" fmla="*/ 994 h 1454"/>
                <a:gd name="T48" fmla="*/ 14 w 1464"/>
                <a:gd name="T49" fmla="*/ 865 h 1454"/>
                <a:gd name="T50" fmla="*/ 0 w 1464"/>
                <a:gd name="T51" fmla="*/ 727 h 1454"/>
                <a:gd name="T52" fmla="*/ 14 w 1464"/>
                <a:gd name="T53" fmla="*/ 589 h 1454"/>
                <a:gd name="T54" fmla="*/ 51 w 1464"/>
                <a:gd name="T55" fmla="*/ 460 h 1454"/>
                <a:gd name="T56" fmla="*/ 112 w 1464"/>
                <a:gd name="T57" fmla="*/ 342 h 1454"/>
                <a:gd name="T58" fmla="*/ 191 w 1464"/>
                <a:gd name="T59" fmla="*/ 237 h 1454"/>
                <a:gd name="T60" fmla="*/ 289 w 1464"/>
                <a:gd name="T61" fmla="*/ 148 h 1454"/>
                <a:gd name="T62" fmla="*/ 402 w 1464"/>
                <a:gd name="T63" fmla="*/ 78 h 1454"/>
                <a:gd name="T64" fmla="*/ 527 w 1464"/>
                <a:gd name="T65" fmla="*/ 29 h 1454"/>
                <a:gd name="T66" fmla="*/ 662 w 1464"/>
                <a:gd name="T67" fmla="*/ 4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4" h="1454">
                  <a:moveTo>
                    <a:pt x="732" y="0"/>
                  </a:moveTo>
                  <a:lnTo>
                    <a:pt x="802" y="4"/>
                  </a:lnTo>
                  <a:lnTo>
                    <a:pt x="871" y="13"/>
                  </a:lnTo>
                  <a:lnTo>
                    <a:pt x="937" y="29"/>
                  </a:lnTo>
                  <a:lnTo>
                    <a:pt x="1001" y="50"/>
                  </a:lnTo>
                  <a:lnTo>
                    <a:pt x="1062" y="78"/>
                  </a:lnTo>
                  <a:lnTo>
                    <a:pt x="1120" y="110"/>
                  </a:lnTo>
                  <a:lnTo>
                    <a:pt x="1175" y="148"/>
                  </a:lnTo>
                  <a:lnTo>
                    <a:pt x="1225" y="191"/>
                  </a:lnTo>
                  <a:lnTo>
                    <a:pt x="1271" y="237"/>
                  </a:lnTo>
                  <a:lnTo>
                    <a:pt x="1314" y="287"/>
                  </a:lnTo>
                  <a:lnTo>
                    <a:pt x="1352" y="342"/>
                  </a:lnTo>
                  <a:lnTo>
                    <a:pt x="1385" y="399"/>
                  </a:lnTo>
                  <a:lnTo>
                    <a:pt x="1412" y="460"/>
                  </a:lnTo>
                  <a:lnTo>
                    <a:pt x="1434" y="523"/>
                  </a:lnTo>
                  <a:lnTo>
                    <a:pt x="1450" y="589"/>
                  </a:lnTo>
                  <a:lnTo>
                    <a:pt x="1459" y="657"/>
                  </a:lnTo>
                  <a:lnTo>
                    <a:pt x="1464" y="727"/>
                  </a:lnTo>
                  <a:lnTo>
                    <a:pt x="1459" y="797"/>
                  </a:lnTo>
                  <a:lnTo>
                    <a:pt x="1450" y="865"/>
                  </a:lnTo>
                  <a:lnTo>
                    <a:pt x="1434" y="931"/>
                  </a:lnTo>
                  <a:lnTo>
                    <a:pt x="1412" y="994"/>
                  </a:lnTo>
                  <a:lnTo>
                    <a:pt x="1385" y="1055"/>
                  </a:lnTo>
                  <a:lnTo>
                    <a:pt x="1352" y="1112"/>
                  </a:lnTo>
                  <a:lnTo>
                    <a:pt x="1314" y="1167"/>
                  </a:lnTo>
                  <a:lnTo>
                    <a:pt x="1271" y="1217"/>
                  </a:lnTo>
                  <a:lnTo>
                    <a:pt x="1225" y="1263"/>
                  </a:lnTo>
                  <a:lnTo>
                    <a:pt x="1175" y="1305"/>
                  </a:lnTo>
                  <a:lnTo>
                    <a:pt x="1120" y="1343"/>
                  </a:lnTo>
                  <a:lnTo>
                    <a:pt x="1062" y="1376"/>
                  </a:lnTo>
                  <a:lnTo>
                    <a:pt x="1001" y="1404"/>
                  </a:lnTo>
                  <a:lnTo>
                    <a:pt x="937" y="1425"/>
                  </a:lnTo>
                  <a:lnTo>
                    <a:pt x="871" y="1441"/>
                  </a:lnTo>
                  <a:lnTo>
                    <a:pt x="802" y="1451"/>
                  </a:lnTo>
                  <a:lnTo>
                    <a:pt x="732" y="1454"/>
                  </a:lnTo>
                  <a:lnTo>
                    <a:pt x="662" y="1451"/>
                  </a:lnTo>
                  <a:lnTo>
                    <a:pt x="593" y="1441"/>
                  </a:lnTo>
                  <a:lnTo>
                    <a:pt x="527" y="1425"/>
                  </a:lnTo>
                  <a:lnTo>
                    <a:pt x="462" y="1404"/>
                  </a:lnTo>
                  <a:lnTo>
                    <a:pt x="402" y="1376"/>
                  </a:lnTo>
                  <a:lnTo>
                    <a:pt x="343" y="1343"/>
                  </a:lnTo>
                  <a:lnTo>
                    <a:pt x="289" y="1305"/>
                  </a:lnTo>
                  <a:lnTo>
                    <a:pt x="238" y="1263"/>
                  </a:lnTo>
                  <a:lnTo>
                    <a:pt x="191" y="1217"/>
                  </a:lnTo>
                  <a:lnTo>
                    <a:pt x="150" y="1167"/>
                  </a:lnTo>
                  <a:lnTo>
                    <a:pt x="112" y="1112"/>
                  </a:lnTo>
                  <a:lnTo>
                    <a:pt x="79" y="1055"/>
                  </a:lnTo>
                  <a:lnTo>
                    <a:pt x="51" y="994"/>
                  </a:lnTo>
                  <a:lnTo>
                    <a:pt x="30" y="931"/>
                  </a:lnTo>
                  <a:lnTo>
                    <a:pt x="14" y="865"/>
                  </a:lnTo>
                  <a:lnTo>
                    <a:pt x="3" y="797"/>
                  </a:lnTo>
                  <a:lnTo>
                    <a:pt x="0" y="727"/>
                  </a:lnTo>
                  <a:lnTo>
                    <a:pt x="3" y="657"/>
                  </a:lnTo>
                  <a:lnTo>
                    <a:pt x="14" y="589"/>
                  </a:lnTo>
                  <a:lnTo>
                    <a:pt x="30" y="523"/>
                  </a:lnTo>
                  <a:lnTo>
                    <a:pt x="51" y="460"/>
                  </a:lnTo>
                  <a:lnTo>
                    <a:pt x="79" y="399"/>
                  </a:lnTo>
                  <a:lnTo>
                    <a:pt x="112" y="342"/>
                  </a:lnTo>
                  <a:lnTo>
                    <a:pt x="150" y="287"/>
                  </a:lnTo>
                  <a:lnTo>
                    <a:pt x="191" y="237"/>
                  </a:lnTo>
                  <a:lnTo>
                    <a:pt x="238" y="191"/>
                  </a:lnTo>
                  <a:lnTo>
                    <a:pt x="289" y="148"/>
                  </a:lnTo>
                  <a:lnTo>
                    <a:pt x="343" y="110"/>
                  </a:lnTo>
                  <a:lnTo>
                    <a:pt x="402" y="78"/>
                  </a:lnTo>
                  <a:lnTo>
                    <a:pt x="462" y="50"/>
                  </a:lnTo>
                  <a:lnTo>
                    <a:pt x="527" y="29"/>
                  </a:lnTo>
                  <a:lnTo>
                    <a:pt x="593" y="13"/>
                  </a:lnTo>
                  <a:lnTo>
                    <a:pt x="662" y="4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62"/>
            <p:cNvSpPr>
              <a:spLocks noEditPoints="1"/>
            </p:cNvSpPr>
            <p:nvPr/>
          </p:nvSpPr>
          <p:spPr bwMode="auto">
            <a:xfrm>
              <a:off x="4129375" y="4927627"/>
              <a:ext cx="252673" cy="348615"/>
            </a:xfrm>
            <a:custGeom>
              <a:avLst/>
              <a:gdLst>
                <a:gd name="T0" fmla="*/ 766 w 2071"/>
                <a:gd name="T1" fmla="*/ 306 h 2859"/>
                <a:gd name="T2" fmla="*/ 489 w 2071"/>
                <a:gd name="T3" fmla="*/ 476 h 2859"/>
                <a:gd name="T4" fmla="*/ 310 w 2071"/>
                <a:gd name="T5" fmla="*/ 738 h 2859"/>
                <a:gd name="T6" fmla="*/ 264 w 2071"/>
                <a:gd name="T7" fmla="*/ 1056 h 2859"/>
                <a:gd name="T8" fmla="*/ 320 w 2071"/>
                <a:gd name="T9" fmla="*/ 1311 h 2859"/>
                <a:gd name="T10" fmla="*/ 422 w 2071"/>
                <a:gd name="T11" fmla="*/ 1503 h 2859"/>
                <a:gd name="T12" fmla="*/ 541 w 2071"/>
                <a:gd name="T13" fmla="*/ 1681 h 2859"/>
                <a:gd name="T14" fmla="*/ 615 w 2071"/>
                <a:gd name="T15" fmla="*/ 1882 h 2859"/>
                <a:gd name="T16" fmla="*/ 660 w 2071"/>
                <a:gd name="T17" fmla="*/ 2020 h 2859"/>
                <a:gd name="T18" fmla="*/ 1374 w 2071"/>
                <a:gd name="T19" fmla="*/ 2054 h 2859"/>
                <a:gd name="T20" fmla="*/ 1451 w 2071"/>
                <a:gd name="T21" fmla="*/ 1953 h 2859"/>
                <a:gd name="T22" fmla="*/ 1490 w 2071"/>
                <a:gd name="T23" fmla="*/ 1758 h 2859"/>
                <a:gd name="T24" fmla="*/ 1603 w 2071"/>
                <a:gd name="T25" fmla="*/ 1571 h 2859"/>
                <a:gd name="T26" fmla="*/ 1713 w 2071"/>
                <a:gd name="T27" fmla="*/ 1393 h 2859"/>
                <a:gd name="T28" fmla="*/ 1793 w 2071"/>
                <a:gd name="T29" fmla="*/ 1167 h 2859"/>
                <a:gd name="T30" fmla="*/ 1797 w 2071"/>
                <a:gd name="T31" fmla="*/ 863 h 2859"/>
                <a:gd name="T32" fmla="*/ 1668 w 2071"/>
                <a:gd name="T33" fmla="*/ 572 h 2859"/>
                <a:gd name="T34" fmla="*/ 1426 w 2071"/>
                <a:gd name="T35" fmla="*/ 360 h 2859"/>
                <a:gd name="T36" fmla="*/ 1106 w 2071"/>
                <a:gd name="T37" fmla="*/ 264 h 2859"/>
                <a:gd name="T38" fmla="*/ 1284 w 2071"/>
                <a:gd name="T39" fmla="*/ 30 h 2859"/>
                <a:gd name="T40" fmla="*/ 1646 w 2071"/>
                <a:gd name="T41" fmla="*/ 193 h 2859"/>
                <a:gd name="T42" fmla="*/ 1916 w 2071"/>
                <a:gd name="T43" fmla="*/ 471 h 2859"/>
                <a:gd name="T44" fmla="*/ 2057 w 2071"/>
                <a:gd name="T45" fmla="*/ 833 h 2859"/>
                <a:gd name="T46" fmla="*/ 2055 w 2071"/>
                <a:gd name="T47" fmla="*/ 1191 h 2859"/>
                <a:gd name="T48" fmla="*/ 1975 w 2071"/>
                <a:gd name="T49" fmla="*/ 1454 h 2859"/>
                <a:gd name="T50" fmla="*/ 1864 w 2071"/>
                <a:gd name="T51" fmla="*/ 1651 h 2859"/>
                <a:gd name="T52" fmla="*/ 1750 w 2071"/>
                <a:gd name="T53" fmla="*/ 1822 h 2859"/>
                <a:gd name="T54" fmla="*/ 1712 w 2071"/>
                <a:gd name="T55" fmla="*/ 1975 h 2859"/>
                <a:gd name="T56" fmla="*/ 1605 w 2071"/>
                <a:gd name="T57" fmla="*/ 2195 h 2859"/>
                <a:gd name="T58" fmla="*/ 1518 w 2071"/>
                <a:gd name="T59" fmla="*/ 2343 h 2859"/>
                <a:gd name="T60" fmla="*/ 1511 w 2071"/>
                <a:gd name="T61" fmla="*/ 2481 h 2859"/>
                <a:gd name="T62" fmla="*/ 1507 w 2071"/>
                <a:gd name="T63" fmla="*/ 2544 h 2859"/>
                <a:gd name="T64" fmla="*/ 1476 w 2071"/>
                <a:gd name="T65" fmla="*/ 2629 h 2859"/>
                <a:gd name="T66" fmla="*/ 1368 w 2071"/>
                <a:gd name="T67" fmla="*/ 2723 h 2859"/>
                <a:gd name="T68" fmla="*/ 1209 w 2071"/>
                <a:gd name="T69" fmla="*/ 2838 h 2859"/>
                <a:gd name="T70" fmla="*/ 909 w 2071"/>
                <a:gd name="T71" fmla="*/ 2857 h 2859"/>
                <a:gd name="T72" fmla="*/ 778 w 2071"/>
                <a:gd name="T73" fmla="*/ 2755 h 2859"/>
                <a:gd name="T74" fmla="*/ 619 w 2071"/>
                <a:gd name="T75" fmla="*/ 2661 h 2859"/>
                <a:gd name="T76" fmla="*/ 567 w 2071"/>
                <a:gd name="T77" fmla="*/ 2562 h 2859"/>
                <a:gd name="T78" fmla="*/ 563 w 2071"/>
                <a:gd name="T79" fmla="*/ 2518 h 2859"/>
                <a:gd name="T80" fmla="*/ 556 w 2071"/>
                <a:gd name="T81" fmla="*/ 2400 h 2859"/>
                <a:gd name="T82" fmla="*/ 549 w 2071"/>
                <a:gd name="T83" fmla="*/ 2268 h 2859"/>
                <a:gd name="T84" fmla="*/ 384 w 2071"/>
                <a:gd name="T85" fmla="*/ 2068 h 2859"/>
                <a:gd name="T86" fmla="*/ 347 w 2071"/>
                <a:gd name="T87" fmla="*/ 1878 h 2859"/>
                <a:gd name="T88" fmla="*/ 252 w 2071"/>
                <a:gd name="T89" fmla="*/ 1717 h 2859"/>
                <a:gd name="T90" fmla="*/ 140 w 2071"/>
                <a:gd name="T91" fmla="*/ 1540 h 2859"/>
                <a:gd name="T92" fmla="*/ 42 w 2071"/>
                <a:gd name="T93" fmla="*/ 1305 h 2859"/>
                <a:gd name="T94" fmla="*/ 0 w 2071"/>
                <a:gd name="T95" fmla="*/ 994 h 2859"/>
                <a:gd name="T96" fmla="*/ 81 w 2071"/>
                <a:gd name="T97" fmla="*/ 608 h 2859"/>
                <a:gd name="T98" fmla="*/ 304 w 2071"/>
                <a:gd name="T99" fmla="*/ 292 h 2859"/>
                <a:gd name="T100" fmla="*/ 633 w 2071"/>
                <a:gd name="T101" fmla="*/ 79 h 2859"/>
                <a:gd name="T102" fmla="*/ 1036 w 2071"/>
                <a:gd name="T103" fmla="*/ 0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1" h="2859">
                  <a:moveTo>
                    <a:pt x="1036" y="260"/>
                  </a:moveTo>
                  <a:lnTo>
                    <a:pt x="965" y="264"/>
                  </a:lnTo>
                  <a:lnTo>
                    <a:pt x="896" y="272"/>
                  </a:lnTo>
                  <a:lnTo>
                    <a:pt x="830" y="287"/>
                  </a:lnTo>
                  <a:lnTo>
                    <a:pt x="766" y="306"/>
                  </a:lnTo>
                  <a:lnTo>
                    <a:pt x="704" y="332"/>
                  </a:lnTo>
                  <a:lnTo>
                    <a:pt x="645" y="361"/>
                  </a:lnTo>
                  <a:lnTo>
                    <a:pt x="589" y="395"/>
                  </a:lnTo>
                  <a:lnTo>
                    <a:pt x="538" y="434"/>
                  </a:lnTo>
                  <a:lnTo>
                    <a:pt x="489" y="476"/>
                  </a:lnTo>
                  <a:lnTo>
                    <a:pt x="444" y="522"/>
                  </a:lnTo>
                  <a:lnTo>
                    <a:pt x="404" y="572"/>
                  </a:lnTo>
                  <a:lnTo>
                    <a:pt x="368" y="625"/>
                  </a:lnTo>
                  <a:lnTo>
                    <a:pt x="337" y="680"/>
                  </a:lnTo>
                  <a:lnTo>
                    <a:pt x="310" y="738"/>
                  </a:lnTo>
                  <a:lnTo>
                    <a:pt x="290" y="800"/>
                  </a:lnTo>
                  <a:lnTo>
                    <a:pt x="275" y="863"/>
                  </a:lnTo>
                  <a:lnTo>
                    <a:pt x="265" y="927"/>
                  </a:lnTo>
                  <a:lnTo>
                    <a:pt x="262" y="994"/>
                  </a:lnTo>
                  <a:lnTo>
                    <a:pt x="264" y="1056"/>
                  </a:lnTo>
                  <a:lnTo>
                    <a:pt x="269" y="1113"/>
                  </a:lnTo>
                  <a:lnTo>
                    <a:pt x="278" y="1167"/>
                  </a:lnTo>
                  <a:lnTo>
                    <a:pt x="290" y="1218"/>
                  </a:lnTo>
                  <a:lnTo>
                    <a:pt x="304" y="1266"/>
                  </a:lnTo>
                  <a:lnTo>
                    <a:pt x="320" y="1311"/>
                  </a:lnTo>
                  <a:lnTo>
                    <a:pt x="338" y="1353"/>
                  </a:lnTo>
                  <a:lnTo>
                    <a:pt x="358" y="1393"/>
                  </a:lnTo>
                  <a:lnTo>
                    <a:pt x="379" y="1432"/>
                  </a:lnTo>
                  <a:lnTo>
                    <a:pt x="401" y="1468"/>
                  </a:lnTo>
                  <a:lnTo>
                    <a:pt x="422" y="1503"/>
                  </a:lnTo>
                  <a:lnTo>
                    <a:pt x="446" y="1537"/>
                  </a:lnTo>
                  <a:lnTo>
                    <a:pt x="467" y="1570"/>
                  </a:lnTo>
                  <a:lnTo>
                    <a:pt x="493" y="1607"/>
                  </a:lnTo>
                  <a:lnTo>
                    <a:pt x="518" y="1644"/>
                  </a:lnTo>
                  <a:lnTo>
                    <a:pt x="541" y="1681"/>
                  </a:lnTo>
                  <a:lnTo>
                    <a:pt x="563" y="1718"/>
                  </a:lnTo>
                  <a:lnTo>
                    <a:pt x="581" y="1758"/>
                  </a:lnTo>
                  <a:lnTo>
                    <a:pt x="596" y="1797"/>
                  </a:lnTo>
                  <a:lnTo>
                    <a:pt x="608" y="1838"/>
                  </a:lnTo>
                  <a:lnTo>
                    <a:pt x="615" y="1882"/>
                  </a:lnTo>
                  <a:lnTo>
                    <a:pt x="617" y="1928"/>
                  </a:lnTo>
                  <a:lnTo>
                    <a:pt x="620" y="1953"/>
                  </a:lnTo>
                  <a:lnTo>
                    <a:pt x="630" y="1977"/>
                  </a:lnTo>
                  <a:lnTo>
                    <a:pt x="643" y="2000"/>
                  </a:lnTo>
                  <a:lnTo>
                    <a:pt x="660" y="2020"/>
                  </a:lnTo>
                  <a:lnTo>
                    <a:pt x="678" y="2038"/>
                  </a:lnTo>
                  <a:lnTo>
                    <a:pt x="697" y="2054"/>
                  </a:lnTo>
                  <a:lnTo>
                    <a:pt x="716" y="2068"/>
                  </a:lnTo>
                  <a:lnTo>
                    <a:pt x="1355" y="2068"/>
                  </a:lnTo>
                  <a:lnTo>
                    <a:pt x="1374" y="2054"/>
                  </a:lnTo>
                  <a:lnTo>
                    <a:pt x="1393" y="2038"/>
                  </a:lnTo>
                  <a:lnTo>
                    <a:pt x="1412" y="2020"/>
                  </a:lnTo>
                  <a:lnTo>
                    <a:pt x="1428" y="2000"/>
                  </a:lnTo>
                  <a:lnTo>
                    <a:pt x="1441" y="1977"/>
                  </a:lnTo>
                  <a:lnTo>
                    <a:pt x="1451" y="1953"/>
                  </a:lnTo>
                  <a:lnTo>
                    <a:pt x="1454" y="1928"/>
                  </a:lnTo>
                  <a:lnTo>
                    <a:pt x="1456" y="1882"/>
                  </a:lnTo>
                  <a:lnTo>
                    <a:pt x="1463" y="1838"/>
                  </a:lnTo>
                  <a:lnTo>
                    <a:pt x="1475" y="1797"/>
                  </a:lnTo>
                  <a:lnTo>
                    <a:pt x="1490" y="1758"/>
                  </a:lnTo>
                  <a:lnTo>
                    <a:pt x="1508" y="1719"/>
                  </a:lnTo>
                  <a:lnTo>
                    <a:pt x="1530" y="1681"/>
                  </a:lnTo>
                  <a:lnTo>
                    <a:pt x="1552" y="1644"/>
                  </a:lnTo>
                  <a:lnTo>
                    <a:pt x="1577" y="1608"/>
                  </a:lnTo>
                  <a:lnTo>
                    <a:pt x="1603" y="1571"/>
                  </a:lnTo>
                  <a:lnTo>
                    <a:pt x="1625" y="1538"/>
                  </a:lnTo>
                  <a:lnTo>
                    <a:pt x="1648" y="1504"/>
                  </a:lnTo>
                  <a:lnTo>
                    <a:pt x="1670" y="1469"/>
                  </a:lnTo>
                  <a:lnTo>
                    <a:pt x="1692" y="1432"/>
                  </a:lnTo>
                  <a:lnTo>
                    <a:pt x="1713" y="1393"/>
                  </a:lnTo>
                  <a:lnTo>
                    <a:pt x="1733" y="1353"/>
                  </a:lnTo>
                  <a:lnTo>
                    <a:pt x="1751" y="1311"/>
                  </a:lnTo>
                  <a:lnTo>
                    <a:pt x="1767" y="1266"/>
                  </a:lnTo>
                  <a:lnTo>
                    <a:pt x="1781" y="1218"/>
                  </a:lnTo>
                  <a:lnTo>
                    <a:pt x="1793" y="1167"/>
                  </a:lnTo>
                  <a:lnTo>
                    <a:pt x="1802" y="1113"/>
                  </a:lnTo>
                  <a:lnTo>
                    <a:pt x="1807" y="1056"/>
                  </a:lnTo>
                  <a:lnTo>
                    <a:pt x="1809" y="994"/>
                  </a:lnTo>
                  <a:lnTo>
                    <a:pt x="1806" y="927"/>
                  </a:lnTo>
                  <a:lnTo>
                    <a:pt x="1797" y="863"/>
                  </a:lnTo>
                  <a:lnTo>
                    <a:pt x="1781" y="799"/>
                  </a:lnTo>
                  <a:lnTo>
                    <a:pt x="1761" y="738"/>
                  </a:lnTo>
                  <a:lnTo>
                    <a:pt x="1735" y="680"/>
                  </a:lnTo>
                  <a:lnTo>
                    <a:pt x="1703" y="624"/>
                  </a:lnTo>
                  <a:lnTo>
                    <a:pt x="1668" y="572"/>
                  </a:lnTo>
                  <a:lnTo>
                    <a:pt x="1627" y="522"/>
                  </a:lnTo>
                  <a:lnTo>
                    <a:pt x="1582" y="476"/>
                  </a:lnTo>
                  <a:lnTo>
                    <a:pt x="1534" y="434"/>
                  </a:lnTo>
                  <a:lnTo>
                    <a:pt x="1482" y="394"/>
                  </a:lnTo>
                  <a:lnTo>
                    <a:pt x="1426" y="360"/>
                  </a:lnTo>
                  <a:lnTo>
                    <a:pt x="1367" y="332"/>
                  </a:lnTo>
                  <a:lnTo>
                    <a:pt x="1305" y="306"/>
                  </a:lnTo>
                  <a:lnTo>
                    <a:pt x="1241" y="287"/>
                  </a:lnTo>
                  <a:lnTo>
                    <a:pt x="1175" y="272"/>
                  </a:lnTo>
                  <a:lnTo>
                    <a:pt x="1106" y="264"/>
                  </a:lnTo>
                  <a:lnTo>
                    <a:pt x="1036" y="260"/>
                  </a:lnTo>
                  <a:close/>
                  <a:moveTo>
                    <a:pt x="1036" y="0"/>
                  </a:moveTo>
                  <a:lnTo>
                    <a:pt x="1120" y="4"/>
                  </a:lnTo>
                  <a:lnTo>
                    <a:pt x="1204" y="14"/>
                  </a:lnTo>
                  <a:lnTo>
                    <a:pt x="1284" y="30"/>
                  </a:lnTo>
                  <a:lnTo>
                    <a:pt x="1363" y="51"/>
                  </a:lnTo>
                  <a:lnTo>
                    <a:pt x="1438" y="79"/>
                  </a:lnTo>
                  <a:lnTo>
                    <a:pt x="1511" y="112"/>
                  </a:lnTo>
                  <a:lnTo>
                    <a:pt x="1580" y="150"/>
                  </a:lnTo>
                  <a:lnTo>
                    <a:pt x="1646" y="193"/>
                  </a:lnTo>
                  <a:lnTo>
                    <a:pt x="1709" y="240"/>
                  </a:lnTo>
                  <a:lnTo>
                    <a:pt x="1767" y="292"/>
                  </a:lnTo>
                  <a:lnTo>
                    <a:pt x="1821" y="348"/>
                  </a:lnTo>
                  <a:lnTo>
                    <a:pt x="1871" y="408"/>
                  </a:lnTo>
                  <a:lnTo>
                    <a:pt x="1916" y="471"/>
                  </a:lnTo>
                  <a:lnTo>
                    <a:pt x="1956" y="538"/>
                  </a:lnTo>
                  <a:lnTo>
                    <a:pt x="1990" y="608"/>
                  </a:lnTo>
                  <a:lnTo>
                    <a:pt x="2018" y="681"/>
                  </a:lnTo>
                  <a:lnTo>
                    <a:pt x="2041" y="755"/>
                  </a:lnTo>
                  <a:lnTo>
                    <a:pt x="2057" y="833"/>
                  </a:lnTo>
                  <a:lnTo>
                    <a:pt x="2068" y="912"/>
                  </a:lnTo>
                  <a:lnTo>
                    <a:pt x="2071" y="994"/>
                  </a:lnTo>
                  <a:lnTo>
                    <a:pt x="2069" y="1063"/>
                  </a:lnTo>
                  <a:lnTo>
                    <a:pt x="2064" y="1129"/>
                  </a:lnTo>
                  <a:lnTo>
                    <a:pt x="2055" y="1191"/>
                  </a:lnTo>
                  <a:lnTo>
                    <a:pt x="2043" y="1250"/>
                  </a:lnTo>
                  <a:lnTo>
                    <a:pt x="2029" y="1305"/>
                  </a:lnTo>
                  <a:lnTo>
                    <a:pt x="2013" y="1357"/>
                  </a:lnTo>
                  <a:lnTo>
                    <a:pt x="1994" y="1407"/>
                  </a:lnTo>
                  <a:lnTo>
                    <a:pt x="1975" y="1454"/>
                  </a:lnTo>
                  <a:lnTo>
                    <a:pt x="1954" y="1497"/>
                  </a:lnTo>
                  <a:lnTo>
                    <a:pt x="1932" y="1539"/>
                  </a:lnTo>
                  <a:lnTo>
                    <a:pt x="1909" y="1579"/>
                  </a:lnTo>
                  <a:lnTo>
                    <a:pt x="1886" y="1616"/>
                  </a:lnTo>
                  <a:lnTo>
                    <a:pt x="1864" y="1651"/>
                  </a:lnTo>
                  <a:lnTo>
                    <a:pt x="1841" y="1684"/>
                  </a:lnTo>
                  <a:lnTo>
                    <a:pt x="1819" y="1716"/>
                  </a:lnTo>
                  <a:lnTo>
                    <a:pt x="1793" y="1756"/>
                  </a:lnTo>
                  <a:lnTo>
                    <a:pt x="1769" y="1791"/>
                  </a:lnTo>
                  <a:lnTo>
                    <a:pt x="1750" y="1822"/>
                  </a:lnTo>
                  <a:lnTo>
                    <a:pt x="1735" y="1851"/>
                  </a:lnTo>
                  <a:lnTo>
                    <a:pt x="1725" y="1878"/>
                  </a:lnTo>
                  <a:lnTo>
                    <a:pt x="1717" y="1903"/>
                  </a:lnTo>
                  <a:lnTo>
                    <a:pt x="1715" y="1928"/>
                  </a:lnTo>
                  <a:lnTo>
                    <a:pt x="1712" y="1975"/>
                  </a:lnTo>
                  <a:lnTo>
                    <a:pt x="1702" y="2022"/>
                  </a:lnTo>
                  <a:lnTo>
                    <a:pt x="1687" y="2068"/>
                  </a:lnTo>
                  <a:lnTo>
                    <a:pt x="1665" y="2112"/>
                  </a:lnTo>
                  <a:lnTo>
                    <a:pt x="1638" y="2155"/>
                  </a:lnTo>
                  <a:lnTo>
                    <a:pt x="1605" y="2195"/>
                  </a:lnTo>
                  <a:lnTo>
                    <a:pt x="1566" y="2233"/>
                  </a:lnTo>
                  <a:lnTo>
                    <a:pt x="1522" y="2268"/>
                  </a:lnTo>
                  <a:lnTo>
                    <a:pt x="1521" y="2290"/>
                  </a:lnTo>
                  <a:lnTo>
                    <a:pt x="1520" y="2315"/>
                  </a:lnTo>
                  <a:lnTo>
                    <a:pt x="1518" y="2343"/>
                  </a:lnTo>
                  <a:lnTo>
                    <a:pt x="1517" y="2371"/>
                  </a:lnTo>
                  <a:lnTo>
                    <a:pt x="1515" y="2400"/>
                  </a:lnTo>
                  <a:lnTo>
                    <a:pt x="1514" y="2429"/>
                  </a:lnTo>
                  <a:lnTo>
                    <a:pt x="1512" y="2456"/>
                  </a:lnTo>
                  <a:lnTo>
                    <a:pt x="1511" y="2481"/>
                  </a:lnTo>
                  <a:lnTo>
                    <a:pt x="1509" y="2501"/>
                  </a:lnTo>
                  <a:lnTo>
                    <a:pt x="1508" y="2518"/>
                  </a:lnTo>
                  <a:lnTo>
                    <a:pt x="1508" y="2529"/>
                  </a:lnTo>
                  <a:lnTo>
                    <a:pt x="1507" y="2532"/>
                  </a:lnTo>
                  <a:lnTo>
                    <a:pt x="1507" y="2544"/>
                  </a:lnTo>
                  <a:lnTo>
                    <a:pt x="1505" y="2559"/>
                  </a:lnTo>
                  <a:lnTo>
                    <a:pt x="1501" y="2575"/>
                  </a:lnTo>
                  <a:lnTo>
                    <a:pt x="1496" y="2592"/>
                  </a:lnTo>
                  <a:lnTo>
                    <a:pt x="1487" y="2611"/>
                  </a:lnTo>
                  <a:lnTo>
                    <a:pt x="1476" y="2629"/>
                  </a:lnTo>
                  <a:lnTo>
                    <a:pt x="1462" y="2649"/>
                  </a:lnTo>
                  <a:lnTo>
                    <a:pt x="1445" y="2669"/>
                  </a:lnTo>
                  <a:lnTo>
                    <a:pt x="1424" y="2687"/>
                  </a:lnTo>
                  <a:lnTo>
                    <a:pt x="1398" y="2706"/>
                  </a:lnTo>
                  <a:lnTo>
                    <a:pt x="1368" y="2723"/>
                  </a:lnTo>
                  <a:lnTo>
                    <a:pt x="1334" y="2740"/>
                  </a:lnTo>
                  <a:lnTo>
                    <a:pt x="1293" y="2755"/>
                  </a:lnTo>
                  <a:lnTo>
                    <a:pt x="1270" y="2784"/>
                  </a:lnTo>
                  <a:lnTo>
                    <a:pt x="1241" y="2812"/>
                  </a:lnTo>
                  <a:lnTo>
                    <a:pt x="1209" y="2838"/>
                  </a:lnTo>
                  <a:lnTo>
                    <a:pt x="1186" y="2849"/>
                  </a:lnTo>
                  <a:lnTo>
                    <a:pt x="1162" y="2857"/>
                  </a:lnTo>
                  <a:lnTo>
                    <a:pt x="1136" y="2859"/>
                  </a:lnTo>
                  <a:lnTo>
                    <a:pt x="935" y="2859"/>
                  </a:lnTo>
                  <a:lnTo>
                    <a:pt x="909" y="2857"/>
                  </a:lnTo>
                  <a:lnTo>
                    <a:pt x="885" y="2849"/>
                  </a:lnTo>
                  <a:lnTo>
                    <a:pt x="862" y="2838"/>
                  </a:lnTo>
                  <a:lnTo>
                    <a:pt x="830" y="2812"/>
                  </a:lnTo>
                  <a:lnTo>
                    <a:pt x="801" y="2784"/>
                  </a:lnTo>
                  <a:lnTo>
                    <a:pt x="778" y="2755"/>
                  </a:lnTo>
                  <a:lnTo>
                    <a:pt x="735" y="2738"/>
                  </a:lnTo>
                  <a:lnTo>
                    <a:pt x="699" y="2721"/>
                  </a:lnTo>
                  <a:lnTo>
                    <a:pt x="666" y="2702"/>
                  </a:lnTo>
                  <a:lnTo>
                    <a:pt x="641" y="2681"/>
                  </a:lnTo>
                  <a:lnTo>
                    <a:pt x="619" y="2661"/>
                  </a:lnTo>
                  <a:lnTo>
                    <a:pt x="602" y="2640"/>
                  </a:lnTo>
                  <a:lnTo>
                    <a:pt x="589" y="2620"/>
                  </a:lnTo>
                  <a:lnTo>
                    <a:pt x="579" y="2600"/>
                  </a:lnTo>
                  <a:lnTo>
                    <a:pt x="572" y="2581"/>
                  </a:lnTo>
                  <a:lnTo>
                    <a:pt x="567" y="2562"/>
                  </a:lnTo>
                  <a:lnTo>
                    <a:pt x="565" y="2547"/>
                  </a:lnTo>
                  <a:lnTo>
                    <a:pt x="564" y="2532"/>
                  </a:lnTo>
                  <a:lnTo>
                    <a:pt x="564" y="2532"/>
                  </a:lnTo>
                  <a:lnTo>
                    <a:pt x="564" y="2529"/>
                  </a:lnTo>
                  <a:lnTo>
                    <a:pt x="563" y="2518"/>
                  </a:lnTo>
                  <a:lnTo>
                    <a:pt x="562" y="2501"/>
                  </a:lnTo>
                  <a:lnTo>
                    <a:pt x="560" y="2481"/>
                  </a:lnTo>
                  <a:lnTo>
                    <a:pt x="559" y="2456"/>
                  </a:lnTo>
                  <a:lnTo>
                    <a:pt x="557" y="2429"/>
                  </a:lnTo>
                  <a:lnTo>
                    <a:pt x="556" y="2400"/>
                  </a:lnTo>
                  <a:lnTo>
                    <a:pt x="554" y="2371"/>
                  </a:lnTo>
                  <a:lnTo>
                    <a:pt x="553" y="2343"/>
                  </a:lnTo>
                  <a:lnTo>
                    <a:pt x="551" y="2315"/>
                  </a:lnTo>
                  <a:lnTo>
                    <a:pt x="550" y="2290"/>
                  </a:lnTo>
                  <a:lnTo>
                    <a:pt x="549" y="2268"/>
                  </a:lnTo>
                  <a:lnTo>
                    <a:pt x="505" y="2233"/>
                  </a:lnTo>
                  <a:lnTo>
                    <a:pt x="466" y="2195"/>
                  </a:lnTo>
                  <a:lnTo>
                    <a:pt x="433" y="2155"/>
                  </a:lnTo>
                  <a:lnTo>
                    <a:pt x="406" y="2112"/>
                  </a:lnTo>
                  <a:lnTo>
                    <a:pt x="384" y="2068"/>
                  </a:lnTo>
                  <a:lnTo>
                    <a:pt x="369" y="2022"/>
                  </a:lnTo>
                  <a:lnTo>
                    <a:pt x="359" y="1975"/>
                  </a:lnTo>
                  <a:lnTo>
                    <a:pt x="356" y="1928"/>
                  </a:lnTo>
                  <a:lnTo>
                    <a:pt x="354" y="1903"/>
                  </a:lnTo>
                  <a:lnTo>
                    <a:pt x="347" y="1878"/>
                  </a:lnTo>
                  <a:lnTo>
                    <a:pt x="336" y="1851"/>
                  </a:lnTo>
                  <a:lnTo>
                    <a:pt x="321" y="1822"/>
                  </a:lnTo>
                  <a:lnTo>
                    <a:pt x="302" y="1791"/>
                  </a:lnTo>
                  <a:lnTo>
                    <a:pt x="279" y="1756"/>
                  </a:lnTo>
                  <a:lnTo>
                    <a:pt x="252" y="1717"/>
                  </a:lnTo>
                  <a:lnTo>
                    <a:pt x="231" y="1685"/>
                  </a:lnTo>
                  <a:lnTo>
                    <a:pt x="208" y="1651"/>
                  </a:lnTo>
                  <a:lnTo>
                    <a:pt x="185" y="1616"/>
                  </a:lnTo>
                  <a:lnTo>
                    <a:pt x="162" y="1579"/>
                  </a:lnTo>
                  <a:lnTo>
                    <a:pt x="140" y="1540"/>
                  </a:lnTo>
                  <a:lnTo>
                    <a:pt x="118" y="1497"/>
                  </a:lnTo>
                  <a:lnTo>
                    <a:pt x="96" y="1454"/>
                  </a:lnTo>
                  <a:lnTo>
                    <a:pt x="77" y="1407"/>
                  </a:lnTo>
                  <a:lnTo>
                    <a:pt x="58" y="1357"/>
                  </a:lnTo>
                  <a:lnTo>
                    <a:pt x="42" y="1305"/>
                  </a:lnTo>
                  <a:lnTo>
                    <a:pt x="28" y="1250"/>
                  </a:lnTo>
                  <a:lnTo>
                    <a:pt x="16" y="1191"/>
                  </a:lnTo>
                  <a:lnTo>
                    <a:pt x="7" y="1129"/>
                  </a:lnTo>
                  <a:lnTo>
                    <a:pt x="2" y="1063"/>
                  </a:lnTo>
                  <a:lnTo>
                    <a:pt x="0" y="994"/>
                  </a:lnTo>
                  <a:lnTo>
                    <a:pt x="3" y="912"/>
                  </a:lnTo>
                  <a:lnTo>
                    <a:pt x="14" y="833"/>
                  </a:lnTo>
                  <a:lnTo>
                    <a:pt x="30" y="755"/>
                  </a:lnTo>
                  <a:lnTo>
                    <a:pt x="53" y="681"/>
                  </a:lnTo>
                  <a:lnTo>
                    <a:pt x="81" y="608"/>
                  </a:lnTo>
                  <a:lnTo>
                    <a:pt x="115" y="538"/>
                  </a:lnTo>
                  <a:lnTo>
                    <a:pt x="155" y="471"/>
                  </a:lnTo>
                  <a:lnTo>
                    <a:pt x="200" y="408"/>
                  </a:lnTo>
                  <a:lnTo>
                    <a:pt x="250" y="348"/>
                  </a:lnTo>
                  <a:lnTo>
                    <a:pt x="304" y="292"/>
                  </a:lnTo>
                  <a:lnTo>
                    <a:pt x="363" y="240"/>
                  </a:lnTo>
                  <a:lnTo>
                    <a:pt x="425" y="193"/>
                  </a:lnTo>
                  <a:lnTo>
                    <a:pt x="491" y="150"/>
                  </a:lnTo>
                  <a:lnTo>
                    <a:pt x="560" y="112"/>
                  </a:lnTo>
                  <a:lnTo>
                    <a:pt x="633" y="79"/>
                  </a:lnTo>
                  <a:lnTo>
                    <a:pt x="709" y="51"/>
                  </a:lnTo>
                  <a:lnTo>
                    <a:pt x="787" y="30"/>
                  </a:lnTo>
                  <a:lnTo>
                    <a:pt x="868" y="14"/>
                  </a:lnTo>
                  <a:lnTo>
                    <a:pt x="951" y="4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72"/>
            <p:cNvSpPr>
              <a:spLocks/>
            </p:cNvSpPr>
            <p:nvPr/>
          </p:nvSpPr>
          <p:spPr bwMode="auto">
            <a:xfrm>
              <a:off x="4227707" y="5018806"/>
              <a:ext cx="38817" cy="123041"/>
            </a:xfrm>
            <a:custGeom>
              <a:avLst/>
              <a:gdLst>
                <a:gd name="T0" fmla="*/ 158 w 315"/>
                <a:gd name="T1" fmla="*/ 0 h 1012"/>
                <a:gd name="T2" fmla="*/ 190 w 315"/>
                <a:gd name="T3" fmla="*/ 2 h 1012"/>
                <a:gd name="T4" fmla="*/ 217 w 315"/>
                <a:gd name="T5" fmla="*/ 8 h 1012"/>
                <a:gd name="T6" fmla="*/ 243 w 315"/>
                <a:gd name="T7" fmla="*/ 17 h 1012"/>
                <a:gd name="T8" fmla="*/ 265 w 315"/>
                <a:gd name="T9" fmla="*/ 31 h 1012"/>
                <a:gd name="T10" fmla="*/ 283 w 315"/>
                <a:gd name="T11" fmla="*/ 48 h 1012"/>
                <a:gd name="T12" fmla="*/ 297 w 315"/>
                <a:gd name="T13" fmla="*/ 68 h 1012"/>
                <a:gd name="T14" fmla="*/ 307 w 315"/>
                <a:gd name="T15" fmla="*/ 93 h 1012"/>
                <a:gd name="T16" fmla="*/ 313 w 315"/>
                <a:gd name="T17" fmla="*/ 121 h 1012"/>
                <a:gd name="T18" fmla="*/ 315 w 315"/>
                <a:gd name="T19" fmla="*/ 153 h 1012"/>
                <a:gd name="T20" fmla="*/ 315 w 315"/>
                <a:gd name="T21" fmla="*/ 382 h 1012"/>
                <a:gd name="T22" fmla="*/ 314 w 315"/>
                <a:gd name="T23" fmla="*/ 413 h 1012"/>
                <a:gd name="T24" fmla="*/ 311 w 315"/>
                <a:gd name="T25" fmla="*/ 444 h 1012"/>
                <a:gd name="T26" fmla="*/ 307 w 315"/>
                <a:gd name="T27" fmla="*/ 476 h 1012"/>
                <a:gd name="T28" fmla="*/ 245 w 315"/>
                <a:gd name="T29" fmla="*/ 939 h 1012"/>
                <a:gd name="T30" fmla="*/ 241 w 315"/>
                <a:gd name="T31" fmla="*/ 961 h 1012"/>
                <a:gd name="T32" fmla="*/ 233 w 315"/>
                <a:gd name="T33" fmla="*/ 979 h 1012"/>
                <a:gd name="T34" fmla="*/ 224 w 315"/>
                <a:gd name="T35" fmla="*/ 992 h 1012"/>
                <a:gd name="T36" fmla="*/ 211 w 315"/>
                <a:gd name="T37" fmla="*/ 1002 h 1012"/>
                <a:gd name="T38" fmla="*/ 196 w 315"/>
                <a:gd name="T39" fmla="*/ 1008 h 1012"/>
                <a:gd name="T40" fmla="*/ 178 w 315"/>
                <a:gd name="T41" fmla="*/ 1011 h 1012"/>
                <a:gd name="T42" fmla="*/ 158 w 315"/>
                <a:gd name="T43" fmla="*/ 1012 h 1012"/>
                <a:gd name="T44" fmla="*/ 137 w 315"/>
                <a:gd name="T45" fmla="*/ 1011 h 1012"/>
                <a:gd name="T46" fmla="*/ 119 w 315"/>
                <a:gd name="T47" fmla="*/ 1008 h 1012"/>
                <a:gd name="T48" fmla="*/ 104 w 315"/>
                <a:gd name="T49" fmla="*/ 1002 h 1012"/>
                <a:gd name="T50" fmla="*/ 91 w 315"/>
                <a:gd name="T51" fmla="*/ 992 h 1012"/>
                <a:gd name="T52" fmla="*/ 82 w 315"/>
                <a:gd name="T53" fmla="*/ 979 h 1012"/>
                <a:gd name="T54" fmla="*/ 74 w 315"/>
                <a:gd name="T55" fmla="*/ 961 h 1012"/>
                <a:gd name="T56" fmla="*/ 70 w 315"/>
                <a:gd name="T57" fmla="*/ 939 h 1012"/>
                <a:gd name="T58" fmla="*/ 8 w 315"/>
                <a:gd name="T59" fmla="*/ 476 h 1012"/>
                <a:gd name="T60" fmla="*/ 5 w 315"/>
                <a:gd name="T61" fmla="*/ 444 h 1012"/>
                <a:gd name="T62" fmla="*/ 1 w 315"/>
                <a:gd name="T63" fmla="*/ 413 h 1012"/>
                <a:gd name="T64" fmla="*/ 0 w 315"/>
                <a:gd name="T65" fmla="*/ 382 h 1012"/>
                <a:gd name="T66" fmla="*/ 0 w 315"/>
                <a:gd name="T67" fmla="*/ 153 h 1012"/>
                <a:gd name="T68" fmla="*/ 2 w 315"/>
                <a:gd name="T69" fmla="*/ 121 h 1012"/>
                <a:gd name="T70" fmla="*/ 8 w 315"/>
                <a:gd name="T71" fmla="*/ 93 h 1012"/>
                <a:gd name="T72" fmla="*/ 18 w 315"/>
                <a:gd name="T73" fmla="*/ 68 h 1012"/>
                <a:gd name="T74" fmla="*/ 32 w 315"/>
                <a:gd name="T75" fmla="*/ 48 h 1012"/>
                <a:gd name="T76" fmla="*/ 51 w 315"/>
                <a:gd name="T77" fmla="*/ 31 h 1012"/>
                <a:gd name="T78" fmla="*/ 72 w 315"/>
                <a:gd name="T79" fmla="*/ 17 h 1012"/>
                <a:gd name="T80" fmla="*/ 98 w 315"/>
                <a:gd name="T81" fmla="*/ 8 h 1012"/>
                <a:gd name="T82" fmla="*/ 125 w 315"/>
                <a:gd name="T83" fmla="*/ 2 h 1012"/>
                <a:gd name="T84" fmla="*/ 158 w 315"/>
                <a:gd name="T85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012">
                  <a:moveTo>
                    <a:pt x="158" y="0"/>
                  </a:moveTo>
                  <a:lnTo>
                    <a:pt x="190" y="2"/>
                  </a:lnTo>
                  <a:lnTo>
                    <a:pt x="217" y="8"/>
                  </a:lnTo>
                  <a:lnTo>
                    <a:pt x="243" y="17"/>
                  </a:lnTo>
                  <a:lnTo>
                    <a:pt x="265" y="31"/>
                  </a:lnTo>
                  <a:lnTo>
                    <a:pt x="283" y="48"/>
                  </a:lnTo>
                  <a:lnTo>
                    <a:pt x="297" y="68"/>
                  </a:lnTo>
                  <a:lnTo>
                    <a:pt x="307" y="93"/>
                  </a:lnTo>
                  <a:lnTo>
                    <a:pt x="313" y="121"/>
                  </a:lnTo>
                  <a:lnTo>
                    <a:pt x="315" y="153"/>
                  </a:lnTo>
                  <a:lnTo>
                    <a:pt x="315" y="382"/>
                  </a:lnTo>
                  <a:lnTo>
                    <a:pt x="314" y="413"/>
                  </a:lnTo>
                  <a:lnTo>
                    <a:pt x="311" y="444"/>
                  </a:lnTo>
                  <a:lnTo>
                    <a:pt x="307" y="476"/>
                  </a:lnTo>
                  <a:lnTo>
                    <a:pt x="245" y="939"/>
                  </a:lnTo>
                  <a:lnTo>
                    <a:pt x="241" y="961"/>
                  </a:lnTo>
                  <a:lnTo>
                    <a:pt x="233" y="979"/>
                  </a:lnTo>
                  <a:lnTo>
                    <a:pt x="224" y="992"/>
                  </a:lnTo>
                  <a:lnTo>
                    <a:pt x="211" y="1002"/>
                  </a:lnTo>
                  <a:lnTo>
                    <a:pt x="196" y="1008"/>
                  </a:lnTo>
                  <a:lnTo>
                    <a:pt x="178" y="1011"/>
                  </a:lnTo>
                  <a:lnTo>
                    <a:pt x="158" y="1012"/>
                  </a:lnTo>
                  <a:lnTo>
                    <a:pt x="137" y="1011"/>
                  </a:lnTo>
                  <a:lnTo>
                    <a:pt x="119" y="1008"/>
                  </a:lnTo>
                  <a:lnTo>
                    <a:pt x="104" y="1002"/>
                  </a:lnTo>
                  <a:lnTo>
                    <a:pt x="91" y="992"/>
                  </a:lnTo>
                  <a:lnTo>
                    <a:pt x="82" y="979"/>
                  </a:lnTo>
                  <a:lnTo>
                    <a:pt x="74" y="961"/>
                  </a:lnTo>
                  <a:lnTo>
                    <a:pt x="70" y="939"/>
                  </a:lnTo>
                  <a:lnTo>
                    <a:pt x="8" y="476"/>
                  </a:lnTo>
                  <a:lnTo>
                    <a:pt x="5" y="444"/>
                  </a:lnTo>
                  <a:lnTo>
                    <a:pt x="1" y="413"/>
                  </a:lnTo>
                  <a:lnTo>
                    <a:pt x="0" y="382"/>
                  </a:lnTo>
                  <a:lnTo>
                    <a:pt x="0" y="153"/>
                  </a:lnTo>
                  <a:lnTo>
                    <a:pt x="2" y="121"/>
                  </a:lnTo>
                  <a:lnTo>
                    <a:pt x="8" y="93"/>
                  </a:lnTo>
                  <a:lnTo>
                    <a:pt x="18" y="68"/>
                  </a:lnTo>
                  <a:lnTo>
                    <a:pt x="32" y="48"/>
                  </a:lnTo>
                  <a:lnTo>
                    <a:pt x="51" y="31"/>
                  </a:lnTo>
                  <a:lnTo>
                    <a:pt x="72" y="17"/>
                  </a:lnTo>
                  <a:lnTo>
                    <a:pt x="98" y="8"/>
                  </a:lnTo>
                  <a:lnTo>
                    <a:pt x="125" y="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76551" y="1503725"/>
            <a:ext cx="2858305" cy="447814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defTabSz="4572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Required for </a:t>
            </a:r>
            <a:r>
              <a:rPr lang="en-US" sz="1800" b="1" dirty="0"/>
              <a:t>listed entity audits</a:t>
            </a:r>
            <a:r>
              <a:rPr lang="en-US" sz="1800" dirty="0"/>
              <a:t>, voluntary for others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Areas of </a:t>
            </a:r>
            <a:r>
              <a:rPr lang="en-US" sz="1800" b="1" dirty="0"/>
              <a:t>higher risk</a:t>
            </a:r>
            <a:r>
              <a:rPr lang="en-US" sz="1800" dirty="0"/>
              <a:t>, </a:t>
            </a:r>
            <a:r>
              <a:rPr lang="en-US" sz="1800" b="1" dirty="0"/>
              <a:t>significant auditor judgement</a:t>
            </a:r>
            <a:r>
              <a:rPr lang="en-US" sz="1800" dirty="0"/>
              <a:t>, matters of </a:t>
            </a:r>
            <a:r>
              <a:rPr lang="en-US" sz="1800" b="1" dirty="0"/>
              <a:t>significant affect on audit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/>
              <a:t>Communication</a:t>
            </a:r>
            <a:r>
              <a:rPr lang="en-US" sz="1800" dirty="0"/>
              <a:t>: </a:t>
            </a:r>
            <a:r>
              <a:rPr lang="en-US" sz="1800" dirty="0" smtClean="0"/>
              <a:t>why </a:t>
            </a:r>
            <a:r>
              <a:rPr lang="en-US" sz="1800" dirty="0"/>
              <a:t>matter is a KAM, </a:t>
            </a:r>
            <a:r>
              <a:rPr lang="en-US" sz="1800" dirty="0" smtClean="0"/>
              <a:t>how addressed</a:t>
            </a:r>
            <a:r>
              <a:rPr lang="en-US" sz="1800" dirty="0"/>
              <a:t>, </a:t>
            </a:r>
            <a:r>
              <a:rPr lang="en-US" sz="1800" dirty="0" smtClean="0"/>
              <a:t>related </a:t>
            </a:r>
            <a:r>
              <a:rPr lang="en-US" sz="1800" dirty="0"/>
              <a:t>F/S </a:t>
            </a:r>
            <a:r>
              <a:rPr lang="en-US" sz="1800" dirty="0" smtClean="0"/>
              <a:t>disclosures</a:t>
            </a:r>
            <a:endParaRPr lang="en-US" sz="1800" dirty="0"/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/>
              <a:t>Documentation</a:t>
            </a:r>
            <a:r>
              <a:rPr lang="en-US" sz="1800" dirty="0"/>
              <a:t>: Auditor judgements &amp; decisions on KAM</a:t>
            </a:r>
          </a:p>
        </p:txBody>
      </p:sp>
    </p:spTree>
    <p:extLst>
      <p:ext uri="{BB962C8B-B14F-4D97-AF65-F5344CB8AC3E}">
        <p14:creationId xmlns:p14="http://schemas.microsoft.com/office/powerpoint/2010/main" val="28277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5007"/>
            <a:ext cx="7848600" cy="533400"/>
          </a:xfrm>
        </p:spPr>
        <p:txBody>
          <a:bodyPr/>
          <a:lstStyle/>
          <a:p>
            <a:r>
              <a:rPr lang="en-US" dirty="0" smtClean="0"/>
              <a:t>KAM – Delivering Entity-Specific Information to Users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323194"/>
              </p:ext>
            </p:extLst>
          </p:nvPr>
        </p:nvGraphicFramePr>
        <p:xfrm>
          <a:off x="342900" y="13716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1600200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Boilerplate; generic language;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not relevant to the entity or the audit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44196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Entity- and audit specific information of increased value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1"/>
          <p:cNvSpPr>
            <a:spLocks/>
          </p:cNvSpPr>
          <p:nvPr/>
        </p:nvSpPr>
        <p:spPr bwMode="auto">
          <a:xfrm>
            <a:off x="1283497" y="2481164"/>
            <a:ext cx="3415302" cy="901640"/>
          </a:xfrm>
          <a:custGeom>
            <a:avLst/>
            <a:gdLst>
              <a:gd name="T0" fmla="*/ 1526 w 2799"/>
              <a:gd name="T1" fmla="*/ 168 h 739"/>
              <a:gd name="T2" fmla="*/ 0 w 2799"/>
              <a:gd name="T3" fmla="*/ 689 h 739"/>
              <a:gd name="T4" fmla="*/ 1 w 2799"/>
              <a:gd name="T5" fmla="*/ 739 h 739"/>
              <a:gd name="T6" fmla="*/ 1014 w 2799"/>
              <a:gd name="T7" fmla="*/ 655 h 739"/>
              <a:gd name="T8" fmla="*/ 2210 w 2799"/>
              <a:gd name="T9" fmla="*/ 492 h 739"/>
              <a:gd name="T10" fmla="*/ 2799 w 2799"/>
              <a:gd name="T11" fmla="*/ 247 h 739"/>
              <a:gd name="T12" fmla="*/ 2170 w 2799"/>
              <a:gd name="T13" fmla="*/ 0 h 739"/>
              <a:gd name="T14" fmla="*/ 1526 w 2799"/>
              <a:gd name="T15" fmla="*/ 168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9" h="739">
                <a:moveTo>
                  <a:pt x="1526" y="168"/>
                </a:moveTo>
                <a:cubicBezTo>
                  <a:pt x="0" y="689"/>
                  <a:pt x="0" y="689"/>
                  <a:pt x="0" y="689"/>
                </a:cubicBezTo>
                <a:cubicBezTo>
                  <a:pt x="1" y="739"/>
                  <a:pt x="1" y="739"/>
                  <a:pt x="1" y="739"/>
                </a:cubicBezTo>
                <a:cubicBezTo>
                  <a:pt x="19" y="739"/>
                  <a:pt x="485" y="711"/>
                  <a:pt x="1014" y="655"/>
                </a:cubicBezTo>
                <a:cubicBezTo>
                  <a:pt x="1467" y="608"/>
                  <a:pt x="2079" y="519"/>
                  <a:pt x="2210" y="492"/>
                </a:cubicBezTo>
                <a:cubicBezTo>
                  <a:pt x="2591" y="412"/>
                  <a:pt x="2799" y="247"/>
                  <a:pt x="2799" y="247"/>
                </a:cubicBezTo>
                <a:cubicBezTo>
                  <a:pt x="2170" y="0"/>
                  <a:pt x="2170" y="0"/>
                  <a:pt x="2170" y="0"/>
                </a:cubicBezTo>
                <a:lnTo>
                  <a:pt x="1526" y="16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64"/>
          <p:cNvSpPr>
            <a:spLocks/>
          </p:cNvSpPr>
          <p:nvPr/>
        </p:nvSpPr>
        <p:spPr bwMode="auto">
          <a:xfrm>
            <a:off x="1361377" y="4063279"/>
            <a:ext cx="3415302" cy="901640"/>
          </a:xfrm>
          <a:custGeom>
            <a:avLst/>
            <a:gdLst>
              <a:gd name="T0" fmla="*/ 0 w 2799"/>
              <a:gd name="T1" fmla="*/ 50 h 739"/>
              <a:gd name="T2" fmla="*/ 1526 w 2799"/>
              <a:gd name="T3" fmla="*/ 572 h 739"/>
              <a:gd name="T4" fmla="*/ 2170 w 2799"/>
              <a:gd name="T5" fmla="*/ 739 h 739"/>
              <a:gd name="T6" fmla="*/ 2799 w 2799"/>
              <a:gd name="T7" fmla="*/ 493 h 739"/>
              <a:gd name="T8" fmla="*/ 2210 w 2799"/>
              <a:gd name="T9" fmla="*/ 248 h 739"/>
              <a:gd name="T10" fmla="*/ 1014 w 2799"/>
              <a:gd name="T11" fmla="*/ 84 h 739"/>
              <a:gd name="T12" fmla="*/ 1 w 2799"/>
              <a:gd name="T13" fmla="*/ 0 h 739"/>
              <a:gd name="T14" fmla="*/ 0 w 2799"/>
              <a:gd name="T15" fmla="*/ 5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9" h="739">
                <a:moveTo>
                  <a:pt x="0" y="50"/>
                </a:moveTo>
                <a:cubicBezTo>
                  <a:pt x="1526" y="572"/>
                  <a:pt x="1526" y="572"/>
                  <a:pt x="1526" y="572"/>
                </a:cubicBezTo>
                <a:cubicBezTo>
                  <a:pt x="2170" y="739"/>
                  <a:pt x="2170" y="739"/>
                  <a:pt x="2170" y="739"/>
                </a:cubicBezTo>
                <a:cubicBezTo>
                  <a:pt x="2799" y="493"/>
                  <a:pt x="2799" y="493"/>
                  <a:pt x="2799" y="493"/>
                </a:cubicBezTo>
                <a:cubicBezTo>
                  <a:pt x="2799" y="493"/>
                  <a:pt x="2591" y="327"/>
                  <a:pt x="2210" y="248"/>
                </a:cubicBezTo>
                <a:cubicBezTo>
                  <a:pt x="2079" y="220"/>
                  <a:pt x="1467" y="132"/>
                  <a:pt x="1014" y="84"/>
                </a:cubicBezTo>
                <a:cubicBezTo>
                  <a:pt x="485" y="28"/>
                  <a:pt x="19" y="0"/>
                  <a:pt x="1" y="0"/>
                </a:cubicBezTo>
                <a:lnTo>
                  <a:pt x="0" y="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53"/>
          <p:cNvSpPr>
            <a:spLocks/>
          </p:cNvSpPr>
          <p:nvPr/>
        </p:nvSpPr>
        <p:spPr bwMode="auto">
          <a:xfrm>
            <a:off x="4766816" y="2527498"/>
            <a:ext cx="3415303" cy="901640"/>
          </a:xfrm>
          <a:custGeom>
            <a:avLst/>
            <a:gdLst>
              <a:gd name="T0" fmla="*/ 0 w 2799"/>
              <a:gd name="T1" fmla="*/ 247 h 739"/>
              <a:gd name="T2" fmla="*/ 589 w 2799"/>
              <a:gd name="T3" fmla="*/ 492 h 739"/>
              <a:gd name="T4" fmla="*/ 1784 w 2799"/>
              <a:gd name="T5" fmla="*/ 655 h 739"/>
              <a:gd name="T6" fmla="*/ 2797 w 2799"/>
              <a:gd name="T7" fmla="*/ 739 h 739"/>
              <a:gd name="T8" fmla="*/ 2799 w 2799"/>
              <a:gd name="T9" fmla="*/ 689 h 739"/>
              <a:gd name="T10" fmla="*/ 1273 w 2799"/>
              <a:gd name="T11" fmla="*/ 168 h 739"/>
              <a:gd name="T12" fmla="*/ 629 w 2799"/>
              <a:gd name="T13" fmla="*/ 0 h 739"/>
              <a:gd name="T14" fmla="*/ 0 w 2799"/>
              <a:gd name="T15" fmla="*/ 247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9" h="739">
                <a:moveTo>
                  <a:pt x="0" y="247"/>
                </a:moveTo>
                <a:cubicBezTo>
                  <a:pt x="0" y="247"/>
                  <a:pt x="208" y="412"/>
                  <a:pt x="589" y="492"/>
                </a:cubicBezTo>
                <a:cubicBezTo>
                  <a:pt x="720" y="519"/>
                  <a:pt x="1332" y="608"/>
                  <a:pt x="1784" y="655"/>
                </a:cubicBezTo>
                <a:cubicBezTo>
                  <a:pt x="2314" y="711"/>
                  <a:pt x="2780" y="739"/>
                  <a:pt x="2797" y="739"/>
                </a:cubicBezTo>
                <a:cubicBezTo>
                  <a:pt x="2799" y="689"/>
                  <a:pt x="2799" y="689"/>
                  <a:pt x="2799" y="689"/>
                </a:cubicBezTo>
                <a:cubicBezTo>
                  <a:pt x="1273" y="168"/>
                  <a:pt x="1273" y="168"/>
                  <a:pt x="1273" y="168"/>
                </a:cubicBezTo>
                <a:cubicBezTo>
                  <a:pt x="629" y="0"/>
                  <a:pt x="629" y="0"/>
                  <a:pt x="629" y="0"/>
                </a:cubicBezTo>
                <a:lnTo>
                  <a:pt x="0" y="24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56"/>
          <p:cNvSpPr>
            <a:spLocks/>
          </p:cNvSpPr>
          <p:nvPr/>
        </p:nvSpPr>
        <p:spPr bwMode="auto">
          <a:xfrm>
            <a:off x="4812702" y="4063279"/>
            <a:ext cx="3404758" cy="901640"/>
          </a:xfrm>
          <a:custGeom>
            <a:avLst/>
            <a:gdLst>
              <a:gd name="T0" fmla="*/ 1784 w 2799"/>
              <a:gd name="T1" fmla="*/ 84 h 739"/>
              <a:gd name="T2" fmla="*/ 589 w 2799"/>
              <a:gd name="T3" fmla="*/ 248 h 739"/>
              <a:gd name="T4" fmla="*/ 0 w 2799"/>
              <a:gd name="T5" fmla="*/ 493 h 739"/>
              <a:gd name="T6" fmla="*/ 629 w 2799"/>
              <a:gd name="T7" fmla="*/ 739 h 739"/>
              <a:gd name="T8" fmla="*/ 1273 w 2799"/>
              <a:gd name="T9" fmla="*/ 572 h 739"/>
              <a:gd name="T10" fmla="*/ 2799 w 2799"/>
              <a:gd name="T11" fmla="*/ 50 h 739"/>
              <a:gd name="T12" fmla="*/ 2797 w 2799"/>
              <a:gd name="T13" fmla="*/ 0 h 739"/>
              <a:gd name="T14" fmla="*/ 1784 w 2799"/>
              <a:gd name="T15" fmla="*/ 84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9" h="739">
                <a:moveTo>
                  <a:pt x="1784" y="84"/>
                </a:moveTo>
                <a:cubicBezTo>
                  <a:pt x="1332" y="132"/>
                  <a:pt x="720" y="220"/>
                  <a:pt x="589" y="248"/>
                </a:cubicBezTo>
                <a:cubicBezTo>
                  <a:pt x="208" y="327"/>
                  <a:pt x="0" y="493"/>
                  <a:pt x="0" y="493"/>
                </a:cubicBezTo>
                <a:cubicBezTo>
                  <a:pt x="629" y="739"/>
                  <a:pt x="629" y="739"/>
                  <a:pt x="629" y="739"/>
                </a:cubicBezTo>
                <a:cubicBezTo>
                  <a:pt x="1273" y="572"/>
                  <a:pt x="1273" y="572"/>
                  <a:pt x="1273" y="572"/>
                </a:cubicBezTo>
                <a:cubicBezTo>
                  <a:pt x="2799" y="50"/>
                  <a:pt x="2799" y="50"/>
                  <a:pt x="2799" y="5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780" y="0"/>
                  <a:pt x="2314" y="28"/>
                  <a:pt x="1784" y="84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32" y="575127"/>
            <a:ext cx="7543800" cy="533400"/>
          </a:xfrm>
        </p:spPr>
        <p:txBody>
          <a:bodyPr/>
          <a:lstStyle/>
          <a:p>
            <a:r>
              <a:rPr lang="en-US" dirty="0" smtClean="0"/>
              <a:t>Other Key Features of the New Auditor’s Report</a:t>
            </a:r>
            <a:endParaRPr lang="en-US" dirty="0"/>
          </a:p>
        </p:txBody>
      </p:sp>
      <p:sp>
        <p:nvSpPr>
          <p:cNvPr id="13" name="Freeform 58"/>
          <p:cNvSpPr>
            <a:spLocks/>
          </p:cNvSpPr>
          <p:nvPr/>
        </p:nvSpPr>
        <p:spPr bwMode="auto">
          <a:xfrm>
            <a:off x="6058336" y="4063279"/>
            <a:ext cx="2167341" cy="1822796"/>
          </a:xfrm>
          <a:custGeom>
            <a:avLst/>
            <a:gdLst>
              <a:gd name="T0" fmla="*/ 0 w 1749"/>
              <a:gd name="T1" fmla="*/ 443 h 1493"/>
              <a:gd name="T2" fmla="*/ 0 w 1749"/>
              <a:gd name="T3" fmla="*/ 1493 h 1493"/>
              <a:gd name="T4" fmla="*/ 1749 w 1749"/>
              <a:gd name="T5" fmla="*/ 393 h 1493"/>
              <a:gd name="T6" fmla="*/ 1749 w 1749"/>
              <a:gd name="T7" fmla="*/ 0 h 1493"/>
              <a:gd name="T8" fmla="*/ 1727 w 1749"/>
              <a:gd name="T9" fmla="*/ 0 h 1493"/>
              <a:gd name="T10" fmla="*/ 0 w 1749"/>
              <a:gd name="T11" fmla="*/ 443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9" h="1493">
                <a:moveTo>
                  <a:pt x="0" y="443"/>
                </a:moveTo>
                <a:cubicBezTo>
                  <a:pt x="0" y="1493"/>
                  <a:pt x="0" y="1493"/>
                  <a:pt x="0" y="1493"/>
                </a:cubicBezTo>
                <a:cubicBezTo>
                  <a:pt x="275" y="458"/>
                  <a:pt x="1749" y="393"/>
                  <a:pt x="1749" y="393"/>
                </a:cubicBezTo>
                <a:cubicBezTo>
                  <a:pt x="1749" y="0"/>
                  <a:pt x="1749" y="0"/>
                  <a:pt x="1749" y="0"/>
                </a:cubicBezTo>
                <a:cubicBezTo>
                  <a:pt x="1749" y="0"/>
                  <a:pt x="1741" y="0"/>
                  <a:pt x="1727" y="0"/>
                </a:cubicBezTo>
                <a:cubicBezTo>
                  <a:pt x="1565" y="0"/>
                  <a:pt x="558" y="17"/>
                  <a:pt x="0" y="443"/>
                </a:cubicBezTo>
              </a:path>
            </a:pathLst>
          </a:custGeom>
          <a:solidFill>
            <a:srgbClr val="2D8E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71344" y="1564524"/>
            <a:ext cx="6946116" cy="4343621"/>
            <a:chOff x="1271344" y="1564524"/>
            <a:chExt cx="6946116" cy="4343621"/>
          </a:xfrm>
        </p:grpSpPr>
        <p:sp>
          <p:nvSpPr>
            <p:cNvPr id="5" name="Freeform 63"/>
            <p:cNvSpPr>
              <a:spLocks/>
            </p:cNvSpPr>
            <p:nvPr/>
          </p:nvSpPr>
          <p:spPr bwMode="auto">
            <a:xfrm>
              <a:off x="1271344" y="1624683"/>
              <a:ext cx="2133750" cy="1846215"/>
            </a:xfrm>
            <a:custGeom>
              <a:avLst/>
              <a:gdLst>
                <a:gd name="T0" fmla="*/ 0 w 1749"/>
                <a:gd name="T1" fmla="*/ 1100 h 1513"/>
                <a:gd name="T2" fmla="*/ 0 w 1749"/>
                <a:gd name="T3" fmla="*/ 1492 h 1513"/>
                <a:gd name="T4" fmla="*/ 1749 w 1749"/>
                <a:gd name="T5" fmla="*/ 1050 h 1513"/>
                <a:gd name="T6" fmla="*/ 1749 w 1749"/>
                <a:gd name="T7" fmla="*/ 0 h 1513"/>
                <a:gd name="T8" fmla="*/ 0 w 1749"/>
                <a:gd name="T9" fmla="*/ 1100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9" h="1513">
                  <a:moveTo>
                    <a:pt x="0" y="1100"/>
                  </a:moveTo>
                  <a:cubicBezTo>
                    <a:pt x="0" y="1492"/>
                    <a:pt x="0" y="1492"/>
                    <a:pt x="0" y="1492"/>
                  </a:cubicBezTo>
                  <a:cubicBezTo>
                    <a:pt x="0" y="1492"/>
                    <a:pt x="1140" y="1513"/>
                    <a:pt x="1749" y="1050"/>
                  </a:cubicBezTo>
                  <a:cubicBezTo>
                    <a:pt x="1749" y="0"/>
                    <a:pt x="1749" y="0"/>
                    <a:pt x="1749" y="0"/>
                  </a:cubicBezTo>
                  <a:cubicBezTo>
                    <a:pt x="1473" y="1034"/>
                    <a:pt x="0" y="1100"/>
                    <a:pt x="0" y="1100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62"/>
            <p:cNvSpPr>
              <a:spLocks noChangeArrowheads="1"/>
            </p:cNvSpPr>
            <p:nvPr/>
          </p:nvSpPr>
          <p:spPr bwMode="auto">
            <a:xfrm>
              <a:off x="3405094" y="1594891"/>
              <a:ext cx="1282852" cy="128285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Audit Opinion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55"/>
            <p:cNvSpPr>
              <a:spLocks/>
            </p:cNvSpPr>
            <p:nvPr/>
          </p:nvSpPr>
          <p:spPr bwMode="auto">
            <a:xfrm>
              <a:off x="6053653" y="1564524"/>
              <a:ext cx="2163807" cy="1846215"/>
            </a:xfrm>
            <a:custGeom>
              <a:avLst/>
              <a:gdLst>
                <a:gd name="T0" fmla="*/ 0 w 1749"/>
                <a:gd name="T1" fmla="*/ 1050 h 1513"/>
                <a:gd name="T2" fmla="*/ 1749 w 1749"/>
                <a:gd name="T3" fmla="*/ 1492 h 1513"/>
                <a:gd name="T4" fmla="*/ 1749 w 1749"/>
                <a:gd name="T5" fmla="*/ 1100 h 1513"/>
                <a:gd name="T6" fmla="*/ 0 w 1749"/>
                <a:gd name="T7" fmla="*/ 0 h 1513"/>
                <a:gd name="T8" fmla="*/ 0 w 1749"/>
                <a:gd name="T9" fmla="*/ 1050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9" h="1513">
                  <a:moveTo>
                    <a:pt x="0" y="1050"/>
                  </a:moveTo>
                  <a:cubicBezTo>
                    <a:pt x="608" y="1513"/>
                    <a:pt x="1749" y="1492"/>
                    <a:pt x="1749" y="1492"/>
                  </a:cubicBezTo>
                  <a:cubicBezTo>
                    <a:pt x="1749" y="1100"/>
                    <a:pt x="1749" y="1100"/>
                    <a:pt x="1749" y="1100"/>
                  </a:cubicBezTo>
                  <a:cubicBezTo>
                    <a:pt x="1749" y="1100"/>
                    <a:pt x="275" y="1034"/>
                    <a:pt x="0" y="0"/>
                  </a:cubicBezTo>
                  <a:lnTo>
                    <a:pt x="0" y="105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54"/>
            <p:cNvSpPr>
              <a:spLocks noChangeArrowheads="1"/>
            </p:cNvSpPr>
            <p:nvPr/>
          </p:nvSpPr>
          <p:spPr bwMode="auto">
            <a:xfrm>
              <a:off x="4795769" y="1576895"/>
              <a:ext cx="1281552" cy="1282852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Audit Matters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auto">
            <a:xfrm>
              <a:off x="6069982" y="3141341"/>
              <a:ext cx="2131149" cy="1282852"/>
            </a:xfrm>
            <a:custGeom>
              <a:avLst/>
              <a:gdLst>
                <a:gd name="T0" fmla="*/ 0 w 1747"/>
                <a:gd name="T1" fmla="*/ 1052 h 1052"/>
                <a:gd name="T2" fmla="*/ 530 w 1747"/>
                <a:gd name="T3" fmla="*/ 874 h 1052"/>
                <a:gd name="T4" fmla="*/ 1747 w 1747"/>
                <a:gd name="T5" fmla="*/ 698 h 1052"/>
                <a:gd name="T6" fmla="*/ 1747 w 1747"/>
                <a:gd name="T7" fmla="*/ 314 h 1052"/>
                <a:gd name="T8" fmla="*/ 531 w 1747"/>
                <a:gd name="T9" fmla="*/ 171 h 1052"/>
                <a:gd name="T10" fmla="*/ 0 w 1747"/>
                <a:gd name="T11" fmla="*/ 0 h 1052"/>
                <a:gd name="T12" fmla="*/ 0 w 1747"/>
                <a:gd name="T13" fmla="*/ 1052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7" h="1052">
                  <a:moveTo>
                    <a:pt x="0" y="1052"/>
                  </a:moveTo>
                  <a:cubicBezTo>
                    <a:pt x="177" y="981"/>
                    <a:pt x="231" y="933"/>
                    <a:pt x="530" y="874"/>
                  </a:cubicBezTo>
                  <a:cubicBezTo>
                    <a:pt x="810" y="819"/>
                    <a:pt x="1424" y="711"/>
                    <a:pt x="1747" y="698"/>
                  </a:cubicBezTo>
                  <a:cubicBezTo>
                    <a:pt x="1747" y="314"/>
                    <a:pt x="1747" y="314"/>
                    <a:pt x="1747" y="314"/>
                  </a:cubicBezTo>
                  <a:cubicBezTo>
                    <a:pt x="1426" y="308"/>
                    <a:pt x="827" y="230"/>
                    <a:pt x="531" y="171"/>
                  </a:cubicBezTo>
                  <a:cubicBezTo>
                    <a:pt x="241" y="113"/>
                    <a:pt x="178" y="76"/>
                    <a:pt x="0" y="0"/>
                  </a:cubicBezTo>
                  <a:lnTo>
                    <a:pt x="0" y="105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59"/>
            <p:cNvSpPr>
              <a:spLocks noChangeArrowheads="1"/>
            </p:cNvSpPr>
            <p:nvPr/>
          </p:nvSpPr>
          <p:spPr bwMode="auto">
            <a:xfrm>
              <a:off x="4800028" y="3149354"/>
              <a:ext cx="1282853" cy="1281552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inform-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ation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1287877" y="3149354"/>
              <a:ext cx="2132450" cy="1282852"/>
            </a:xfrm>
            <a:custGeom>
              <a:avLst/>
              <a:gdLst>
                <a:gd name="T0" fmla="*/ 1216 w 1748"/>
                <a:gd name="T1" fmla="*/ 171 h 1052"/>
                <a:gd name="T2" fmla="*/ 0 w 1748"/>
                <a:gd name="T3" fmla="*/ 314 h 1052"/>
                <a:gd name="T4" fmla="*/ 0 w 1748"/>
                <a:gd name="T5" fmla="*/ 698 h 1052"/>
                <a:gd name="T6" fmla="*/ 1217 w 1748"/>
                <a:gd name="T7" fmla="*/ 874 h 1052"/>
                <a:gd name="T8" fmla="*/ 1748 w 1748"/>
                <a:gd name="T9" fmla="*/ 1052 h 1052"/>
                <a:gd name="T10" fmla="*/ 1748 w 1748"/>
                <a:gd name="T11" fmla="*/ 0 h 1052"/>
                <a:gd name="T12" fmla="*/ 1216 w 1748"/>
                <a:gd name="T13" fmla="*/ 171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8" h="1052">
                  <a:moveTo>
                    <a:pt x="1216" y="171"/>
                  </a:moveTo>
                  <a:cubicBezTo>
                    <a:pt x="921" y="230"/>
                    <a:pt x="322" y="308"/>
                    <a:pt x="0" y="314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323" y="711"/>
                    <a:pt x="938" y="819"/>
                    <a:pt x="1217" y="874"/>
                  </a:cubicBezTo>
                  <a:cubicBezTo>
                    <a:pt x="1517" y="933"/>
                    <a:pt x="1570" y="981"/>
                    <a:pt x="1748" y="1052"/>
                  </a:cubicBezTo>
                  <a:cubicBezTo>
                    <a:pt x="1748" y="0"/>
                    <a:pt x="1748" y="0"/>
                    <a:pt x="1748" y="0"/>
                  </a:cubicBezTo>
                  <a:cubicBezTo>
                    <a:pt x="1570" y="76"/>
                    <a:pt x="1507" y="113"/>
                    <a:pt x="1216" y="17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68"/>
            <p:cNvSpPr>
              <a:spLocks noChangeArrowheads="1"/>
            </p:cNvSpPr>
            <p:nvPr/>
          </p:nvSpPr>
          <p:spPr bwMode="auto">
            <a:xfrm>
              <a:off x="3405094" y="3141341"/>
              <a:ext cx="1281552" cy="128155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Going Concern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57"/>
            <p:cNvSpPr>
              <a:spLocks noChangeArrowheads="1"/>
            </p:cNvSpPr>
            <p:nvPr/>
          </p:nvSpPr>
          <p:spPr bwMode="auto">
            <a:xfrm>
              <a:off x="4802060" y="4626593"/>
              <a:ext cx="1281552" cy="1281552"/>
            </a:xfrm>
            <a:prstGeom prst="rect">
              <a:avLst/>
            </a:prstGeom>
            <a:solidFill>
              <a:srgbClr val="12A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Engage-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</a:t>
              </a: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partner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66"/>
            <p:cNvSpPr>
              <a:spLocks/>
            </p:cNvSpPr>
            <p:nvPr/>
          </p:nvSpPr>
          <p:spPr bwMode="auto">
            <a:xfrm>
              <a:off x="1271344" y="4063279"/>
              <a:ext cx="2228708" cy="1822796"/>
            </a:xfrm>
            <a:custGeom>
              <a:avLst/>
              <a:gdLst>
                <a:gd name="T0" fmla="*/ 0 w 1749"/>
                <a:gd name="T1" fmla="*/ 0 h 1493"/>
                <a:gd name="T2" fmla="*/ 0 w 1749"/>
                <a:gd name="T3" fmla="*/ 393 h 1493"/>
                <a:gd name="T4" fmla="*/ 1749 w 1749"/>
                <a:gd name="T5" fmla="*/ 1493 h 1493"/>
                <a:gd name="T6" fmla="*/ 1749 w 1749"/>
                <a:gd name="T7" fmla="*/ 443 h 1493"/>
                <a:gd name="T8" fmla="*/ 22 w 1749"/>
                <a:gd name="T9" fmla="*/ 0 h 1493"/>
                <a:gd name="T10" fmla="*/ 0 w 1749"/>
                <a:gd name="T11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9" h="1493">
                  <a:moveTo>
                    <a:pt x="0" y="0"/>
                  </a:moveTo>
                  <a:cubicBezTo>
                    <a:pt x="0" y="393"/>
                    <a:pt x="0" y="393"/>
                    <a:pt x="0" y="393"/>
                  </a:cubicBezTo>
                  <a:cubicBezTo>
                    <a:pt x="0" y="393"/>
                    <a:pt x="1473" y="458"/>
                    <a:pt x="1749" y="1493"/>
                  </a:cubicBezTo>
                  <a:cubicBezTo>
                    <a:pt x="1749" y="443"/>
                    <a:pt x="1749" y="443"/>
                    <a:pt x="1749" y="443"/>
                  </a:cubicBezTo>
                  <a:cubicBezTo>
                    <a:pt x="1191" y="17"/>
                    <a:pt x="184" y="0"/>
                    <a:pt x="22" y="0"/>
                  </a:cubicBezTo>
                  <a:cubicBezTo>
                    <a:pt x="8" y="0"/>
                    <a:pt x="0" y="0"/>
                    <a:pt x="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5"/>
            <p:cNvSpPr>
              <a:spLocks noChangeArrowheads="1"/>
            </p:cNvSpPr>
            <p:nvPr/>
          </p:nvSpPr>
          <p:spPr bwMode="auto">
            <a:xfrm>
              <a:off x="3496260" y="4621805"/>
              <a:ext cx="1282852" cy="128155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Respons-ibiliites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9708" y="4746121"/>
            <a:ext cx="2692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 smtClean="0"/>
              <a:t>Auditor, management and TCWG</a:t>
            </a:r>
          </a:p>
          <a:p>
            <a:pPr lvl="0"/>
            <a:r>
              <a:rPr lang="en-US" sz="1800" dirty="0" smtClean="0"/>
              <a:t>Independence </a:t>
            </a:r>
            <a:r>
              <a:rPr lang="en-US" sz="1800" dirty="0"/>
              <a:t>and ethical </a:t>
            </a:r>
            <a:r>
              <a:rPr lang="en-US" sz="1800" dirty="0" smtClean="0"/>
              <a:t>obligations 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5028581"/>
            <a:ext cx="181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 smtClean="0"/>
              <a:t>Identify - listed entities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242932" y="1826344"/>
            <a:ext cx="252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 smtClean="0"/>
              <a:t>Present first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5364" y="1664509"/>
            <a:ext cx="259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 smtClean="0"/>
              <a:t>Listed entities or voluntary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67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50" y="594941"/>
            <a:ext cx="7543800" cy="533400"/>
          </a:xfrm>
        </p:spPr>
        <p:txBody>
          <a:bodyPr/>
          <a:lstStyle/>
          <a:p>
            <a:r>
              <a:rPr lang="en-US" dirty="0" smtClean="0"/>
              <a:t>What we have Heard from Initial Experiences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686039" y="1442706"/>
            <a:ext cx="3817915" cy="4355966"/>
            <a:chOff x="4175484" y="1738567"/>
            <a:chExt cx="3817915" cy="4355966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031671" y="4239664"/>
              <a:ext cx="1961728" cy="1854869"/>
            </a:xfrm>
            <a:custGeom>
              <a:avLst/>
              <a:gdLst>
                <a:gd name="T0" fmla="*/ 816 w 1039"/>
                <a:gd name="T1" fmla="*/ 0 h 982"/>
                <a:gd name="T2" fmla="*/ 223 w 1039"/>
                <a:gd name="T3" fmla="*/ 0 h 982"/>
                <a:gd name="T4" fmla="*/ 0 w 1039"/>
                <a:gd name="T5" fmla="*/ 177 h 982"/>
                <a:gd name="T6" fmla="*/ 0 w 1039"/>
                <a:gd name="T7" fmla="*/ 459 h 982"/>
                <a:gd name="T8" fmla="*/ 0 w 1039"/>
                <a:gd name="T9" fmla="*/ 500 h 982"/>
                <a:gd name="T10" fmla="*/ 0 w 1039"/>
                <a:gd name="T11" fmla="*/ 650 h 982"/>
                <a:gd name="T12" fmla="*/ 0 w 1039"/>
                <a:gd name="T13" fmla="*/ 982 h 982"/>
                <a:gd name="T14" fmla="*/ 212 w 1039"/>
                <a:gd name="T15" fmla="*/ 828 h 982"/>
                <a:gd name="T16" fmla="*/ 211 w 1039"/>
                <a:gd name="T17" fmla="*/ 827 h 982"/>
                <a:gd name="T18" fmla="*/ 223 w 1039"/>
                <a:gd name="T19" fmla="*/ 828 h 982"/>
                <a:gd name="T20" fmla="*/ 816 w 1039"/>
                <a:gd name="T21" fmla="*/ 828 h 982"/>
                <a:gd name="T22" fmla="*/ 1039 w 1039"/>
                <a:gd name="T23" fmla="*/ 650 h 982"/>
                <a:gd name="T24" fmla="*/ 1039 w 1039"/>
                <a:gd name="T25" fmla="*/ 177 h 982"/>
                <a:gd name="T26" fmla="*/ 816 w 1039"/>
                <a:gd name="T27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" h="982">
                  <a:moveTo>
                    <a:pt x="816" y="0"/>
                  </a:moveTo>
                  <a:cubicBezTo>
                    <a:pt x="223" y="0"/>
                    <a:pt x="223" y="0"/>
                    <a:pt x="223" y="0"/>
                  </a:cubicBezTo>
                  <a:cubicBezTo>
                    <a:pt x="100" y="0"/>
                    <a:pt x="0" y="79"/>
                    <a:pt x="0" y="177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0" y="982"/>
                    <a:pt x="0" y="982"/>
                    <a:pt x="0" y="982"/>
                  </a:cubicBezTo>
                  <a:cubicBezTo>
                    <a:pt x="63" y="850"/>
                    <a:pt x="212" y="828"/>
                    <a:pt x="212" y="828"/>
                  </a:cubicBezTo>
                  <a:cubicBezTo>
                    <a:pt x="211" y="827"/>
                    <a:pt x="211" y="827"/>
                    <a:pt x="211" y="827"/>
                  </a:cubicBezTo>
                  <a:cubicBezTo>
                    <a:pt x="215" y="828"/>
                    <a:pt x="219" y="828"/>
                    <a:pt x="223" y="828"/>
                  </a:cubicBezTo>
                  <a:cubicBezTo>
                    <a:pt x="816" y="828"/>
                    <a:pt x="816" y="828"/>
                    <a:pt x="816" y="828"/>
                  </a:cubicBezTo>
                  <a:cubicBezTo>
                    <a:pt x="939" y="828"/>
                    <a:pt x="1039" y="748"/>
                    <a:pt x="1039" y="650"/>
                  </a:cubicBezTo>
                  <a:cubicBezTo>
                    <a:pt x="1039" y="177"/>
                    <a:pt x="1039" y="177"/>
                    <a:pt x="1039" y="177"/>
                  </a:cubicBezTo>
                  <a:cubicBezTo>
                    <a:pt x="1039" y="79"/>
                    <a:pt x="939" y="0"/>
                    <a:pt x="816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>
              <a:outerShdw blurRad="101600" dist="762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041036" y="2885312"/>
              <a:ext cx="1493393" cy="1468328"/>
            </a:xfrm>
            <a:custGeom>
              <a:avLst/>
              <a:gdLst>
                <a:gd name="T0" fmla="*/ 621 w 791"/>
                <a:gd name="T1" fmla="*/ 0 h 778"/>
                <a:gd name="T2" fmla="*/ 170 w 791"/>
                <a:gd name="T3" fmla="*/ 0 h 778"/>
                <a:gd name="T4" fmla="*/ 0 w 791"/>
                <a:gd name="T5" fmla="*/ 141 h 778"/>
                <a:gd name="T6" fmla="*/ 0 w 791"/>
                <a:gd name="T7" fmla="*/ 364 h 778"/>
                <a:gd name="T8" fmla="*/ 0 w 791"/>
                <a:gd name="T9" fmla="*/ 396 h 778"/>
                <a:gd name="T10" fmla="*/ 0 w 791"/>
                <a:gd name="T11" fmla="*/ 515 h 778"/>
                <a:gd name="T12" fmla="*/ 0 w 791"/>
                <a:gd name="T13" fmla="*/ 778 h 778"/>
                <a:gd name="T14" fmla="*/ 161 w 791"/>
                <a:gd name="T15" fmla="*/ 656 h 778"/>
                <a:gd name="T16" fmla="*/ 161 w 791"/>
                <a:gd name="T17" fmla="*/ 655 h 778"/>
                <a:gd name="T18" fmla="*/ 170 w 791"/>
                <a:gd name="T19" fmla="*/ 656 h 778"/>
                <a:gd name="T20" fmla="*/ 621 w 791"/>
                <a:gd name="T21" fmla="*/ 656 h 778"/>
                <a:gd name="T22" fmla="*/ 791 w 791"/>
                <a:gd name="T23" fmla="*/ 515 h 778"/>
                <a:gd name="T24" fmla="*/ 791 w 791"/>
                <a:gd name="T25" fmla="*/ 141 h 778"/>
                <a:gd name="T26" fmla="*/ 621 w 791"/>
                <a:gd name="T27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1" h="778">
                  <a:moveTo>
                    <a:pt x="62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76" y="0"/>
                    <a:pt x="0" y="63"/>
                    <a:pt x="0" y="141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778"/>
                    <a:pt x="0" y="778"/>
                    <a:pt x="0" y="778"/>
                  </a:cubicBezTo>
                  <a:cubicBezTo>
                    <a:pt x="48" y="674"/>
                    <a:pt x="161" y="656"/>
                    <a:pt x="161" y="656"/>
                  </a:cubicBezTo>
                  <a:cubicBezTo>
                    <a:pt x="161" y="655"/>
                    <a:pt x="161" y="655"/>
                    <a:pt x="161" y="655"/>
                  </a:cubicBezTo>
                  <a:cubicBezTo>
                    <a:pt x="164" y="656"/>
                    <a:pt x="167" y="656"/>
                    <a:pt x="170" y="656"/>
                  </a:cubicBezTo>
                  <a:cubicBezTo>
                    <a:pt x="621" y="656"/>
                    <a:pt x="621" y="656"/>
                    <a:pt x="621" y="656"/>
                  </a:cubicBezTo>
                  <a:cubicBezTo>
                    <a:pt x="715" y="656"/>
                    <a:pt x="791" y="593"/>
                    <a:pt x="791" y="515"/>
                  </a:cubicBezTo>
                  <a:cubicBezTo>
                    <a:pt x="791" y="141"/>
                    <a:pt x="791" y="141"/>
                    <a:pt x="791" y="141"/>
                  </a:cubicBezTo>
                  <a:cubicBezTo>
                    <a:pt x="791" y="63"/>
                    <a:pt x="715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101600" dist="762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451207" y="2920618"/>
              <a:ext cx="1490755" cy="1468328"/>
            </a:xfrm>
            <a:custGeom>
              <a:avLst/>
              <a:gdLst>
                <a:gd name="T0" fmla="*/ 170 w 790"/>
                <a:gd name="T1" fmla="*/ 0 h 778"/>
                <a:gd name="T2" fmla="*/ 621 w 790"/>
                <a:gd name="T3" fmla="*/ 0 h 778"/>
                <a:gd name="T4" fmla="*/ 790 w 790"/>
                <a:gd name="T5" fmla="*/ 141 h 778"/>
                <a:gd name="T6" fmla="*/ 790 w 790"/>
                <a:gd name="T7" fmla="*/ 364 h 778"/>
                <a:gd name="T8" fmla="*/ 790 w 790"/>
                <a:gd name="T9" fmla="*/ 396 h 778"/>
                <a:gd name="T10" fmla="*/ 790 w 790"/>
                <a:gd name="T11" fmla="*/ 515 h 778"/>
                <a:gd name="T12" fmla="*/ 790 w 790"/>
                <a:gd name="T13" fmla="*/ 778 h 778"/>
                <a:gd name="T14" fmla="*/ 630 w 790"/>
                <a:gd name="T15" fmla="*/ 656 h 778"/>
                <a:gd name="T16" fmla="*/ 630 w 790"/>
                <a:gd name="T17" fmla="*/ 655 h 778"/>
                <a:gd name="T18" fmla="*/ 621 w 790"/>
                <a:gd name="T19" fmla="*/ 656 h 778"/>
                <a:gd name="T20" fmla="*/ 170 w 790"/>
                <a:gd name="T21" fmla="*/ 656 h 778"/>
                <a:gd name="T22" fmla="*/ 0 w 790"/>
                <a:gd name="T23" fmla="*/ 515 h 778"/>
                <a:gd name="T24" fmla="*/ 0 w 790"/>
                <a:gd name="T25" fmla="*/ 141 h 778"/>
                <a:gd name="T26" fmla="*/ 170 w 790"/>
                <a:gd name="T27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0" h="778">
                  <a:moveTo>
                    <a:pt x="170" y="0"/>
                  </a:moveTo>
                  <a:cubicBezTo>
                    <a:pt x="621" y="0"/>
                    <a:pt x="621" y="0"/>
                    <a:pt x="621" y="0"/>
                  </a:cubicBezTo>
                  <a:cubicBezTo>
                    <a:pt x="715" y="0"/>
                    <a:pt x="790" y="63"/>
                    <a:pt x="790" y="141"/>
                  </a:cubicBezTo>
                  <a:cubicBezTo>
                    <a:pt x="790" y="364"/>
                    <a:pt x="790" y="364"/>
                    <a:pt x="790" y="364"/>
                  </a:cubicBezTo>
                  <a:cubicBezTo>
                    <a:pt x="790" y="396"/>
                    <a:pt x="790" y="396"/>
                    <a:pt x="790" y="396"/>
                  </a:cubicBezTo>
                  <a:cubicBezTo>
                    <a:pt x="790" y="515"/>
                    <a:pt x="790" y="515"/>
                    <a:pt x="790" y="515"/>
                  </a:cubicBezTo>
                  <a:cubicBezTo>
                    <a:pt x="790" y="778"/>
                    <a:pt x="790" y="778"/>
                    <a:pt x="790" y="778"/>
                  </a:cubicBezTo>
                  <a:cubicBezTo>
                    <a:pt x="743" y="674"/>
                    <a:pt x="630" y="656"/>
                    <a:pt x="630" y="656"/>
                  </a:cubicBezTo>
                  <a:cubicBezTo>
                    <a:pt x="630" y="655"/>
                    <a:pt x="630" y="655"/>
                    <a:pt x="630" y="655"/>
                  </a:cubicBezTo>
                  <a:cubicBezTo>
                    <a:pt x="627" y="656"/>
                    <a:pt x="624" y="656"/>
                    <a:pt x="621" y="656"/>
                  </a:cubicBezTo>
                  <a:cubicBezTo>
                    <a:pt x="170" y="656"/>
                    <a:pt x="170" y="656"/>
                    <a:pt x="170" y="656"/>
                  </a:cubicBezTo>
                  <a:cubicBezTo>
                    <a:pt x="76" y="656"/>
                    <a:pt x="0" y="593"/>
                    <a:pt x="0" y="51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63"/>
                    <a:pt x="76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101600" dist="76200" dir="8100000" algn="tr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031671" y="1738567"/>
              <a:ext cx="1179411" cy="1254610"/>
            </a:xfrm>
            <a:custGeom>
              <a:avLst/>
              <a:gdLst>
                <a:gd name="T0" fmla="*/ 491 w 625"/>
                <a:gd name="T1" fmla="*/ 0 h 665"/>
                <a:gd name="T2" fmla="*/ 134 w 625"/>
                <a:gd name="T3" fmla="*/ 0 h 665"/>
                <a:gd name="T4" fmla="*/ 0 w 625"/>
                <a:gd name="T5" fmla="*/ 120 h 665"/>
                <a:gd name="T6" fmla="*/ 0 w 625"/>
                <a:gd name="T7" fmla="*/ 311 h 665"/>
                <a:gd name="T8" fmla="*/ 0 w 625"/>
                <a:gd name="T9" fmla="*/ 338 h 665"/>
                <a:gd name="T10" fmla="*/ 0 w 625"/>
                <a:gd name="T11" fmla="*/ 440 h 665"/>
                <a:gd name="T12" fmla="*/ 0 w 625"/>
                <a:gd name="T13" fmla="*/ 665 h 665"/>
                <a:gd name="T14" fmla="*/ 127 w 625"/>
                <a:gd name="T15" fmla="*/ 560 h 665"/>
                <a:gd name="T16" fmla="*/ 127 w 625"/>
                <a:gd name="T17" fmla="*/ 560 h 665"/>
                <a:gd name="T18" fmla="*/ 134 w 625"/>
                <a:gd name="T19" fmla="*/ 560 h 665"/>
                <a:gd name="T20" fmla="*/ 491 w 625"/>
                <a:gd name="T21" fmla="*/ 560 h 665"/>
                <a:gd name="T22" fmla="*/ 625 w 625"/>
                <a:gd name="T23" fmla="*/ 440 h 665"/>
                <a:gd name="T24" fmla="*/ 625 w 625"/>
                <a:gd name="T25" fmla="*/ 120 h 665"/>
                <a:gd name="T26" fmla="*/ 491 w 625"/>
                <a:gd name="T2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5" h="665">
                  <a:moveTo>
                    <a:pt x="491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60" y="0"/>
                    <a:pt x="0" y="54"/>
                    <a:pt x="0" y="12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38" y="575"/>
                    <a:pt x="127" y="560"/>
                    <a:pt x="127" y="560"/>
                  </a:cubicBezTo>
                  <a:cubicBezTo>
                    <a:pt x="127" y="560"/>
                    <a:pt x="127" y="560"/>
                    <a:pt x="127" y="560"/>
                  </a:cubicBezTo>
                  <a:cubicBezTo>
                    <a:pt x="129" y="560"/>
                    <a:pt x="132" y="560"/>
                    <a:pt x="134" y="560"/>
                  </a:cubicBezTo>
                  <a:cubicBezTo>
                    <a:pt x="491" y="560"/>
                    <a:pt x="491" y="560"/>
                    <a:pt x="491" y="560"/>
                  </a:cubicBezTo>
                  <a:cubicBezTo>
                    <a:pt x="565" y="560"/>
                    <a:pt x="625" y="506"/>
                    <a:pt x="625" y="440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5" y="54"/>
                    <a:pt x="565" y="0"/>
                    <a:pt x="491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effectLst>
              <a:outerShdw blurRad="101600" dist="762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022444" y="1902155"/>
              <a:ext cx="919519" cy="1091022"/>
            </a:xfrm>
            <a:custGeom>
              <a:avLst/>
              <a:gdLst>
                <a:gd name="T0" fmla="*/ 105 w 487"/>
                <a:gd name="T1" fmla="*/ 0 h 578"/>
                <a:gd name="T2" fmla="*/ 383 w 487"/>
                <a:gd name="T3" fmla="*/ 0 h 578"/>
                <a:gd name="T4" fmla="*/ 487 w 487"/>
                <a:gd name="T5" fmla="*/ 104 h 578"/>
                <a:gd name="T6" fmla="*/ 487 w 487"/>
                <a:gd name="T7" fmla="*/ 270 h 578"/>
                <a:gd name="T8" fmla="*/ 487 w 487"/>
                <a:gd name="T9" fmla="*/ 294 h 578"/>
                <a:gd name="T10" fmla="*/ 487 w 487"/>
                <a:gd name="T11" fmla="*/ 383 h 578"/>
                <a:gd name="T12" fmla="*/ 487 w 487"/>
                <a:gd name="T13" fmla="*/ 578 h 578"/>
                <a:gd name="T14" fmla="*/ 388 w 487"/>
                <a:gd name="T15" fmla="*/ 487 h 578"/>
                <a:gd name="T16" fmla="*/ 388 w 487"/>
                <a:gd name="T17" fmla="*/ 487 h 578"/>
                <a:gd name="T18" fmla="*/ 383 w 487"/>
                <a:gd name="T19" fmla="*/ 487 h 578"/>
                <a:gd name="T20" fmla="*/ 105 w 487"/>
                <a:gd name="T21" fmla="*/ 487 h 578"/>
                <a:gd name="T22" fmla="*/ 0 w 487"/>
                <a:gd name="T23" fmla="*/ 383 h 578"/>
                <a:gd name="T24" fmla="*/ 0 w 487"/>
                <a:gd name="T25" fmla="*/ 104 h 578"/>
                <a:gd name="T26" fmla="*/ 105 w 487"/>
                <a:gd name="T27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7" h="578">
                  <a:moveTo>
                    <a:pt x="105" y="0"/>
                  </a:moveTo>
                  <a:cubicBezTo>
                    <a:pt x="383" y="0"/>
                    <a:pt x="383" y="0"/>
                    <a:pt x="383" y="0"/>
                  </a:cubicBezTo>
                  <a:cubicBezTo>
                    <a:pt x="440" y="0"/>
                    <a:pt x="487" y="47"/>
                    <a:pt x="487" y="104"/>
                  </a:cubicBezTo>
                  <a:cubicBezTo>
                    <a:pt x="487" y="270"/>
                    <a:pt x="487" y="270"/>
                    <a:pt x="487" y="270"/>
                  </a:cubicBezTo>
                  <a:cubicBezTo>
                    <a:pt x="487" y="294"/>
                    <a:pt x="487" y="294"/>
                    <a:pt x="487" y="294"/>
                  </a:cubicBezTo>
                  <a:cubicBezTo>
                    <a:pt x="487" y="383"/>
                    <a:pt x="487" y="383"/>
                    <a:pt x="487" y="383"/>
                  </a:cubicBezTo>
                  <a:cubicBezTo>
                    <a:pt x="487" y="578"/>
                    <a:pt x="487" y="578"/>
                    <a:pt x="487" y="578"/>
                  </a:cubicBezTo>
                  <a:cubicBezTo>
                    <a:pt x="458" y="500"/>
                    <a:pt x="388" y="487"/>
                    <a:pt x="388" y="487"/>
                  </a:cubicBezTo>
                  <a:cubicBezTo>
                    <a:pt x="388" y="487"/>
                    <a:pt x="388" y="487"/>
                    <a:pt x="388" y="487"/>
                  </a:cubicBezTo>
                  <a:cubicBezTo>
                    <a:pt x="386" y="487"/>
                    <a:pt x="385" y="487"/>
                    <a:pt x="383" y="487"/>
                  </a:cubicBezTo>
                  <a:cubicBezTo>
                    <a:pt x="105" y="487"/>
                    <a:pt x="105" y="487"/>
                    <a:pt x="105" y="487"/>
                  </a:cubicBezTo>
                  <a:cubicBezTo>
                    <a:pt x="47" y="487"/>
                    <a:pt x="0" y="440"/>
                    <a:pt x="0" y="38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47"/>
                    <a:pt x="47" y="0"/>
                    <a:pt x="105" y="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  <a:effectLst>
              <a:outerShdw blurRad="101600" dist="76200" dir="8100000" algn="tr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75484" y="4258340"/>
              <a:ext cx="1769117" cy="1579146"/>
            </a:xfrm>
            <a:custGeom>
              <a:avLst/>
              <a:gdLst>
                <a:gd name="T0" fmla="*/ 201 w 937"/>
                <a:gd name="T1" fmla="*/ 0 h 836"/>
                <a:gd name="T2" fmla="*/ 736 w 937"/>
                <a:gd name="T3" fmla="*/ 0 h 836"/>
                <a:gd name="T4" fmla="*/ 937 w 937"/>
                <a:gd name="T5" fmla="*/ 151 h 836"/>
                <a:gd name="T6" fmla="*/ 937 w 937"/>
                <a:gd name="T7" fmla="*/ 391 h 836"/>
                <a:gd name="T8" fmla="*/ 937 w 937"/>
                <a:gd name="T9" fmla="*/ 426 h 836"/>
                <a:gd name="T10" fmla="*/ 937 w 937"/>
                <a:gd name="T11" fmla="*/ 553 h 836"/>
                <a:gd name="T12" fmla="*/ 937 w 937"/>
                <a:gd name="T13" fmla="*/ 836 h 836"/>
                <a:gd name="T14" fmla="*/ 747 w 937"/>
                <a:gd name="T15" fmla="*/ 704 h 836"/>
                <a:gd name="T16" fmla="*/ 747 w 937"/>
                <a:gd name="T17" fmla="*/ 704 h 836"/>
                <a:gd name="T18" fmla="*/ 736 w 937"/>
                <a:gd name="T19" fmla="*/ 704 h 836"/>
                <a:gd name="T20" fmla="*/ 201 w 937"/>
                <a:gd name="T21" fmla="*/ 704 h 836"/>
                <a:gd name="T22" fmla="*/ 0 w 937"/>
                <a:gd name="T23" fmla="*/ 553 h 836"/>
                <a:gd name="T24" fmla="*/ 0 w 937"/>
                <a:gd name="T25" fmla="*/ 151 h 836"/>
                <a:gd name="T26" fmla="*/ 201 w 937"/>
                <a:gd name="T27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7" h="836">
                  <a:moveTo>
                    <a:pt x="201" y="0"/>
                  </a:moveTo>
                  <a:cubicBezTo>
                    <a:pt x="736" y="0"/>
                    <a:pt x="736" y="0"/>
                    <a:pt x="736" y="0"/>
                  </a:cubicBezTo>
                  <a:cubicBezTo>
                    <a:pt x="847" y="0"/>
                    <a:pt x="937" y="67"/>
                    <a:pt x="937" y="151"/>
                  </a:cubicBezTo>
                  <a:cubicBezTo>
                    <a:pt x="937" y="391"/>
                    <a:pt x="937" y="391"/>
                    <a:pt x="937" y="391"/>
                  </a:cubicBezTo>
                  <a:cubicBezTo>
                    <a:pt x="937" y="426"/>
                    <a:pt x="937" y="426"/>
                    <a:pt x="937" y="426"/>
                  </a:cubicBezTo>
                  <a:cubicBezTo>
                    <a:pt x="937" y="553"/>
                    <a:pt x="937" y="553"/>
                    <a:pt x="937" y="553"/>
                  </a:cubicBezTo>
                  <a:cubicBezTo>
                    <a:pt x="937" y="836"/>
                    <a:pt x="937" y="836"/>
                    <a:pt x="937" y="836"/>
                  </a:cubicBezTo>
                  <a:cubicBezTo>
                    <a:pt x="880" y="724"/>
                    <a:pt x="747" y="704"/>
                    <a:pt x="747" y="704"/>
                  </a:cubicBezTo>
                  <a:cubicBezTo>
                    <a:pt x="747" y="704"/>
                    <a:pt x="747" y="704"/>
                    <a:pt x="747" y="704"/>
                  </a:cubicBezTo>
                  <a:cubicBezTo>
                    <a:pt x="743" y="704"/>
                    <a:pt x="740" y="704"/>
                    <a:pt x="736" y="704"/>
                  </a:cubicBezTo>
                  <a:cubicBezTo>
                    <a:pt x="201" y="704"/>
                    <a:pt x="201" y="704"/>
                    <a:pt x="201" y="704"/>
                  </a:cubicBezTo>
                  <a:cubicBezTo>
                    <a:pt x="90" y="704"/>
                    <a:pt x="0" y="637"/>
                    <a:pt x="0" y="55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67"/>
                    <a:pt x="90" y="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blurRad="101600" dist="76200" dir="8100000" algn="tr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265667" y="2094325"/>
              <a:ext cx="433073" cy="344785"/>
              <a:chOff x="2171700" y="1574800"/>
              <a:chExt cx="739776" cy="588962"/>
            </a:xfrm>
            <a:solidFill>
              <a:schemeClr val="bg1"/>
            </a:solidFill>
          </p:grpSpPr>
          <p:sp>
            <p:nvSpPr>
              <p:cNvPr id="50" name="Freeform 34"/>
              <p:cNvSpPr>
                <a:spLocks/>
              </p:cNvSpPr>
              <p:nvPr/>
            </p:nvSpPr>
            <p:spPr bwMode="auto">
              <a:xfrm>
                <a:off x="2525713" y="1574800"/>
                <a:ext cx="31750" cy="79375"/>
              </a:xfrm>
              <a:custGeom>
                <a:avLst/>
                <a:gdLst>
                  <a:gd name="T0" fmla="*/ 69 w 138"/>
                  <a:gd name="T1" fmla="*/ 0 h 344"/>
                  <a:gd name="T2" fmla="*/ 69 w 138"/>
                  <a:gd name="T3" fmla="*/ 0 h 344"/>
                  <a:gd name="T4" fmla="*/ 87 w 138"/>
                  <a:gd name="T5" fmla="*/ 3 h 344"/>
                  <a:gd name="T6" fmla="*/ 104 w 138"/>
                  <a:gd name="T7" fmla="*/ 9 h 344"/>
                  <a:gd name="T8" fmla="*/ 118 w 138"/>
                  <a:gd name="T9" fmla="*/ 21 h 344"/>
                  <a:gd name="T10" fmla="*/ 129 w 138"/>
                  <a:gd name="T11" fmla="*/ 34 h 344"/>
                  <a:gd name="T12" fmla="*/ 136 w 138"/>
                  <a:gd name="T13" fmla="*/ 51 h 344"/>
                  <a:gd name="T14" fmla="*/ 138 w 138"/>
                  <a:gd name="T15" fmla="*/ 69 h 344"/>
                  <a:gd name="T16" fmla="*/ 138 w 138"/>
                  <a:gd name="T17" fmla="*/ 275 h 344"/>
                  <a:gd name="T18" fmla="*/ 136 w 138"/>
                  <a:gd name="T19" fmla="*/ 294 h 344"/>
                  <a:gd name="T20" fmla="*/ 129 w 138"/>
                  <a:gd name="T21" fmla="*/ 310 h 344"/>
                  <a:gd name="T22" fmla="*/ 118 w 138"/>
                  <a:gd name="T23" fmla="*/ 325 h 344"/>
                  <a:gd name="T24" fmla="*/ 104 w 138"/>
                  <a:gd name="T25" fmla="*/ 335 h 344"/>
                  <a:gd name="T26" fmla="*/ 87 w 138"/>
                  <a:gd name="T27" fmla="*/ 342 h 344"/>
                  <a:gd name="T28" fmla="*/ 69 w 138"/>
                  <a:gd name="T29" fmla="*/ 344 h 344"/>
                  <a:gd name="T30" fmla="*/ 51 w 138"/>
                  <a:gd name="T31" fmla="*/ 342 h 344"/>
                  <a:gd name="T32" fmla="*/ 34 w 138"/>
                  <a:gd name="T33" fmla="*/ 335 h 344"/>
                  <a:gd name="T34" fmla="*/ 20 w 138"/>
                  <a:gd name="T35" fmla="*/ 325 h 344"/>
                  <a:gd name="T36" fmla="*/ 9 w 138"/>
                  <a:gd name="T37" fmla="*/ 310 h 344"/>
                  <a:gd name="T38" fmla="*/ 2 w 138"/>
                  <a:gd name="T39" fmla="*/ 294 h 344"/>
                  <a:gd name="T40" fmla="*/ 0 w 138"/>
                  <a:gd name="T41" fmla="*/ 275 h 344"/>
                  <a:gd name="T42" fmla="*/ 0 w 138"/>
                  <a:gd name="T43" fmla="*/ 69 h 344"/>
                  <a:gd name="T44" fmla="*/ 2 w 138"/>
                  <a:gd name="T45" fmla="*/ 51 h 344"/>
                  <a:gd name="T46" fmla="*/ 9 w 138"/>
                  <a:gd name="T47" fmla="*/ 34 h 344"/>
                  <a:gd name="T48" fmla="*/ 20 w 138"/>
                  <a:gd name="T49" fmla="*/ 21 h 344"/>
                  <a:gd name="T50" fmla="*/ 34 w 138"/>
                  <a:gd name="T51" fmla="*/ 9 h 344"/>
                  <a:gd name="T52" fmla="*/ 51 w 138"/>
                  <a:gd name="T53" fmla="*/ 3 h 344"/>
                  <a:gd name="T54" fmla="*/ 69 w 138"/>
                  <a:gd name="T5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8" h="344">
                    <a:moveTo>
                      <a:pt x="69" y="0"/>
                    </a:moveTo>
                    <a:lnTo>
                      <a:pt x="69" y="0"/>
                    </a:lnTo>
                    <a:lnTo>
                      <a:pt x="87" y="3"/>
                    </a:lnTo>
                    <a:lnTo>
                      <a:pt x="104" y="9"/>
                    </a:lnTo>
                    <a:lnTo>
                      <a:pt x="118" y="21"/>
                    </a:lnTo>
                    <a:lnTo>
                      <a:pt x="129" y="34"/>
                    </a:lnTo>
                    <a:lnTo>
                      <a:pt x="136" y="51"/>
                    </a:lnTo>
                    <a:lnTo>
                      <a:pt x="138" y="69"/>
                    </a:lnTo>
                    <a:lnTo>
                      <a:pt x="138" y="275"/>
                    </a:lnTo>
                    <a:lnTo>
                      <a:pt x="136" y="294"/>
                    </a:lnTo>
                    <a:lnTo>
                      <a:pt x="129" y="310"/>
                    </a:lnTo>
                    <a:lnTo>
                      <a:pt x="118" y="325"/>
                    </a:lnTo>
                    <a:lnTo>
                      <a:pt x="104" y="335"/>
                    </a:lnTo>
                    <a:lnTo>
                      <a:pt x="87" y="342"/>
                    </a:lnTo>
                    <a:lnTo>
                      <a:pt x="69" y="344"/>
                    </a:lnTo>
                    <a:lnTo>
                      <a:pt x="51" y="342"/>
                    </a:lnTo>
                    <a:lnTo>
                      <a:pt x="34" y="335"/>
                    </a:lnTo>
                    <a:lnTo>
                      <a:pt x="20" y="325"/>
                    </a:lnTo>
                    <a:lnTo>
                      <a:pt x="9" y="310"/>
                    </a:lnTo>
                    <a:lnTo>
                      <a:pt x="2" y="294"/>
                    </a:lnTo>
                    <a:lnTo>
                      <a:pt x="0" y="275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35"/>
              <p:cNvSpPr>
                <a:spLocks/>
              </p:cNvSpPr>
              <p:nvPr/>
            </p:nvSpPr>
            <p:spPr bwMode="auto">
              <a:xfrm>
                <a:off x="2349500" y="1622425"/>
                <a:ext cx="53975" cy="71437"/>
              </a:xfrm>
              <a:custGeom>
                <a:avLst/>
                <a:gdLst>
                  <a:gd name="T0" fmla="*/ 69 w 243"/>
                  <a:gd name="T1" fmla="*/ 0 h 317"/>
                  <a:gd name="T2" fmla="*/ 87 w 243"/>
                  <a:gd name="T3" fmla="*/ 2 h 317"/>
                  <a:gd name="T4" fmla="*/ 103 w 243"/>
                  <a:gd name="T5" fmla="*/ 9 h 317"/>
                  <a:gd name="T6" fmla="*/ 118 w 243"/>
                  <a:gd name="T7" fmla="*/ 20 h 317"/>
                  <a:gd name="T8" fmla="*/ 129 w 243"/>
                  <a:gd name="T9" fmla="*/ 34 h 317"/>
                  <a:gd name="T10" fmla="*/ 233 w 243"/>
                  <a:gd name="T11" fmla="*/ 214 h 317"/>
                  <a:gd name="T12" fmla="*/ 240 w 243"/>
                  <a:gd name="T13" fmla="*/ 230 h 317"/>
                  <a:gd name="T14" fmla="*/ 243 w 243"/>
                  <a:gd name="T15" fmla="*/ 248 h 317"/>
                  <a:gd name="T16" fmla="*/ 240 w 243"/>
                  <a:gd name="T17" fmla="*/ 265 h 317"/>
                  <a:gd name="T18" fmla="*/ 233 w 243"/>
                  <a:gd name="T19" fmla="*/ 282 h 317"/>
                  <a:gd name="T20" fmla="*/ 223 w 243"/>
                  <a:gd name="T21" fmla="*/ 297 h 317"/>
                  <a:gd name="T22" fmla="*/ 209 w 243"/>
                  <a:gd name="T23" fmla="*/ 308 h 317"/>
                  <a:gd name="T24" fmla="*/ 191 w 243"/>
                  <a:gd name="T25" fmla="*/ 315 h 317"/>
                  <a:gd name="T26" fmla="*/ 173 w 243"/>
                  <a:gd name="T27" fmla="*/ 317 h 317"/>
                  <a:gd name="T28" fmla="*/ 155 w 243"/>
                  <a:gd name="T29" fmla="*/ 315 h 317"/>
                  <a:gd name="T30" fmla="*/ 139 w 243"/>
                  <a:gd name="T31" fmla="*/ 308 h 317"/>
                  <a:gd name="T32" fmla="*/ 125 w 243"/>
                  <a:gd name="T33" fmla="*/ 297 h 317"/>
                  <a:gd name="T34" fmla="*/ 113 w 243"/>
                  <a:gd name="T35" fmla="*/ 282 h 317"/>
                  <a:gd name="T36" fmla="*/ 9 w 243"/>
                  <a:gd name="T37" fmla="*/ 103 h 317"/>
                  <a:gd name="T38" fmla="*/ 2 w 243"/>
                  <a:gd name="T39" fmla="*/ 86 h 317"/>
                  <a:gd name="T40" fmla="*/ 0 w 243"/>
                  <a:gd name="T41" fmla="*/ 68 h 317"/>
                  <a:gd name="T42" fmla="*/ 2 w 243"/>
                  <a:gd name="T43" fmla="*/ 51 h 317"/>
                  <a:gd name="T44" fmla="*/ 9 w 243"/>
                  <a:gd name="T45" fmla="*/ 34 h 317"/>
                  <a:gd name="T46" fmla="*/ 20 w 243"/>
                  <a:gd name="T47" fmla="*/ 21 h 317"/>
                  <a:gd name="T48" fmla="*/ 34 w 243"/>
                  <a:gd name="T49" fmla="*/ 10 h 317"/>
                  <a:gd name="T50" fmla="*/ 52 w 243"/>
                  <a:gd name="T51" fmla="*/ 2 h 317"/>
                  <a:gd name="T52" fmla="*/ 69 w 243"/>
                  <a:gd name="T5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317">
                    <a:moveTo>
                      <a:pt x="69" y="0"/>
                    </a:moveTo>
                    <a:lnTo>
                      <a:pt x="87" y="2"/>
                    </a:lnTo>
                    <a:lnTo>
                      <a:pt x="103" y="9"/>
                    </a:lnTo>
                    <a:lnTo>
                      <a:pt x="118" y="20"/>
                    </a:lnTo>
                    <a:lnTo>
                      <a:pt x="129" y="34"/>
                    </a:lnTo>
                    <a:lnTo>
                      <a:pt x="233" y="214"/>
                    </a:lnTo>
                    <a:lnTo>
                      <a:pt x="240" y="230"/>
                    </a:lnTo>
                    <a:lnTo>
                      <a:pt x="243" y="248"/>
                    </a:lnTo>
                    <a:lnTo>
                      <a:pt x="240" y="265"/>
                    </a:lnTo>
                    <a:lnTo>
                      <a:pt x="233" y="282"/>
                    </a:lnTo>
                    <a:lnTo>
                      <a:pt x="223" y="297"/>
                    </a:lnTo>
                    <a:lnTo>
                      <a:pt x="209" y="308"/>
                    </a:lnTo>
                    <a:lnTo>
                      <a:pt x="191" y="315"/>
                    </a:lnTo>
                    <a:lnTo>
                      <a:pt x="173" y="317"/>
                    </a:lnTo>
                    <a:lnTo>
                      <a:pt x="155" y="315"/>
                    </a:lnTo>
                    <a:lnTo>
                      <a:pt x="139" y="308"/>
                    </a:lnTo>
                    <a:lnTo>
                      <a:pt x="125" y="297"/>
                    </a:lnTo>
                    <a:lnTo>
                      <a:pt x="113" y="282"/>
                    </a:lnTo>
                    <a:lnTo>
                      <a:pt x="9" y="103"/>
                    </a:lnTo>
                    <a:lnTo>
                      <a:pt x="2" y="86"/>
                    </a:lnTo>
                    <a:lnTo>
                      <a:pt x="0" y="68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2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36"/>
              <p:cNvSpPr>
                <a:spLocks/>
              </p:cNvSpPr>
              <p:nvPr/>
            </p:nvSpPr>
            <p:spPr bwMode="auto">
              <a:xfrm>
                <a:off x="2219325" y="1751013"/>
                <a:ext cx="71438" cy="55562"/>
              </a:xfrm>
              <a:custGeom>
                <a:avLst/>
                <a:gdLst>
                  <a:gd name="T0" fmla="*/ 69 w 319"/>
                  <a:gd name="T1" fmla="*/ 0 h 241"/>
                  <a:gd name="T2" fmla="*/ 86 w 319"/>
                  <a:gd name="T3" fmla="*/ 3 h 241"/>
                  <a:gd name="T4" fmla="*/ 104 w 319"/>
                  <a:gd name="T5" fmla="*/ 9 h 241"/>
                  <a:gd name="T6" fmla="*/ 285 w 319"/>
                  <a:gd name="T7" fmla="*/ 112 h 241"/>
                  <a:gd name="T8" fmla="*/ 299 w 319"/>
                  <a:gd name="T9" fmla="*/ 124 h 241"/>
                  <a:gd name="T10" fmla="*/ 310 w 319"/>
                  <a:gd name="T11" fmla="*/ 138 h 241"/>
                  <a:gd name="T12" fmla="*/ 316 w 319"/>
                  <a:gd name="T13" fmla="*/ 155 h 241"/>
                  <a:gd name="T14" fmla="*/ 319 w 319"/>
                  <a:gd name="T15" fmla="*/ 172 h 241"/>
                  <a:gd name="T16" fmla="*/ 316 w 319"/>
                  <a:gd name="T17" fmla="*/ 190 h 241"/>
                  <a:gd name="T18" fmla="*/ 310 w 319"/>
                  <a:gd name="T19" fmla="*/ 206 h 241"/>
                  <a:gd name="T20" fmla="*/ 298 w 319"/>
                  <a:gd name="T21" fmla="*/ 221 h 241"/>
                  <a:gd name="T22" fmla="*/ 283 w 319"/>
                  <a:gd name="T23" fmla="*/ 232 h 241"/>
                  <a:gd name="T24" fmla="*/ 266 w 319"/>
                  <a:gd name="T25" fmla="*/ 239 h 241"/>
                  <a:gd name="T26" fmla="*/ 249 w 319"/>
                  <a:gd name="T27" fmla="*/ 241 h 241"/>
                  <a:gd name="T28" fmla="*/ 231 w 319"/>
                  <a:gd name="T29" fmla="*/ 239 h 241"/>
                  <a:gd name="T30" fmla="*/ 214 w 319"/>
                  <a:gd name="T31" fmla="*/ 231 h 241"/>
                  <a:gd name="T32" fmla="*/ 34 w 319"/>
                  <a:gd name="T33" fmla="*/ 129 h 241"/>
                  <a:gd name="T34" fmla="*/ 19 w 319"/>
                  <a:gd name="T35" fmla="*/ 118 h 241"/>
                  <a:gd name="T36" fmla="*/ 9 w 319"/>
                  <a:gd name="T37" fmla="*/ 103 h 241"/>
                  <a:gd name="T38" fmla="*/ 2 w 319"/>
                  <a:gd name="T39" fmla="*/ 87 h 241"/>
                  <a:gd name="T40" fmla="*/ 0 w 319"/>
                  <a:gd name="T41" fmla="*/ 69 h 241"/>
                  <a:gd name="T42" fmla="*/ 2 w 319"/>
                  <a:gd name="T43" fmla="*/ 51 h 241"/>
                  <a:gd name="T44" fmla="*/ 9 w 319"/>
                  <a:gd name="T45" fmla="*/ 34 h 241"/>
                  <a:gd name="T46" fmla="*/ 20 w 319"/>
                  <a:gd name="T47" fmla="*/ 20 h 241"/>
                  <a:gd name="T48" fmla="*/ 35 w 319"/>
                  <a:gd name="T49" fmla="*/ 9 h 241"/>
                  <a:gd name="T50" fmla="*/ 51 w 319"/>
                  <a:gd name="T51" fmla="*/ 3 h 241"/>
                  <a:gd name="T52" fmla="*/ 69 w 31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1">
                    <a:moveTo>
                      <a:pt x="69" y="0"/>
                    </a:moveTo>
                    <a:lnTo>
                      <a:pt x="86" y="3"/>
                    </a:lnTo>
                    <a:lnTo>
                      <a:pt x="104" y="9"/>
                    </a:lnTo>
                    <a:lnTo>
                      <a:pt x="285" y="112"/>
                    </a:lnTo>
                    <a:lnTo>
                      <a:pt x="299" y="124"/>
                    </a:lnTo>
                    <a:lnTo>
                      <a:pt x="310" y="138"/>
                    </a:lnTo>
                    <a:lnTo>
                      <a:pt x="316" y="155"/>
                    </a:lnTo>
                    <a:lnTo>
                      <a:pt x="319" y="172"/>
                    </a:lnTo>
                    <a:lnTo>
                      <a:pt x="316" y="190"/>
                    </a:lnTo>
                    <a:lnTo>
                      <a:pt x="310" y="206"/>
                    </a:lnTo>
                    <a:lnTo>
                      <a:pt x="298" y="221"/>
                    </a:lnTo>
                    <a:lnTo>
                      <a:pt x="283" y="232"/>
                    </a:lnTo>
                    <a:lnTo>
                      <a:pt x="266" y="239"/>
                    </a:lnTo>
                    <a:lnTo>
                      <a:pt x="249" y="241"/>
                    </a:lnTo>
                    <a:lnTo>
                      <a:pt x="231" y="239"/>
                    </a:lnTo>
                    <a:lnTo>
                      <a:pt x="214" y="231"/>
                    </a:lnTo>
                    <a:lnTo>
                      <a:pt x="34" y="129"/>
                    </a:lnTo>
                    <a:lnTo>
                      <a:pt x="19" y="118"/>
                    </a:lnTo>
                    <a:lnTo>
                      <a:pt x="9" y="103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37"/>
              <p:cNvSpPr>
                <a:spLocks/>
              </p:cNvSpPr>
              <p:nvPr/>
            </p:nvSpPr>
            <p:spPr bwMode="auto">
              <a:xfrm>
                <a:off x="2171700" y="1927225"/>
                <a:ext cx="77788" cy="31750"/>
              </a:xfrm>
              <a:custGeom>
                <a:avLst/>
                <a:gdLst>
                  <a:gd name="T0" fmla="*/ 69 w 347"/>
                  <a:gd name="T1" fmla="*/ 0 h 139"/>
                  <a:gd name="T2" fmla="*/ 278 w 347"/>
                  <a:gd name="T3" fmla="*/ 0 h 139"/>
                  <a:gd name="T4" fmla="*/ 296 w 347"/>
                  <a:gd name="T5" fmla="*/ 4 h 139"/>
                  <a:gd name="T6" fmla="*/ 313 w 347"/>
                  <a:gd name="T7" fmla="*/ 10 h 139"/>
                  <a:gd name="T8" fmla="*/ 327 w 347"/>
                  <a:gd name="T9" fmla="*/ 21 h 139"/>
                  <a:gd name="T10" fmla="*/ 338 w 347"/>
                  <a:gd name="T11" fmla="*/ 35 h 139"/>
                  <a:gd name="T12" fmla="*/ 345 w 347"/>
                  <a:gd name="T13" fmla="*/ 51 h 139"/>
                  <a:gd name="T14" fmla="*/ 347 w 347"/>
                  <a:gd name="T15" fmla="*/ 70 h 139"/>
                  <a:gd name="T16" fmla="*/ 345 w 347"/>
                  <a:gd name="T17" fmla="*/ 88 h 139"/>
                  <a:gd name="T18" fmla="*/ 338 w 347"/>
                  <a:gd name="T19" fmla="*/ 104 h 139"/>
                  <a:gd name="T20" fmla="*/ 327 w 347"/>
                  <a:gd name="T21" fmla="*/ 119 h 139"/>
                  <a:gd name="T22" fmla="*/ 313 w 347"/>
                  <a:gd name="T23" fmla="*/ 129 h 139"/>
                  <a:gd name="T24" fmla="*/ 296 w 347"/>
                  <a:gd name="T25" fmla="*/ 137 h 139"/>
                  <a:gd name="T26" fmla="*/ 278 w 347"/>
                  <a:gd name="T27" fmla="*/ 139 h 139"/>
                  <a:gd name="T28" fmla="*/ 69 w 347"/>
                  <a:gd name="T29" fmla="*/ 139 h 139"/>
                  <a:gd name="T30" fmla="*/ 51 w 347"/>
                  <a:gd name="T31" fmla="*/ 137 h 139"/>
                  <a:gd name="T32" fmla="*/ 35 w 347"/>
                  <a:gd name="T33" fmla="*/ 129 h 139"/>
                  <a:gd name="T34" fmla="*/ 20 w 347"/>
                  <a:gd name="T35" fmla="*/ 119 h 139"/>
                  <a:gd name="T36" fmla="*/ 10 w 347"/>
                  <a:gd name="T37" fmla="*/ 104 h 139"/>
                  <a:gd name="T38" fmla="*/ 2 w 347"/>
                  <a:gd name="T39" fmla="*/ 88 h 139"/>
                  <a:gd name="T40" fmla="*/ 0 w 347"/>
                  <a:gd name="T41" fmla="*/ 70 h 139"/>
                  <a:gd name="T42" fmla="*/ 2 w 347"/>
                  <a:gd name="T43" fmla="*/ 51 h 139"/>
                  <a:gd name="T44" fmla="*/ 10 w 347"/>
                  <a:gd name="T45" fmla="*/ 35 h 139"/>
                  <a:gd name="T46" fmla="*/ 20 w 347"/>
                  <a:gd name="T47" fmla="*/ 21 h 139"/>
                  <a:gd name="T48" fmla="*/ 35 w 347"/>
                  <a:gd name="T49" fmla="*/ 10 h 139"/>
                  <a:gd name="T50" fmla="*/ 51 w 347"/>
                  <a:gd name="T51" fmla="*/ 4 h 139"/>
                  <a:gd name="T52" fmla="*/ 69 w 347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7" h="139">
                    <a:moveTo>
                      <a:pt x="69" y="0"/>
                    </a:moveTo>
                    <a:lnTo>
                      <a:pt x="278" y="0"/>
                    </a:lnTo>
                    <a:lnTo>
                      <a:pt x="296" y="4"/>
                    </a:lnTo>
                    <a:lnTo>
                      <a:pt x="313" y="10"/>
                    </a:lnTo>
                    <a:lnTo>
                      <a:pt x="327" y="21"/>
                    </a:lnTo>
                    <a:lnTo>
                      <a:pt x="338" y="35"/>
                    </a:lnTo>
                    <a:lnTo>
                      <a:pt x="345" y="51"/>
                    </a:lnTo>
                    <a:lnTo>
                      <a:pt x="347" y="70"/>
                    </a:lnTo>
                    <a:lnTo>
                      <a:pt x="345" y="88"/>
                    </a:lnTo>
                    <a:lnTo>
                      <a:pt x="338" y="104"/>
                    </a:lnTo>
                    <a:lnTo>
                      <a:pt x="327" y="119"/>
                    </a:lnTo>
                    <a:lnTo>
                      <a:pt x="313" y="129"/>
                    </a:lnTo>
                    <a:lnTo>
                      <a:pt x="296" y="137"/>
                    </a:lnTo>
                    <a:lnTo>
                      <a:pt x="278" y="139"/>
                    </a:lnTo>
                    <a:lnTo>
                      <a:pt x="69" y="139"/>
                    </a:lnTo>
                    <a:lnTo>
                      <a:pt x="51" y="137"/>
                    </a:lnTo>
                    <a:lnTo>
                      <a:pt x="35" y="129"/>
                    </a:lnTo>
                    <a:lnTo>
                      <a:pt x="20" y="119"/>
                    </a:lnTo>
                    <a:lnTo>
                      <a:pt x="10" y="104"/>
                    </a:lnTo>
                    <a:lnTo>
                      <a:pt x="2" y="88"/>
                    </a:lnTo>
                    <a:lnTo>
                      <a:pt x="0" y="70"/>
                    </a:lnTo>
                    <a:lnTo>
                      <a:pt x="2" y="51"/>
                    </a:lnTo>
                    <a:lnTo>
                      <a:pt x="10" y="35"/>
                    </a:lnTo>
                    <a:lnTo>
                      <a:pt x="20" y="21"/>
                    </a:lnTo>
                    <a:lnTo>
                      <a:pt x="35" y="10"/>
                    </a:lnTo>
                    <a:lnTo>
                      <a:pt x="51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38"/>
              <p:cNvSpPr>
                <a:spLocks/>
              </p:cNvSpPr>
              <p:nvPr/>
            </p:nvSpPr>
            <p:spPr bwMode="auto">
              <a:xfrm>
                <a:off x="2219325" y="2079625"/>
                <a:ext cx="71438" cy="55562"/>
              </a:xfrm>
              <a:custGeom>
                <a:avLst/>
                <a:gdLst>
                  <a:gd name="T0" fmla="*/ 249 w 319"/>
                  <a:gd name="T1" fmla="*/ 0 h 242"/>
                  <a:gd name="T2" fmla="*/ 268 w 319"/>
                  <a:gd name="T3" fmla="*/ 3 h 242"/>
                  <a:gd name="T4" fmla="*/ 283 w 319"/>
                  <a:gd name="T5" fmla="*/ 9 h 242"/>
                  <a:gd name="T6" fmla="*/ 298 w 319"/>
                  <a:gd name="T7" fmla="*/ 20 h 242"/>
                  <a:gd name="T8" fmla="*/ 310 w 319"/>
                  <a:gd name="T9" fmla="*/ 35 h 242"/>
                  <a:gd name="T10" fmla="*/ 316 w 319"/>
                  <a:gd name="T11" fmla="*/ 52 h 242"/>
                  <a:gd name="T12" fmla="*/ 319 w 319"/>
                  <a:gd name="T13" fmla="*/ 70 h 242"/>
                  <a:gd name="T14" fmla="*/ 316 w 319"/>
                  <a:gd name="T15" fmla="*/ 86 h 242"/>
                  <a:gd name="T16" fmla="*/ 310 w 319"/>
                  <a:gd name="T17" fmla="*/ 103 h 242"/>
                  <a:gd name="T18" fmla="*/ 298 w 319"/>
                  <a:gd name="T19" fmla="*/ 118 h 242"/>
                  <a:gd name="T20" fmla="*/ 285 w 319"/>
                  <a:gd name="T21" fmla="*/ 129 h 242"/>
                  <a:gd name="T22" fmla="*/ 104 w 319"/>
                  <a:gd name="T23" fmla="*/ 232 h 242"/>
                  <a:gd name="T24" fmla="*/ 87 w 319"/>
                  <a:gd name="T25" fmla="*/ 239 h 242"/>
                  <a:gd name="T26" fmla="*/ 69 w 319"/>
                  <a:gd name="T27" fmla="*/ 242 h 242"/>
                  <a:gd name="T28" fmla="*/ 51 w 319"/>
                  <a:gd name="T29" fmla="*/ 239 h 242"/>
                  <a:gd name="T30" fmla="*/ 35 w 319"/>
                  <a:gd name="T31" fmla="*/ 233 h 242"/>
                  <a:gd name="T32" fmla="*/ 20 w 319"/>
                  <a:gd name="T33" fmla="*/ 222 h 242"/>
                  <a:gd name="T34" fmla="*/ 9 w 319"/>
                  <a:gd name="T35" fmla="*/ 207 h 242"/>
                  <a:gd name="T36" fmla="*/ 2 w 319"/>
                  <a:gd name="T37" fmla="*/ 190 h 242"/>
                  <a:gd name="T38" fmla="*/ 0 w 319"/>
                  <a:gd name="T39" fmla="*/ 172 h 242"/>
                  <a:gd name="T40" fmla="*/ 2 w 319"/>
                  <a:gd name="T41" fmla="*/ 155 h 242"/>
                  <a:gd name="T42" fmla="*/ 9 w 319"/>
                  <a:gd name="T43" fmla="*/ 138 h 242"/>
                  <a:gd name="T44" fmla="*/ 19 w 319"/>
                  <a:gd name="T45" fmla="*/ 125 h 242"/>
                  <a:gd name="T46" fmla="*/ 34 w 319"/>
                  <a:gd name="T47" fmla="*/ 114 h 242"/>
                  <a:gd name="T48" fmla="*/ 214 w 319"/>
                  <a:gd name="T49" fmla="*/ 10 h 242"/>
                  <a:gd name="T50" fmla="*/ 232 w 319"/>
                  <a:gd name="T51" fmla="*/ 2 h 242"/>
                  <a:gd name="T52" fmla="*/ 249 w 319"/>
                  <a:gd name="T5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2">
                    <a:moveTo>
                      <a:pt x="249" y="0"/>
                    </a:moveTo>
                    <a:lnTo>
                      <a:pt x="268" y="3"/>
                    </a:lnTo>
                    <a:lnTo>
                      <a:pt x="283" y="9"/>
                    </a:lnTo>
                    <a:lnTo>
                      <a:pt x="298" y="20"/>
                    </a:lnTo>
                    <a:lnTo>
                      <a:pt x="310" y="35"/>
                    </a:lnTo>
                    <a:lnTo>
                      <a:pt x="316" y="52"/>
                    </a:lnTo>
                    <a:lnTo>
                      <a:pt x="319" y="70"/>
                    </a:lnTo>
                    <a:lnTo>
                      <a:pt x="316" y="86"/>
                    </a:lnTo>
                    <a:lnTo>
                      <a:pt x="310" y="103"/>
                    </a:lnTo>
                    <a:lnTo>
                      <a:pt x="298" y="118"/>
                    </a:lnTo>
                    <a:lnTo>
                      <a:pt x="285" y="129"/>
                    </a:lnTo>
                    <a:lnTo>
                      <a:pt x="104" y="232"/>
                    </a:lnTo>
                    <a:lnTo>
                      <a:pt x="87" y="239"/>
                    </a:lnTo>
                    <a:lnTo>
                      <a:pt x="69" y="242"/>
                    </a:lnTo>
                    <a:lnTo>
                      <a:pt x="51" y="239"/>
                    </a:lnTo>
                    <a:lnTo>
                      <a:pt x="35" y="233"/>
                    </a:lnTo>
                    <a:lnTo>
                      <a:pt x="20" y="222"/>
                    </a:lnTo>
                    <a:lnTo>
                      <a:pt x="9" y="207"/>
                    </a:lnTo>
                    <a:lnTo>
                      <a:pt x="2" y="190"/>
                    </a:lnTo>
                    <a:lnTo>
                      <a:pt x="0" y="172"/>
                    </a:lnTo>
                    <a:lnTo>
                      <a:pt x="2" y="155"/>
                    </a:lnTo>
                    <a:lnTo>
                      <a:pt x="9" y="138"/>
                    </a:lnTo>
                    <a:lnTo>
                      <a:pt x="19" y="125"/>
                    </a:lnTo>
                    <a:lnTo>
                      <a:pt x="34" y="114"/>
                    </a:lnTo>
                    <a:lnTo>
                      <a:pt x="214" y="10"/>
                    </a:lnTo>
                    <a:lnTo>
                      <a:pt x="232" y="2"/>
                    </a:lnTo>
                    <a:lnTo>
                      <a:pt x="2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39"/>
              <p:cNvSpPr>
                <a:spLocks/>
              </p:cNvSpPr>
              <p:nvPr/>
            </p:nvSpPr>
            <p:spPr bwMode="auto">
              <a:xfrm>
                <a:off x="2792413" y="2079625"/>
                <a:ext cx="71438" cy="55562"/>
              </a:xfrm>
              <a:custGeom>
                <a:avLst/>
                <a:gdLst>
                  <a:gd name="T0" fmla="*/ 69 w 319"/>
                  <a:gd name="T1" fmla="*/ 0 h 242"/>
                  <a:gd name="T2" fmla="*/ 87 w 319"/>
                  <a:gd name="T3" fmla="*/ 2 h 242"/>
                  <a:gd name="T4" fmla="*/ 104 w 319"/>
                  <a:gd name="T5" fmla="*/ 10 h 242"/>
                  <a:gd name="T6" fmla="*/ 285 w 319"/>
                  <a:gd name="T7" fmla="*/ 114 h 242"/>
                  <a:gd name="T8" fmla="*/ 299 w 319"/>
                  <a:gd name="T9" fmla="*/ 125 h 242"/>
                  <a:gd name="T10" fmla="*/ 310 w 319"/>
                  <a:gd name="T11" fmla="*/ 138 h 242"/>
                  <a:gd name="T12" fmla="*/ 316 w 319"/>
                  <a:gd name="T13" fmla="*/ 155 h 242"/>
                  <a:gd name="T14" fmla="*/ 319 w 319"/>
                  <a:gd name="T15" fmla="*/ 172 h 242"/>
                  <a:gd name="T16" fmla="*/ 316 w 319"/>
                  <a:gd name="T17" fmla="*/ 190 h 242"/>
                  <a:gd name="T18" fmla="*/ 310 w 319"/>
                  <a:gd name="T19" fmla="*/ 207 h 242"/>
                  <a:gd name="T20" fmla="*/ 298 w 319"/>
                  <a:gd name="T21" fmla="*/ 222 h 242"/>
                  <a:gd name="T22" fmla="*/ 284 w 319"/>
                  <a:gd name="T23" fmla="*/ 233 h 242"/>
                  <a:gd name="T24" fmla="*/ 268 w 319"/>
                  <a:gd name="T25" fmla="*/ 239 h 242"/>
                  <a:gd name="T26" fmla="*/ 250 w 319"/>
                  <a:gd name="T27" fmla="*/ 242 h 242"/>
                  <a:gd name="T28" fmla="*/ 231 w 319"/>
                  <a:gd name="T29" fmla="*/ 239 h 242"/>
                  <a:gd name="T30" fmla="*/ 214 w 319"/>
                  <a:gd name="T31" fmla="*/ 232 h 242"/>
                  <a:gd name="T32" fmla="*/ 34 w 319"/>
                  <a:gd name="T33" fmla="*/ 129 h 242"/>
                  <a:gd name="T34" fmla="*/ 20 w 319"/>
                  <a:gd name="T35" fmla="*/ 118 h 242"/>
                  <a:gd name="T36" fmla="*/ 9 w 319"/>
                  <a:gd name="T37" fmla="*/ 103 h 242"/>
                  <a:gd name="T38" fmla="*/ 2 w 319"/>
                  <a:gd name="T39" fmla="*/ 86 h 242"/>
                  <a:gd name="T40" fmla="*/ 0 w 319"/>
                  <a:gd name="T41" fmla="*/ 70 h 242"/>
                  <a:gd name="T42" fmla="*/ 2 w 319"/>
                  <a:gd name="T43" fmla="*/ 52 h 242"/>
                  <a:gd name="T44" fmla="*/ 9 w 319"/>
                  <a:gd name="T45" fmla="*/ 35 h 242"/>
                  <a:gd name="T46" fmla="*/ 20 w 319"/>
                  <a:gd name="T47" fmla="*/ 20 h 242"/>
                  <a:gd name="T48" fmla="*/ 35 w 319"/>
                  <a:gd name="T49" fmla="*/ 9 h 242"/>
                  <a:gd name="T50" fmla="*/ 51 w 319"/>
                  <a:gd name="T51" fmla="*/ 3 h 242"/>
                  <a:gd name="T52" fmla="*/ 69 w 319"/>
                  <a:gd name="T5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2">
                    <a:moveTo>
                      <a:pt x="69" y="0"/>
                    </a:moveTo>
                    <a:lnTo>
                      <a:pt x="87" y="2"/>
                    </a:lnTo>
                    <a:lnTo>
                      <a:pt x="104" y="10"/>
                    </a:lnTo>
                    <a:lnTo>
                      <a:pt x="285" y="114"/>
                    </a:lnTo>
                    <a:lnTo>
                      <a:pt x="299" y="125"/>
                    </a:lnTo>
                    <a:lnTo>
                      <a:pt x="310" y="138"/>
                    </a:lnTo>
                    <a:lnTo>
                      <a:pt x="316" y="155"/>
                    </a:lnTo>
                    <a:lnTo>
                      <a:pt x="319" y="172"/>
                    </a:lnTo>
                    <a:lnTo>
                      <a:pt x="316" y="190"/>
                    </a:lnTo>
                    <a:lnTo>
                      <a:pt x="310" y="207"/>
                    </a:lnTo>
                    <a:lnTo>
                      <a:pt x="298" y="222"/>
                    </a:lnTo>
                    <a:lnTo>
                      <a:pt x="284" y="233"/>
                    </a:lnTo>
                    <a:lnTo>
                      <a:pt x="268" y="239"/>
                    </a:lnTo>
                    <a:lnTo>
                      <a:pt x="250" y="242"/>
                    </a:lnTo>
                    <a:lnTo>
                      <a:pt x="231" y="239"/>
                    </a:lnTo>
                    <a:lnTo>
                      <a:pt x="214" y="232"/>
                    </a:lnTo>
                    <a:lnTo>
                      <a:pt x="34" y="129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2" y="86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40"/>
              <p:cNvSpPr>
                <a:spLocks/>
              </p:cNvSpPr>
              <p:nvPr/>
            </p:nvSpPr>
            <p:spPr bwMode="auto">
              <a:xfrm>
                <a:off x="2833688" y="1927225"/>
                <a:ext cx="77788" cy="31750"/>
              </a:xfrm>
              <a:custGeom>
                <a:avLst/>
                <a:gdLst>
                  <a:gd name="T0" fmla="*/ 70 w 348"/>
                  <a:gd name="T1" fmla="*/ 0 h 139"/>
                  <a:gd name="T2" fmla="*/ 278 w 348"/>
                  <a:gd name="T3" fmla="*/ 0 h 139"/>
                  <a:gd name="T4" fmla="*/ 297 w 348"/>
                  <a:gd name="T5" fmla="*/ 4 h 139"/>
                  <a:gd name="T6" fmla="*/ 314 w 348"/>
                  <a:gd name="T7" fmla="*/ 10 h 139"/>
                  <a:gd name="T8" fmla="*/ 327 w 348"/>
                  <a:gd name="T9" fmla="*/ 21 h 139"/>
                  <a:gd name="T10" fmla="*/ 337 w 348"/>
                  <a:gd name="T11" fmla="*/ 35 h 139"/>
                  <a:gd name="T12" fmla="*/ 345 w 348"/>
                  <a:gd name="T13" fmla="*/ 51 h 139"/>
                  <a:gd name="T14" fmla="*/ 348 w 348"/>
                  <a:gd name="T15" fmla="*/ 70 h 139"/>
                  <a:gd name="T16" fmla="*/ 345 w 348"/>
                  <a:gd name="T17" fmla="*/ 88 h 139"/>
                  <a:gd name="T18" fmla="*/ 337 w 348"/>
                  <a:gd name="T19" fmla="*/ 104 h 139"/>
                  <a:gd name="T20" fmla="*/ 327 w 348"/>
                  <a:gd name="T21" fmla="*/ 119 h 139"/>
                  <a:gd name="T22" fmla="*/ 314 w 348"/>
                  <a:gd name="T23" fmla="*/ 129 h 139"/>
                  <a:gd name="T24" fmla="*/ 297 w 348"/>
                  <a:gd name="T25" fmla="*/ 137 h 139"/>
                  <a:gd name="T26" fmla="*/ 278 w 348"/>
                  <a:gd name="T27" fmla="*/ 139 h 139"/>
                  <a:gd name="T28" fmla="*/ 70 w 348"/>
                  <a:gd name="T29" fmla="*/ 139 h 139"/>
                  <a:gd name="T30" fmla="*/ 52 w 348"/>
                  <a:gd name="T31" fmla="*/ 137 h 139"/>
                  <a:gd name="T32" fmla="*/ 34 w 348"/>
                  <a:gd name="T33" fmla="*/ 129 h 139"/>
                  <a:gd name="T34" fmla="*/ 21 w 348"/>
                  <a:gd name="T35" fmla="*/ 119 h 139"/>
                  <a:gd name="T36" fmla="*/ 10 w 348"/>
                  <a:gd name="T37" fmla="*/ 104 h 139"/>
                  <a:gd name="T38" fmla="*/ 3 w 348"/>
                  <a:gd name="T39" fmla="*/ 88 h 139"/>
                  <a:gd name="T40" fmla="*/ 0 w 348"/>
                  <a:gd name="T41" fmla="*/ 70 h 139"/>
                  <a:gd name="T42" fmla="*/ 3 w 348"/>
                  <a:gd name="T43" fmla="*/ 51 h 139"/>
                  <a:gd name="T44" fmla="*/ 10 w 348"/>
                  <a:gd name="T45" fmla="*/ 35 h 139"/>
                  <a:gd name="T46" fmla="*/ 21 w 348"/>
                  <a:gd name="T47" fmla="*/ 21 h 139"/>
                  <a:gd name="T48" fmla="*/ 34 w 348"/>
                  <a:gd name="T49" fmla="*/ 10 h 139"/>
                  <a:gd name="T50" fmla="*/ 52 w 348"/>
                  <a:gd name="T51" fmla="*/ 4 h 139"/>
                  <a:gd name="T52" fmla="*/ 70 w 34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8" h="139">
                    <a:moveTo>
                      <a:pt x="70" y="0"/>
                    </a:moveTo>
                    <a:lnTo>
                      <a:pt x="278" y="0"/>
                    </a:lnTo>
                    <a:lnTo>
                      <a:pt x="297" y="4"/>
                    </a:lnTo>
                    <a:lnTo>
                      <a:pt x="314" y="10"/>
                    </a:lnTo>
                    <a:lnTo>
                      <a:pt x="327" y="21"/>
                    </a:lnTo>
                    <a:lnTo>
                      <a:pt x="337" y="35"/>
                    </a:lnTo>
                    <a:lnTo>
                      <a:pt x="345" y="51"/>
                    </a:lnTo>
                    <a:lnTo>
                      <a:pt x="348" y="70"/>
                    </a:lnTo>
                    <a:lnTo>
                      <a:pt x="345" y="88"/>
                    </a:lnTo>
                    <a:lnTo>
                      <a:pt x="337" y="104"/>
                    </a:lnTo>
                    <a:lnTo>
                      <a:pt x="327" y="119"/>
                    </a:lnTo>
                    <a:lnTo>
                      <a:pt x="314" y="129"/>
                    </a:lnTo>
                    <a:lnTo>
                      <a:pt x="297" y="137"/>
                    </a:lnTo>
                    <a:lnTo>
                      <a:pt x="278" y="139"/>
                    </a:lnTo>
                    <a:lnTo>
                      <a:pt x="70" y="139"/>
                    </a:lnTo>
                    <a:lnTo>
                      <a:pt x="52" y="137"/>
                    </a:lnTo>
                    <a:lnTo>
                      <a:pt x="34" y="129"/>
                    </a:lnTo>
                    <a:lnTo>
                      <a:pt x="21" y="119"/>
                    </a:lnTo>
                    <a:lnTo>
                      <a:pt x="10" y="104"/>
                    </a:lnTo>
                    <a:lnTo>
                      <a:pt x="3" y="88"/>
                    </a:lnTo>
                    <a:lnTo>
                      <a:pt x="0" y="70"/>
                    </a:lnTo>
                    <a:lnTo>
                      <a:pt x="3" y="51"/>
                    </a:lnTo>
                    <a:lnTo>
                      <a:pt x="10" y="35"/>
                    </a:lnTo>
                    <a:lnTo>
                      <a:pt x="21" y="21"/>
                    </a:lnTo>
                    <a:lnTo>
                      <a:pt x="34" y="10"/>
                    </a:lnTo>
                    <a:lnTo>
                      <a:pt x="52" y="4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41"/>
              <p:cNvSpPr>
                <a:spLocks/>
              </p:cNvSpPr>
              <p:nvPr/>
            </p:nvSpPr>
            <p:spPr bwMode="auto">
              <a:xfrm>
                <a:off x="2792413" y="1751013"/>
                <a:ext cx="71438" cy="55562"/>
              </a:xfrm>
              <a:custGeom>
                <a:avLst/>
                <a:gdLst>
                  <a:gd name="T0" fmla="*/ 250 w 319"/>
                  <a:gd name="T1" fmla="*/ 0 h 241"/>
                  <a:gd name="T2" fmla="*/ 268 w 319"/>
                  <a:gd name="T3" fmla="*/ 3 h 241"/>
                  <a:gd name="T4" fmla="*/ 284 w 319"/>
                  <a:gd name="T5" fmla="*/ 9 h 241"/>
                  <a:gd name="T6" fmla="*/ 298 w 319"/>
                  <a:gd name="T7" fmla="*/ 20 h 241"/>
                  <a:gd name="T8" fmla="*/ 310 w 319"/>
                  <a:gd name="T9" fmla="*/ 34 h 241"/>
                  <a:gd name="T10" fmla="*/ 316 w 319"/>
                  <a:gd name="T11" fmla="*/ 51 h 241"/>
                  <a:gd name="T12" fmla="*/ 319 w 319"/>
                  <a:gd name="T13" fmla="*/ 69 h 241"/>
                  <a:gd name="T14" fmla="*/ 316 w 319"/>
                  <a:gd name="T15" fmla="*/ 87 h 241"/>
                  <a:gd name="T16" fmla="*/ 310 w 319"/>
                  <a:gd name="T17" fmla="*/ 103 h 241"/>
                  <a:gd name="T18" fmla="*/ 299 w 319"/>
                  <a:gd name="T19" fmla="*/ 118 h 241"/>
                  <a:gd name="T20" fmla="*/ 285 w 319"/>
                  <a:gd name="T21" fmla="*/ 129 h 241"/>
                  <a:gd name="T22" fmla="*/ 104 w 319"/>
                  <a:gd name="T23" fmla="*/ 231 h 241"/>
                  <a:gd name="T24" fmla="*/ 87 w 319"/>
                  <a:gd name="T25" fmla="*/ 239 h 241"/>
                  <a:gd name="T26" fmla="*/ 69 w 319"/>
                  <a:gd name="T27" fmla="*/ 241 h 241"/>
                  <a:gd name="T28" fmla="*/ 52 w 319"/>
                  <a:gd name="T29" fmla="*/ 239 h 241"/>
                  <a:gd name="T30" fmla="*/ 35 w 319"/>
                  <a:gd name="T31" fmla="*/ 232 h 241"/>
                  <a:gd name="T32" fmla="*/ 20 w 319"/>
                  <a:gd name="T33" fmla="*/ 221 h 241"/>
                  <a:gd name="T34" fmla="*/ 9 w 319"/>
                  <a:gd name="T35" fmla="*/ 206 h 241"/>
                  <a:gd name="T36" fmla="*/ 2 w 319"/>
                  <a:gd name="T37" fmla="*/ 190 h 241"/>
                  <a:gd name="T38" fmla="*/ 0 w 319"/>
                  <a:gd name="T39" fmla="*/ 172 h 241"/>
                  <a:gd name="T40" fmla="*/ 2 w 319"/>
                  <a:gd name="T41" fmla="*/ 155 h 241"/>
                  <a:gd name="T42" fmla="*/ 9 w 319"/>
                  <a:gd name="T43" fmla="*/ 138 h 241"/>
                  <a:gd name="T44" fmla="*/ 20 w 319"/>
                  <a:gd name="T45" fmla="*/ 124 h 241"/>
                  <a:gd name="T46" fmla="*/ 34 w 319"/>
                  <a:gd name="T47" fmla="*/ 112 h 241"/>
                  <a:gd name="T48" fmla="*/ 214 w 319"/>
                  <a:gd name="T49" fmla="*/ 9 h 241"/>
                  <a:gd name="T50" fmla="*/ 233 w 319"/>
                  <a:gd name="T51" fmla="*/ 3 h 241"/>
                  <a:gd name="T52" fmla="*/ 250 w 31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1">
                    <a:moveTo>
                      <a:pt x="250" y="0"/>
                    </a:moveTo>
                    <a:lnTo>
                      <a:pt x="268" y="3"/>
                    </a:lnTo>
                    <a:lnTo>
                      <a:pt x="284" y="9"/>
                    </a:lnTo>
                    <a:lnTo>
                      <a:pt x="298" y="20"/>
                    </a:lnTo>
                    <a:lnTo>
                      <a:pt x="310" y="34"/>
                    </a:lnTo>
                    <a:lnTo>
                      <a:pt x="316" y="51"/>
                    </a:lnTo>
                    <a:lnTo>
                      <a:pt x="319" y="69"/>
                    </a:lnTo>
                    <a:lnTo>
                      <a:pt x="316" y="87"/>
                    </a:lnTo>
                    <a:lnTo>
                      <a:pt x="310" y="103"/>
                    </a:lnTo>
                    <a:lnTo>
                      <a:pt x="299" y="118"/>
                    </a:lnTo>
                    <a:lnTo>
                      <a:pt x="285" y="129"/>
                    </a:lnTo>
                    <a:lnTo>
                      <a:pt x="104" y="231"/>
                    </a:lnTo>
                    <a:lnTo>
                      <a:pt x="87" y="239"/>
                    </a:lnTo>
                    <a:lnTo>
                      <a:pt x="69" y="241"/>
                    </a:lnTo>
                    <a:lnTo>
                      <a:pt x="52" y="239"/>
                    </a:lnTo>
                    <a:lnTo>
                      <a:pt x="35" y="232"/>
                    </a:lnTo>
                    <a:lnTo>
                      <a:pt x="20" y="221"/>
                    </a:lnTo>
                    <a:lnTo>
                      <a:pt x="9" y="206"/>
                    </a:lnTo>
                    <a:lnTo>
                      <a:pt x="2" y="190"/>
                    </a:lnTo>
                    <a:lnTo>
                      <a:pt x="0" y="172"/>
                    </a:lnTo>
                    <a:lnTo>
                      <a:pt x="2" y="155"/>
                    </a:lnTo>
                    <a:lnTo>
                      <a:pt x="9" y="138"/>
                    </a:lnTo>
                    <a:lnTo>
                      <a:pt x="20" y="124"/>
                    </a:lnTo>
                    <a:lnTo>
                      <a:pt x="34" y="112"/>
                    </a:lnTo>
                    <a:lnTo>
                      <a:pt x="214" y="9"/>
                    </a:lnTo>
                    <a:lnTo>
                      <a:pt x="233" y="3"/>
                    </a:lnTo>
                    <a:lnTo>
                      <a:pt x="2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42"/>
              <p:cNvSpPr>
                <a:spLocks/>
              </p:cNvSpPr>
              <p:nvPr/>
            </p:nvSpPr>
            <p:spPr bwMode="auto">
              <a:xfrm>
                <a:off x="2679700" y="1622425"/>
                <a:ext cx="55563" cy="71437"/>
              </a:xfrm>
              <a:custGeom>
                <a:avLst/>
                <a:gdLst>
                  <a:gd name="T0" fmla="*/ 172 w 243"/>
                  <a:gd name="T1" fmla="*/ 0 h 316"/>
                  <a:gd name="T2" fmla="*/ 191 w 243"/>
                  <a:gd name="T3" fmla="*/ 2 h 316"/>
                  <a:gd name="T4" fmla="*/ 208 w 243"/>
                  <a:gd name="T5" fmla="*/ 10 h 316"/>
                  <a:gd name="T6" fmla="*/ 222 w 243"/>
                  <a:gd name="T7" fmla="*/ 21 h 316"/>
                  <a:gd name="T8" fmla="*/ 234 w 243"/>
                  <a:gd name="T9" fmla="*/ 34 h 316"/>
                  <a:gd name="T10" fmla="*/ 241 w 243"/>
                  <a:gd name="T11" fmla="*/ 51 h 316"/>
                  <a:gd name="T12" fmla="*/ 243 w 243"/>
                  <a:gd name="T13" fmla="*/ 68 h 316"/>
                  <a:gd name="T14" fmla="*/ 241 w 243"/>
                  <a:gd name="T15" fmla="*/ 86 h 316"/>
                  <a:gd name="T16" fmla="*/ 234 w 243"/>
                  <a:gd name="T17" fmla="*/ 103 h 316"/>
                  <a:gd name="T18" fmla="*/ 129 w 243"/>
                  <a:gd name="T19" fmla="*/ 282 h 316"/>
                  <a:gd name="T20" fmla="*/ 118 w 243"/>
                  <a:gd name="T21" fmla="*/ 297 h 316"/>
                  <a:gd name="T22" fmla="*/ 103 w 243"/>
                  <a:gd name="T23" fmla="*/ 308 h 316"/>
                  <a:gd name="T24" fmla="*/ 87 w 243"/>
                  <a:gd name="T25" fmla="*/ 314 h 316"/>
                  <a:gd name="T26" fmla="*/ 69 w 243"/>
                  <a:gd name="T27" fmla="*/ 316 h 316"/>
                  <a:gd name="T28" fmla="*/ 52 w 243"/>
                  <a:gd name="T29" fmla="*/ 314 h 316"/>
                  <a:gd name="T30" fmla="*/ 35 w 243"/>
                  <a:gd name="T31" fmla="*/ 307 h 316"/>
                  <a:gd name="T32" fmla="*/ 19 w 243"/>
                  <a:gd name="T33" fmla="*/ 296 h 316"/>
                  <a:gd name="T34" fmla="*/ 9 w 243"/>
                  <a:gd name="T35" fmla="*/ 282 h 316"/>
                  <a:gd name="T36" fmla="*/ 2 w 243"/>
                  <a:gd name="T37" fmla="*/ 265 h 316"/>
                  <a:gd name="T38" fmla="*/ 0 w 243"/>
                  <a:gd name="T39" fmla="*/ 248 h 316"/>
                  <a:gd name="T40" fmla="*/ 2 w 243"/>
                  <a:gd name="T41" fmla="*/ 230 h 316"/>
                  <a:gd name="T42" fmla="*/ 9 w 243"/>
                  <a:gd name="T43" fmla="*/ 214 h 316"/>
                  <a:gd name="T44" fmla="*/ 113 w 243"/>
                  <a:gd name="T45" fmla="*/ 34 h 316"/>
                  <a:gd name="T46" fmla="*/ 125 w 243"/>
                  <a:gd name="T47" fmla="*/ 20 h 316"/>
                  <a:gd name="T48" fmla="*/ 140 w 243"/>
                  <a:gd name="T49" fmla="*/ 9 h 316"/>
                  <a:gd name="T50" fmla="*/ 155 w 243"/>
                  <a:gd name="T51" fmla="*/ 2 h 316"/>
                  <a:gd name="T52" fmla="*/ 172 w 243"/>
                  <a:gd name="T5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316">
                    <a:moveTo>
                      <a:pt x="172" y="0"/>
                    </a:moveTo>
                    <a:lnTo>
                      <a:pt x="191" y="2"/>
                    </a:lnTo>
                    <a:lnTo>
                      <a:pt x="208" y="10"/>
                    </a:lnTo>
                    <a:lnTo>
                      <a:pt x="222" y="21"/>
                    </a:lnTo>
                    <a:lnTo>
                      <a:pt x="234" y="34"/>
                    </a:lnTo>
                    <a:lnTo>
                      <a:pt x="241" y="51"/>
                    </a:lnTo>
                    <a:lnTo>
                      <a:pt x="243" y="68"/>
                    </a:lnTo>
                    <a:lnTo>
                      <a:pt x="241" y="86"/>
                    </a:lnTo>
                    <a:lnTo>
                      <a:pt x="234" y="103"/>
                    </a:lnTo>
                    <a:lnTo>
                      <a:pt x="129" y="282"/>
                    </a:lnTo>
                    <a:lnTo>
                      <a:pt x="118" y="297"/>
                    </a:lnTo>
                    <a:lnTo>
                      <a:pt x="103" y="308"/>
                    </a:lnTo>
                    <a:lnTo>
                      <a:pt x="87" y="314"/>
                    </a:lnTo>
                    <a:lnTo>
                      <a:pt x="69" y="316"/>
                    </a:lnTo>
                    <a:lnTo>
                      <a:pt x="52" y="314"/>
                    </a:lnTo>
                    <a:lnTo>
                      <a:pt x="35" y="307"/>
                    </a:lnTo>
                    <a:lnTo>
                      <a:pt x="19" y="296"/>
                    </a:lnTo>
                    <a:lnTo>
                      <a:pt x="9" y="282"/>
                    </a:lnTo>
                    <a:lnTo>
                      <a:pt x="2" y="265"/>
                    </a:lnTo>
                    <a:lnTo>
                      <a:pt x="0" y="248"/>
                    </a:lnTo>
                    <a:lnTo>
                      <a:pt x="2" y="230"/>
                    </a:lnTo>
                    <a:lnTo>
                      <a:pt x="9" y="214"/>
                    </a:lnTo>
                    <a:lnTo>
                      <a:pt x="113" y="34"/>
                    </a:lnTo>
                    <a:lnTo>
                      <a:pt x="125" y="20"/>
                    </a:lnTo>
                    <a:lnTo>
                      <a:pt x="140" y="9"/>
                    </a:lnTo>
                    <a:lnTo>
                      <a:pt x="155" y="2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44"/>
              <p:cNvSpPr>
                <a:spLocks/>
              </p:cNvSpPr>
              <p:nvPr/>
            </p:nvSpPr>
            <p:spPr bwMode="auto">
              <a:xfrm>
                <a:off x="2501900" y="2085975"/>
                <a:ext cx="79375" cy="77787"/>
              </a:xfrm>
              <a:custGeom>
                <a:avLst/>
                <a:gdLst>
                  <a:gd name="T0" fmla="*/ 174 w 347"/>
                  <a:gd name="T1" fmla="*/ 0 h 344"/>
                  <a:gd name="T2" fmla="*/ 209 w 347"/>
                  <a:gd name="T3" fmla="*/ 4 h 344"/>
                  <a:gd name="T4" fmla="*/ 241 w 347"/>
                  <a:gd name="T5" fmla="*/ 14 h 344"/>
                  <a:gd name="T6" fmla="*/ 270 w 347"/>
                  <a:gd name="T7" fmla="*/ 30 h 344"/>
                  <a:gd name="T8" fmla="*/ 296 w 347"/>
                  <a:gd name="T9" fmla="*/ 50 h 344"/>
                  <a:gd name="T10" fmla="*/ 318 w 347"/>
                  <a:gd name="T11" fmla="*/ 76 h 344"/>
                  <a:gd name="T12" fmla="*/ 334 w 347"/>
                  <a:gd name="T13" fmla="*/ 106 h 344"/>
                  <a:gd name="T14" fmla="*/ 344 w 347"/>
                  <a:gd name="T15" fmla="*/ 138 h 344"/>
                  <a:gd name="T16" fmla="*/ 347 w 347"/>
                  <a:gd name="T17" fmla="*/ 172 h 344"/>
                  <a:gd name="T18" fmla="*/ 344 w 347"/>
                  <a:gd name="T19" fmla="*/ 207 h 344"/>
                  <a:gd name="T20" fmla="*/ 334 w 347"/>
                  <a:gd name="T21" fmla="*/ 240 h 344"/>
                  <a:gd name="T22" fmla="*/ 318 w 347"/>
                  <a:gd name="T23" fmla="*/ 269 h 344"/>
                  <a:gd name="T24" fmla="*/ 296 w 347"/>
                  <a:gd name="T25" fmla="*/ 294 h 344"/>
                  <a:gd name="T26" fmla="*/ 270 w 347"/>
                  <a:gd name="T27" fmla="*/ 315 h 344"/>
                  <a:gd name="T28" fmla="*/ 241 w 347"/>
                  <a:gd name="T29" fmla="*/ 331 h 344"/>
                  <a:gd name="T30" fmla="*/ 209 w 347"/>
                  <a:gd name="T31" fmla="*/ 341 h 344"/>
                  <a:gd name="T32" fmla="*/ 174 w 347"/>
                  <a:gd name="T33" fmla="*/ 344 h 344"/>
                  <a:gd name="T34" fmla="*/ 139 w 347"/>
                  <a:gd name="T35" fmla="*/ 341 h 344"/>
                  <a:gd name="T36" fmla="*/ 107 w 347"/>
                  <a:gd name="T37" fmla="*/ 331 h 344"/>
                  <a:gd name="T38" fmla="*/ 77 w 347"/>
                  <a:gd name="T39" fmla="*/ 315 h 344"/>
                  <a:gd name="T40" fmla="*/ 51 w 347"/>
                  <a:gd name="T41" fmla="*/ 294 h 344"/>
                  <a:gd name="T42" fmla="*/ 30 w 347"/>
                  <a:gd name="T43" fmla="*/ 269 h 344"/>
                  <a:gd name="T44" fmla="*/ 14 w 347"/>
                  <a:gd name="T45" fmla="*/ 240 h 344"/>
                  <a:gd name="T46" fmla="*/ 4 w 347"/>
                  <a:gd name="T47" fmla="*/ 207 h 344"/>
                  <a:gd name="T48" fmla="*/ 0 w 347"/>
                  <a:gd name="T49" fmla="*/ 172 h 344"/>
                  <a:gd name="T50" fmla="*/ 4 w 347"/>
                  <a:gd name="T51" fmla="*/ 138 h 344"/>
                  <a:gd name="T52" fmla="*/ 14 w 347"/>
                  <a:gd name="T53" fmla="*/ 106 h 344"/>
                  <a:gd name="T54" fmla="*/ 30 w 347"/>
                  <a:gd name="T55" fmla="*/ 76 h 344"/>
                  <a:gd name="T56" fmla="*/ 51 w 347"/>
                  <a:gd name="T57" fmla="*/ 50 h 344"/>
                  <a:gd name="T58" fmla="*/ 77 w 347"/>
                  <a:gd name="T59" fmla="*/ 30 h 344"/>
                  <a:gd name="T60" fmla="*/ 107 w 347"/>
                  <a:gd name="T61" fmla="*/ 14 h 344"/>
                  <a:gd name="T62" fmla="*/ 139 w 347"/>
                  <a:gd name="T63" fmla="*/ 4 h 344"/>
                  <a:gd name="T64" fmla="*/ 174 w 347"/>
                  <a:gd name="T6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7" h="344">
                    <a:moveTo>
                      <a:pt x="174" y="0"/>
                    </a:moveTo>
                    <a:lnTo>
                      <a:pt x="209" y="4"/>
                    </a:lnTo>
                    <a:lnTo>
                      <a:pt x="241" y="14"/>
                    </a:lnTo>
                    <a:lnTo>
                      <a:pt x="270" y="30"/>
                    </a:lnTo>
                    <a:lnTo>
                      <a:pt x="296" y="50"/>
                    </a:lnTo>
                    <a:lnTo>
                      <a:pt x="318" y="76"/>
                    </a:lnTo>
                    <a:lnTo>
                      <a:pt x="334" y="106"/>
                    </a:lnTo>
                    <a:lnTo>
                      <a:pt x="344" y="138"/>
                    </a:lnTo>
                    <a:lnTo>
                      <a:pt x="347" y="172"/>
                    </a:lnTo>
                    <a:lnTo>
                      <a:pt x="344" y="207"/>
                    </a:lnTo>
                    <a:lnTo>
                      <a:pt x="334" y="240"/>
                    </a:lnTo>
                    <a:lnTo>
                      <a:pt x="318" y="269"/>
                    </a:lnTo>
                    <a:lnTo>
                      <a:pt x="296" y="294"/>
                    </a:lnTo>
                    <a:lnTo>
                      <a:pt x="270" y="315"/>
                    </a:lnTo>
                    <a:lnTo>
                      <a:pt x="241" y="331"/>
                    </a:lnTo>
                    <a:lnTo>
                      <a:pt x="209" y="341"/>
                    </a:lnTo>
                    <a:lnTo>
                      <a:pt x="174" y="344"/>
                    </a:lnTo>
                    <a:lnTo>
                      <a:pt x="139" y="341"/>
                    </a:lnTo>
                    <a:lnTo>
                      <a:pt x="107" y="331"/>
                    </a:lnTo>
                    <a:lnTo>
                      <a:pt x="77" y="315"/>
                    </a:lnTo>
                    <a:lnTo>
                      <a:pt x="51" y="294"/>
                    </a:lnTo>
                    <a:lnTo>
                      <a:pt x="30" y="269"/>
                    </a:lnTo>
                    <a:lnTo>
                      <a:pt x="14" y="240"/>
                    </a:lnTo>
                    <a:lnTo>
                      <a:pt x="4" y="207"/>
                    </a:lnTo>
                    <a:lnTo>
                      <a:pt x="0" y="172"/>
                    </a:lnTo>
                    <a:lnTo>
                      <a:pt x="4" y="138"/>
                    </a:lnTo>
                    <a:lnTo>
                      <a:pt x="14" y="106"/>
                    </a:lnTo>
                    <a:lnTo>
                      <a:pt x="30" y="76"/>
                    </a:lnTo>
                    <a:lnTo>
                      <a:pt x="51" y="50"/>
                    </a:lnTo>
                    <a:lnTo>
                      <a:pt x="77" y="30"/>
                    </a:lnTo>
                    <a:lnTo>
                      <a:pt x="107" y="14"/>
                    </a:lnTo>
                    <a:lnTo>
                      <a:pt x="139" y="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844299" y="3171539"/>
              <a:ext cx="704571" cy="702239"/>
              <a:chOff x="4575175" y="3521076"/>
              <a:chExt cx="479425" cy="477838"/>
            </a:xfrm>
            <a:solidFill>
              <a:schemeClr val="bg1"/>
            </a:solidFill>
          </p:grpSpPr>
          <p:sp>
            <p:nvSpPr>
              <p:cNvPr id="43" name="Freeform 54"/>
              <p:cNvSpPr>
                <a:spLocks/>
              </p:cNvSpPr>
              <p:nvPr/>
            </p:nvSpPr>
            <p:spPr bwMode="auto">
              <a:xfrm>
                <a:off x="4657725" y="3606801"/>
                <a:ext cx="206375" cy="42863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55"/>
              <p:cNvSpPr>
                <a:spLocks/>
              </p:cNvSpPr>
              <p:nvPr/>
            </p:nvSpPr>
            <p:spPr bwMode="auto">
              <a:xfrm>
                <a:off x="4657725" y="3687763"/>
                <a:ext cx="206375" cy="42863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56"/>
              <p:cNvSpPr>
                <a:spLocks/>
              </p:cNvSpPr>
              <p:nvPr/>
            </p:nvSpPr>
            <p:spPr bwMode="auto">
              <a:xfrm>
                <a:off x="4657725" y="3768726"/>
                <a:ext cx="125413" cy="44450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57"/>
              <p:cNvSpPr>
                <a:spLocks/>
              </p:cNvSpPr>
              <p:nvPr/>
            </p:nvSpPr>
            <p:spPr bwMode="auto">
              <a:xfrm>
                <a:off x="4575175" y="3521076"/>
                <a:ext cx="371475" cy="477838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58"/>
              <p:cNvSpPr>
                <a:spLocks noEditPoints="1"/>
              </p:cNvSpPr>
              <p:nvPr/>
            </p:nvSpPr>
            <p:spPr bwMode="auto">
              <a:xfrm>
                <a:off x="4826000" y="3575051"/>
                <a:ext cx="228600" cy="341313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59"/>
              <p:cNvSpPr>
                <a:spLocks/>
              </p:cNvSpPr>
              <p:nvPr/>
            </p:nvSpPr>
            <p:spPr bwMode="auto">
              <a:xfrm>
                <a:off x="4645025" y="3849688"/>
                <a:ext cx="166688" cy="84138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663797" y="4514929"/>
              <a:ext cx="792493" cy="761843"/>
              <a:chOff x="4967288" y="5026025"/>
              <a:chExt cx="574676" cy="552451"/>
            </a:xfrm>
            <a:solidFill>
              <a:schemeClr val="bg1"/>
            </a:solidFill>
          </p:grpSpPr>
          <p:sp>
            <p:nvSpPr>
              <p:cNvPr id="37" name="Freeform 64"/>
              <p:cNvSpPr>
                <a:spLocks/>
              </p:cNvSpPr>
              <p:nvPr/>
            </p:nvSpPr>
            <p:spPr bwMode="auto">
              <a:xfrm>
                <a:off x="5049838" y="5100638"/>
                <a:ext cx="131763" cy="128588"/>
              </a:xfrm>
              <a:custGeom>
                <a:avLst/>
                <a:gdLst>
                  <a:gd name="T0" fmla="*/ 327 w 833"/>
                  <a:gd name="T1" fmla="*/ 0 h 811"/>
                  <a:gd name="T2" fmla="*/ 372 w 833"/>
                  <a:gd name="T3" fmla="*/ 3 h 811"/>
                  <a:gd name="T4" fmla="*/ 414 w 833"/>
                  <a:gd name="T5" fmla="*/ 12 h 811"/>
                  <a:gd name="T6" fmla="*/ 454 w 833"/>
                  <a:gd name="T7" fmla="*/ 25 h 811"/>
                  <a:gd name="T8" fmla="*/ 492 w 833"/>
                  <a:gd name="T9" fmla="*/ 44 h 811"/>
                  <a:gd name="T10" fmla="*/ 527 w 833"/>
                  <a:gd name="T11" fmla="*/ 68 h 811"/>
                  <a:gd name="T12" fmla="*/ 558 w 833"/>
                  <a:gd name="T13" fmla="*/ 95 h 811"/>
                  <a:gd name="T14" fmla="*/ 586 w 833"/>
                  <a:gd name="T15" fmla="*/ 127 h 811"/>
                  <a:gd name="T16" fmla="*/ 609 w 833"/>
                  <a:gd name="T17" fmla="*/ 162 h 811"/>
                  <a:gd name="T18" fmla="*/ 628 w 833"/>
                  <a:gd name="T19" fmla="*/ 200 h 811"/>
                  <a:gd name="T20" fmla="*/ 642 w 833"/>
                  <a:gd name="T21" fmla="*/ 239 h 811"/>
                  <a:gd name="T22" fmla="*/ 651 w 833"/>
                  <a:gd name="T23" fmla="*/ 283 h 811"/>
                  <a:gd name="T24" fmla="*/ 654 w 833"/>
                  <a:gd name="T25" fmla="*/ 327 h 811"/>
                  <a:gd name="T26" fmla="*/ 651 w 833"/>
                  <a:gd name="T27" fmla="*/ 369 h 811"/>
                  <a:gd name="T28" fmla="*/ 642 w 833"/>
                  <a:gd name="T29" fmla="*/ 409 h 811"/>
                  <a:gd name="T30" fmla="*/ 629 w 833"/>
                  <a:gd name="T31" fmla="*/ 447 h 811"/>
                  <a:gd name="T32" fmla="*/ 612 w 833"/>
                  <a:gd name="T33" fmla="*/ 483 h 811"/>
                  <a:gd name="T34" fmla="*/ 833 w 833"/>
                  <a:gd name="T35" fmla="*/ 692 h 811"/>
                  <a:gd name="T36" fmla="*/ 792 w 833"/>
                  <a:gd name="T37" fmla="*/ 729 h 811"/>
                  <a:gd name="T38" fmla="*/ 754 w 833"/>
                  <a:gd name="T39" fmla="*/ 768 h 811"/>
                  <a:gd name="T40" fmla="*/ 720 w 833"/>
                  <a:gd name="T41" fmla="*/ 811 h 811"/>
                  <a:gd name="T42" fmla="*/ 499 w 833"/>
                  <a:gd name="T43" fmla="*/ 603 h 811"/>
                  <a:gd name="T44" fmla="*/ 461 w 833"/>
                  <a:gd name="T45" fmla="*/ 624 h 811"/>
                  <a:gd name="T46" fmla="*/ 418 w 833"/>
                  <a:gd name="T47" fmla="*/ 640 h 811"/>
                  <a:gd name="T48" fmla="*/ 374 w 833"/>
                  <a:gd name="T49" fmla="*/ 650 h 811"/>
                  <a:gd name="T50" fmla="*/ 327 w 833"/>
                  <a:gd name="T51" fmla="*/ 653 h 811"/>
                  <a:gd name="T52" fmla="*/ 283 w 833"/>
                  <a:gd name="T53" fmla="*/ 651 h 811"/>
                  <a:gd name="T54" fmla="*/ 240 w 833"/>
                  <a:gd name="T55" fmla="*/ 642 h 811"/>
                  <a:gd name="T56" fmla="*/ 200 w 833"/>
                  <a:gd name="T57" fmla="*/ 628 h 811"/>
                  <a:gd name="T58" fmla="*/ 162 w 833"/>
                  <a:gd name="T59" fmla="*/ 609 h 811"/>
                  <a:gd name="T60" fmla="*/ 127 w 833"/>
                  <a:gd name="T61" fmla="*/ 585 h 811"/>
                  <a:gd name="T62" fmla="*/ 96 w 833"/>
                  <a:gd name="T63" fmla="*/ 558 h 811"/>
                  <a:gd name="T64" fmla="*/ 68 w 833"/>
                  <a:gd name="T65" fmla="*/ 527 h 811"/>
                  <a:gd name="T66" fmla="*/ 45 w 833"/>
                  <a:gd name="T67" fmla="*/ 491 h 811"/>
                  <a:gd name="T68" fmla="*/ 26 w 833"/>
                  <a:gd name="T69" fmla="*/ 454 h 811"/>
                  <a:gd name="T70" fmla="*/ 11 w 833"/>
                  <a:gd name="T71" fmla="*/ 414 h 811"/>
                  <a:gd name="T72" fmla="*/ 4 w 833"/>
                  <a:gd name="T73" fmla="*/ 371 h 811"/>
                  <a:gd name="T74" fmla="*/ 0 w 833"/>
                  <a:gd name="T75" fmla="*/ 327 h 811"/>
                  <a:gd name="T76" fmla="*/ 4 w 833"/>
                  <a:gd name="T77" fmla="*/ 283 h 811"/>
                  <a:gd name="T78" fmla="*/ 11 w 833"/>
                  <a:gd name="T79" fmla="*/ 239 h 811"/>
                  <a:gd name="T80" fmla="*/ 26 w 833"/>
                  <a:gd name="T81" fmla="*/ 200 h 811"/>
                  <a:gd name="T82" fmla="*/ 45 w 833"/>
                  <a:gd name="T83" fmla="*/ 162 h 811"/>
                  <a:gd name="T84" fmla="*/ 68 w 833"/>
                  <a:gd name="T85" fmla="*/ 127 h 811"/>
                  <a:gd name="T86" fmla="*/ 96 w 833"/>
                  <a:gd name="T87" fmla="*/ 95 h 811"/>
                  <a:gd name="T88" fmla="*/ 127 w 833"/>
                  <a:gd name="T89" fmla="*/ 68 h 811"/>
                  <a:gd name="T90" fmla="*/ 162 w 833"/>
                  <a:gd name="T91" fmla="*/ 44 h 811"/>
                  <a:gd name="T92" fmla="*/ 200 w 833"/>
                  <a:gd name="T93" fmla="*/ 25 h 811"/>
                  <a:gd name="T94" fmla="*/ 240 w 833"/>
                  <a:gd name="T95" fmla="*/ 12 h 811"/>
                  <a:gd name="T96" fmla="*/ 283 w 833"/>
                  <a:gd name="T97" fmla="*/ 3 h 811"/>
                  <a:gd name="T98" fmla="*/ 327 w 833"/>
                  <a:gd name="T99" fmla="*/ 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3" h="811">
                    <a:moveTo>
                      <a:pt x="327" y="0"/>
                    </a:moveTo>
                    <a:lnTo>
                      <a:pt x="372" y="3"/>
                    </a:lnTo>
                    <a:lnTo>
                      <a:pt x="414" y="12"/>
                    </a:lnTo>
                    <a:lnTo>
                      <a:pt x="454" y="25"/>
                    </a:lnTo>
                    <a:lnTo>
                      <a:pt x="492" y="44"/>
                    </a:lnTo>
                    <a:lnTo>
                      <a:pt x="527" y="68"/>
                    </a:lnTo>
                    <a:lnTo>
                      <a:pt x="558" y="95"/>
                    </a:lnTo>
                    <a:lnTo>
                      <a:pt x="586" y="127"/>
                    </a:lnTo>
                    <a:lnTo>
                      <a:pt x="609" y="162"/>
                    </a:lnTo>
                    <a:lnTo>
                      <a:pt x="628" y="200"/>
                    </a:lnTo>
                    <a:lnTo>
                      <a:pt x="642" y="239"/>
                    </a:lnTo>
                    <a:lnTo>
                      <a:pt x="651" y="283"/>
                    </a:lnTo>
                    <a:lnTo>
                      <a:pt x="654" y="327"/>
                    </a:lnTo>
                    <a:lnTo>
                      <a:pt x="651" y="369"/>
                    </a:lnTo>
                    <a:lnTo>
                      <a:pt x="642" y="409"/>
                    </a:lnTo>
                    <a:lnTo>
                      <a:pt x="629" y="447"/>
                    </a:lnTo>
                    <a:lnTo>
                      <a:pt x="612" y="483"/>
                    </a:lnTo>
                    <a:lnTo>
                      <a:pt x="833" y="692"/>
                    </a:lnTo>
                    <a:lnTo>
                      <a:pt x="792" y="729"/>
                    </a:lnTo>
                    <a:lnTo>
                      <a:pt x="754" y="768"/>
                    </a:lnTo>
                    <a:lnTo>
                      <a:pt x="720" y="811"/>
                    </a:lnTo>
                    <a:lnTo>
                      <a:pt x="499" y="603"/>
                    </a:lnTo>
                    <a:lnTo>
                      <a:pt x="461" y="624"/>
                    </a:lnTo>
                    <a:lnTo>
                      <a:pt x="418" y="640"/>
                    </a:lnTo>
                    <a:lnTo>
                      <a:pt x="374" y="650"/>
                    </a:lnTo>
                    <a:lnTo>
                      <a:pt x="327" y="653"/>
                    </a:lnTo>
                    <a:lnTo>
                      <a:pt x="283" y="651"/>
                    </a:lnTo>
                    <a:lnTo>
                      <a:pt x="240" y="642"/>
                    </a:lnTo>
                    <a:lnTo>
                      <a:pt x="200" y="628"/>
                    </a:lnTo>
                    <a:lnTo>
                      <a:pt x="162" y="609"/>
                    </a:lnTo>
                    <a:lnTo>
                      <a:pt x="127" y="585"/>
                    </a:lnTo>
                    <a:lnTo>
                      <a:pt x="96" y="558"/>
                    </a:lnTo>
                    <a:lnTo>
                      <a:pt x="68" y="527"/>
                    </a:lnTo>
                    <a:lnTo>
                      <a:pt x="45" y="491"/>
                    </a:lnTo>
                    <a:lnTo>
                      <a:pt x="26" y="454"/>
                    </a:lnTo>
                    <a:lnTo>
                      <a:pt x="11" y="414"/>
                    </a:lnTo>
                    <a:lnTo>
                      <a:pt x="4" y="371"/>
                    </a:lnTo>
                    <a:lnTo>
                      <a:pt x="0" y="327"/>
                    </a:lnTo>
                    <a:lnTo>
                      <a:pt x="4" y="283"/>
                    </a:lnTo>
                    <a:lnTo>
                      <a:pt x="11" y="239"/>
                    </a:lnTo>
                    <a:lnTo>
                      <a:pt x="26" y="200"/>
                    </a:lnTo>
                    <a:lnTo>
                      <a:pt x="45" y="162"/>
                    </a:lnTo>
                    <a:lnTo>
                      <a:pt x="68" y="127"/>
                    </a:lnTo>
                    <a:lnTo>
                      <a:pt x="96" y="95"/>
                    </a:lnTo>
                    <a:lnTo>
                      <a:pt x="127" y="68"/>
                    </a:lnTo>
                    <a:lnTo>
                      <a:pt x="162" y="44"/>
                    </a:lnTo>
                    <a:lnTo>
                      <a:pt x="200" y="25"/>
                    </a:lnTo>
                    <a:lnTo>
                      <a:pt x="240" y="12"/>
                    </a:lnTo>
                    <a:lnTo>
                      <a:pt x="283" y="3"/>
                    </a:lnTo>
                    <a:lnTo>
                      <a:pt x="3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65"/>
              <p:cNvSpPr>
                <a:spLocks/>
              </p:cNvSpPr>
              <p:nvPr/>
            </p:nvSpPr>
            <p:spPr bwMode="auto">
              <a:xfrm>
                <a:off x="5307013" y="5026025"/>
                <a:ext cx="136525" cy="179388"/>
              </a:xfrm>
              <a:custGeom>
                <a:avLst/>
                <a:gdLst>
                  <a:gd name="T0" fmla="*/ 524 w 852"/>
                  <a:gd name="T1" fmla="*/ 0 h 1132"/>
                  <a:gd name="T2" fmla="*/ 524 w 852"/>
                  <a:gd name="T3" fmla="*/ 0 h 1132"/>
                  <a:gd name="T4" fmla="*/ 569 w 852"/>
                  <a:gd name="T5" fmla="*/ 3 h 1132"/>
                  <a:gd name="T6" fmla="*/ 611 w 852"/>
                  <a:gd name="T7" fmla="*/ 12 h 1132"/>
                  <a:gd name="T8" fmla="*/ 652 w 852"/>
                  <a:gd name="T9" fmla="*/ 27 h 1132"/>
                  <a:gd name="T10" fmla="*/ 690 w 852"/>
                  <a:gd name="T11" fmla="*/ 45 h 1132"/>
                  <a:gd name="T12" fmla="*/ 724 w 852"/>
                  <a:gd name="T13" fmla="*/ 69 h 1132"/>
                  <a:gd name="T14" fmla="*/ 755 w 852"/>
                  <a:gd name="T15" fmla="*/ 96 h 1132"/>
                  <a:gd name="T16" fmla="*/ 783 w 852"/>
                  <a:gd name="T17" fmla="*/ 128 h 1132"/>
                  <a:gd name="T18" fmla="*/ 806 w 852"/>
                  <a:gd name="T19" fmla="*/ 162 h 1132"/>
                  <a:gd name="T20" fmla="*/ 825 w 852"/>
                  <a:gd name="T21" fmla="*/ 200 h 1132"/>
                  <a:gd name="T22" fmla="*/ 839 w 852"/>
                  <a:gd name="T23" fmla="*/ 241 h 1132"/>
                  <a:gd name="T24" fmla="*/ 848 w 852"/>
                  <a:gd name="T25" fmla="*/ 283 h 1132"/>
                  <a:gd name="T26" fmla="*/ 852 w 852"/>
                  <a:gd name="T27" fmla="*/ 327 h 1132"/>
                  <a:gd name="T28" fmla="*/ 848 w 852"/>
                  <a:gd name="T29" fmla="*/ 372 h 1132"/>
                  <a:gd name="T30" fmla="*/ 839 w 852"/>
                  <a:gd name="T31" fmla="*/ 414 h 1132"/>
                  <a:gd name="T32" fmla="*/ 825 w 852"/>
                  <a:gd name="T33" fmla="*/ 455 h 1132"/>
                  <a:gd name="T34" fmla="*/ 806 w 852"/>
                  <a:gd name="T35" fmla="*/ 492 h 1132"/>
                  <a:gd name="T36" fmla="*/ 783 w 852"/>
                  <a:gd name="T37" fmla="*/ 527 h 1132"/>
                  <a:gd name="T38" fmla="*/ 755 w 852"/>
                  <a:gd name="T39" fmla="*/ 558 h 1132"/>
                  <a:gd name="T40" fmla="*/ 724 w 852"/>
                  <a:gd name="T41" fmla="*/ 586 h 1132"/>
                  <a:gd name="T42" fmla="*/ 690 w 852"/>
                  <a:gd name="T43" fmla="*/ 609 h 1132"/>
                  <a:gd name="T44" fmla="*/ 652 w 852"/>
                  <a:gd name="T45" fmla="*/ 628 h 1132"/>
                  <a:gd name="T46" fmla="*/ 611 w 852"/>
                  <a:gd name="T47" fmla="*/ 642 h 1132"/>
                  <a:gd name="T48" fmla="*/ 569 w 852"/>
                  <a:gd name="T49" fmla="*/ 651 h 1132"/>
                  <a:gd name="T50" fmla="*/ 524 w 852"/>
                  <a:gd name="T51" fmla="*/ 654 h 1132"/>
                  <a:gd name="T52" fmla="*/ 493 w 852"/>
                  <a:gd name="T53" fmla="*/ 652 h 1132"/>
                  <a:gd name="T54" fmla="*/ 463 w 852"/>
                  <a:gd name="T55" fmla="*/ 647 h 1132"/>
                  <a:gd name="T56" fmla="*/ 434 w 852"/>
                  <a:gd name="T57" fmla="*/ 640 h 1132"/>
                  <a:gd name="T58" fmla="*/ 142 w 852"/>
                  <a:gd name="T59" fmla="*/ 1132 h 1132"/>
                  <a:gd name="T60" fmla="*/ 96 w 852"/>
                  <a:gd name="T61" fmla="*/ 1100 h 1132"/>
                  <a:gd name="T62" fmla="*/ 50 w 852"/>
                  <a:gd name="T63" fmla="*/ 1072 h 1132"/>
                  <a:gd name="T64" fmla="*/ 0 w 852"/>
                  <a:gd name="T65" fmla="*/ 1048 h 1132"/>
                  <a:gd name="T66" fmla="*/ 292 w 852"/>
                  <a:gd name="T67" fmla="*/ 557 h 1132"/>
                  <a:gd name="T68" fmla="*/ 265 w 852"/>
                  <a:gd name="T69" fmla="*/ 526 h 1132"/>
                  <a:gd name="T70" fmla="*/ 242 w 852"/>
                  <a:gd name="T71" fmla="*/ 491 h 1132"/>
                  <a:gd name="T72" fmla="*/ 223 w 852"/>
                  <a:gd name="T73" fmla="*/ 454 h 1132"/>
                  <a:gd name="T74" fmla="*/ 209 w 852"/>
                  <a:gd name="T75" fmla="*/ 414 h 1132"/>
                  <a:gd name="T76" fmla="*/ 201 w 852"/>
                  <a:gd name="T77" fmla="*/ 372 h 1132"/>
                  <a:gd name="T78" fmla="*/ 197 w 852"/>
                  <a:gd name="T79" fmla="*/ 327 h 1132"/>
                  <a:gd name="T80" fmla="*/ 201 w 852"/>
                  <a:gd name="T81" fmla="*/ 283 h 1132"/>
                  <a:gd name="T82" fmla="*/ 209 w 852"/>
                  <a:gd name="T83" fmla="*/ 240 h 1132"/>
                  <a:gd name="T84" fmla="*/ 223 w 852"/>
                  <a:gd name="T85" fmla="*/ 200 h 1132"/>
                  <a:gd name="T86" fmla="*/ 242 w 852"/>
                  <a:gd name="T87" fmla="*/ 162 h 1132"/>
                  <a:gd name="T88" fmla="*/ 266 w 852"/>
                  <a:gd name="T89" fmla="*/ 128 h 1132"/>
                  <a:gd name="T90" fmla="*/ 293 w 852"/>
                  <a:gd name="T91" fmla="*/ 96 h 1132"/>
                  <a:gd name="T92" fmla="*/ 325 w 852"/>
                  <a:gd name="T93" fmla="*/ 69 h 1132"/>
                  <a:gd name="T94" fmla="*/ 359 w 852"/>
                  <a:gd name="T95" fmla="*/ 45 h 1132"/>
                  <a:gd name="T96" fmla="*/ 397 w 852"/>
                  <a:gd name="T97" fmla="*/ 27 h 1132"/>
                  <a:gd name="T98" fmla="*/ 437 w 852"/>
                  <a:gd name="T99" fmla="*/ 12 h 1132"/>
                  <a:gd name="T100" fmla="*/ 480 w 852"/>
                  <a:gd name="T101" fmla="*/ 3 h 1132"/>
                  <a:gd name="T102" fmla="*/ 524 w 852"/>
                  <a:gd name="T103" fmla="*/ 0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52" h="1132">
                    <a:moveTo>
                      <a:pt x="524" y="0"/>
                    </a:moveTo>
                    <a:lnTo>
                      <a:pt x="524" y="0"/>
                    </a:lnTo>
                    <a:lnTo>
                      <a:pt x="569" y="3"/>
                    </a:lnTo>
                    <a:lnTo>
                      <a:pt x="611" y="12"/>
                    </a:lnTo>
                    <a:lnTo>
                      <a:pt x="652" y="27"/>
                    </a:lnTo>
                    <a:lnTo>
                      <a:pt x="690" y="45"/>
                    </a:lnTo>
                    <a:lnTo>
                      <a:pt x="724" y="69"/>
                    </a:lnTo>
                    <a:lnTo>
                      <a:pt x="755" y="96"/>
                    </a:lnTo>
                    <a:lnTo>
                      <a:pt x="783" y="128"/>
                    </a:lnTo>
                    <a:lnTo>
                      <a:pt x="806" y="162"/>
                    </a:lnTo>
                    <a:lnTo>
                      <a:pt x="825" y="200"/>
                    </a:lnTo>
                    <a:lnTo>
                      <a:pt x="839" y="241"/>
                    </a:lnTo>
                    <a:lnTo>
                      <a:pt x="848" y="283"/>
                    </a:lnTo>
                    <a:lnTo>
                      <a:pt x="852" y="327"/>
                    </a:lnTo>
                    <a:lnTo>
                      <a:pt x="848" y="372"/>
                    </a:lnTo>
                    <a:lnTo>
                      <a:pt x="839" y="414"/>
                    </a:lnTo>
                    <a:lnTo>
                      <a:pt x="825" y="455"/>
                    </a:lnTo>
                    <a:lnTo>
                      <a:pt x="806" y="492"/>
                    </a:lnTo>
                    <a:lnTo>
                      <a:pt x="783" y="527"/>
                    </a:lnTo>
                    <a:lnTo>
                      <a:pt x="755" y="558"/>
                    </a:lnTo>
                    <a:lnTo>
                      <a:pt x="724" y="586"/>
                    </a:lnTo>
                    <a:lnTo>
                      <a:pt x="690" y="609"/>
                    </a:lnTo>
                    <a:lnTo>
                      <a:pt x="652" y="628"/>
                    </a:lnTo>
                    <a:lnTo>
                      <a:pt x="611" y="642"/>
                    </a:lnTo>
                    <a:lnTo>
                      <a:pt x="569" y="651"/>
                    </a:lnTo>
                    <a:lnTo>
                      <a:pt x="524" y="654"/>
                    </a:lnTo>
                    <a:lnTo>
                      <a:pt x="493" y="652"/>
                    </a:lnTo>
                    <a:lnTo>
                      <a:pt x="463" y="647"/>
                    </a:lnTo>
                    <a:lnTo>
                      <a:pt x="434" y="640"/>
                    </a:lnTo>
                    <a:lnTo>
                      <a:pt x="142" y="1132"/>
                    </a:lnTo>
                    <a:lnTo>
                      <a:pt x="96" y="1100"/>
                    </a:lnTo>
                    <a:lnTo>
                      <a:pt x="50" y="1072"/>
                    </a:lnTo>
                    <a:lnTo>
                      <a:pt x="0" y="1048"/>
                    </a:lnTo>
                    <a:lnTo>
                      <a:pt x="292" y="557"/>
                    </a:lnTo>
                    <a:lnTo>
                      <a:pt x="265" y="526"/>
                    </a:lnTo>
                    <a:lnTo>
                      <a:pt x="242" y="491"/>
                    </a:lnTo>
                    <a:lnTo>
                      <a:pt x="223" y="454"/>
                    </a:lnTo>
                    <a:lnTo>
                      <a:pt x="209" y="414"/>
                    </a:lnTo>
                    <a:lnTo>
                      <a:pt x="201" y="372"/>
                    </a:lnTo>
                    <a:lnTo>
                      <a:pt x="197" y="327"/>
                    </a:lnTo>
                    <a:lnTo>
                      <a:pt x="201" y="283"/>
                    </a:lnTo>
                    <a:lnTo>
                      <a:pt x="209" y="240"/>
                    </a:lnTo>
                    <a:lnTo>
                      <a:pt x="223" y="200"/>
                    </a:lnTo>
                    <a:lnTo>
                      <a:pt x="242" y="162"/>
                    </a:lnTo>
                    <a:lnTo>
                      <a:pt x="266" y="128"/>
                    </a:lnTo>
                    <a:lnTo>
                      <a:pt x="293" y="96"/>
                    </a:lnTo>
                    <a:lnTo>
                      <a:pt x="325" y="69"/>
                    </a:lnTo>
                    <a:lnTo>
                      <a:pt x="359" y="45"/>
                    </a:lnTo>
                    <a:lnTo>
                      <a:pt x="397" y="27"/>
                    </a:lnTo>
                    <a:lnTo>
                      <a:pt x="437" y="12"/>
                    </a:lnTo>
                    <a:lnTo>
                      <a:pt x="480" y="3"/>
                    </a:lnTo>
                    <a:lnTo>
                      <a:pt x="5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66"/>
              <p:cNvSpPr>
                <a:spLocks/>
              </p:cNvSpPr>
              <p:nvPr/>
            </p:nvSpPr>
            <p:spPr bwMode="auto">
              <a:xfrm>
                <a:off x="5375276" y="5272088"/>
                <a:ext cx="166688" cy="103188"/>
              </a:xfrm>
              <a:custGeom>
                <a:avLst/>
                <a:gdLst>
                  <a:gd name="T0" fmla="*/ 729 w 1055"/>
                  <a:gd name="T1" fmla="*/ 0 h 653"/>
                  <a:gd name="T2" fmla="*/ 773 w 1055"/>
                  <a:gd name="T3" fmla="*/ 2 h 653"/>
                  <a:gd name="T4" fmla="*/ 816 w 1055"/>
                  <a:gd name="T5" fmla="*/ 11 h 653"/>
                  <a:gd name="T6" fmla="*/ 856 w 1055"/>
                  <a:gd name="T7" fmla="*/ 25 h 653"/>
                  <a:gd name="T8" fmla="*/ 893 w 1055"/>
                  <a:gd name="T9" fmla="*/ 44 h 653"/>
                  <a:gd name="T10" fmla="*/ 929 w 1055"/>
                  <a:gd name="T11" fmla="*/ 68 h 653"/>
                  <a:gd name="T12" fmla="*/ 960 w 1055"/>
                  <a:gd name="T13" fmla="*/ 95 h 653"/>
                  <a:gd name="T14" fmla="*/ 988 w 1055"/>
                  <a:gd name="T15" fmla="*/ 126 h 653"/>
                  <a:gd name="T16" fmla="*/ 1011 w 1055"/>
                  <a:gd name="T17" fmla="*/ 162 h 653"/>
                  <a:gd name="T18" fmla="*/ 1030 w 1055"/>
                  <a:gd name="T19" fmla="*/ 200 h 653"/>
                  <a:gd name="T20" fmla="*/ 1044 w 1055"/>
                  <a:gd name="T21" fmla="*/ 239 h 653"/>
                  <a:gd name="T22" fmla="*/ 1053 w 1055"/>
                  <a:gd name="T23" fmla="*/ 282 h 653"/>
                  <a:gd name="T24" fmla="*/ 1055 w 1055"/>
                  <a:gd name="T25" fmla="*/ 326 h 653"/>
                  <a:gd name="T26" fmla="*/ 1053 w 1055"/>
                  <a:gd name="T27" fmla="*/ 370 h 653"/>
                  <a:gd name="T28" fmla="*/ 1044 w 1055"/>
                  <a:gd name="T29" fmla="*/ 414 h 653"/>
                  <a:gd name="T30" fmla="*/ 1030 w 1055"/>
                  <a:gd name="T31" fmla="*/ 454 h 653"/>
                  <a:gd name="T32" fmla="*/ 1011 w 1055"/>
                  <a:gd name="T33" fmla="*/ 491 h 653"/>
                  <a:gd name="T34" fmla="*/ 988 w 1055"/>
                  <a:gd name="T35" fmla="*/ 526 h 653"/>
                  <a:gd name="T36" fmla="*/ 960 w 1055"/>
                  <a:gd name="T37" fmla="*/ 558 h 653"/>
                  <a:gd name="T38" fmla="*/ 929 w 1055"/>
                  <a:gd name="T39" fmla="*/ 584 h 653"/>
                  <a:gd name="T40" fmla="*/ 893 w 1055"/>
                  <a:gd name="T41" fmla="*/ 609 h 653"/>
                  <a:gd name="T42" fmla="*/ 856 w 1055"/>
                  <a:gd name="T43" fmla="*/ 628 h 653"/>
                  <a:gd name="T44" fmla="*/ 816 w 1055"/>
                  <a:gd name="T45" fmla="*/ 641 h 653"/>
                  <a:gd name="T46" fmla="*/ 773 w 1055"/>
                  <a:gd name="T47" fmla="*/ 650 h 653"/>
                  <a:gd name="T48" fmla="*/ 729 w 1055"/>
                  <a:gd name="T49" fmla="*/ 653 h 653"/>
                  <a:gd name="T50" fmla="*/ 685 w 1055"/>
                  <a:gd name="T51" fmla="*/ 650 h 653"/>
                  <a:gd name="T52" fmla="*/ 644 w 1055"/>
                  <a:gd name="T53" fmla="*/ 642 h 653"/>
                  <a:gd name="T54" fmla="*/ 604 w 1055"/>
                  <a:gd name="T55" fmla="*/ 628 h 653"/>
                  <a:gd name="T56" fmla="*/ 566 w 1055"/>
                  <a:gd name="T57" fmla="*/ 610 h 653"/>
                  <a:gd name="T58" fmla="*/ 532 w 1055"/>
                  <a:gd name="T59" fmla="*/ 587 h 653"/>
                  <a:gd name="T60" fmla="*/ 501 w 1055"/>
                  <a:gd name="T61" fmla="*/ 560 h 653"/>
                  <a:gd name="T62" fmla="*/ 474 w 1055"/>
                  <a:gd name="T63" fmla="*/ 529 h 653"/>
                  <a:gd name="T64" fmla="*/ 450 w 1055"/>
                  <a:gd name="T65" fmla="*/ 495 h 653"/>
                  <a:gd name="T66" fmla="*/ 431 w 1055"/>
                  <a:gd name="T67" fmla="*/ 458 h 653"/>
                  <a:gd name="T68" fmla="*/ 416 w 1055"/>
                  <a:gd name="T69" fmla="*/ 419 h 653"/>
                  <a:gd name="T70" fmla="*/ 407 w 1055"/>
                  <a:gd name="T71" fmla="*/ 377 h 653"/>
                  <a:gd name="T72" fmla="*/ 0 w 1055"/>
                  <a:gd name="T73" fmla="*/ 337 h 653"/>
                  <a:gd name="T74" fmla="*/ 9 w 1055"/>
                  <a:gd name="T75" fmla="*/ 287 h 653"/>
                  <a:gd name="T76" fmla="*/ 15 w 1055"/>
                  <a:gd name="T77" fmla="*/ 235 h 653"/>
                  <a:gd name="T78" fmla="*/ 17 w 1055"/>
                  <a:gd name="T79" fmla="*/ 182 h 653"/>
                  <a:gd name="T80" fmla="*/ 16 w 1055"/>
                  <a:gd name="T81" fmla="*/ 173 h 653"/>
                  <a:gd name="T82" fmla="*/ 423 w 1055"/>
                  <a:gd name="T83" fmla="*/ 214 h 653"/>
                  <a:gd name="T84" fmla="*/ 441 w 1055"/>
                  <a:gd name="T85" fmla="*/ 173 h 653"/>
                  <a:gd name="T86" fmla="*/ 464 w 1055"/>
                  <a:gd name="T87" fmla="*/ 136 h 653"/>
                  <a:gd name="T88" fmla="*/ 492 w 1055"/>
                  <a:gd name="T89" fmla="*/ 103 h 653"/>
                  <a:gd name="T90" fmla="*/ 524 w 1055"/>
                  <a:gd name="T91" fmla="*/ 73 h 653"/>
                  <a:gd name="T92" fmla="*/ 558 w 1055"/>
                  <a:gd name="T93" fmla="*/ 48 h 653"/>
                  <a:gd name="T94" fmla="*/ 597 w 1055"/>
                  <a:gd name="T95" fmla="*/ 28 h 653"/>
                  <a:gd name="T96" fmla="*/ 639 w 1055"/>
                  <a:gd name="T97" fmla="*/ 12 h 653"/>
                  <a:gd name="T98" fmla="*/ 683 w 1055"/>
                  <a:gd name="T99" fmla="*/ 3 h 653"/>
                  <a:gd name="T100" fmla="*/ 729 w 1055"/>
                  <a:gd name="T101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55" h="653">
                    <a:moveTo>
                      <a:pt x="729" y="0"/>
                    </a:moveTo>
                    <a:lnTo>
                      <a:pt x="773" y="2"/>
                    </a:lnTo>
                    <a:lnTo>
                      <a:pt x="816" y="11"/>
                    </a:lnTo>
                    <a:lnTo>
                      <a:pt x="856" y="25"/>
                    </a:lnTo>
                    <a:lnTo>
                      <a:pt x="893" y="44"/>
                    </a:lnTo>
                    <a:lnTo>
                      <a:pt x="929" y="68"/>
                    </a:lnTo>
                    <a:lnTo>
                      <a:pt x="960" y="95"/>
                    </a:lnTo>
                    <a:lnTo>
                      <a:pt x="988" y="126"/>
                    </a:lnTo>
                    <a:lnTo>
                      <a:pt x="1011" y="162"/>
                    </a:lnTo>
                    <a:lnTo>
                      <a:pt x="1030" y="200"/>
                    </a:lnTo>
                    <a:lnTo>
                      <a:pt x="1044" y="239"/>
                    </a:lnTo>
                    <a:lnTo>
                      <a:pt x="1053" y="282"/>
                    </a:lnTo>
                    <a:lnTo>
                      <a:pt x="1055" y="326"/>
                    </a:lnTo>
                    <a:lnTo>
                      <a:pt x="1053" y="370"/>
                    </a:lnTo>
                    <a:lnTo>
                      <a:pt x="1044" y="414"/>
                    </a:lnTo>
                    <a:lnTo>
                      <a:pt x="1030" y="454"/>
                    </a:lnTo>
                    <a:lnTo>
                      <a:pt x="1011" y="491"/>
                    </a:lnTo>
                    <a:lnTo>
                      <a:pt x="988" y="526"/>
                    </a:lnTo>
                    <a:lnTo>
                      <a:pt x="960" y="558"/>
                    </a:lnTo>
                    <a:lnTo>
                      <a:pt x="929" y="584"/>
                    </a:lnTo>
                    <a:lnTo>
                      <a:pt x="893" y="609"/>
                    </a:lnTo>
                    <a:lnTo>
                      <a:pt x="856" y="628"/>
                    </a:lnTo>
                    <a:lnTo>
                      <a:pt x="816" y="641"/>
                    </a:lnTo>
                    <a:lnTo>
                      <a:pt x="773" y="650"/>
                    </a:lnTo>
                    <a:lnTo>
                      <a:pt x="729" y="653"/>
                    </a:lnTo>
                    <a:lnTo>
                      <a:pt x="685" y="650"/>
                    </a:lnTo>
                    <a:lnTo>
                      <a:pt x="644" y="642"/>
                    </a:lnTo>
                    <a:lnTo>
                      <a:pt x="604" y="628"/>
                    </a:lnTo>
                    <a:lnTo>
                      <a:pt x="566" y="610"/>
                    </a:lnTo>
                    <a:lnTo>
                      <a:pt x="532" y="587"/>
                    </a:lnTo>
                    <a:lnTo>
                      <a:pt x="501" y="560"/>
                    </a:lnTo>
                    <a:lnTo>
                      <a:pt x="474" y="529"/>
                    </a:lnTo>
                    <a:lnTo>
                      <a:pt x="450" y="495"/>
                    </a:lnTo>
                    <a:lnTo>
                      <a:pt x="431" y="458"/>
                    </a:lnTo>
                    <a:lnTo>
                      <a:pt x="416" y="419"/>
                    </a:lnTo>
                    <a:lnTo>
                      <a:pt x="407" y="377"/>
                    </a:lnTo>
                    <a:lnTo>
                      <a:pt x="0" y="337"/>
                    </a:lnTo>
                    <a:lnTo>
                      <a:pt x="9" y="287"/>
                    </a:lnTo>
                    <a:lnTo>
                      <a:pt x="15" y="235"/>
                    </a:lnTo>
                    <a:lnTo>
                      <a:pt x="17" y="182"/>
                    </a:lnTo>
                    <a:lnTo>
                      <a:pt x="16" y="173"/>
                    </a:lnTo>
                    <a:lnTo>
                      <a:pt x="423" y="214"/>
                    </a:lnTo>
                    <a:lnTo>
                      <a:pt x="441" y="173"/>
                    </a:lnTo>
                    <a:lnTo>
                      <a:pt x="464" y="136"/>
                    </a:lnTo>
                    <a:lnTo>
                      <a:pt x="492" y="103"/>
                    </a:lnTo>
                    <a:lnTo>
                      <a:pt x="524" y="73"/>
                    </a:lnTo>
                    <a:lnTo>
                      <a:pt x="558" y="48"/>
                    </a:lnTo>
                    <a:lnTo>
                      <a:pt x="597" y="28"/>
                    </a:lnTo>
                    <a:lnTo>
                      <a:pt x="639" y="12"/>
                    </a:lnTo>
                    <a:lnTo>
                      <a:pt x="683" y="3"/>
                    </a:lnTo>
                    <a:lnTo>
                      <a:pt x="7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67"/>
              <p:cNvSpPr>
                <a:spLocks/>
              </p:cNvSpPr>
              <p:nvPr/>
            </p:nvSpPr>
            <p:spPr bwMode="auto">
              <a:xfrm>
                <a:off x="5259388" y="5411788"/>
                <a:ext cx="103188" cy="166688"/>
              </a:xfrm>
              <a:custGeom>
                <a:avLst/>
                <a:gdLst>
                  <a:gd name="T0" fmla="*/ 246 w 654"/>
                  <a:gd name="T1" fmla="*/ 0 h 1049"/>
                  <a:gd name="T2" fmla="*/ 337 w 654"/>
                  <a:gd name="T3" fmla="*/ 397 h 1049"/>
                  <a:gd name="T4" fmla="*/ 383 w 654"/>
                  <a:gd name="T5" fmla="*/ 402 h 1049"/>
                  <a:gd name="T6" fmla="*/ 429 w 654"/>
                  <a:gd name="T7" fmla="*/ 413 h 1049"/>
                  <a:gd name="T8" fmla="*/ 471 w 654"/>
                  <a:gd name="T9" fmla="*/ 431 h 1049"/>
                  <a:gd name="T10" fmla="*/ 510 w 654"/>
                  <a:gd name="T11" fmla="*/ 453 h 1049"/>
                  <a:gd name="T12" fmla="*/ 545 w 654"/>
                  <a:gd name="T13" fmla="*/ 480 h 1049"/>
                  <a:gd name="T14" fmla="*/ 576 w 654"/>
                  <a:gd name="T15" fmla="*/ 513 h 1049"/>
                  <a:gd name="T16" fmla="*/ 603 w 654"/>
                  <a:gd name="T17" fmla="*/ 548 h 1049"/>
                  <a:gd name="T18" fmla="*/ 624 w 654"/>
                  <a:gd name="T19" fmla="*/ 588 h 1049"/>
                  <a:gd name="T20" fmla="*/ 641 w 654"/>
                  <a:gd name="T21" fmla="*/ 630 h 1049"/>
                  <a:gd name="T22" fmla="*/ 651 w 654"/>
                  <a:gd name="T23" fmla="*/ 676 h 1049"/>
                  <a:gd name="T24" fmla="*/ 654 w 654"/>
                  <a:gd name="T25" fmla="*/ 723 h 1049"/>
                  <a:gd name="T26" fmla="*/ 651 w 654"/>
                  <a:gd name="T27" fmla="*/ 768 h 1049"/>
                  <a:gd name="T28" fmla="*/ 642 w 654"/>
                  <a:gd name="T29" fmla="*/ 810 h 1049"/>
                  <a:gd name="T30" fmla="*/ 628 w 654"/>
                  <a:gd name="T31" fmla="*/ 850 h 1049"/>
                  <a:gd name="T32" fmla="*/ 608 w 654"/>
                  <a:gd name="T33" fmla="*/ 887 h 1049"/>
                  <a:gd name="T34" fmla="*/ 585 w 654"/>
                  <a:gd name="T35" fmla="*/ 923 h 1049"/>
                  <a:gd name="T36" fmla="*/ 557 w 654"/>
                  <a:gd name="T37" fmla="*/ 954 h 1049"/>
                  <a:gd name="T38" fmla="*/ 526 w 654"/>
                  <a:gd name="T39" fmla="*/ 982 h 1049"/>
                  <a:gd name="T40" fmla="*/ 492 w 654"/>
                  <a:gd name="T41" fmla="*/ 1005 h 1049"/>
                  <a:gd name="T42" fmla="*/ 454 w 654"/>
                  <a:gd name="T43" fmla="*/ 1024 h 1049"/>
                  <a:gd name="T44" fmla="*/ 413 w 654"/>
                  <a:gd name="T45" fmla="*/ 1038 h 1049"/>
                  <a:gd name="T46" fmla="*/ 371 w 654"/>
                  <a:gd name="T47" fmla="*/ 1047 h 1049"/>
                  <a:gd name="T48" fmla="*/ 327 w 654"/>
                  <a:gd name="T49" fmla="*/ 1049 h 1049"/>
                  <a:gd name="T50" fmla="*/ 282 w 654"/>
                  <a:gd name="T51" fmla="*/ 1047 h 1049"/>
                  <a:gd name="T52" fmla="*/ 240 w 654"/>
                  <a:gd name="T53" fmla="*/ 1038 h 1049"/>
                  <a:gd name="T54" fmla="*/ 199 w 654"/>
                  <a:gd name="T55" fmla="*/ 1024 h 1049"/>
                  <a:gd name="T56" fmla="*/ 161 w 654"/>
                  <a:gd name="T57" fmla="*/ 1005 h 1049"/>
                  <a:gd name="T58" fmla="*/ 127 w 654"/>
                  <a:gd name="T59" fmla="*/ 982 h 1049"/>
                  <a:gd name="T60" fmla="*/ 96 w 654"/>
                  <a:gd name="T61" fmla="*/ 954 h 1049"/>
                  <a:gd name="T62" fmla="*/ 68 w 654"/>
                  <a:gd name="T63" fmla="*/ 923 h 1049"/>
                  <a:gd name="T64" fmla="*/ 45 w 654"/>
                  <a:gd name="T65" fmla="*/ 887 h 1049"/>
                  <a:gd name="T66" fmla="*/ 26 w 654"/>
                  <a:gd name="T67" fmla="*/ 850 h 1049"/>
                  <a:gd name="T68" fmla="*/ 12 w 654"/>
                  <a:gd name="T69" fmla="*/ 810 h 1049"/>
                  <a:gd name="T70" fmla="*/ 3 w 654"/>
                  <a:gd name="T71" fmla="*/ 768 h 1049"/>
                  <a:gd name="T72" fmla="*/ 0 w 654"/>
                  <a:gd name="T73" fmla="*/ 723 h 1049"/>
                  <a:gd name="T74" fmla="*/ 3 w 654"/>
                  <a:gd name="T75" fmla="*/ 677 h 1049"/>
                  <a:gd name="T76" fmla="*/ 13 w 654"/>
                  <a:gd name="T77" fmla="*/ 632 h 1049"/>
                  <a:gd name="T78" fmla="*/ 28 w 654"/>
                  <a:gd name="T79" fmla="*/ 591 h 1049"/>
                  <a:gd name="T80" fmla="*/ 49 w 654"/>
                  <a:gd name="T81" fmla="*/ 553 h 1049"/>
                  <a:gd name="T82" fmla="*/ 75 w 654"/>
                  <a:gd name="T83" fmla="*/ 517 h 1049"/>
                  <a:gd name="T84" fmla="*/ 105 w 654"/>
                  <a:gd name="T85" fmla="*/ 485 h 1049"/>
                  <a:gd name="T86" fmla="*/ 139 w 654"/>
                  <a:gd name="T87" fmla="*/ 457 h 1049"/>
                  <a:gd name="T88" fmla="*/ 177 w 654"/>
                  <a:gd name="T89" fmla="*/ 435 h 1049"/>
                  <a:gd name="T90" fmla="*/ 85 w 654"/>
                  <a:gd name="T91" fmla="*/ 37 h 1049"/>
                  <a:gd name="T92" fmla="*/ 140 w 654"/>
                  <a:gd name="T93" fmla="*/ 28 h 1049"/>
                  <a:gd name="T94" fmla="*/ 194 w 654"/>
                  <a:gd name="T95" fmla="*/ 16 h 1049"/>
                  <a:gd name="T96" fmla="*/ 246 w 654"/>
                  <a:gd name="T97" fmla="*/ 0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54" h="1049">
                    <a:moveTo>
                      <a:pt x="246" y="0"/>
                    </a:moveTo>
                    <a:lnTo>
                      <a:pt x="337" y="397"/>
                    </a:lnTo>
                    <a:lnTo>
                      <a:pt x="383" y="402"/>
                    </a:lnTo>
                    <a:lnTo>
                      <a:pt x="429" y="413"/>
                    </a:lnTo>
                    <a:lnTo>
                      <a:pt x="471" y="431"/>
                    </a:lnTo>
                    <a:lnTo>
                      <a:pt x="510" y="453"/>
                    </a:lnTo>
                    <a:lnTo>
                      <a:pt x="545" y="480"/>
                    </a:lnTo>
                    <a:lnTo>
                      <a:pt x="576" y="513"/>
                    </a:lnTo>
                    <a:lnTo>
                      <a:pt x="603" y="548"/>
                    </a:lnTo>
                    <a:lnTo>
                      <a:pt x="624" y="588"/>
                    </a:lnTo>
                    <a:lnTo>
                      <a:pt x="641" y="630"/>
                    </a:lnTo>
                    <a:lnTo>
                      <a:pt x="651" y="676"/>
                    </a:lnTo>
                    <a:lnTo>
                      <a:pt x="654" y="723"/>
                    </a:lnTo>
                    <a:lnTo>
                      <a:pt x="651" y="768"/>
                    </a:lnTo>
                    <a:lnTo>
                      <a:pt x="642" y="810"/>
                    </a:lnTo>
                    <a:lnTo>
                      <a:pt x="628" y="850"/>
                    </a:lnTo>
                    <a:lnTo>
                      <a:pt x="608" y="887"/>
                    </a:lnTo>
                    <a:lnTo>
                      <a:pt x="585" y="923"/>
                    </a:lnTo>
                    <a:lnTo>
                      <a:pt x="557" y="954"/>
                    </a:lnTo>
                    <a:lnTo>
                      <a:pt x="526" y="982"/>
                    </a:lnTo>
                    <a:lnTo>
                      <a:pt x="492" y="1005"/>
                    </a:lnTo>
                    <a:lnTo>
                      <a:pt x="454" y="1024"/>
                    </a:lnTo>
                    <a:lnTo>
                      <a:pt x="413" y="1038"/>
                    </a:lnTo>
                    <a:lnTo>
                      <a:pt x="371" y="1047"/>
                    </a:lnTo>
                    <a:lnTo>
                      <a:pt x="327" y="1049"/>
                    </a:lnTo>
                    <a:lnTo>
                      <a:pt x="282" y="1047"/>
                    </a:lnTo>
                    <a:lnTo>
                      <a:pt x="240" y="1038"/>
                    </a:lnTo>
                    <a:lnTo>
                      <a:pt x="199" y="1024"/>
                    </a:lnTo>
                    <a:lnTo>
                      <a:pt x="161" y="1005"/>
                    </a:lnTo>
                    <a:lnTo>
                      <a:pt x="127" y="982"/>
                    </a:lnTo>
                    <a:lnTo>
                      <a:pt x="96" y="954"/>
                    </a:lnTo>
                    <a:lnTo>
                      <a:pt x="68" y="923"/>
                    </a:lnTo>
                    <a:lnTo>
                      <a:pt x="45" y="887"/>
                    </a:lnTo>
                    <a:lnTo>
                      <a:pt x="26" y="850"/>
                    </a:lnTo>
                    <a:lnTo>
                      <a:pt x="12" y="810"/>
                    </a:lnTo>
                    <a:lnTo>
                      <a:pt x="3" y="768"/>
                    </a:lnTo>
                    <a:lnTo>
                      <a:pt x="0" y="723"/>
                    </a:lnTo>
                    <a:lnTo>
                      <a:pt x="3" y="677"/>
                    </a:lnTo>
                    <a:lnTo>
                      <a:pt x="13" y="632"/>
                    </a:lnTo>
                    <a:lnTo>
                      <a:pt x="28" y="591"/>
                    </a:lnTo>
                    <a:lnTo>
                      <a:pt x="49" y="553"/>
                    </a:lnTo>
                    <a:lnTo>
                      <a:pt x="75" y="517"/>
                    </a:lnTo>
                    <a:lnTo>
                      <a:pt x="105" y="485"/>
                    </a:lnTo>
                    <a:lnTo>
                      <a:pt x="139" y="457"/>
                    </a:lnTo>
                    <a:lnTo>
                      <a:pt x="177" y="435"/>
                    </a:lnTo>
                    <a:lnTo>
                      <a:pt x="85" y="37"/>
                    </a:lnTo>
                    <a:lnTo>
                      <a:pt x="140" y="28"/>
                    </a:lnTo>
                    <a:lnTo>
                      <a:pt x="194" y="1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8"/>
              <p:cNvSpPr>
                <a:spLocks/>
              </p:cNvSpPr>
              <p:nvPr/>
            </p:nvSpPr>
            <p:spPr bwMode="auto">
              <a:xfrm>
                <a:off x="4967288" y="5326063"/>
                <a:ext cx="184150" cy="106363"/>
              </a:xfrm>
              <a:custGeom>
                <a:avLst/>
                <a:gdLst>
                  <a:gd name="T0" fmla="*/ 1106 w 1159"/>
                  <a:gd name="T1" fmla="*/ 0 h 675"/>
                  <a:gd name="T2" fmla="*/ 1120 w 1159"/>
                  <a:gd name="T3" fmla="*/ 54 h 675"/>
                  <a:gd name="T4" fmla="*/ 1138 w 1159"/>
                  <a:gd name="T5" fmla="*/ 106 h 675"/>
                  <a:gd name="T6" fmla="*/ 1159 w 1159"/>
                  <a:gd name="T7" fmla="*/ 156 h 675"/>
                  <a:gd name="T8" fmla="*/ 651 w 1159"/>
                  <a:gd name="T9" fmla="*/ 326 h 675"/>
                  <a:gd name="T10" fmla="*/ 652 w 1159"/>
                  <a:gd name="T11" fmla="*/ 336 h 675"/>
                  <a:gd name="T12" fmla="*/ 653 w 1159"/>
                  <a:gd name="T13" fmla="*/ 348 h 675"/>
                  <a:gd name="T14" fmla="*/ 651 w 1159"/>
                  <a:gd name="T15" fmla="*/ 392 h 675"/>
                  <a:gd name="T16" fmla="*/ 642 w 1159"/>
                  <a:gd name="T17" fmla="*/ 435 h 675"/>
                  <a:gd name="T18" fmla="*/ 628 w 1159"/>
                  <a:gd name="T19" fmla="*/ 475 h 675"/>
                  <a:gd name="T20" fmla="*/ 609 w 1159"/>
                  <a:gd name="T21" fmla="*/ 513 h 675"/>
                  <a:gd name="T22" fmla="*/ 586 w 1159"/>
                  <a:gd name="T23" fmla="*/ 547 h 675"/>
                  <a:gd name="T24" fmla="*/ 558 w 1159"/>
                  <a:gd name="T25" fmla="*/ 579 h 675"/>
                  <a:gd name="T26" fmla="*/ 527 w 1159"/>
                  <a:gd name="T27" fmla="*/ 607 h 675"/>
                  <a:gd name="T28" fmla="*/ 491 w 1159"/>
                  <a:gd name="T29" fmla="*/ 630 h 675"/>
                  <a:gd name="T30" fmla="*/ 454 w 1159"/>
                  <a:gd name="T31" fmla="*/ 649 h 675"/>
                  <a:gd name="T32" fmla="*/ 414 w 1159"/>
                  <a:gd name="T33" fmla="*/ 664 h 675"/>
                  <a:gd name="T34" fmla="*/ 370 w 1159"/>
                  <a:gd name="T35" fmla="*/ 671 h 675"/>
                  <a:gd name="T36" fmla="*/ 326 w 1159"/>
                  <a:gd name="T37" fmla="*/ 675 h 675"/>
                  <a:gd name="T38" fmla="*/ 282 w 1159"/>
                  <a:gd name="T39" fmla="*/ 671 h 675"/>
                  <a:gd name="T40" fmla="*/ 240 w 1159"/>
                  <a:gd name="T41" fmla="*/ 664 h 675"/>
                  <a:gd name="T42" fmla="*/ 200 w 1159"/>
                  <a:gd name="T43" fmla="*/ 649 h 675"/>
                  <a:gd name="T44" fmla="*/ 162 w 1159"/>
                  <a:gd name="T45" fmla="*/ 630 h 675"/>
                  <a:gd name="T46" fmla="*/ 126 w 1159"/>
                  <a:gd name="T47" fmla="*/ 607 h 675"/>
                  <a:gd name="T48" fmla="*/ 95 w 1159"/>
                  <a:gd name="T49" fmla="*/ 579 h 675"/>
                  <a:gd name="T50" fmla="*/ 68 w 1159"/>
                  <a:gd name="T51" fmla="*/ 547 h 675"/>
                  <a:gd name="T52" fmla="*/ 44 w 1159"/>
                  <a:gd name="T53" fmla="*/ 513 h 675"/>
                  <a:gd name="T54" fmla="*/ 26 w 1159"/>
                  <a:gd name="T55" fmla="*/ 475 h 675"/>
                  <a:gd name="T56" fmla="*/ 12 w 1159"/>
                  <a:gd name="T57" fmla="*/ 435 h 675"/>
                  <a:gd name="T58" fmla="*/ 3 w 1159"/>
                  <a:gd name="T59" fmla="*/ 392 h 675"/>
                  <a:gd name="T60" fmla="*/ 0 w 1159"/>
                  <a:gd name="T61" fmla="*/ 348 h 675"/>
                  <a:gd name="T62" fmla="*/ 3 w 1159"/>
                  <a:gd name="T63" fmla="*/ 303 h 675"/>
                  <a:gd name="T64" fmla="*/ 12 w 1159"/>
                  <a:gd name="T65" fmla="*/ 261 h 675"/>
                  <a:gd name="T66" fmla="*/ 26 w 1159"/>
                  <a:gd name="T67" fmla="*/ 221 h 675"/>
                  <a:gd name="T68" fmla="*/ 44 w 1159"/>
                  <a:gd name="T69" fmla="*/ 183 h 675"/>
                  <a:gd name="T70" fmla="*/ 68 w 1159"/>
                  <a:gd name="T71" fmla="*/ 148 h 675"/>
                  <a:gd name="T72" fmla="*/ 95 w 1159"/>
                  <a:gd name="T73" fmla="*/ 117 h 675"/>
                  <a:gd name="T74" fmla="*/ 126 w 1159"/>
                  <a:gd name="T75" fmla="*/ 89 h 675"/>
                  <a:gd name="T76" fmla="*/ 162 w 1159"/>
                  <a:gd name="T77" fmla="*/ 66 h 675"/>
                  <a:gd name="T78" fmla="*/ 200 w 1159"/>
                  <a:gd name="T79" fmla="*/ 47 h 675"/>
                  <a:gd name="T80" fmla="*/ 240 w 1159"/>
                  <a:gd name="T81" fmla="*/ 33 h 675"/>
                  <a:gd name="T82" fmla="*/ 282 w 1159"/>
                  <a:gd name="T83" fmla="*/ 25 h 675"/>
                  <a:gd name="T84" fmla="*/ 326 w 1159"/>
                  <a:gd name="T85" fmla="*/ 21 h 675"/>
                  <a:gd name="T86" fmla="*/ 369 w 1159"/>
                  <a:gd name="T87" fmla="*/ 24 h 675"/>
                  <a:gd name="T88" fmla="*/ 409 w 1159"/>
                  <a:gd name="T89" fmla="*/ 33 h 675"/>
                  <a:gd name="T90" fmla="*/ 448 w 1159"/>
                  <a:gd name="T91" fmla="*/ 45 h 675"/>
                  <a:gd name="T92" fmla="*/ 485 w 1159"/>
                  <a:gd name="T93" fmla="*/ 63 h 675"/>
                  <a:gd name="T94" fmla="*/ 518 w 1159"/>
                  <a:gd name="T95" fmla="*/ 84 h 675"/>
                  <a:gd name="T96" fmla="*/ 549 w 1159"/>
                  <a:gd name="T97" fmla="*/ 109 h 675"/>
                  <a:gd name="T98" fmla="*/ 577 w 1159"/>
                  <a:gd name="T99" fmla="*/ 138 h 675"/>
                  <a:gd name="T100" fmla="*/ 600 w 1159"/>
                  <a:gd name="T101" fmla="*/ 170 h 675"/>
                  <a:gd name="T102" fmla="*/ 1106 w 1159"/>
                  <a:gd name="T103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59" h="675">
                    <a:moveTo>
                      <a:pt x="1106" y="0"/>
                    </a:moveTo>
                    <a:lnTo>
                      <a:pt x="1120" y="54"/>
                    </a:lnTo>
                    <a:lnTo>
                      <a:pt x="1138" y="106"/>
                    </a:lnTo>
                    <a:lnTo>
                      <a:pt x="1159" y="156"/>
                    </a:lnTo>
                    <a:lnTo>
                      <a:pt x="651" y="326"/>
                    </a:lnTo>
                    <a:lnTo>
                      <a:pt x="652" y="336"/>
                    </a:lnTo>
                    <a:lnTo>
                      <a:pt x="653" y="348"/>
                    </a:lnTo>
                    <a:lnTo>
                      <a:pt x="651" y="392"/>
                    </a:lnTo>
                    <a:lnTo>
                      <a:pt x="642" y="435"/>
                    </a:lnTo>
                    <a:lnTo>
                      <a:pt x="628" y="475"/>
                    </a:lnTo>
                    <a:lnTo>
                      <a:pt x="609" y="513"/>
                    </a:lnTo>
                    <a:lnTo>
                      <a:pt x="586" y="547"/>
                    </a:lnTo>
                    <a:lnTo>
                      <a:pt x="558" y="579"/>
                    </a:lnTo>
                    <a:lnTo>
                      <a:pt x="527" y="607"/>
                    </a:lnTo>
                    <a:lnTo>
                      <a:pt x="491" y="630"/>
                    </a:lnTo>
                    <a:lnTo>
                      <a:pt x="454" y="649"/>
                    </a:lnTo>
                    <a:lnTo>
                      <a:pt x="414" y="664"/>
                    </a:lnTo>
                    <a:lnTo>
                      <a:pt x="370" y="671"/>
                    </a:lnTo>
                    <a:lnTo>
                      <a:pt x="326" y="675"/>
                    </a:lnTo>
                    <a:lnTo>
                      <a:pt x="282" y="671"/>
                    </a:lnTo>
                    <a:lnTo>
                      <a:pt x="240" y="664"/>
                    </a:lnTo>
                    <a:lnTo>
                      <a:pt x="200" y="649"/>
                    </a:lnTo>
                    <a:lnTo>
                      <a:pt x="162" y="630"/>
                    </a:lnTo>
                    <a:lnTo>
                      <a:pt x="126" y="607"/>
                    </a:lnTo>
                    <a:lnTo>
                      <a:pt x="95" y="579"/>
                    </a:lnTo>
                    <a:lnTo>
                      <a:pt x="68" y="547"/>
                    </a:lnTo>
                    <a:lnTo>
                      <a:pt x="44" y="513"/>
                    </a:lnTo>
                    <a:lnTo>
                      <a:pt x="26" y="475"/>
                    </a:lnTo>
                    <a:lnTo>
                      <a:pt x="12" y="435"/>
                    </a:lnTo>
                    <a:lnTo>
                      <a:pt x="3" y="392"/>
                    </a:lnTo>
                    <a:lnTo>
                      <a:pt x="0" y="348"/>
                    </a:lnTo>
                    <a:lnTo>
                      <a:pt x="3" y="303"/>
                    </a:lnTo>
                    <a:lnTo>
                      <a:pt x="12" y="261"/>
                    </a:lnTo>
                    <a:lnTo>
                      <a:pt x="26" y="221"/>
                    </a:lnTo>
                    <a:lnTo>
                      <a:pt x="44" y="183"/>
                    </a:lnTo>
                    <a:lnTo>
                      <a:pt x="68" y="148"/>
                    </a:lnTo>
                    <a:lnTo>
                      <a:pt x="95" y="117"/>
                    </a:lnTo>
                    <a:lnTo>
                      <a:pt x="126" y="89"/>
                    </a:lnTo>
                    <a:lnTo>
                      <a:pt x="162" y="66"/>
                    </a:lnTo>
                    <a:lnTo>
                      <a:pt x="200" y="47"/>
                    </a:lnTo>
                    <a:lnTo>
                      <a:pt x="240" y="33"/>
                    </a:lnTo>
                    <a:lnTo>
                      <a:pt x="282" y="25"/>
                    </a:lnTo>
                    <a:lnTo>
                      <a:pt x="326" y="21"/>
                    </a:lnTo>
                    <a:lnTo>
                      <a:pt x="369" y="24"/>
                    </a:lnTo>
                    <a:lnTo>
                      <a:pt x="409" y="33"/>
                    </a:lnTo>
                    <a:lnTo>
                      <a:pt x="448" y="45"/>
                    </a:lnTo>
                    <a:lnTo>
                      <a:pt x="485" y="63"/>
                    </a:lnTo>
                    <a:lnTo>
                      <a:pt x="518" y="84"/>
                    </a:lnTo>
                    <a:lnTo>
                      <a:pt x="549" y="109"/>
                    </a:lnTo>
                    <a:lnTo>
                      <a:pt x="577" y="138"/>
                    </a:lnTo>
                    <a:lnTo>
                      <a:pt x="600" y="170"/>
                    </a:lnTo>
                    <a:lnTo>
                      <a:pt x="11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69"/>
              <p:cNvSpPr>
                <a:spLocks/>
              </p:cNvSpPr>
              <p:nvPr/>
            </p:nvSpPr>
            <p:spPr bwMode="auto">
              <a:xfrm>
                <a:off x="5170488" y="5211763"/>
                <a:ext cx="177800" cy="177800"/>
              </a:xfrm>
              <a:custGeom>
                <a:avLst/>
                <a:gdLst>
                  <a:gd name="T0" fmla="*/ 561 w 1122"/>
                  <a:gd name="T1" fmla="*/ 0 h 1121"/>
                  <a:gd name="T2" fmla="*/ 622 w 1122"/>
                  <a:gd name="T3" fmla="*/ 3 h 1121"/>
                  <a:gd name="T4" fmla="*/ 681 w 1122"/>
                  <a:gd name="T5" fmla="*/ 13 h 1121"/>
                  <a:gd name="T6" fmla="*/ 738 w 1122"/>
                  <a:gd name="T7" fmla="*/ 29 h 1121"/>
                  <a:gd name="T8" fmla="*/ 792 w 1122"/>
                  <a:gd name="T9" fmla="*/ 50 h 1121"/>
                  <a:gd name="T10" fmla="*/ 843 w 1122"/>
                  <a:gd name="T11" fmla="*/ 76 h 1121"/>
                  <a:gd name="T12" fmla="*/ 892 w 1122"/>
                  <a:gd name="T13" fmla="*/ 108 h 1121"/>
                  <a:gd name="T14" fmla="*/ 937 w 1122"/>
                  <a:gd name="T15" fmla="*/ 145 h 1121"/>
                  <a:gd name="T16" fmla="*/ 976 w 1122"/>
                  <a:gd name="T17" fmla="*/ 185 h 1121"/>
                  <a:gd name="T18" fmla="*/ 1013 w 1122"/>
                  <a:gd name="T19" fmla="*/ 229 h 1121"/>
                  <a:gd name="T20" fmla="*/ 1045 w 1122"/>
                  <a:gd name="T21" fmla="*/ 278 h 1121"/>
                  <a:gd name="T22" fmla="*/ 1072 w 1122"/>
                  <a:gd name="T23" fmla="*/ 329 h 1121"/>
                  <a:gd name="T24" fmla="*/ 1093 w 1122"/>
                  <a:gd name="T25" fmla="*/ 383 h 1121"/>
                  <a:gd name="T26" fmla="*/ 1108 w 1122"/>
                  <a:gd name="T27" fmla="*/ 440 h 1121"/>
                  <a:gd name="T28" fmla="*/ 1118 w 1122"/>
                  <a:gd name="T29" fmla="*/ 499 h 1121"/>
                  <a:gd name="T30" fmla="*/ 1122 w 1122"/>
                  <a:gd name="T31" fmla="*/ 560 h 1121"/>
                  <a:gd name="T32" fmla="*/ 1118 w 1122"/>
                  <a:gd name="T33" fmla="*/ 621 h 1121"/>
                  <a:gd name="T34" fmla="*/ 1108 w 1122"/>
                  <a:gd name="T35" fmla="*/ 681 h 1121"/>
                  <a:gd name="T36" fmla="*/ 1093 w 1122"/>
                  <a:gd name="T37" fmla="*/ 737 h 1121"/>
                  <a:gd name="T38" fmla="*/ 1072 w 1122"/>
                  <a:gd name="T39" fmla="*/ 792 h 1121"/>
                  <a:gd name="T40" fmla="*/ 1045 w 1122"/>
                  <a:gd name="T41" fmla="*/ 843 h 1121"/>
                  <a:gd name="T42" fmla="*/ 1013 w 1122"/>
                  <a:gd name="T43" fmla="*/ 891 h 1121"/>
                  <a:gd name="T44" fmla="*/ 976 w 1122"/>
                  <a:gd name="T45" fmla="*/ 936 h 1121"/>
                  <a:gd name="T46" fmla="*/ 937 w 1122"/>
                  <a:gd name="T47" fmla="*/ 977 h 1121"/>
                  <a:gd name="T48" fmla="*/ 892 w 1122"/>
                  <a:gd name="T49" fmla="*/ 1012 h 1121"/>
                  <a:gd name="T50" fmla="*/ 843 w 1122"/>
                  <a:gd name="T51" fmla="*/ 1044 h 1121"/>
                  <a:gd name="T52" fmla="*/ 792 w 1122"/>
                  <a:gd name="T53" fmla="*/ 1071 h 1121"/>
                  <a:gd name="T54" fmla="*/ 738 w 1122"/>
                  <a:gd name="T55" fmla="*/ 1092 h 1121"/>
                  <a:gd name="T56" fmla="*/ 681 w 1122"/>
                  <a:gd name="T57" fmla="*/ 1108 h 1121"/>
                  <a:gd name="T58" fmla="*/ 622 w 1122"/>
                  <a:gd name="T59" fmla="*/ 1118 h 1121"/>
                  <a:gd name="T60" fmla="*/ 561 w 1122"/>
                  <a:gd name="T61" fmla="*/ 1121 h 1121"/>
                  <a:gd name="T62" fmla="*/ 500 w 1122"/>
                  <a:gd name="T63" fmla="*/ 1118 h 1121"/>
                  <a:gd name="T64" fmla="*/ 441 w 1122"/>
                  <a:gd name="T65" fmla="*/ 1108 h 1121"/>
                  <a:gd name="T66" fmla="*/ 384 w 1122"/>
                  <a:gd name="T67" fmla="*/ 1092 h 1121"/>
                  <a:gd name="T68" fmla="*/ 330 w 1122"/>
                  <a:gd name="T69" fmla="*/ 1071 h 1121"/>
                  <a:gd name="T70" fmla="*/ 279 w 1122"/>
                  <a:gd name="T71" fmla="*/ 1044 h 1121"/>
                  <a:gd name="T72" fmla="*/ 230 w 1122"/>
                  <a:gd name="T73" fmla="*/ 1012 h 1121"/>
                  <a:gd name="T74" fmla="*/ 186 w 1122"/>
                  <a:gd name="T75" fmla="*/ 977 h 1121"/>
                  <a:gd name="T76" fmla="*/ 145 w 1122"/>
                  <a:gd name="T77" fmla="*/ 936 h 1121"/>
                  <a:gd name="T78" fmla="*/ 109 w 1122"/>
                  <a:gd name="T79" fmla="*/ 891 h 1121"/>
                  <a:gd name="T80" fmla="*/ 77 w 1122"/>
                  <a:gd name="T81" fmla="*/ 843 h 1121"/>
                  <a:gd name="T82" fmla="*/ 50 w 1122"/>
                  <a:gd name="T83" fmla="*/ 792 h 1121"/>
                  <a:gd name="T84" fmla="*/ 29 w 1122"/>
                  <a:gd name="T85" fmla="*/ 737 h 1121"/>
                  <a:gd name="T86" fmla="*/ 14 w 1122"/>
                  <a:gd name="T87" fmla="*/ 681 h 1121"/>
                  <a:gd name="T88" fmla="*/ 4 w 1122"/>
                  <a:gd name="T89" fmla="*/ 621 h 1121"/>
                  <a:gd name="T90" fmla="*/ 0 w 1122"/>
                  <a:gd name="T91" fmla="*/ 560 h 1121"/>
                  <a:gd name="T92" fmla="*/ 4 w 1122"/>
                  <a:gd name="T93" fmla="*/ 499 h 1121"/>
                  <a:gd name="T94" fmla="*/ 14 w 1122"/>
                  <a:gd name="T95" fmla="*/ 440 h 1121"/>
                  <a:gd name="T96" fmla="*/ 29 w 1122"/>
                  <a:gd name="T97" fmla="*/ 383 h 1121"/>
                  <a:gd name="T98" fmla="*/ 50 w 1122"/>
                  <a:gd name="T99" fmla="*/ 329 h 1121"/>
                  <a:gd name="T100" fmla="*/ 77 w 1122"/>
                  <a:gd name="T101" fmla="*/ 278 h 1121"/>
                  <a:gd name="T102" fmla="*/ 109 w 1122"/>
                  <a:gd name="T103" fmla="*/ 229 h 1121"/>
                  <a:gd name="T104" fmla="*/ 145 w 1122"/>
                  <a:gd name="T105" fmla="*/ 185 h 1121"/>
                  <a:gd name="T106" fmla="*/ 186 w 1122"/>
                  <a:gd name="T107" fmla="*/ 145 h 1121"/>
                  <a:gd name="T108" fmla="*/ 230 w 1122"/>
                  <a:gd name="T109" fmla="*/ 108 h 1121"/>
                  <a:gd name="T110" fmla="*/ 279 w 1122"/>
                  <a:gd name="T111" fmla="*/ 76 h 1121"/>
                  <a:gd name="T112" fmla="*/ 330 w 1122"/>
                  <a:gd name="T113" fmla="*/ 50 h 1121"/>
                  <a:gd name="T114" fmla="*/ 384 w 1122"/>
                  <a:gd name="T115" fmla="*/ 29 h 1121"/>
                  <a:gd name="T116" fmla="*/ 441 w 1122"/>
                  <a:gd name="T117" fmla="*/ 13 h 1121"/>
                  <a:gd name="T118" fmla="*/ 500 w 1122"/>
                  <a:gd name="T119" fmla="*/ 3 h 1121"/>
                  <a:gd name="T120" fmla="*/ 561 w 1122"/>
                  <a:gd name="T121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22" h="1121">
                    <a:moveTo>
                      <a:pt x="561" y="0"/>
                    </a:moveTo>
                    <a:lnTo>
                      <a:pt x="622" y="3"/>
                    </a:lnTo>
                    <a:lnTo>
                      <a:pt x="681" y="13"/>
                    </a:lnTo>
                    <a:lnTo>
                      <a:pt x="738" y="29"/>
                    </a:lnTo>
                    <a:lnTo>
                      <a:pt x="792" y="50"/>
                    </a:lnTo>
                    <a:lnTo>
                      <a:pt x="843" y="76"/>
                    </a:lnTo>
                    <a:lnTo>
                      <a:pt x="892" y="108"/>
                    </a:lnTo>
                    <a:lnTo>
                      <a:pt x="937" y="145"/>
                    </a:lnTo>
                    <a:lnTo>
                      <a:pt x="976" y="185"/>
                    </a:lnTo>
                    <a:lnTo>
                      <a:pt x="1013" y="229"/>
                    </a:lnTo>
                    <a:lnTo>
                      <a:pt x="1045" y="278"/>
                    </a:lnTo>
                    <a:lnTo>
                      <a:pt x="1072" y="329"/>
                    </a:lnTo>
                    <a:lnTo>
                      <a:pt x="1093" y="383"/>
                    </a:lnTo>
                    <a:lnTo>
                      <a:pt x="1108" y="440"/>
                    </a:lnTo>
                    <a:lnTo>
                      <a:pt x="1118" y="499"/>
                    </a:lnTo>
                    <a:lnTo>
                      <a:pt x="1122" y="560"/>
                    </a:lnTo>
                    <a:lnTo>
                      <a:pt x="1118" y="621"/>
                    </a:lnTo>
                    <a:lnTo>
                      <a:pt x="1108" y="681"/>
                    </a:lnTo>
                    <a:lnTo>
                      <a:pt x="1093" y="737"/>
                    </a:lnTo>
                    <a:lnTo>
                      <a:pt x="1072" y="792"/>
                    </a:lnTo>
                    <a:lnTo>
                      <a:pt x="1045" y="843"/>
                    </a:lnTo>
                    <a:lnTo>
                      <a:pt x="1013" y="891"/>
                    </a:lnTo>
                    <a:lnTo>
                      <a:pt x="976" y="936"/>
                    </a:lnTo>
                    <a:lnTo>
                      <a:pt x="937" y="977"/>
                    </a:lnTo>
                    <a:lnTo>
                      <a:pt x="892" y="1012"/>
                    </a:lnTo>
                    <a:lnTo>
                      <a:pt x="843" y="1044"/>
                    </a:lnTo>
                    <a:lnTo>
                      <a:pt x="792" y="1071"/>
                    </a:lnTo>
                    <a:lnTo>
                      <a:pt x="738" y="1092"/>
                    </a:lnTo>
                    <a:lnTo>
                      <a:pt x="681" y="1108"/>
                    </a:lnTo>
                    <a:lnTo>
                      <a:pt x="622" y="1118"/>
                    </a:lnTo>
                    <a:lnTo>
                      <a:pt x="561" y="1121"/>
                    </a:lnTo>
                    <a:lnTo>
                      <a:pt x="500" y="1118"/>
                    </a:lnTo>
                    <a:lnTo>
                      <a:pt x="441" y="1108"/>
                    </a:lnTo>
                    <a:lnTo>
                      <a:pt x="384" y="1092"/>
                    </a:lnTo>
                    <a:lnTo>
                      <a:pt x="330" y="1071"/>
                    </a:lnTo>
                    <a:lnTo>
                      <a:pt x="279" y="1044"/>
                    </a:lnTo>
                    <a:lnTo>
                      <a:pt x="230" y="1012"/>
                    </a:lnTo>
                    <a:lnTo>
                      <a:pt x="186" y="977"/>
                    </a:lnTo>
                    <a:lnTo>
                      <a:pt x="145" y="936"/>
                    </a:lnTo>
                    <a:lnTo>
                      <a:pt x="109" y="891"/>
                    </a:lnTo>
                    <a:lnTo>
                      <a:pt x="77" y="843"/>
                    </a:lnTo>
                    <a:lnTo>
                      <a:pt x="50" y="792"/>
                    </a:lnTo>
                    <a:lnTo>
                      <a:pt x="29" y="737"/>
                    </a:lnTo>
                    <a:lnTo>
                      <a:pt x="14" y="681"/>
                    </a:lnTo>
                    <a:lnTo>
                      <a:pt x="4" y="621"/>
                    </a:lnTo>
                    <a:lnTo>
                      <a:pt x="0" y="560"/>
                    </a:lnTo>
                    <a:lnTo>
                      <a:pt x="4" y="499"/>
                    </a:lnTo>
                    <a:lnTo>
                      <a:pt x="14" y="440"/>
                    </a:lnTo>
                    <a:lnTo>
                      <a:pt x="29" y="383"/>
                    </a:lnTo>
                    <a:lnTo>
                      <a:pt x="50" y="329"/>
                    </a:lnTo>
                    <a:lnTo>
                      <a:pt x="77" y="278"/>
                    </a:lnTo>
                    <a:lnTo>
                      <a:pt x="109" y="229"/>
                    </a:lnTo>
                    <a:lnTo>
                      <a:pt x="145" y="185"/>
                    </a:lnTo>
                    <a:lnTo>
                      <a:pt x="186" y="145"/>
                    </a:lnTo>
                    <a:lnTo>
                      <a:pt x="230" y="108"/>
                    </a:lnTo>
                    <a:lnTo>
                      <a:pt x="279" y="76"/>
                    </a:lnTo>
                    <a:lnTo>
                      <a:pt x="330" y="50"/>
                    </a:lnTo>
                    <a:lnTo>
                      <a:pt x="384" y="29"/>
                    </a:lnTo>
                    <a:lnTo>
                      <a:pt x="441" y="13"/>
                    </a:lnTo>
                    <a:lnTo>
                      <a:pt x="500" y="3"/>
                    </a:lnTo>
                    <a:lnTo>
                      <a:pt x="5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6158975" y="2520479"/>
            <a:ext cx="2396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Now much more engagement between auditor and management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4569" y="1440673"/>
            <a:ext cx="3511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Some initial evidence of enhanced audit quality, also benefits to corporate governance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7208" y="2786210"/>
            <a:ext cx="2396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ea typeface="ヒラギノ角ゴ Pro W3" charset="-128"/>
                <a:cs typeface="ヒラギノ角ゴ Pro W3" charset="-128"/>
              </a:rPr>
              <a:t>Valued new source of complementary information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602725" y="1761249"/>
            <a:ext cx="782502" cy="6381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3755473" y="1764686"/>
            <a:ext cx="477064" cy="576633"/>
          </a:xfrm>
          <a:custGeom>
            <a:avLst/>
            <a:gdLst>
              <a:gd name="T0" fmla="*/ 2003 w 2939"/>
              <a:gd name="T1" fmla="*/ 2890 h 3600"/>
              <a:gd name="T2" fmla="*/ 1859 w 2939"/>
              <a:gd name="T3" fmla="*/ 2961 h 3600"/>
              <a:gd name="T4" fmla="*/ 2195 w 2939"/>
              <a:gd name="T5" fmla="*/ 3289 h 3600"/>
              <a:gd name="T6" fmla="*/ 2729 w 2939"/>
              <a:gd name="T7" fmla="*/ 2753 h 3600"/>
              <a:gd name="T8" fmla="*/ 2634 w 2939"/>
              <a:gd name="T9" fmla="*/ 2623 h 3600"/>
              <a:gd name="T10" fmla="*/ 1495 w 2939"/>
              <a:gd name="T11" fmla="*/ 2623 h 3600"/>
              <a:gd name="T12" fmla="*/ 949 w 2939"/>
              <a:gd name="T13" fmla="*/ 2664 h 3600"/>
              <a:gd name="T14" fmla="*/ 963 w 2939"/>
              <a:gd name="T15" fmla="*/ 2522 h 3600"/>
              <a:gd name="T16" fmla="*/ 838 w 2939"/>
              <a:gd name="T17" fmla="*/ 2470 h 3600"/>
              <a:gd name="T18" fmla="*/ 456 w 2939"/>
              <a:gd name="T19" fmla="*/ 2606 h 3600"/>
              <a:gd name="T20" fmla="*/ 488 w 2939"/>
              <a:gd name="T21" fmla="*/ 2522 h 3600"/>
              <a:gd name="T22" fmla="*/ 2269 w 2939"/>
              <a:gd name="T23" fmla="*/ 2263 h 3600"/>
              <a:gd name="T24" fmla="*/ 2743 w 2939"/>
              <a:gd name="T25" fmla="*/ 2459 h 3600"/>
              <a:gd name="T26" fmla="*/ 2939 w 2939"/>
              <a:gd name="T27" fmla="*/ 2931 h 3600"/>
              <a:gd name="T28" fmla="*/ 2743 w 2939"/>
              <a:gd name="T29" fmla="*/ 3404 h 3600"/>
              <a:gd name="T30" fmla="*/ 2269 w 2939"/>
              <a:gd name="T31" fmla="*/ 3600 h 3600"/>
              <a:gd name="T32" fmla="*/ 1795 w 2939"/>
              <a:gd name="T33" fmla="*/ 3404 h 3600"/>
              <a:gd name="T34" fmla="*/ 1599 w 2939"/>
              <a:gd name="T35" fmla="*/ 2931 h 3600"/>
              <a:gd name="T36" fmla="*/ 1795 w 2939"/>
              <a:gd name="T37" fmla="*/ 2459 h 3600"/>
              <a:gd name="T38" fmla="*/ 2269 w 2939"/>
              <a:gd name="T39" fmla="*/ 2263 h 3600"/>
              <a:gd name="T40" fmla="*/ 1599 w 2939"/>
              <a:gd name="T41" fmla="*/ 2160 h 3600"/>
              <a:gd name="T42" fmla="*/ 949 w 2939"/>
              <a:gd name="T43" fmla="*/ 2201 h 3600"/>
              <a:gd name="T44" fmla="*/ 963 w 2939"/>
              <a:gd name="T45" fmla="*/ 2060 h 3600"/>
              <a:gd name="T46" fmla="*/ 838 w 2939"/>
              <a:gd name="T47" fmla="*/ 2029 h 3600"/>
              <a:gd name="T48" fmla="*/ 456 w 2939"/>
              <a:gd name="T49" fmla="*/ 2165 h 3600"/>
              <a:gd name="T50" fmla="*/ 488 w 2939"/>
              <a:gd name="T51" fmla="*/ 2081 h 3600"/>
              <a:gd name="T52" fmla="*/ 980 w 2939"/>
              <a:gd name="T53" fmla="*/ 1646 h 3600"/>
              <a:gd name="T54" fmla="*/ 1854 w 2939"/>
              <a:gd name="T55" fmla="*/ 1765 h 3600"/>
              <a:gd name="T56" fmla="*/ 938 w 2939"/>
              <a:gd name="T57" fmla="*/ 1779 h 3600"/>
              <a:gd name="T58" fmla="*/ 980 w 2939"/>
              <a:gd name="T59" fmla="*/ 1646 h 3600"/>
              <a:gd name="T60" fmla="*/ 830 w 2939"/>
              <a:gd name="T61" fmla="*/ 1605 h 3600"/>
              <a:gd name="T62" fmla="*/ 446 w 2939"/>
              <a:gd name="T63" fmla="*/ 1717 h 3600"/>
              <a:gd name="T64" fmla="*/ 502 w 2939"/>
              <a:gd name="T65" fmla="*/ 1647 h 3600"/>
              <a:gd name="T66" fmla="*/ 1804 w 2939"/>
              <a:gd name="T67" fmla="*/ 1183 h 3600"/>
              <a:gd name="T68" fmla="*/ 1846 w 2939"/>
              <a:gd name="T69" fmla="*/ 1316 h 3600"/>
              <a:gd name="T70" fmla="*/ 931 w 2939"/>
              <a:gd name="T71" fmla="*/ 1301 h 3600"/>
              <a:gd name="T72" fmla="*/ 798 w 2939"/>
              <a:gd name="T73" fmla="*/ 1068 h 3600"/>
              <a:gd name="T74" fmla="*/ 640 w 2939"/>
              <a:gd name="T75" fmla="*/ 1360 h 3600"/>
              <a:gd name="T76" fmla="*/ 440 w 2939"/>
              <a:gd name="T77" fmla="*/ 1246 h 3600"/>
              <a:gd name="T78" fmla="*/ 515 w 2939"/>
              <a:gd name="T79" fmla="*/ 1197 h 3600"/>
              <a:gd name="T80" fmla="*/ 569 w 2939"/>
              <a:gd name="T81" fmla="*/ 386 h 3600"/>
              <a:gd name="T82" fmla="*/ 706 w 2939"/>
              <a:gd name="T83" fmla="*/ 640 h 3600"/>
              <a:gd name="T84" fmla="*/ 1648 w 2939"/>
              <a:gd name="T85" fmla="*/ 619 h 3600"/>
              <a:gd name="T86" fmla="*/ 1748 w 2939"/>
              <a:gd name="T87" fmla="*/ 360 h 3600"/>
              <a:gd name="T88" fmla="*/ 2285 w 2939"/>
              <a:gd name="T89" fmla="*/ 454 h 3600"/>
              <a:gd name="T90" fmla="*/ 2198 w 2939"/>
              <a:gd name="T91" fmla="*/ 2112 h 3600"/>
              <a:gd name="T92" fmla="*/ 1465 w 2939"/>
              <a:gd name="T93" fmla="*/ 3116 h 3600"/>
              <a:gd name="T94" fmla="*/ 49 w 2939"/>
              <a:gd name="T95" fmla="*/ 3167 h 3600"/>
              <a:gd name="T96" fmla="*/ 22 w 2939"/>
              <a:gd name="T97" fmla="*/ 471 h 3600"/>
              <a:gd name="T98" fmla="*/ 1160 w 2939"/>
              <a:gd name="T99" fmla="*/ 103 h 3600"/>
              <a:gd name="T100" fmla="*/ 1094 w 2939"/>
              <a:gd name="T101" fmla="*/ 219 h 3600"/>
              <a:gd name="T102" fmla="*/ 1227 w 2939"/>
              <a:gd name="T103" fmla="*/ 219 h 3600"/>
              <a:gd name="T104" fmla="*/ 1160 w 2939"/>
              <a:gd name="T105" fmla="*/ 103 h 3600"/>
              <a:gd name="T106" fmla="*/ 1317 w 2939"/>
              <a:gd name="T107" fmla="*/ 88 h 3600"/>
              <a:gd name="T108" fmla="*/ 1379 w 2939"/>
              <a:gd name="T109" fmla="*/ 247 h 3600"/>
              <a:gd name="T110" fmla="*/ 1624 w 2939"/>
              <a:gd name="T111" fmla="*/ 324 h 3600"/>
              <a:gd name="T112" fmla="*/ 1605 w 2939"/>
              <a:gd name="T113" fmla="*/ 521 h 3600"/>
              <a:gd name="T114" fmla="*/ 738 w 2939"/>
              <a:gd name="T115" fmla="*/ 540 h 3600"/>
              <a:gd name="T116" fmla="*/ 682 w 2939"/>
              <a:gd name="T117" fmla="*/ 350 h 3600"/>
              <a:gd name="T118" fmla="*/ 923 w 2939"/>
              <a:gd name="T119" fmla="*/ 254 h 3600"/>
              <a:gd name="T120" fmla="*/ 991 w 2939"/>
              <a:gd name="T121" fmla="*/ 116 h 3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39" h="3600">
                <a:moveTo>
                  <a:pt x="2634" y="2623"/>
                </a:moveTo>
                <a:lnTo>
                  <a:pt x="2613" y="2625"/>
                </a:lnTo>
                <a:lnTo>
                  <a:pt x="2591" y="2630"/>
                </a:lnTo>
                <a:lnTo>
                  <a:pt x="2570" y="2641"/>
                </a:lnTo>
                <a:lnTo>
                  <a:pt x="2552" y="2657"/>
                </a:lnTo>
                <a:lnTo>
                  <a:pt x="2205" y="3047"/>
                </a:lnTo>
                <a:lnTo>
                  <a:pt x="2024" y="2903"/>
                </a:lnTo>
                <a:lnTo>
                  <a:pt x="2003" y="2890"/>
                </a:lnTo>
                <a:lnTo>
                  <a:pt x="1982" y="2882"/>
                </a:lnTo>
                <a:lnTo>
                  <a:pt x="1960" y="2880"/>
                </a:lnTo>
                <a:lnTo>
                  <a:pt x="1937" y="2882"/>
                </a:lnTo>
                <a:lnTo>
                  <a:pt x="1915" y="2890"/>
                </a:lnTo>
                <a:lnTo>
                  <a:pt x="1895" y="2902"/>
                </a:lnTo>
                <a:lnTo>
                  <a:pt x="1879" y="2918"/>
                </a:lnTo>
                <a:lnTo>
                  <a:pt x="1866" y="2939"/>
                </a:lnTo>
                <a:lnTo>
                  <a:pt x="1859" y="2961"/>
                </a:lnTo>
                <a:lnTo>
                  <a:pt x="1856" y="2983"/>
                </a:lnTo>
                <a:lnTo>
                  <a:pt x="1859" y="3005"/>
                </a:lnTo>
                <a:lnTo>
                  <a:pt x="1866" y="3027"/>
                </a:lnTo>
                <a:lnTo>
                  <a:pt x="1878" y="3046"/>
                </a:lnTo>
                <a:lnTo>
                  <a:pt x="1895" y="3063"/>
                </a:lnTo>
                <a:lnTo>
                  <a:pt x="2152" y="3268"/>
                </a:lnTo>
                <a:lnTo>
                  <a:pt x="2173" y="3281"/>
                </a:lnTo>
                <a:lnTo>
                  <a:pt x="2195" y="3289"/>
                </a:lnTo>
                <a:lnTo>
                  <a:pt x="2217" y="3291"/>
                </a:lnTo>
                <a:lnTo>
                  <a:pt x="2239" y="3289"/>
                </a:lnTo>
                <a:lnTo>
                  <a:pt x="2258" y="3283"/>
                </a:lnTo>
                <a:lnTo>
                  <a:pt x="2278" y="3272"/>
                </a:lnTo>
                <a:lnTo>
                  <a:pt x="2294" y="3257"/>
                </a:lnTo>
                <a:lnTo>
                  <a:pt x="2707" y="2794"/>
                </a:lnTo>
                <a:lnTo>
                  <a:pt x="2720" y="2774"/>
                </a:lnTo>
                <a:lnTo>
                  <a:pt x="2729" y="2753"/>
                </a:lnTo>
                <a:lnTo>
                  <a:pt x="2733" y="2731"/>
                </a:lnTo>
                <a:lnTo>
                  <a:pt x="2731" y="2709"/>
                </a:lnTo>
                <a:lnTo>
                  <a:pt x="2725" y="2687"/>
                </a:lnTo>
                <a:lnTo>
                  <a:pt x="2714" y="2666"/>
                </a:lnTo>
                <a:lnTo>
                  <a:pt x="2698" y="2649"/>
                </a:lnTo>
                <a:lnTo>
                  <a:pt x="2678" y="2636"/>
                </a:lnTo>
                <a:lnTo>
                  <a:pt x="2657" y="2627"/>
                </a:lnTo>
                <a:lnTo>
                  <a:pt x="2634" y="2623"/>
                </a:lnTo>
                <a:close/>
                <a:moveTo>
                  <a:pt x="980" y="2520"/>
                </a:moveTo>
                <a:lnTo>
                  <a:pt x="1444" y="2520"/>
                </a:lnTo>
                <a:lnTo>
                  <a:pt x="1460" y="2522"/>
                </a:lnTo>
                <a:lnTo>
                  <a:pt x="1474" y="2530"/>
                </a:lnTo>
                <a:lnTo>
                  <a:pt x="1485" y="2541"/>
                </a:lnTo>
                <a:lnTo>
                  <a:pt x="1493" y="2555"/>
                </a:lnTo>
                <a:lnTo>
                  <a:pt x="1495" y="2571"/>
                </a:lnTo>
                <a:lnTo>
                  <a:pt x="1495" y="2623"/>
                </a:lnTo>
                <a:lnTo>
                  <a:pt x="1493" y="2639"/>
                </a:lnTo>
                <a:lnTo>
                  <a:pt x="1485" y="2653"/>
                </a:lnTo>
                <a:lnTo>
                  <a:pt x="1474" y="2664"/>
                </a:lnTo>
                <a:lnTo>
                  <a:pt x="1460" y="2672"/>
                </a:lnTo>
                <a:lnTo>
                  <a:pt x="1444" y="2674"/>
                </a:lnTo>
                <a:lnTo>
                  <a:pt x="980" y="2674"/>
                </a:lnTo>
                <a:lnTo>
                  <a:pt x="963" y="2672"/>
                </a:lnTo>
                <a:lnTo>
                  <a:pt x="949" y="2664"/>
                </a:lnTo>
                <a:lnTo>
                  <a:pt x="938" y="2653"/>
                </a:lnTo>
                <a:lnTo>
                  <a:pt x="931" y="2639"/>
                </a:lnTo>
                <a:lnTo>
                  <a:pt x="928" y="2623"/>
                </a:lnTo>
                <a:lnTo>
                  <a:pt x="928" y="2571"/>
                </a:lnTo>
                <a:lnTo>
                  <a:pt x="931" y="2555"/>
                </a:lnTo>
                <a:lnTo>
                  <a:pt x="938" y="2541"/>
                </a:lnTo>
                <a:lnTo>
                  <a:pt x="949" y="2530"/>
                </a:lnTo>
                <a:lnTo>
                  <a:pt x="963" y="2522"/>
                </a:lnTo>
                <a:lnTo>
                  <a:pt x="980" y="2520"/>
                </a:lnTo>
                <a:close/>
                <a:moveTo>
                  <a:pt x="798" y="2404"/>
                </a:moveTo>
                <a:lnTo>
                  <a:pt x="812" y="2408"/>
                </a:lnTo>
                <a:lnTo>
                  <a:pt x="826" y="2416"/>
                </a:lnTo>
                <a:lnTo>
                  <a:pt x="835" y="2427"/>
                </a:lnTo>
                <a:lnTo>
                  <a:pt x="841" y="2441"/>
                </a:lnTo>
                <a:lnTo>
                  <a:pt x="841" y="2456"/>
                </a:lnTo>
                <a:lnTo>
                  <a:pt x="838" y="2470"/>
                </a:lnTo>
                <a:lnTo>
                  <a:pt x="830" y="2483"/>
                </a:lnTo>
                <a:lnTo>
                  <a:pt x="640" y="2696"/>
                </a:lnTo>
                <a:lnTo>
                  <a:pt x="629" y="2704"/>
                </a:lnTo>
                <a:lnTo>
                  <a:pt x="617" y="2710"/>
                </a:lnTo>
                <a:lnTo>
                  <a:pt x="604" y="2712"/>
                </a:lnTo>
                <a:lnTo>
                  <a:pt x="588" y="2709"/>
                </a:lnTo>
                <a:lnTo>
                  <a:pt x="574" y="2701"/>
                </a:lnTo>
                <a:lnTo>
                  <a:pt x="456" y="2606"/>
                </a:lnTo>
                <a:lnTo>
                  <a:pt x="446" y="2595"/>
                </a:lnTo>
                <a:lnTo>
                  <a:pt x="440" y="2582"/>
                </a:lnTo>
                <a:lnTo>
                  <a:pt x="438" y="2568"/>
                </a:lnTo>
                <a:lnTo>
                  <a:pt x="441" y="2554"/>
                </a:lnTo>
                <a:lnTo>
                  <a:pt x="448" y="2540"/>
                </a:lnTo>
                <a:lnTo>
                  <a:pt x="459" y="2530"/>
                </a:lnTo>
                <a:lnTo>
                  <a:pt x="473" y="2524"/>
                </a:lnTo>
                <a:lnTo>
                  <a:pt x="488" y="2522"/>
                </a:lnTo>
                <a:lnTo>
                  <a:pt x="502" y="2525"/>
                </a:lnTo>
                <a:lnTo>
                  <a:pt x="515" y="2533"/>
                </a:lnTo>
                <a:lnTo>
                  <a:pt x="598" y="2600"/>
                </a:lnTo>
                <a:lnTo>
                  <a:pt x="759" y="2420"/>
                </a:lnTo>
                <a:lnTo>
                  <a:pt x="770" y="2410"/>
                </a:lnTo>
                <a:lnTo>
                  <a:pt x="784" y="2405"/>
                </a:lnTo>
                <a:lnTo>
                  <a:pt x="798" y="2404"/>
                </a:lnTo>
                <a:close/>
                <a:moveTo>
                  <a:pt x="2269" y="2263"/>
                </a:moveTo>
                <a:lnTo>
                  <a:pt x="2337" y="2266"/>
                </a:lnTo>
                <a:lnTo>
                  <a:pt x="2404" y="2277"/>
                </a:lnTo>
                <a:lnTo>
                  <a:pt x="2468" y="2293"/>
                </a:lnTo>
                <a:lnTo>
                  <a:pt x="2530" y="2315"/>
                </a:lnTo>
                <a:lnTo>
                  <a:pt x="2589" y="2343"/>
                </a:lnTo>
                <a:lnTo>
                  <a:pt x="2643" y="2377"/>
                </a:lnTo>
                <a:lnTo>
                  <a:pt x="2695" y="2415"/>
                </a:lnTo>
                <a:lnTo>
                  <a:pt x="2743" y="2459"/>
                </a:lnTo>
                <a:lnTo>
                  <a:pt x="2785" y="2506"/>
                </a:lnTo>
                <a:lnTo>
                  <a:pt x="2825" y="2557"/>
                </a:lnTo>
                <a:lnTo>
                  <a:pt x="2858" y="2613"/>
                </a:lnTo>
                <a:lnTo>
                  <a:pt x="2886" y="2672"/>
                </a:lnTo>
                <a:lnTo>
                  <a:pt x="2909" y="2733"/>
                </a:lnTo>
                <a:lnTo>
                  <a:pt x="2925" y="2797"/>
                </a:lnTo>
                <a:lnTo>
                  <a:pt x="2935" y="2863"/>
                </a:lnTo>
                <a:lnTo>
                  <a:pt x="2939" y="2931"/>
                </a:lnTo>
                <a:lnTo>
                  <a:pt x="2935" y="3000"/>
                </a:lnTo>
                <a:lnTo>
                  <a:pt x="2925" y="3067"/>
                </a:lnTo>
                <a:lnTo>
                  <a:pt x="2909" y="3130"/>
                </a:lnTo>
                <a:lnTo>
                  <a:pt x="2886" y="3192"/>
                </a:lnTo>
                <a:lnTo>
                  <a:pt x="2858" y="3250"/>
                </a:lnTo>
                <a:lnTo>
                  <a:pt x="2825" y="3305"/>
                </a:lnTo>
                <a:lnTo>
                  <a:pt x="2785" y="3357"/>
                </a:lnTo>
                <a:lnTo>
                  <a:pt x="2743" y="3404"/>
                </a:lnTo>
                <a:lnTo>
                  <a:pt x="2695" y="3447"/>
                </a:lnTo>
                <a:lnTo>
                  <a:pt x="2643" y="3485"/>
                </a:lnTo>
                <a:lnTo>
                  <a:pt x="2589" y="3519"/>
                </a:lnTo>
                <a:lnTo>
                  <a:pt x="2530" y="3548"/>
                </a:lnTo>
                <a:lnTo>
                  <a:pt x="2468" y="3569"/>
                </a:lnTo>
                <a:lnTo>
                  <a:pt x="2404" y="3587"/>
                </a:lnTo>
                <a:lnTo>
                  <a:pt x="2337" y="3597"/>
                </a:lnTo>
                <a:lnTo>
                  <a:pt x="2269" y="3600"/>
                </a:lnTo>
                <a:lnTo>
                  <a:pt x="2200" y="3597"/>
                </a:lnTo>
                <a:lnTo>
                  <a:pt x="2134" y="3587"/>
                </a:lnTo>
                <a:lnTo>
                  <a:pt x="2069" y="3569"/>
                </a:lnTo>
                <a:lnTo>
                  <a:pt x="2008" y="3548"/>
                </a:lnTo>
                <a:lnTo>
                  <a:pt x="1949" y="3519"/>
                </a:lnTo>
                <a:lnTo>
                  <a:pt x="1894" y="3485"/>
                </a:lnTo>
                <a:lnTo>
                  <a:pt x="1843" y="3447"/>
                </a:lnTo>
                <a:lnTo>
                  <a:pt x="1795" y="3404"/>
                </a:lnTo>
                <a:lnTo>
                  <a:pt x="1752" y="3357"/>
                </a:lnTo>
                <a:lnTo>
                  <a:pt x="1713" y="3305"/>
                </a:lnTo>
                <a:lnTo>
                  <a:pt x="1680" y="3250"/>
                </a:lnTo>
                <a:lnTo>
                  <a:pt x="1651" y="3192"/>
                </a:lnTo>
                <a:lnTo>
                  <a:pt x="1628" y="3130"/>
                </a:lnTo>
                <a:lnTo>
                  <a:pt x="1612" y="3067"/>
                </a:lnTo>
                <a:lnTo>
                  <a:pt x="1602" y="3000"/>
                </a:lnTo>
                <a:lnTo>
                  <a:pt x="1599" y="2931"/>
                </a:lnTo>
                <a:lnTo>
                  <a:pt x="1602" y="2863"/>
                </a:lnTo>
                <a:lnTo>
                  <a:pt x="1612" y="2797"/>
                </a:lnTo>
                <a:lnTo>
                  <a:pt x="1628" y="2733"/>
                </a:lnTo>
                <a:lnTo>
                  <a:pt x="1651" y="2672"/>
                </a:lnTo>
                <a:lnTo>
                  <a:pt x="1680" y="2613"/>
                </a:lnTo>
                <a:lnTo>
                  <a:pt x="1713" y="2557"/>
                </a:lnTo>
                <a:lnTo>
                  <a:pt x="1752" y="2506"/>
                </a:lnTo>
                <a:lnTo>
                  <a:pt x="1795" y="2459"/>
                </a:lnTo>
                <a:lnTo>
                  <a:pt x="1843" y="2415"/>
                </a:lnTo>
                <a:lnTo>
                  <a:pt x="1894" y="2377"/>
                </a:lnTo>
                <a:lnTo>
                  <a:pt x="1949" y="2343"/>
                </a:lnTo>
                <a:lnTo>
                  <a:pt x="2008" y="2315"/>
                </a:lnTo>
                <a:lnTo>
                  <a:pt x="2069" y="2293"/>
                </a:lnTo>
                <a:lnTo>
                  <a:pt x="2134" y="2277"/>
                </a:lnTo>
                <a:lnTo>
                  <a:pt x="2200" y="2266"/>
                </a:lnTo>
                <a:lnTo>
                  <a:pt x="2269" y="2263"/>
                </a:lnTo>
                <a:close/>
                <a:moveTo>
                  <a:pt x="980" y="2057"/>
                </a:moveTo>
                <a:lnTo>
                  <a:pt x="1547" y="2057"/>
                </a:lnTo>
                <a:lnTo>
                  <a:pt x="1563" y="2060"/>
                </a:lnTo>
                <a:lnTo>
                  <a:pt x="1577" y="2067"/>
                </a:lnTo>
                <a:lnTo>
                  <a:pt x="1589" y="2078"/>
                </a:lnTo>
                <a:lnTo>
                  <a:pt x="1596" y="2092"/>
                </a:lnTo>
                <a:lnTo>
                  <a:pt x="1599" y="2109"/>
                </a:lnTo>
                <a:lnTo>
                  <a:pt x="1599" y="2160"/>
                </a:lnTo>
                <a:lnTo>
                  <a:pt x="1596" y="2176"/>
                </a:lnTo>
                <a:lnTo>
                  <a:pt x="1589" y="2191"/>
                </a:lnTo>
                <a:lnTo>
                  <a:pt x="1577" y="2201"/>
                </a:lnTo>
                <a:lnTo>
                  <a:pt x="1563" y="2209"/>
                </a:lnTo>
                <a:lnTo>
                  <a:pt x="1547" y="2211"/>
                </a:lnTo>
                <a:lnTo>
                  <a:pt x="980" y="2211"/>
                </a:lnTo>
                <a:lnTo>
                  <a:pt x="963" y="2209"/>
                </a:lnTo>
                <a:lnTo>
                  <a:pt x="949" y="2201"/>
                </a:lnTo>
                <a:lnTo>
                  <a:pt x="938" y="2191"/>
                </a:lnTo>
                <a:lnTo>
                  <a:pt x="931" y="2176"/>
                </a:lnTo>
                <a:lnTo>
                  <a:pt x="928" y="2160"/>
                </a:lnTo>
                <a:lnTo>
                  <a:pt x="928" y="2109"/>
                </a:lnTo>
                <a:lnTo>
                  <a:pt x="931" y="2092"/>
                </a:lnTo>
                <a:lnTo>
                  <a:pt x="938" y="2078"/>
                </a:lnTo>
                <a:lnTo>
                  <a:pt x="949" y="2067"/>
                </a:lnTo>
                <a:lnTo>
                  <a:pt x="963" y="2060"/>
                </a:lnTo>
                <a:lnTo>
                  <a:pt x="980" y="2057"/>
                </a:lnTo>
                <a:close/>
                <a:moveTo>
                  <a:pt x="798" y="1964"/>
                </a:moveTo>
                <a:lnTo>
                  <a:pt x="812" y="1967"/>
                </a:lnTo>
                <a:lnTo>
                  <a:pt x="826" y="1976"/>
                </a:lnTo>
                <a:lnTo>
                  <a:pt x="835" y="1987"/>
                </a:lnTo>
                <a:lnTo>
                  <a:pt x="841" y="2001"/>
                </a:lnTo>
                <a:lnTo>
                  <a:pt x="841" y="2015"/>
                </a:lnTo>
                <a:lnTo>
                  <a:pt x="838" y="2029"/>
                </a:lnTo>
                <a:lnTo>
                  <a:pt x="830" y="2042"/>
                </a:lnTo>
                <a:lnTo>
                  <a:pt x="640" y="2255"/>
                </a:lnTo>
                <a:lnTo>
                  <a:pt x="629" y="2264"/>
                </a:lnTo>
                <a:lnTo>
                  <a:pt x="617" y="2269"/>
                </a:lnTo>
                <a:lnTo>
                  <a:pt x="604" y="2271"/>
                </a:lnTo>
                <a:lnTo>
                  <a:pt x="588" y="2268"/>
                </a:lnTo>
                <a:lnTo>
                  <a:pt x="574" y="2260"/>
                </a:lnTo>
                <a:lnTo>
                  <a:pt x="456" y="2165"/>
                </a:lnTo>
                <a:lnTo>
                  <a:pt x="446" y="2155"/>
                </a:lnTo>
                <a:lnTo>
                  <a:pt x="440" y="2141"/>
                </a:lnTo>
                <a:lnTo>
                  <a:pt x="438" y="2127"/>
                </a:lnTo>
                <a:lnTo>
                  <a:pt x="441" y="2113"/>
                </a:lnTo>
                <a:lnTo>
                  <a:pt x="448" y="2099"/>
                </a:lnTo>
                <a:lnTo>
                  <a:pt x="459" y="2089"/>
                </a:lnTo>
                <a:lnTo>
                  <a:pt x="473" y="2084"/>
                </a:lnTo>
                <a:lnTo>
                  <a:pt x="488" y="2081"/>
                </a:lnTo>
                <a:lnTo>
                  <a:pt x="502" y="2085"/>
                </a:lnTo>
                <a:lnTo>
                  <a:pt x="515" y="2092"/>
                </a:lnTo>
                <a:lnTo>
                  <a:pt x="598" y="2159"/>
                </a:lnTo>
                <a:lnTo>
                  <a:pt x="759" y="1979"/>
                </a:lnTo>
                <a:lnTo>
                  <a:pt x="770" y="1969"/>
                </a:lnTo>
                <a:lnTo>
                  <a:pt x="784" y="1965"/>
                </a:lnTo>
                <a:lnTo>
                  <a:pt x="798" y="1964"/>
                </a:lnTo>
                <a:close/>
                <a:moveTo>
                  <a:pt x="980" y="1646"/>
                </a:moveTo>
                <a:lnTo>
                  <a:pt x="1804" y="1646"/>
                </a:lnTo>
                <a:lnTo>
                  <a:pt x="1821" y="1648"/>
                </a:lnTo>
                <a:lnTo>
                  <a:pt x="1835" y="1656"/>
                </a:lnTo>
                <a:lnTo>
                  <a:pt x="1846" y="1667"/>
                </a:lnTo>
                <a:lnTo>
                  <a:pt x="1854" y="1681"/>
                </a:lnTo>
                <a:lnTo>
                  <a:pt x="1856" y="1697"/>
                </a:lnTo>
                <a:lnTo>
                  <a:pt x="1856" y="1749"/>
                </a:lnTo>
                <a:lnTo>
                  <a:pt x="1854" y="1765"/>
                </a:lnTo>
                <a:lnTo>
                  <a:pt x="1846" y="1779"/>
                </a:lnTo>
                <a:lnTo>
                  <a:pt x="1835" y="1790"/>
                </a:lnTo>
                <a:lnTo>
                  <a:pt x="1821" y="1798"/>
                </a:lnTo>
                <a:lnTo>
                  <a:pt x="1804" y="1800"/>
                </a:lnTo>
                <a:lnTo>
                  <a:pt x="980" y="1800"/>
                </a:lnTo>
                <a:lnTo>
                  <a:pt x="963" y="1798"/>
                </a:lnTo>
                <a:lnTo>
                  <a:pt x="949" y="1790"/>
                </a:lnTo>
                <a:lnTo>
                  <a:pt x="938" y="1779"/>
                </a:lnTo>
                <a:lnTo>
                  <a:pt x="931" y="1765"/>
                </a:lnTo>
                <a:lnTo>
                  <a:pt x="928" y="1749"/>
                </a:lnTo>
                <a:lnTo>
                  <a:pt x="928" y="1697"/>
                </a:lnTo>
                <a:lnTo>
                  <a:pt x="931" y="1681"/>
                </a:lnTo>
                <a:lnTo>
                  <a:pt x="938" y="1667"/>
                </a:lnTo>
                <a:lnTo>
                  <a:pt x="949" y="1656"/>
                </a:lnTo>
                <a:lnTo>
                  <a:pt x="963" y="1648"/>
                </a:lnTo>
                <a:lnTo>
                  <a:pt x="980" y="1646"/>
                </a:lnTo>
                <a:close/>
                <a:moveTo>
                  <a:pt x="798" y="1526"/>
                </a:moveTo>
                <a:lnTo>
                  <a:pt x="812" y="1529"/>
                </a:lnTo>
                <a:lnTo>
                  <a:pt x="826" y="1538"/>
                </a:lnTo>
                <a:lnTo>
                  <a:pt x="835" y="1549"/>
                </a:lnTo>
                <a:lnTo>
                  <a:pt x="841" y="1563"/>
                </a:lnTo>
                <a:lnTo>
                  <a:pt x="841" y="1577"/>
                </a:lnTo>
                <a:lnTo>
                  <a:pt x="838" y="1592"/>
                </a:lnTo>
                <a:lnTo>
                  <a:pt x="830" y="1605"/>
                </a:lnTo>
                <a:lnTo>
                  <a:pt x="640" y="1817"/>
                </a:lnTo>
                <a:lnTo>
                  <a:pt x="629" y="1826"/>
                </a:lnTo>
                <a:lnTo>
                  <a:pt x="617" y="1832"/>
                </a:lnTo>
                <a:lnTo>
                  <a:pt x="604" y="1834"/>
                </a:lnTo>
                <a:lnTo>
                  <a:pt x="588" y="1831"/>
                </a:lnTo>
                <a:lnTo>
                  <a:pt x="574" y="1823"/>
                </a:lnTo>
                <a:lnTo>
                  <a:pt x="456" y="1728"/>
                </a:lnTo>
                <a:lnTo>
                  <a:pt x="446" y="1717"/>
                </a:lnTo>
                <a:lnTo>
                  <a:pt x="440" y="1704"/>
                </a:lnTo>
                <a:lnTo>
                  <a:pt x="438" y="1690"/>
                </a:lnTo>
                <a:lnTo>
                  <a:pt x="441" y="1675"/>
                </a:lnTo>
                <a:lnTo>
                  <a:pt x="448" y="1661"/>
                </a:lnTo>
                <a:lnTo>
                  <a:pt x="459" y="1652"/>
                </a:lnTo>
                <a:lnTo>
                  <a:pt x="473" y="1646"/>
                </a:lnTo>
                <a:lnTo>
                  <a:pt x="488" y="1644"/>
                </a:lnTo>
                <a:lnTo>
                  <a:pt x="502" y="1647"/>
                </a:lnTo>
                <a:lnTo>
                  <a:pt x="515" y="1655"/>
                </a:lnTo>
                <a:lnTo>
                  <a:pt x="598" y="1721"/>
                </a:lnTo>
                <a:lnTo>
                  <a:pt x="759" y="1541"/>
                </a:lnTo>
                <a:lnTo>
                  <a:pt x="770" y="1532"/>
                </a:lnTo>
                <a:lnTo>
                  <a:pt x="784" y="1527"/>
                </a:lnTo>
                <a:lnTo>
                  <a:pt x="798" y="1526"/>
                </a:lnTo>
                <a:close/>
                <a:moveTo>
                  <a:pt x="980" y="1183"/>
                </a:moveTo>
                <a:lnTo>
                  <a:pt x="1804" y="1183"/>
                </a:lnTo>
                <a:lnTo>
                  <a:pt x="1821" y="1186"/>
                </a:lnTo>
                <a:lnTo>
                  <a:pt x="1835" y="1192"/>
                </a:lnTo>
                <a:lnTo>
                  <a:pt x="1846" y="1204"/>
                </a:lnTo>
                <a:lnTo>
                  <a:pt x="1854" y="1219"/>
                </a:lnTo>
                <a:lnTo>
                  <a:pt x="1856" y="1234"/>
                </a:lnTo>
                <a:lnTo>
                  <a:pt x="1856" y="1286"/>
                </a:lnTo>
                <a:lnTo>
                  <a:pt x="1854" y="1301"/>
                </a:lnTo>
                <a:lnTo>
                  <a:pt x="1846" y="1316"/>
                </a:lnTo>
                <a:lnTo>
                  <a:pt x="1835" y="1328"/>
                </a:lnTo>
                <a:lnTo>
                  <a:pt x="1821" y="1334"/>
                </a:lnTo>
                <a:lnTo>
                  <a:pt x="1804" y="1337"/>
                </a:lnTo>
                <a:lnTo>
                  <a:pt x="980" y="1337"/>
                </a:lnTo>
                <a:lnTo>
                  <a:pt x="963" y="1334"/>
                </a:lnTo>
                <a:lnTo>
                  <a:pt x="949" y="1328"/>
                </a:lnTo>
                <a:lnTo>
                  <a:pt x="938" y="1316"/>
                </a:lnTo>
                <a:lnTo>
                  <a:pt x="931" y="1301"/>
                </a:lnTo>
                <a:lnTo>
                  <a:pt x="928" y="1286"/>
                </a:lnTo>
                <a:lnTo>
                  <a:pt x="928" y="1234"/>
                </a:lnTo>
                <a:lnTo>
                  <a:pt x="931" y="1219"/>
                </a:lnTo>
                <a:lnTo>
                  <a:pt x="938" y="1204"/>
                </a:lnTo>
                <a:lnTo>
                  <a:pt x="949" y="1192"/>
                </a:lnTo>
                <a:lnTo>
                  <a:pt x="963" y="1186"/>
                </a:lnTo>
                <a:lnTo>
                  <a:pt x="980" y="1183"/>
                </a:lnTo>
                <a:close/>
                <a:moveTo>
                  <a:pt x="798" y="1068"/>
                </a:moveTo>
                <a:lnTo>
                  <a:pt x="812" y="1072"/>
                </a:lnTo>
                <a:lnTo>
                  <a:pt x="826" y="1080"/>
                </a:lnTo>
                <a:lnTo>
                  <a:pt x="835" y="1092"/>
                </a:lnTo>
                <a:lnTo>
                  <a:pt x="841" y="1105"/>
                </a:lnTo>
                <a:lnTo>
                  <a:pt x="841" y="1120"/>
                </a:lnTo>
                <a:lnTo>
                  <a:pt x="838" y="1135"/>
                </a:lnTo>
                <a:lnTo>
                  <a:pt x="830" y="1147"/>
                </a:lnTo>
                <a:lnTo>
                  <a:pt x="640" y="1360"/>
                </a:lnTo>
                <a:lnTo>
                  <a:pt x="629" y="1369"/>
                </a:lnTo>
                <a:lnTo>
                  <a:pt x="617" y="1375"/>
                </a:lnTo>
                <a:lnTo>
                  <a:pt x="604" y="1376"/>
                </a:lnTo>
                <a:lnTo>
                  <a:pt x="588" y="1373"/>
                </a:lnTo>
                <a:lnTo>
                  <a:pt x="574" y="1366"/>
                </a:lnTo>
                <a:lnTo>
                  <a:pt x="456" y="1271"/>
                </a:lnTo>
                <a:lnTo>
                  <a:pt x="446" y="1260"/>
                </a:lnTo>
                <a:lnTo>
                  <a:pt x="440" y="1246"/>
                </a:lnTo>
                <a:lnTo>
                  <a:pt x="438" y="1232"/>
                </a:lnTo>
                <a:lnTo>
                  <a:pt x="441" y="1217"/>
                </a:lnTo>
                <a:lnTo>
                  <a:pt x="448" y="1204"/>
                </a:lnTo>
                <a:lnTo>
                  <a:pt x="459" y="1195"/>
                </a:lnTo>
                <a:lnTo>
                  <a:pt x="473" y="1188"/>
                </a:lnTo>
                <a:lnTo>
                  <a:pt x="488" y="1187"/>
                </a:lnTo>
                <a:lnTo>
                  <a:pt x="502" y="1189"/>
                </a:lnTo>
                <a:lnTo>
                  <a:pt x="515" y="1197"/>
                </a:lnTo>
                <a:lnTo>
                  <a:pt x="598" y="1263"/>
                </a:lnTo>
                <a:lnTo>
                  <a:pt x="759" y="1084"/>
                </a:lnTo>
                <a:lnTo>
                  <a:pt x="770" y="1075"/>
                </a:lnTo>
                <a:lnTo>
                  <a:pt x="784" y="1069"/>
                </a:lnTo>
                <a:lnTo>
                  <a:pt x="798" y="1068"/>
                </a:lnTo>
                <a:close/>
                <a:moveTo>
                  <a:pt x="155" y="360"/>
                </a:moveTo>
                <a:lnTo>
                  <a:pt x="573" y="360"/>
                </a:lnTo>
                <a:lnTo>
                  <a:pt x="569" y="386"/>
                </a:lnTo>
                <a:lnTo>
                  <a:pt x="568" y="413"/>
                </a:lnTo>
                <a:lnTo>
                  <a:pt x="571" y="455"/>
                </a:lnTo>
                <a:lnTo>
                  <a:pt x="581" y="494"/>
                </a:lnTo>
                <a:lnTo>
                  <a:pt x="596" y="530"/>
                </a:lnTo>
                <a:lnTo>
                  <a:pt x="617" y="564"/>
                </a:lnTo>
                <a:lnTo>
                  <a:pt x="642" y="593"/>
                </a:lnTo>
                <a:lnTo>
                  <a:pt x="672" y="620"/>
                </a:lnTo>
                <a:lnTo>
                  <a:pt x="706" y="640"/>
                </a:lnTo>
                <a:lnTo>
                  <a:pt x="742" y="656"/>
                </a:lnTo>
                <a:lnTo>
                  <a:pt x="782" y="665"/>
                </a:lnTo>
                <a:lnTo>
                  <a:pt x="823" y="669"/>
                </a:lnTo>
                <a:lnTo>
                  <a:pt x="1497" y="669"/>
                </a:lnTo>
                <a:lnTo>
                  <a:pt x="1539" y="665"/>
                </a:lnTo>
                <a:lnTo>
                  <a:pt x="1578" y="656"/>
                </a:lnTo>
                <a:lnTo>
                  <a:pt x="1614" y="640"/>
                </a:lnTo>
                <a:lnTo>
                  <a:pt x="1648" y="619"/>
                </a:lnTo>
                <a:lnTo>
                  <a:pt x="1678" y="593"/>
                </a:lnTo>
                <a:lnTo>
                  <a:pt x="1704" y="563"/>
                </a:lnTo>
                <a:lnTo>
                  <a:pt x="1725" y="529"/>
                </a:lnTo>
                <a:lnTo>
                  <a:pt x="1740" y="492"/>
                </a:lnTo>
                <a:lnTo>
                  <a:pt x="1750" y="452"/>
                </a:lnTo>
                <a:lnTo>
                  <a:pt x="1753" y="410"/>
                </a:lnTo>
                <a:lnTo>
                  <a:pt x="1752" y="385"/>
                </a:lnTo>
                <a:lnTo>
                  <a:pt x="1748" y="360"/>
                </a:lnTo>
                <a:lnTo>
                  <a:pt x="2063" y="360"/>
                </a:lnTo>
                <a:lnTo>
                  <a:pt x="2106" y="362"/>
                </a:lnTo>
                <a:lnTo>
                  <a:pt x="2146" y="369"/>
                </a:lnTo>
                <a:lnTo>
                  <a:pt x="2181" y="380"/>
                </a:lnTo>
                <a:lnTo>
                  <a:pt x="2213" y="393"/>
                </a:lnTo>
                <a:lnTo>
                  <a:pt x="2241" y="410"/>
                </a:lnTo>
                <a:lnTo>
                  <a:pt x="2265" y="431"/>
                </a:lnTo>
                <a:lnTo>
                  <a:pt x="2285" y="454"/>
                </a:lnTo>
                <a:lnTo>
                  <a:pt x="2300" y="479"/>
                </a:lnTo>
                <a:lnTo>
                  <a:pt x="2311" y="506"/>
                </a:lnTo>
                <a:lnTo>
                  <a:pt x="2318" y="536"/>
                </a:lnTo>
                <a:lnTo>
                  <a:pt x="2321" y="566"/>
                </a:lnTo>
                <a:lnTo>
                  <a:pt x="2321" y="2111"/>
                </a:lnTo>
                <a:lnTo>
                  <a:pt x="2294" y="2110"/>
                </a:lnTo>
                <a:lnTo>
                  <a:pt x="2269" y="2109"/>
                </a:lnTo>
                <a:lnTo>
                  <a:pt x="2198" y="2112"/>
                </a:lnTo>
                <a:lnTo>
                  <a:pt x="2129" y="2121"/>
                </a:lnTo>
                <a:lnTo>
                  <a:pt x="2063" y="2136"/>
                </a:lnTo>
                <a:lnTo>
                  <a:pt x="2063" y="926"/>
                </a:lnTo>
                <a:lnTo>
                  <a:pt x="258" y="926"/>
                </a:lnTo>
                <a:lnTo>
                  <a:pt x="258" y="2983"/>
                </a:lnTo>
                <a:lnTo>
                  <a:pt x="1447" y="2983"/>
                </a:lnTo>
                <a:lnTo>
                  <a:pt x="1453" y="3050"/>
                </a:lnTo>
                <a:lnTo>
                  <a:pt x="1465" y="3116"/>
                </a:lnTo>
                <a:lnTo>
                  <a:pt x="1483" y="3179"/>
                </a:lnTo>
                <a:lnTo>
                  <a:pt x="1505" y="3240"/>
                </a:lnTo>
                <a:lnTo>
                  <a:pt x="207" y="3240"/>
                </a:lnTo>
                <a:lnTo>
                  <a:pt x="169" y="3237"/>
                </a:lnTo>
                <a:lnTo>
                  <a:pt x="134" y="3227"/>
                </a:lnTo>
                <a:lnTo>
                  <a:pt x="103" y="3212"/>
                </a:lnTo>
                <a:lnTo>
                  <a:pt x="73" y="3192"/>
                </a:lnTo>
                <a:lnTo>
                  <a:pt x="49" y="3167"/>
                </a:lnTo>
                <a:lnTo>
                  <a:pt x="28" y="3139"/>
                </a:lnTo>
                <a:lnTo>
                  <a:pt x="13" y="3106"/>
                </a:lnTo>
                <a:lnTo>
                  <a:pt x="3" y="3071"/>
                </a:lnTo>
                <a:lnTo>
                  <a:pt x="0" y="3034"/>
                </a:lnTo>
                <a:lnTo>
                  <a:pt x="0" y="566"/>
                </a:lnTo>
                <a:lnTo>
                  <a:pt x="3" y="532"/>
                </a:lnTo>
                <a:lnTo>
                  <a:pt x="10" y="501"/>
                </a:lnTo>
                <a:lnTo>
                  <a:pt x="22" y="471"/>
                </a:lnTo>
                <a:lnTo>
                  <a:pt x="37" y="444"/>
                </a:lnTo>
                <a:lnTo>
                  <a:pt x="55" y="420"/>
                </a:lnTo>
                <a:lnTo>
                  <a:pt x="73" y="399"/>
                </a:lnTo>
                <a:lnTo>
                  <a:pt x="94" y="383"/>
                </a:lnTo>
                <a:lnTo>
                  <a:pt x="115" y="371"/>
                </a:lnTo>
                <a:lnTo>
                  <a:pt x="136" y="362"/>
                </a:lnTo>
                <a:lnTo>
                  <a:pt x="155" y="360"/>
                </a:lnTo>
                <a:close/>
                <a:moveTo>
                  <a:pt x="1160" y="103"/>
                </a:moveTo>
                <a:lnTo>
                  <a:pt x="1139" y="106"/>
                </a:lnTo>
                <a:lnTo>
                  <a:pt x="1121" y="113"/>
                </a:lnTo>
                <a:lnTo>
                  <a:pt x="1106" y="125"/>
                </a:lnTo>
                <a:lnTo>
                  <a:pt x="1094" y="141"/>
                </a:lnTo>
                <a:lnTo>
                  <a:pt x="1086" y="159"/>
                </a:lnTo>
                <a:lnTo>
                  <a:pt x="1083" y="180"/>
                </a:lnTo>
                <a:lnTo>
                  <a:pt x="1086" y="201"/>
                </a:lnTo>
                <a:lnTo>
                  <a:pt x="1094" y="219"/>
                </a:lnTo>
                <a:lnTo>
                  <a:pt x="1106" y="235"/>
                </a:lnTo>
                <a:lnTo>
                  <a:pt x="1121" y="247"/>
                </a:lnTo>
                <a:lnTo>
                  <a:pt x="1139" y="254"/>
                </a:lnTo>
                <a:lnTo>
                  <a:pt x="1160" y="257"/>
                </a:lnTo>
                <a:lnTo>
                  <a:pt x="1181" y="254"/>
                </a:lnTo>
                <a:lnTo>
                  <a:pt x="1200" y="247"/>
                </a:lnTo>
                <a:lnTo>
                  <a:pt x="1215" y="235"/>
                </a:lnTo>
                <a:lnTo>
                  <a:pt x="1227" y="219"/>
                </a:lnTo>
                <a:lnTo>
                  <a:pt x="1235" y="201"/>
                </a:lnTo>
                <a:lnTo>
                  <a:pt x="1238" y="180"/>
                </a:lnTo>
                <a:lnTo>
                  <a:pt x="1235" y="159"/>
                </a:lnTo>
                <a:lnTo>
                  <a:pt x="1227" y="141"/>
                </a:lnTo>
                <a:lnTo>
                  <a:pt x="1215" y="125"/>
                </a:lnTo>
                <a:lnTo>
                  <a:pt x="1200" y="113"/>
                </a:lnTo>
                <a:lnTo>
                  <a:pt x="1181" y="106"/>
                </a:lnTo>
                <a:lnTo>
                  <a:pt x="1160" y="103"/>
                </a:lnTo>
                <a:close/>
                <a:moveTo>
                  <a:pt x="1158" y="0"/>
                </a:moveTo>
                <a:lnTo>
                  <a:pt x="1162" y="0"/>
                </a:lnTo>
                <a:lnTo>
                  <a:pt x="1194" y="3"/>
                </a:lnTo>
                <a:lnTo>
                  <a:pt x="1225" y="11"/>
                </a:lnTo>
                <a:lnTo>
                  <a:pt x="1252" y="24"/>
                </a:lnTo>
                <a:lnTo>
                  <a:pt x="1277" y="41"/>
                </a:lnTo>
                <a:lnTo>
                  <a:pt x="1299" y="63"/>
                </a:lnTo>
                <a:lnTo>
                  <a:pt x="1317" y="88"/>
                </a:lnTo>
                <a:lnTo>
                  <a:pt x="1330" y="116"/>
                </a:lnTo>
                <a:lnTo>
                  <a:pt x="1337" y="146"/>
                </a:lnTo>
                <a:lnTo>
                  <a:pt x="1341" y="178"/>
                </a:lnTo>
                <a:lnTo>
                  <a:pt x="1341" y="180"/>
                </a:lnTo>
                <a:lnTo>
                  <a:pt x="1343" y="201"/>
                </a:lnTo>
                <a:lnTo>
                  <a:pt x="1352" y="219"/>
                </a:lnTo>
                <a:lnTo>
                  <a:pt x="1364" y="235"/>
                </a:lnTo>
                <a:lnTo>
                  <a:pt x="1379" y="247"/>
                </a:lnTo>
                <a:lnTo>
                  <a:pt x="1396" y="254"/>
                </a:lnTo>
                <a:lnTo>
                  <a:pt x="1417" y="257"/>
                </a:lnTo>
                <a:lnTo>
                  <a:pt x="1497" y="257"/>
                </a:lnTo>
                <a:lnTo>
                  <a:pt x="1528" y="261"/>
                </a:lnTo>
                <a:lnTo>
                  <a:pt x="1556" y="269"/>
                </a:lnTo>
                <a:lnTo>
                  <a:pt x="1582" y="284"/>
                </a:lnTo>
                <a:lnTo>
                  <a:pt x="1605" y="302"/>
                </a:lnTo>
                <a:lnTo>
                  <a:pt x="1624" y="324"/>
                </a:lnTo>
                <a:lnTo>
                  <a:pt x="1638" y="350"/>
                </a:lnTo>
                <a:lnTo>
                  <a:pt x="1647" y="380"/>
                </a:lnTo>
                <a:lnTo>
                  <a:pt x="1650" y="410"/>
                </a:lnTo>
                <a:lnTo>
                  <a:pt x="1650" y="413"/>
                </a:lnTo>
                <a:lnTo>
                  <a:pt x="1647" y="444"/>
                </a:lnTo>
                <a:lnTo>
                  <a:pt x="1638" y="472"/>
                </a:lnTo>
                <a:lnTo>
                  <a:pt x="1624" y="499"/>
                </a:lnTo>
                <a:lnTo>
                  <a:pt x="1605" y="521"/>
                </a:lnTo>
                <a:lnTo>
                  <a:pt x="1582" y="540"/>
                </a:lnTo>
                <a:lnTo>
                  <a:pt x="1556" y="554"/>
                </a:lnTo>
                <a:lnTo>
                  <a:pt x="1528" y="563"/>
                </a:lnTo>
                <a:lnTo>
                  <a:pt x="1497" y="566"/>
                </a:lnTo>
                <a:lnTo>
                  <a:pt x="823" y="566"/>
                </a:lnTo>
                <a:lnTo>
                  <a:pt x="793" y="563"/>
                </a:lnTo>
                <a:lnTo>
                  <a:pt x="764" y="554"/>
                </a:lnTo>
                <a:lnTo>
                  <a:pt x="738" y="540"/>
                </a:lnTo>
                <a:lnTo>
                  <a:pt x="715" y="521"/>
                </a:lnTo>
                <a:lnTo>
                  <a:pt x="697" y="499"/>
                </a:lnTo>
                <a:lnTo>
                  <a:pt x="682" y="472"/>
                </a:lnTo>
                <a:lnTo>
                  <a:pt x="674" y="444"/>
                </a:lnTo>
                <a:lnTo>
                  <a:pt x="670" y="413"/>
                </a:lnTo>
                <a:lnTo>
                  <a:pt x="670" y="410"/>
                </a:lnTo>
                <a:lnTo>
                  <a:pt x="674" y="380"/>
                </a:lnTo>
                <a:lnTo>
                  <a:pt x="682" y="350"/>
                </a:lnTo>
                <a:lnTo>
                  <a:pt x="697" y="324"/>
                </a:lnTo>
                <a:lnTo>
                  <a:pt x="715" y="302"/>
                </a:lnTo>
                <a:lnTo>
                  <a:pt x="738" y="284"/>
                </a:lnTo>
                <a:lnTo>
                  <a:pt x="764" y="269"/>
                </a:lnTo>
                <a:lnTo>
                  <a:pt x="793" y="261"/>
                </a:lnTo>
                <a:lnTo>
                  <a:pt x="823" y="257"/>
                </a:lnTo>
                <a:lnTo>
                  <a:pt x="903" y="257"/>
                </a:lnTo>
                <a:lnTo>
                  <a:pt x="923" y="254"/>
                </a:lnTo>
                <a:lnTo>
                  <a:pt x="942" y="247"/>
                </a:lnTo>
                <a:lnTo>
                  <a:pt x="957" y="235"/>
                </a:lnTo>
                <a:lnTo>
                  <a:pt x="969" y="219"/>
                </a:lnTo>
                <a:lnTo>
                  <a:pt x="977" y="201"/>
                </a:lnTo>
                <a:lnTo>
                  <a:pt x="980" y="180"/>
                </a:lnTo>
                <a:lnTo>
                  <a:pt x="980" y="178"/>
                </a:lnTo>
                <a:lnTo>
                  <a:pt x="983" y="146"/>
                </a:lnTo>
                <a:lnTo>
                  <a:pt x="991" y="116"/>
                </a:lnTo>
                <a:lnTo>
                  <a:pt x="1004" y="88"/>
                </a:lnTo>
                <a:lnTo>
                  <a:pt x="1021" y="63"/>
                </a:lnTo>
                <a:lnTo>
                  <a:pt x="1043" y="41"/>
                </a:lnTo>
                <a:lnTo>
                  <a:pt x="1068" y="24"/>
                </a:lnTo>
                <a:lnTo>
                  <a:pt x="1096" y="11"/>
                </a:lnTo>
                <a:lnTo>
                  <a:pt x="1126" y="3"/>
                </a:lnTo>
                <a:lnTo>
                  <a:pt x="115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02392" y="1858159"/>
            <a:ext cx="328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Positive experience</a:t>
            </a:r>
            <a:endParaRPr lang="en-US" sz="1800" dirty="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960766" y="4209265"/>
            <a:ext cx="975159" cy="995259"/>
            <a:chOff x="-985838" y="2259013"/>
            <a:chExt cx="425450" cy="477838"/>
          </a:xfrm>
          <a:solidFill>
            <a:schemeClr val="bg1"/>
          </a:solidFill>
        </p:grpSpPr>
        <p:sp>
          <p:nvSpPr>
            <p:cNvPr id="77" name="Freeform 82"/>
            <p:cNvSpPr>
              <a:spLocks/>
            </p:cNvSpPr>
            <p:nvPr/>
          </p:nvSpPr>
          <p:spPr bwMode="auto">
            <a:xfrm>
              <a:off x="-981076" y="2259013"/>
              <a:ext cx="420688" cy="477838"/>
            </a:xfrm>
            <a:custGeom>
              <a:avLst/>
              <a:gdLst>
                <a:gd name="T0" fmla="*/ 2763 w 2912"/>
                <a:gd name="T1" fmla="*/ 0 h 3309"/>
                <a:gd name="T2" fmla="*/ 2820 w 2912"/>
                <a:gd name="T3" fmla="*/ 12 h 3309"/>
                <a:gd name="T4" fmla="*/ 2868 w 2912"/>
                <a:gd name="T5" fmla="*/ 44 h 3309"/>
                <a:gd name="T6" fmla="*/ 2900 w 2912"/>
                <a:gd name="T7" fmla="*/ 92 h 3309"/>
                <a:gd name="T8" fmla="*/ 2912 w 2912"/>
                <a:gd name="T9" fmla="*/ 151 h 3309"/>
                <a:gd name="T10" fmla="*/ 2902 w 2912"/>
                <a:gd name="T11" fmla="*/ 203 h 3309"/>
                <a:gd name="T12" fmla="*/ 2876 w 2912"/>
                <a:gd name="T13" fmla="*/ 248 h 3309"/>
                <a:gd name="T14" fmla="*/ 2837 w 2912"/>
                <a:gd name="T15" fmla="*/ 280 h 3309"/>
                <a:gd name="T16" fmla="*/ 2835 w 2912"/>
                <a:gd name="T17" fmla="*/ 2050 h 3309"/>
                <a:gd name="T18" fmla="*/ 2815 w 2912"/>
                <a:gd name="T19" fmla="*/ 2083 h 3309"/>
                <a:gd name="T20" fmla="*/ 2782 w 2912"/>
                <a:gd name="T21" fmla="*/ 2103 h 3309"/>
                <a:gd name="T22" fmla="*/ 2153 w 2912"/>
                <a:gd name="T23" fmla="*/ 2105 h 3309"/>
                <a:gd name="T24" fmla="*/ 2426 w 2912"/>
                <a:gd name="T25" fmla="*/ 3146 h 3309"/>
                <a:gd name="T26" fmla="*/ 2421 w 2912"/>
                <a:gd name="T27" fmla="*/ 3198 h 3309"/>
                <a:gd name="T28" fmla="*/ 2400 w 2912"/>
                <a:gd name="T29" fmla="*/ 3245 h 3309"/>
                <a:gd name="T30" fmla="*/ 2364 w 2912"/>
                <a:gd name="T31" fmla="*/ 3282 h 3309"/>
                <a:gd name="T32" fmla="*/ 2315 w 2912"/>
                <a:gd name="T33" fmla="*/ 3304 h 3309"/>
                <a:gd name="T34" fmla="*/ 2277 w 2912"/>
                <a:gd name="T35" fmla="*/ 3309 h 3309"/>
                <a:gd name="T36" fmla="*/ 2223 w 2912"/>
                <a:gd name="T37" fmla="*/ 3298 h 3309"/>
                <a:gd name="T38" fmla="*/ 2176 w 2912"/>
                <a:gd name="T39" fmla="*/ 3269 h 3309"/>
                <a:gd name="T40" fmla="*/ 2143 w 2912"/>
                <a:gd name="T41" fmla="*/ 3224 h 3309"/>
                <a:gd name="T42" fmla="*/ 1864 w 2912"/>
                <a:gd name="T43" fmla="*/ 2181 h 3309"/>
                <a:gd name="T44" fmla="*/ 779 w 2912"/>
                <a:gd name="T45" fmla="*/ 3197 h 3309"/>
                <a:gd name="T46" fmla="*/ 756 w 2912"/>
                <a:gd name="T47" fmla="*/ 3245 h 3309"/>
                <a:gd name="T48" fmla="*/ 720 w 2912"/>
                <a:gd name="T49" fmla="*/ 3282 h 3309"/>
                <a:gd name="T50" fmla="*/ 673 w 2912"/>
                <a:gd name="T51" fmla="*/ 3303 h 3309"/>
                <a:gd name="T52" fmla="*/ 623 w 2912"/>
                <a:gd name="T53" fmla="*/ 3309 h 3309"/>
                <a:gd name="T54" fmla="*/ 570 w 2912"/>
                <a:gd name="T55" fmla="*/ 3295 h 3309"/>
                <a:gd name="T56" fmla="*/ 528 w 2912"/>
                <a:gd name="T57" fmla="*/ 3265 h 3309"/>
                <a:gd name="T58" fmla="*/ 499 w 2912"/>
                <a:gd name="T59" fmla="*/ 3222 h 3309"/>
                <a:gd name="T60" fmla="*/ 486 w 2912"/>
                <a:gd name="T61" fmla="*/ 3173 h 3309"/>
                <a:gd name="T62" fmla="*/ 491 w 2912"/>
                <a:gd name="T63" fmla="*/ 3119 h 3309"/>
                <a:gd name="T64" fmla="*/ 627 w 2912"/>
                <a:gd name="T65" fmla="*/ 2105 h 3309"/>
                <a:gd name="T66" fmla="*/ 715 w 2912"/>
                <a:gd name="T67" fmla="*/ 2009 h 3309"/>
                <a:gd name="T68" fmla="*/ 2688 w 2912"/>
                <a:gd name="T69" fmla="*/ 1956 h 3309"/>
                <a:gd name="T70" fmla="*/ 223 w 2912"/>
                <a:gd name="T71" fmla="*/ 301 h 3309"/>
                <a:gd name="T72" fmla="*/ 181 w 2912"/>
                <a:gd name="T73" fmla="*/ 1915 h 3309"/>
                <a:gd name="T74" fmla="*/ 107 w 2912"/>
                <a:gd name="T75" fmla="*/ 1984 h 3309"/>
                <a:gd name="T76" fmla="*/ 75 w 2912"/>
                <a:gd name="T77" fmla="*/ 280 h 3309"/>
                <a:gd name="T78" fmla="*/ 35 w 2912"/>
                <a:gd name="T79" fmla="*/ 248 h 3309"/>
                <a:gd name="T80" fmla="*/ 9 w 2912"/>
                <a:gd name="T81" fmla="*/ 203 h 3309"/>
                <a:gd name="T82" fmla="*/ 0 w 2912"/>
                <a:gd name="T83" fmla="*/ 151 h 3309"/>
                <a:gd name="T84" fmla="*/ 12 w 2912"/>
                <a:gd name="T85" fmla="*/ 92 h 3309"/>
                <a:gd name="T86" fmla="*/ 44 w 2912"/>
                <a:gd name="T87" fmla="*/ 44 h 3309"/>
                <a:gd name="T88" fmla="*/ 91 w 2912"/>
                <a:gd name="T89" fmla="*/ 12 h 3309"/>
                <a:gd name="T90" fmla="*/ 149 w 2912"/>
                <a:gd name="T91" fmla="*/ 0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2" h="3309">
                  <a:moveTo>
                    <a:pt x="149" y="0"/>
                  </a:moveTo>
                  <a:lnTo>
                    <a:pt x="2763" y="0"/>
                  </a:lnTo>
                  <a:lnTo>
                    <a:pt x="2793" y="3"/>
                  </a:lnTo>
                  <a:lnTo>
                    <a:pt x="2820" y="12"/>
                  </a:lnTo>
                  <a:lnTo>
                    <a:pt x="2846" y="26"/>
                  </a:lnTo>
                  <a:lnTo>
                    <a:pt x="2868" y="44"/>
                  </a:lnTo>
                  <a:lnTo>
                    <a:pt x="2887" y="67"/>
                  </a:lnTo>
                  <a:lnTo>
                    <a:pt x="2900" y="92"/>
                  </a:lnTo>
                  <a:lnTo>
                    <a:pt x="2909" y="121"/>
                  </a:lnTo>
                  <a:lnTo>
                    <a:pt x="2912" y="151"/>
                  </a:lnTo>
                  <a:lnTo>
                    <a:pt x="2909" y="178"/>
                  </a:lnTo>
                  <a:lnTo>
                    <a:pt x="2902" y="203"/>
                  </a:lnTo>
                  <a:lnTo>
                    <a:pt x="2892" y="227"/>
                  </a:lnTo>
                  <a:lnTo>
                    <a:pt x="2876" y="248"/>
                  </a:lnTo>
                  <a:lnTo>
                    <a:pt x="2859" y="266"/>
                  </a:lnTo>
                  <a:lnTo>
                    <a:pt x="2837" y="280"/>
                  </a:lnTo>
                  <a:lnTo>
                    <a:pt x="2837" y="2030"/>
                  </a:lnTo>
                  <a:lnTo>
                    <a:pt x="2835" y="2050"/>
                  </a:lnTo>
                  <a:lnTo>
                    <a:pt x="2827" y="2069"/>
                  </a:lnTo>
                  <a:lnTo>
                    <a:pt x="2815" y="2083"/>
                  </a:lnTo>
                  <a:lnTo>
                    <a:pt x="2800" y="2096"/>
                  </a:lnTo>
                  <a:lnTo>
                    <a:pt x="2782" y="2103"/>
                  </a:lnTo>
                  <a:lnTo>
                    <a:pt x="2763" y="2105"/>
                  </a:lnTo>
                  <a:lnTo>
                    <a:pt x="2153" y="2105"/>
                  </a:lnTo>
                  <a:lnTo>
                    <a:pt x="2422" y="3119"/>
                  </a:lnTo>
                  <a:lnTo>
                    <a:pt x="2426" y="3146"/>
                  </a:lnTo>
                  <a:lnTo>
                    <a:pt x="2426" y="3172"/>
                  </a:lnTo>
                  <a:lnTo>
                    <a:pt x="2421" y="3198"/>
                  </a:lnTo>
                  <a:lnTo>
                    <a:pt x="2413" y="3222"/>
                  </a:lnTo>
                  <a:lnTo>
                    <a:pt x="2400" y="3245"/>
                  </a:lnTo>
                  <a:lnTo>
                    <a:pt x="2384" y="3265"/>
                  </a:lnTo>
                  <a:lnTo>
                    <a:pt x="2364" y="3282"/>
                  </a:lnTo>
                  <a:lnTo>
                    <a:pt x="2341" y="3295"/>
                  </a:lnTo>
                  <a:lnTo>
                    <a:pt x="2315" y="3304"/>
                  </a:lnTo>
                  <a:lnTo>
                    <a:pt x="2297" y="3308"/>
                  </a:lnTo>
                  <a:lnTo>
                    <a:pt x="2277" y="3309"/>
                  </a:lnTo>
                  <a:lnTo>
                    <a:pt x="2249" y="3307"/>
                  </a:lnTo>
                  <a:lnTo>
                    <a:pt x="2223" y="3298"/>
                  </a:lnTo>
                  <a:lnTo>
                    <a:pt x="2199" y="3286"/>
                  </a:lnTo>
                  <a:lnTo>
                    <a:pt x="2176" y="3269"/>
                  </a:lnTo>
                  <a:lnTo>
                    <a:pt x="2157" y="3249"/>
                  </a:lnTo>
                  <a:lnTo>
                    <a:pt x="2143" y="3224"/>
                  </a:lnTo>
                  <a:lnTo>
                    <a:pt x="2133" y="3197"/>
                  </a:lnTo>
                  <a:lnTo>
                    <a:pt x="1864" y="2181"/>
                  </a:lnTo>
                  <a:lnTo>
                    <a:pt x="1048" y="2181"/>
                  </a:lnTo>
                  <a:lnTo>
                    <a:pt x="779" y="3197"/>
                  </a:lnTo>
                  <a:lnTo>
                    <a:pt x="770" y="3223"/>
                  </a:lnTo>
                  <a:lnTo>
                    <a:pt x="756" y="3245"/>
                  </a:lnTo>
                  <a:lnTo>
                    <a:pt x="740" y="3265"/>
                  </a:lnTo>
                  <a:lnTo>
                    <a:pt x="720" y="3282"/>
                  </a:lnTo>
                  <a:lnTo>
                    <a:pt x="698" y="3295"/>
                  </a:lnTo>
                  <a:lnTo>
                    <a:pt x="673" y="3303"/>
                  </a:lnTo>
                  <a:lnTo>
                    <a:pt x="649" y="3309"/>
                  </a:lnTo>
                  <a:lnTo>
                    <a:pt x="623" y="3309"/>
                  </a:lnTo>
                  <a:lnTo>
                    <a:pt x="596" y="3304"/>
                  </a:lnTo>
                  <a:lnTo>
                    <a:pt x="570" y="3295"/>
                  </a:lnTo>
                  <a:lnTo>
                    <a:pt x="547" y="3282"/>
                  </a:lnTo>
                  <a:lnTo>
                    <a:pt x="528" y="3265"/>
                  </a:lnTo>
                  <a:lnTo>
                    <a:pt x="512" y="3245"/>
                  </a:lnTo>
                  <a:lnTo>
                    <a:pt x="499" y="3222"/>
                  </a:lnTo>
                  <a:lnTo>
                    <a:pt x="491" y="3198"/>
                  </a:lnTo>
                  <a:lnTo>
                    <a:pt x="486" y="3173"/>
                  </a:lnTo>
                  <a:lnTo>
                    <a:pt x="486" y="3146"/>
                  </a:lnTo>
                  <a:lnTo>
                    <a:pt x="491" y="3119"/>
                  </a:lnTo>
                  <a:lnTo>
                    <a:pt x="758" y="2105"/>
                  </a:lnTo>
                  <a:lnTo>
                    <a:pt x="627" y="2105"/>
                  </a:lnTo>
                  <a:lnTo>
                    <a:pt x="669" y="2059"/>
                  </a:lnTo>
                  <a:lnTo>
                    <a:pt x="715" y="2009"/>
                  </a:lnTo>
                  <a:lnTo>
                    <a:pt x="763" y="1956"/>
                  </a:lnTo>
                  <a:lnTo>
                    <a:pt x="2688" y="1956"/>
                  </a:lnTo>
                  <a:lnTo>
                    <a:pt x="2688" y="301"/>
                  </a:lnTo>
                  <a:lnTo>
                    <a:pt x="223" y="301"/>
                  </a:lnTo>
                  <a:lnTo>
                    <a:pt x="223" y="1875"/>
                  </a:lnTo>
                  <a:lnTo>
                    <a:pt x="181" y="1915"/>
                  </a:lnTo>
                  <a:lnTo>
                    <a:pt x="142" y="1950"/>
                  </a:lnTo>
                  <a:lnTo>
                    <a:pt x="107" y="1984"/>
                  </a:lnTo>
                  <a:lnTo>
                    <a:pt x="75" y="2013"/>
                  </a:lnTo>
                  <a:lnTo>
                    <a:pt x="75" y="280"/>
                  </a:lnTo>
                  <a:lnTo>
                    <a:pt x="54" y="266"/>
                  </a:lnTo>
                  <a:lnTo>
                    <a:pt x="35" y="248"/>
                  </a:lnTo>
                  <a:lnTo>
                    <a:pt x="21" y="227"/>
                  </a:lnTo>
                  <a:lnTo>
                    <a:pt x="9" y="203"/>
                  </a:lnTo>
                  <a:lnTo>
                    <a:pt x="2" y="178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2" y="92"/>
                  </a:lnTo>
                  <a:lnTo>
                    <a:pt x="25" y="67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83"/>
            <p:cNvSpPr>
              <a:spLocks/>
            </p:cNvSpPr>
            <p:nvPr/>
          </p:nvSpPr>
          <p:spPr bwMode="auto">
            <a:xfrm>
              <a:off x="-796926" y="2397125"/>
              <a:ext cx="42863" cy="125413"/>
            </a:xfrm>
            <a:custGeom>
              <a:avLst/>
              <a:gdLst>
                <a:gd name="T0" fmla="*/ 150 w 299"/>
                <a:gd name="T1" fmla="*/ 0 h 864"/>
                <a:gd name="T2" fmla="*/ 180 w 299"/>
                <a:gd name="T3" fmla="*/ 3 h 864"/>
                <a:gd name="T4" fmla="*/ 208 w 299"/>
                <a:gd name="T5" fmla="*/ 12 h 864"/>
                <a:gd name="T6" fmla="*/ 233 w 299"/>
                <a:gd name="T7" fmla="*/ 25 h 864"/>
                <a:gd name="T8" fmla="*/ 255 w 299"/>
                <a:gd name="T9" fmla="*/ 44 h 864"/>
                <a:gd name="T10" fmla="*/ 273 w 299"/>
                <a:gd name="T11" fmla="*/ 67 h 864"/>
                <a:gd name="T12" fmla="*/ 287 w 299"/>
                <a:gd name="T13" fmla="*/ 92 h 864"/>
                <a:gd name="T14" fmla="*/ 296 w 299"/>
                <a:gd name="T15" fmla="*/ 120 h 864"/>
                <a:gd name="T16" fmla="*/ 299 w 299"/>
                <a:gd name="T17" fmla="*/ 151 h 864"/>
                <a:gd name="T18" fmla="*/ 299 w 299"/>
                <a:gd name="T19" fmla="*/ 715 h 864"/>
                <a:gd name="T20" fmla="*/ 296 w 299"/>
                <a:gd name="T21" fmla="*/ 745 h 864"/>
                <a:gd name="T22" fmla="*/ 287 w 299"/>
                <a:gd name="T23" fmla="*/ 773 h 864"/>
                <a:gd name="T24" fmla="*/ 273 w 299"/>
                <a:gd name="T25" fmla="*/ 799 h 864"/>
                <a:gd name="T26" fmla="*/ 255 w 299"/>
                <a:gd name="T27" fmla="*/ 821 h 864"/>
                <a:gd name="T28" fmla="*/ 233 w 299"/>
                <a:gd name="T29" fmla="*/ 840 h 864"/>
                <a:gd name="T30" fmla="*/ 208 w 299"/>
                <a:gd name="T31" fmla="*/ 853 h 864"/>
                <a:gd name="T32" fmla="*/ 180 w 299"/>
                <a:gd name="T33" fmla="*/ 861 h 864"/>
                <a:gd name="T34" fmla="*/ 150 w 299"/>
                <a:gd name="T35" fmla="*/ 864 h 864"/>
                <a:gd name="T36" fmla="*/ 119 w 299"/>
                <a:gd name="T37" fmla="*/ 861 h 864"/>
                <a:gd name="T38" fmla="*/ 91 w 299"/>
                <a:gd name="T39" fmla="*/ 853 h 864"/>
                <a:gd name="T40" fmla="*/ 66 w 299"/>
                <a:gd name="T41" fmla="*/ 840 h 864"/>
                <a:gd name="T42" fmla="*/ 44 w 299"/>
                <a:gd name="T43" fmla="*/ 821 h 864"/>
                <a:gd name="T44" fmla="*/ 26 w 299"/>
                <a:gd name="T45" fmla="*/ 799 h 864"/>
                <a:gd name="T46" fmla="*/ 12 w 299"/>
                <a:gd name="T47" fmla="*/ 773 h 864"/>
                <a:gd name="T48" fmla="*/ 3 w 299"/>
                <a:gd name="T49" fmla="*/ 745 h 864"/>
                <a:gd name="T50" fmla="*/ 0 w 299"/>
                <a:gd name="T51" fmla="*/ 715 h 864"/>
                <a:gd name="T52" fmla="*/ 0 w 299"/>
                <a:gd name="T53" fmla="*/ 151 h 864"/>
                <a:gd name="T54" fmla="*/ 3 w 299"/>
                <a:gd name="T55" fmla="*/ 120 h 864"/>
                <a:gd name="T56" fmla="*/ 12 w 299"/>
                <a:gd name="T57" fmla="*/ 92 h 864"/>
                <a:gd name="T58" fmla="*/ 26 w 299"/>
                <a:gd name="T59" fmla="*/ 67 h 864"/>
                <a:gd name="T60" fmla="*/ 44 w 299"/>
                <a:gd name="T61" fmla="*/ 44 h 864"/>
                <a:gd name="T62" fmla="*/ 66 w 299"/>
                <a:gd name="T63" fmla="*/ 25 h 864"/>
                <a:gd name="T64" fmla="*/ 91 w 299"/>
                <a:gd name="T65" fmla="*/ 12 h 864"/>
                <a:gd name="T66" fmla="*/ 119 w 299"/>
                <a:gd name="T67" fmla="*/ 3 h 864"/>
                <a:gd name="T68" fmla="*/ 150 w 299"/>
                <a:gd name="T6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864">
                  <a:moveTo>
                    <a:pt x="150" y="0"/>
                  </a:moveTo>
                  <a:lnTo>
                    <a:pt x="180" y="3"/>
                  </a:lnTo>
                  <a:lnTo>
                    <a:pt x="208" y="12"/>
                  </a:lnTo>
                  <a:lnTo>
                    <a:pt x="233" y="25"/>
                  </a:lnTo>
                  <a:lnTo>
                    <a:pt x="255" y="44"/>
                  </a:lnTo>
                  <a:lnTo>
                    <a:pt x="273" y="67"/>
                  </a:lnTo>
                  <a:lnTo>
                    <a:pt x="287" y="92"/>
                  </a:lnTo>
                  <a:lnTo>
                    <a:pt x="296" y="120"/>
                  </a:lnTo>
                  <a:lnTo>
                    <a:pt x="299" y="151"/>
                  </a:lnTo>
                  <a:lnTo>
                    <a:pt x="299" y="715"/>
                  </a:lnTo>
                  <a:lnTo>
                    <a:pt x="296" y="745"/>
                  </a:lnTo>
                  <a:lnTo>
                    <a:pt x="287" y="773"/>
                  </a:lnTo>
                  <a:lnTo>
                    <a:pt x="273" y="799"/>
                  </a:lnTo>
                  <a:lnTo>
                    <a:pt x="255" y="821"/>
                  </a:lnTo>
                  <a:lnTo>
                    <a:pt x="233" y="840"/>
                  </a:lnTo>
                  <a:lnTo>
                    <a:pt x="208" y="853"/>
                  </a:lnTo>
                  <a:lnTo>
                    <a:pt x="180" y="861"/>
                  </a:lnTo>
                  <a:lnTo>
                    <a:pt x="150" y="864"/>
                  </a:lnTo>
                  <a:lnTo>
                    <a:pt x="119" y="861"/>
                  </a:lnTo>
                  <a:lnTo>
                    <a:pt x="91" y="853"/>
                  </a:lnTo>
                  <a:lnTo>
                    <a:pt x="66" y="840"/>
                  </a:lnTo>
                  <a:lnTo>
                    <a:pt x="44" y="821"/>
                  </a:lnTo>
                  <a:lnTo>
                    <a:pt x="26" y="799"/>
                  </a:lnTo>
                  <a:lnTo>
                    <a:pt x="12" y="773"/>
                  </a:lnTo>
                  <a:lnTo>
                    <a:pt x="3" y="745"/>
                  </a:lnTo>
                  <a:lnTo>
                    <a:pt x="0" y="715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84"/>
            <p:cNvSpPr>
              <a:spLocks/>
            </p:cNvSpPr>
            <p:nvPr/>
          </p:nvSpPr>
          <p:spPr bwMode="auto">
            <a:xfrm>
              <a:off x="-727076" y="2322513"/>
              <a:ext cx="42863" cy="200025"/>
            </a:xfrm>
            <a:custGeom>
              <a:avLst/>
              <a:gdLst>
                <a:gd name="T0" fmla="*/ 149 w 298"/>
                <a:gd name="T1" fmla="*/ 0 h 1390"/>
                <a:gd name="T2" fmla="*/ 179 w 298"/>
                <a:gd name="T3" fmla="*/ 3 h 1390"/>
                <a:gd name="T4" fmla="*/ 207 w 298"/>
                <a:gd name="T5" fmla="*/ 11 h 1390"/>
                <a:gd name="T6" fmla="*/ 232 w 298"/>
                <a:gd name="T7" fmla="*/ 25 h 1390"/>
                <a:gd name="T8" fmla="*/ 255 w 298"/>
                <a:gd name="T9" fmla="*/ 44 h 1390"/>
                <a:gd name="T10" fmla="*/ 272 w 298"/>
                <a:gd name="T11" fmla="*/ 66 h 1390"/>
                <a:gd name="T12" fmla="*/ 287 w 298"/>
                <a:gd name="T13" fmla="*/ 92 h 1390"/>
                <a:gd name="T14" fmla="*/ 295 w 298"/>
                <a:gd name="T15" fmla="*/ 120 h 1390"/>
                <a:gd name="T16" fmla="*/ 298 w 298"/>
                <a:gd name="T17" fmla="*/ 150 h 1390"/>
                <a:gd name="T18" fmla="*/ 298 w 298"/>
                <a:gd name="T19" fmla="*/ 1241 h 1390"/>
                <a:gd name="T20" fmla="*/ 295 w 298"/>
                <a:gd name="T21" fmla="*/ 1271 h 1390"/>
                <a:gd name="T22" fmla="*/ 287 w 298"/>
                <a:gd name="T23" fmla="*/ 1299 h 1390"/>
                <a:gd name="T24" fmla="*/ 272 w 298"/>
                <a:gd name="T25" fmla="*/ 1325 h 1390"/>
                <a:gd name="T26" fmla="*/ 255 w 298"/>
                <a:gd name="T27" fmla="*/ 1347 h 1390"/>
                <a:gd name="T28" fmla="*/ 232 w 298"/>
                <a:gd name="T29" fmla="*/ 1366 h 1390"/>
                <a:gd name="T30" fmla="*/ 207 w 298"/>
                <a:gd name="T31" fmla="*/ 1379 h 1390"/>
                <a:gd name="T32" fmla="*/ 179 w 298"/>
                <a:gd name="T33" fmla="*/ 1387 h 1390"/>
                <a:gd name="T34" fmla="*/ 149 w 298"/>
                <a:gd name="T35" fmla="*/ 1390 h 1390"/>
                <a:gd name="T36" fmla="*/ 118 w 298"/>
                <a:gd name="T37" fmla="*/ 1387 h 1390"/>
                <a:gd name="T38" fmla="*/ 91 w 298"/>
                <a:gd name="T39" fmla="*/ 1379 h 1390"/>
                <a:gd name="T40" fmla="*/ 66 w 298"/>
                <a:gd name="T41" fmla="*/ 1366 h 1390"/>
                <a:gd name="T42" fmla="*/ 43 w 298"/>
                <a:gd name="T43" fmla="*/ 1347 h 1390"/>
                <a:gd name="T44" fmla="*/ 26 w 298"/>
                <a:gd name="T45" fmla="*/ 1325 h 1390"/>
                <a:gd name="T46" fmla="*/ 11 w 298"/>
                <a:gd name="T47" fmla="*/ 1299 h 1390"/>
                <a:gd name="T48" fmla="*/ 3 w 298"/>
                <a:gd name="T49" fmla="*/ 1271 h 1390"/>
                <a:gd name="T50" fmla="*/ 0 w 298"/>
                <a:gd name="T51" fmla="*/ 1241 h 1390"/>
                <a:gd name="T52" fmla="*/ 0 w 298"/>
                <a:gd name="T53" fmla="*/ 150 h 1390"/>
                <a:gd name="T54" fmla="*/ 3 w 298"/>
                <a:gd name="T55" fmla="*/ 120 h 1390"/>
                <a:gd name="T56" fmla="*/ 11 w 298"/>
                <a:gd name="T57" fmla="*/ 92 h 1390"/>
                <a:gd name="T58" fmla="*/ 26 w 298"/>
                <a:gd name="T59" fmla="*/ 66 h 1390"/>
                <a:gd name="T60" fmla="*/ 43 w 298"/>
                <a:gd name="T61" fmla="*/ 44 h 1390"/>
                <a:gd name="T62" fmla="*/ 66 w 298"/>
                <a:gd name="T63" fmla="*/ 25 h 1390"/>
                <a:gd name="T64" fmla="*/ 91 w 298"/>
                <a:gd name="T65" fmla="*/ 11 h 1390"/>
                <a:gd name="T66" fmla="*/ 118 w 298"/>
                <a:gd name="T67" fmla="*/ 3 h 1390"/>
                <a:gd name="T68" fmla="*/ 149 w 298"/>
                <a:gd name="T69" fmla="*/ 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1390">
                  <a:moveTo>
                    <a:pt x="149" y="0"/>
                  </a:moveTo>
                  <a:lnTo>
                    <a:pt x="179" y="3"/>
                  </a:lnTo>
                  <a:lnTo>
                    <a:pt x="207" y="11"/>
                  </a:lnTo>
                  <a:lnTo>
                    <a:pt x="232" y="25"/>
                  </a:lnTo>
                  <a:lnTo>
                    <a:pt x="255" y="44"/>
                  </a:lnTo>
                  <a:lnTo>
                    <a:pt x="272" y="66"/>
                  </a:lnTo>
                  <a:lnTo>
                    <a:pt x="287" y="92"/>
                  </a:lnTo>
                  <a:lnTo>
                    <a:pt x="295" y="120"/>
                  </a:lnTo>
                  <a:lnTo>
                    <a:pt x="298" y="150"/>
                  </a:lnTo>
                  <a:lnTo>
                    <a:pt x="298" y="1241"/>
                  </a:lnTo>
                  <a:lnTo>
                    <a:pt x="295" y="1271"/>
                  </a:lnTo>
                  <a:lnTo>
                    <a:pt x="287" y="1299"/>
                  </a:lnTo>
                  <a:lnTo>
                    <a:pt x="272" y="1325"/>
                  </a:lnTo>
                  <a:lnTo>
                    <a:pt x="255" y="1347"/>
                  </a:lnTo>
                  <a:lnTo>
                    <a:pt x="232" y="1366"/>
                  </a:lnTo>
                  <a:lnTo>
                    <a:pt x="207" y="1379"/>
                  </a:lnTo>
                  <a:lnTo>
                    <a:pt x="179" y="1387"/>
                  </a:lnTo>
                  <a:lnTo>
                    <a:pt x="149" y="1390"/>
                  </a:lnTo>
                  <a:lnTo>
                    <a:pt x="118" y="1387"/>
                  </a:lnTo>
                  <a:lnTo>
                    <a:pt x="91" y="1379"/>
                  </a:lnTo>
                  <a:lnTo>
                    <a:pt x="66" y="1366"/>
                  </a:lnTo>
                  <a:lnTo>
                    <a:pt x="43" y="1347"/>
                  </a:lnTo>
                  <a:lnTo>
                    <a:pt x="26" y="1325"/>
                  </a:lnTo>
                  <a:lnTo>
                    <a:pt x="11" y="1299"/>
                  </a:lnTo>
                  <a:lnTo>
                    <a:pt x="3" y="1271"/>
                  </a:lnTo>
                  <a:lnTo>
                    <a:pt x="0" y="1241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6"/>
                  </a:lnTo>
                  <a:lnTo>
                    <a:pt x="43" y="44"/>
                  </a:lnTo>
                  <a:lnTo>
                    <a:pt x="66" y="25"/>
                  </a:lnTo>
                  <a:lnTo>
                    <a:pt x="91" y="11"/>
                  </a:lnTo>
                  <a:lnTo>
                    <a:pt x="118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85"/>
            <p:cNvSpPr>
              <a:spLocks/>
            </p:cNvSpPr>
            <p:nvPr/>
          </p:nvSpPr>
          <p:spPr bwMode="auto">
            <a:xfrm>
              <a:off x="-657226" y="2365375"/>
              <a:ext cx="42863" cy="157163"/>
            </a:xfrm>
            <a:custGeom>
              <a:avLst/>
              <a:gdLst>
                <a:gd name="T0" fmla="*/ 150 w 299"/>
                <a:gd name="T1" fmla="*/ 0 h 1089"/>
                <a:gd name="T2" fmla="*/ 180 w 299"/>
                <a:gd name="T3" fmla="*/ 3 h 1089"/>
                <a:gd name="T4" fmla="*/ 208 w 299"/>
                <a:gd name="T5" fmla="*/ 11 h 1089"/>
                <a:gd name="T6" fmla="*/ 232 w 299"/>
                <a:gd name="T7" fmla="*/ 26 h 1089"/>
                <a:gd name="T8" fmla="*/ 255 w 299"/>
                <a:gd name="T9" fmla="*/ 43 h 1089"/>
                <a:gd name="T10" fmla="*/ 273 w 299"/>
                <a:gd name="T11" fmla="*/ 66 h 1089"/>
                <a:gd name="T12" fmla="*/ 287 w 299"/>
                <a:gd name="T13" fmla="*/ 91 h 1089"/>
                <a:gd name="T14" fmla="*/ 295 w 299"/>
                <a:gd name="T15" fmla="*/ 119 h 1089"/>
                <a:gd name="T16" fmla="*/ 299 w 299"/>
                <a:gd name="T17" fmla="*/ 149 h 1089"/>
                <a:gd name="T18" fmla="*/ 299 w 299"/>
                <a:gd name="T19" fmla="*/ 940 h 1089"/>
                <a:gd name="T20" fmla="*/ 295 w 299"/>
                <a:gd name="T21" fmla="*/ 970 h 1089"/>
                <a:gd name="T22" fmla="*/ 287 w 299"/>
                <a:gd name="T23" fmla="*/ 998 h 1089"/>
                <a:gd name="T24" fmla="*/ 273 w 299"/>
                <a:gd name="T25" fmla="*/ 1024 h 1089"/>
                <a:gd name="T26" fmla="*/ 255 w 299"/>
                <a:gd name="T27" fmla="*/ 1046 h 1089"/>
                <a:gd name="T28" fmla="*/ 232 w 299"/>
                <a:gd name="T29" fmla="*/ 1065 h 1089"/>
                <a:gd name="T30" fmla="*/ 208 w 299"/>
                <a:gd name="T31" fmla="*/ 1078 h 1089"/>
                <a:gd name="T32" fmla="*/ 180 w 299"/>
                <a:gd name="T33" fmla="*/ 1086 h 1089"/>
                <a:gd name="T34" fmla="*/ 150 w 299"/>
                <a:gd name="T35" fmla="*/ 1089 h 1089"/>
                <a:gd name="T36" fmla="*/ 119 w 299"/>
                <a:gd name="T37" fmla="*/ 1086 h 1089"/>
                <a:gd name="T38" fmla="*/ 91 w 299"/>
                <a:gd name="T39" fmla="*/ 1078 h 1089"/>
                <a:gd name="T40" fmla="*/ 66 w 299"/>
                <a:gd name="T41" fmla="*/ 1065 h 1089"/>
                <a:gd name="T42" fmla="*/ 43 w 299"/>
                <a:gd name="T43" fmla="*/ 1046 h 1089"/>
                <a:gd name="T44" fmla="*/ 26 w 299"/>
                <a:gd name="T45" fmla="*/ 1024 h 1089"/>
                <a:gd name="T46" fmla="*/ 11 w 299"/>
                <a:gd name="T47" fmla="*/ 998 h 1089"/>
                <a:gd name="T48" fmla="*/ 3 w 299"/>
                <a:gd name="T49" fmla="*/ 970 h 1089"/>
                <a:gd name="T50" fmla="*/ 0 w 299"/>
                <a:gd name="T51" fmla="*/ 940 h 1089"/>
                <a:gd name="T52" fmla="*/ 0 w 299"/>
                <a:gd name="T53" fmla="*/ 149 h 1089"/>
                <a:gd name="T54" fmla="*/ 3 w 299"/>
                <a:gd name="T55" fmla="*/ 119 h 1089"/>
                <a:gd name="T56" fmla="*/ 11 w 299"/>
                <a:gd name="T57" fmla="*/ 91 h 1089"/>
                <a:gd name="T58" fmla="*/ 26 w 299"/>
                <a:gd name="T59" fmla="*/ 66 h 1089"/>
                <a:gd name="T60" fmla="*/ 43 w 299"/>
                <a:gd name="T61" fmla="*/ 43 h 1089"/>
                <a:gd name="T62" fmla="*/ 66 w 299"/>
                <a:gd name="T63" fmla="*/ 26 h 1089"/>
                <a:gd name="T64" fmla="*/ 91 w 299"/>
                <a:gd name="T65" fmla="*/ 11 h 1089"/>
                <a:gd name="T66" fmla="*/ 119 w 299"/>
                <a:gd name="T67" fmla="*/ 3 h 1089"/>
                <a:gd name="T68" fmla="*/ 150 w 299"/>
                <a:gd name="T69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1089">
                  <a:moveTo>
                    <a:pt x="150" y="0"/>
                  </a:moveTo>
                  <a:lnTo>
                    <a:pt x="180" y="3"/>
                  </a:lnTo>
                  <a:lnTo>
                    <a:pt x="208" y="11"/>
                  </a:lnTo>
                  <a:lnTo>
                    <a:pt x="232" y="26"/>
                  </a:lnTo>
                  <a:lnTo>
                    <a:pt x="255" y="43"/>
                  </a:lnTo>
                  <a:lnTo>
                    <a:pt x="273" y="66"/>
                  </a:lnTo>
                  <a:lnTo>
                    <a:pt x="287" y="91"/>
                  </a:lnTo>
                  <a:lnTo>
                    <a:pt x="295" y="119"/>
                  </a:lnTo>
                  <a:lnTo>
                    <a:pt x="299" y="149"/>
                  </a:lnTo>
                  <a:lnTo>
                    <a:pt x="299" y="940"/>
                  </a:lnTo>
                  <a:lnTo>
                    <a:pt x="295" y="970"/>
                  </a:lnTo>
                  <a:lnTo>
                    <a:pt x="287" y="998"/>
                  </a:lnTo>
                  <a:lnTo>
                    <a:pt x="273" y="1024"/>
                  </a:lnTo>
                  <a:lnTo>
                    <a:pt x="255" y="1046"/>
                  </a:lnTo>
                  <a:lnTo>
                    <a:pt x="232" y="1065"/>
                  </a:lnTo>
                  <a:lnTo>
                    <a:pt x="208" y="1078"/>
                  </a:lnTo>
                  <a:lnTo>
                    <a:pt x="180" y="1086"/>
                  </a:lnTo>
                  <a:lnTo>
                    <a:pt x="150" y="1089"/>
                  </a:lnTo>
                  <a:lnTo>
                    <a:pt x="119" y="1086"/>
                  </a:lnTo>
                  <a:lnTo>
                    <a:pt x="91" y="1078"/>
                  </a:lnTo>
                  <a:lnTo>
                    <a:pt x="66" y="1065"/>
                  </a:lnTo>
                  <a:lnTo>
                    <a:pt x="43" y="1046"/>
                  </a:lnTo>
                  <a:lnTo>
                    <a:pt x="26" y="1024"/>
                  </a:lnTo>
                  <a:lnTo>
                    <a:pt x="11" y="998"/>
                  </a:lnTo>
                  <a:lnTo>
                    <a:pt x="3" y="970"/>
                  </a:lnTo>
                  <a:lnTo>
                    <a:pt x="0" y="940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6" y="66"/>
                  </a:lnTo>
                  <a:lnTo>
                    <a:pt x="43" y="43"/>
                  </a:lnTo>
                  <a:lnTo>
                    <a:pt x="66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86"/>
            <p:cNvSpPr>
              <a:spLocks/>
            </p:cNvSpPr>
            <p:nvPr/>
          </p:nvSpPr>
          <p:spPr bwMode="auto">
            <a:xfrm>
              <a:off x="-985838" y="2455863"/>
              <a:ext cx="158750" cy="158750"/>
            </a:xfrm>
            <a:custGeom>
              <a:avLst/>
              <a:gdLst>
                <a:gd name="T0" fmla="*/ 1064 w 1095"/>
                <a:gd name="T1" fmla="*/ 0 h 1101"/>
                <a:gd name="T2" fmla="*/ 1084 w 1095"/>
                <a:gd name="T3" fmla="*/ 9 h 1101"/>
                <a:gd name="T4" fmla="*/ 1095 w 1095"/>
                <a:gd name="T5" fmla="*/ 30 h 1101"/>
                <a:gd name="T6" fmla="*/ 1091 w 1095"/>
                <a:gd name="T7" fmla="*/ 52 h 1101"/>
                <a:gd name="T8" fmla="*/ 1082 w 1095"/>
                <a:gd name="T9" fmla="*/ 64 h 1101"/>
                <a:gd name="T10" fmla="*/ 1068 w 1095"/>
                <a:gd name="T11" fmla="*/ 80 h 1101"/>
                <a:gd name="T12" fmla="*/ 1041 w 1095"/>
                <a:gd name="T13" fmla="*/ 109 h 1101"/>
                <a:gd name="T14" fmla="*/ 1003 w 1095"/>
                <a:gd name="T15" fmla="*/ 151 h 1101"/>
                <a:gd name="T16" fmla="*/ 954 w 1095"/>
                <a:gd name="T17" fmla="*/ 204 h 1101"/>
                <a:gd name="T18" fmla="*/ 898 w 1095"/>
                <a:gd name="T19" fmla="*/ 266 h 1101"/>
                <a:gd name="T20" fmla="*/ 836 w 1095"/>
                <a:gd name="T21" fmla="*/ 334 h 1101"/>
                <a:gd name="T22" fmla="*/ 769 w 1095"/>
                <a:gd name="T23" fmla="*/ 408 h 1101"/>
                <a:gd name="T24" fmla="*/ 698 w 1095"/>
                <a:gd name="T25" fmla="*/ 486 h 1101"/>
                <a:gd name="T26" fmla="*/ 627 w 1095"/>
                <a:gd name="T27" fmla="*/ 565 h 1101"/>
                <a:gd name="T28" fmla="*/ 555 w 1095"/>
                <a:gd name="T29" fmla="*/ 644 h 1101"/>
                <a:gd name="T30" fmla="*/ 484 w 1095"/>
                <a:gd name="T31" fmla="*/ 722 h 1101"/>
                <a:gd name="T32" fmla="*/ 416 w 1095"/>
                <a:gd name="T33" fmla="*/ 796 h 1101"/>
                <a:gd name="T34" fmla="*/ 354 w 1095"/>
                <a:gd name="T35" fmla="*/ 866 h 1101"/>
                <a:gd name="T36" fmla="*/ 297 w 1095"/>
                <a:gd name="T37" fmla="*/ 927 h 1101"/>
                <a:gd name="T38" fmla="*/ 249 w 1095"/>
                <a:gd name="T39" fmla="*/ 981 h 1101"/>
                <a:gd name="T40" fmla="*/ 211 w 1095"/>
                <a:gd name="T41" fmla="*/ 1024 h 1101"/>
                <a:gd name="T42" fmla="*/ 183 w 1095"/>
                <a:gd name="T43" fmla="*/ 1054 h 1101"/>
                <a:gd name="T44" fmla="*/ 167 w 1095"/>
                <a:gd name="T45" fmla="*/ 1071 h 1101"/>
                <a:gd name="T46" fmla="*/ 148 w 1095"/>
                <a:gd name="T47" fmla="*/ 1087 h 1101"/>
                <a:gd name="T48" fmla="*/ 107 w 1095"/>
                <a:gd name="T49" fmla="*/ 1101 h 1101"/>
                <a:gd name="T50" fmla="*/ 65 w 1095"/>
                <a:gd name="T51" fmla="*/ 1097 h 1101"/>
                <a:gd name="T52" fmla="*/ 28 w 1095"/>
                <a:gd name="T53" fmla="*/ 1073 h 1101"/>
                <a:gd name="T54" fmla="*/ 5 w 1095"/>
                <a:gd name="T55" fmla="*/ 1035 h 1101"/>
                <a:gd name="T56" fmla="*/ 0 w 1095"/>
                <a:gd name="T57" fmla="*/ 993 h 1101"/>
                <a:gd name="T58" fmla="*/ 13 w 1095"/>
                <a:gd name="T59" fmla="*/ 952 h 1101"/>
                <a:gd name="T60" fmla="*/ 30 w 1095"/>
                <a:gd name="T61" fmla="*/ 932 h 1101"/>
                <a:gd name="T62" fmla="*/ 46 w 1095"/>
                <a:gd name="T63" fmla="*/ 917 h 1101"/>
                <a:gd name="T64" fmla="*/ 76 w 1095"/>
                <a:gd name="T65" fmla="*/ 890 h 1101"/>
                <a:gd name="T66" fmla="*/ 120 w 1095"/>
                <a:gd name="T67" fmla="*/ 850 h 1101"/>
                <a:gd name="T68" fmla="*/ 172 w 1095"/>
                <a:gd name="T69" fmla="*/ 801 h 1101"/>
                <a:gd name="T70" fmla="*/ 233 w 1095"/>
                <a:gd name="T71" fmla="*/ 745 h 1101"/>
                <a:gd name="T72" fmla="*/ 303 w 1095"/>
                <a:gd name="T73" fmla="*/ 682 h 1101"/>
                <a:gd name="T74" fmla="*/ 376 w 1095"/>
                <a:gd name="T75" fmla="*/ 614 h 1101"/>
                <a:gd name="T76" fmla="*/ 453 w 1095"/>
                <a:gd name="T77" fmla="*/ 542 h 1101"/>
                <a:gd name="T78" fmla="*/ 532 w 1095"/>
                <a:gd name="T79" fmla="*/ 471 h 1101"/>
                <a:gd name="T80" fmla="*/ 610 w 1095"/>
                <a:gd name="T81" fmla="*/ 398 h 1101"/>
                <a:gd name="T82" fmla="*/ 688 w 1095"/>
                <a:gd name="T83" fmla="*/ 327 h 1101"/>
                <a:gd name="T84" fmla="*/ 761 w 1095"/>
                <a:gd name="T85" fmla="*/ 260 h 1101"/>
                <a:gd name="T86" fmla="*/ 829 w 1095"/>
                <a:gd name="T87" fmla="*/ 196 h 1101"/>
                <a:gd name="T88" fmla="*/ 890 w 1095"/>
                <a:gd name="T89" fmla="*/ 140 h 1101"/>
                <a:gd name="T90" fmla="*/ 943 w 1095"/>
                <a:gd name="T91" fmla="*/ 92 h 1101"/>
                <a:gd name="T92" fmla="*/ 985 w 1095"/>
                <a:gd name="T93" fmla="*/ 53 h 1101"/>
                <a:gd name="T94" fmla="*/ 1015 w 1095"/>
                <a:gd name="T95" fmla="*/ 26 h 1101"/>
                <a:gd name="T96" fmla="*/ 1031 w 1095"/>
                <a:gd name="T97" fmla="*/ 11 h 1101"/>
                <a:gd name="T98" fmla="*/ 1042 w 1095"/>
                <a:gd name="T99" fmla="*/ 3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101">
                  <a:moveTo>
                    <a:pt x="1052" y="0"/>
                  </a:moveTo>
                  <a:lnTo>
                    <a:pt x="1064" y="0"/>
                  </a:lnTo>
                  <a:lnTo>
                    <a:pt x="1074" y="3"/>
                  </a:lnTo>
                  <a:lnTo>
                    <a:pt x="1084" y="9"/>
                  </a:lnTo>
                  <a:lnTo>
                    <a:pt x="1091" y="19"/>
                  </a:lnTo>
                  <a:lnTo>
                    <a:pt x="1095" y="30"/>
                  </a:lnTo>
                  <a:lnTo>
                    <a:pt x="1095" y="41"/>
                  </a:lnTo>
                  <a:lnTo>
                    <a:pt x="1091" y="52"/>
                  </a:lnTo>
                  <a:lnTo>
                    <a:pt x="1084" y="62"/>
                  </a:lnTo>
                  <a:lnTo>
                    <a:pt x="1082" y="64"/>
                  </a:lnTo>
                  <a:lnTo>
                    <a:pt x="1077" y="69"/>
                  </a:lnTo>
                  <a:lnTo>
                    <a:pt x="1068" y="80"/>
                  </a:lnTo>
                  <a:lnTo>
                    <a:pt x="1055" y="93"/>
                  </a:lnTo>
                  <a:lnTo>
                    <a:pt x="1041" y="109"/>
                  </a:lnTo>
                  <a:lnTo>
                    <a:pt x="1022" y="129"/>
                  </a:lnTo>
                  <a:lnTo>
                    <a:pt x="1003" y="151"/>
                  </a:lnTo>
                  <a:lnTo>
                    <a:pt x="979" y="176"/>
                  </a:lnTo>
                  <a:lnTo>
                    <a:pt x="954" y="204"/>
                  </a:lnTo>
                  <a:lnTo>
                    <a:pt x="927" y="235"/>
                  </a:lnTo>
                  <a:lnTo>
                    <a:pt x="898" y="266"/>
                  </a:lnTo>
                  <a:lnTo>
                    <a:pt x="867" y="299"/>
                  </a:lnTo>
                  <a:lnTo>
                    <a:pt x="836" y="334"/>
                  </a:lnTo>
                  <a:lnTo>
                    <a:pt x="803" y="371"/>
                  </a:lnTo>
                  <a:lnTo>
                    <a:pt x="769" y="408"/>
                  </a:lnTo>
                  <a:lnTo>
                    <a:pt x="734" y="447"/>
                  </a:lnTo>
                  <a:lnTo>
                    <a:pt x="698" y="486"/>
                  </a:lnTo>
                  <a:lnTo>
                    <a:pt x="663" y="526"/>
                  </a:lnTo>
                  <a:lnTo>
                    <a:pt x="627" y="565"/>
                  </a:lnTo>
                  <a:lnTo>
                    <a:pt x="591" y="605"/>
                  </a:lnTo>
                  <a:lnTo>
                    <a:pt x="555" y="644"/>
                  </a:lnTo>
                  <a:lnTo>
                    <a:pt x="518" y="684"/>
                  </a:lnTo>
                  <a:lnTo>
                    <a:pt x="484" y="722"/>
                  </a:lnTo>
                  <a:lnTo>
                    <a:pt x="449" y="760"/>
                  </a:lnTo>
                  <a:lnTo>
                    <a:pt x="416" y="796"/>
                  </a:lnTo>
                  <a:lnTo>
                    <a:pt x="384" y="832"/>
                  </a:lnTo>
                  <a:lnTo>
                    <a:pt x="354" y="866"/>
                  </a:lnTo>
                  <a:lnTo>
                    <a:pt x="325" y="898"/>
                  </a:lnTo>
                  <a:lnTo>
                    <a:pt x="297" y="927"/>
                  </a:lnTo>
                  <a:lnTo>
                    <a:pt x="273" y="955"/>
                  </a:lnTo>
                  <a:lnTo>
                    <a:pt x="249" y="981"/>
                  </a:lnTo>
                  <a:lnTo>
                    <a:pt x="228" y="1003"/>
                  </a:lnTo>
                  <a:lnTo>
                    <a:pt x="211" y="1024"/>
                  </a:lnTo>
                  <a:lnTo>
                    <a:pt x="195" y="1041"/>
                  </a:lnTo>
                  <a:lnTo>
                    <a:pt x="183" y="1054"/>
                  </a:lnTo>
                  <a:lnTo>
                    <a:pt x="173" y="1065"/>
                  </a:lnTo>
                  <a:lnTo>
                    <a:pt x="167" y="1071"/>
                  </a:lnTo>
                  <a:lnTo>
                    <a:pt x="165" y="1073"/>
                  </a:lnTo>
                  <a:lnTo>
                    <a:pt x="148" y="1087"/>
                  </a:lnTo>
                  <a:lnTo>
                    <a:pt x="128" y="1097"/>
                  </a:lnTo>
                  <a:lnTo>
                    <a:pt x="107" y="1101"/>
                  </a:lnTo>
                  <a:lnTo>
                    <a:pt x="86" y="1101"/>
                  </a:lnTo>
                  <a:lnTo>
                    <a:pt x="65" y="1097"/>
                  </a:lnTo>
                  <a:lnTo>
                    <a:pt x="45" y="1087"/>
                  </a:lnTo>
                  <a:lnTo>
                    <a:pt x="28" y="1073"/>
                  </a:lnTo>
                  <a:lnTo>
                    <a:pt x="13" y="1055"/>
                  </a:lnTo>
                  <a:lnTo>
                    <a:pt x="5" y="1035"/>
                  </a:lnTo>
                  <a:lnTo>
                    <a:pt x="0" y="1015"/>
                  </a:lnTo>
                  <a:lnTo>
                    <a:pt x="0" y="993"/>
                  </a:lnTo>
                  <a:lnTo>
                    <a:pt x="5" y="972"/>
                  </a:lnTo>
                  <a:lnTo>
                    <a:pt x="13" y="952"/>
                  </a:lnTo>
                  <a:lnTo>
                    <a:pt x="28" y="935"/>
                  </a:lnTo>
                  <a:lnTo>
                    <a:pt x="30" y="932"/>
                  </a:lnTo>
                  <a:lnTo>
                    <a:pt x="36" y="926"/>
                  </a:lnTo>
                  <a:lnTo>
                    <a:pt x="46" y="917"/>
                  </a:lnTo>
                  <a:lnTo>
                    <a:pt x="60" y="905"/>
                  </a:lnTo>
                  <a:lnTo>
                    <a:pt x="76" y="890"/>
                  </a:lnTo>
                  <a:lnTo>
                    <a:pt x="97" y="871"/>
                  </a:lnTo>
                  <a:lnTo>
                    <a:pt x="120" y="850"/>
                  </a:lnTo>
                  <a:lnTo>
                    <a:pt x="145" y="827"/>
                  </a:lnTo>
                  <a:lnTo>
                    <a:pt x="172" y="801"/>
                  </a:lnTo>
                  <a:lnTo>
                    <a:pt x="202" y="774"/>
                  </a:lnTo>
                  <a:lnTo>
                    <a:pt x="233" y="745"/>
                  </a:lnTo>
                  <a:lnTo>
                    <a:pt x="267" y="714"/>
                  </a:lnTo>
                  <a:lnTo>
                    <a:pt x="303" y="682"/>
                  </a:lnTo>
                  <a:lnTo>
                    <a:pt x="339" y="649"/>
                  </a:lnTo>
                  <a:lnTo>
                    <a:pt x="376" y="614"/>
                  </a:lnTo>
                  <a:lnTo>
                    <a:pt x="414" y="579"/>
                  </a:lnTo>
                  <a:lnTo>
                    <a:pt x="453" y="542"/>
                  </a:lnTo>
                  <a:lnTo>
                    <a:pt x="493" y="507"/>
                  </a:lnTo>
                  <a:lnTo>
                    <a:pt x="532" y="471"/>
                  </a:lnTo>
                  <a:lnTo>
                    <a:pt x="571" y="434"/>
                  </a:lnTo>
                  <a:lnTo>
                    <a:pt x="610" y="398"/>
                  </a:lnTo>
                  <a:lnTo>
                    <a:pt x="650" y="362"/>
                  </a:lnTo>
                  <a:lnTo>
                    <a:pt x="688" y="327"/>
                  </a:lnTo>
                  <a:lnTo>
                    <a:pt x="725" y="293"/>
                  </a:lnTo>
                  <a:lnTo>
                    <a:pt x="761" y="260"/>
                  </a:lnTo>
                  <a:lnTo>
                    <a:pt x="796" y="227"/>
                  </a:lnTo>
                  <a:lnTo>
                    <a:pt x="829" y="196"/>
                  </a:lnTo>
                  <a:lnTo>
                    <a:pt x="861" y="167"/>
                  </a:lnTo>
                  <a:lnTo>
                    <a:pt x="890" y="140"/>
                  </a:lnTo>
                  <a:lnTo>
                    <a:pt x="918" y="115"/>
                  </a:lnTo>
                  <a:lnTo>
                    <a:pt x="943" y="92"/>
                  </a:lnTo>
                  <a:lnTo>
                    <a:pt x="966" y="71"/>
                  </a:lnTo>
                  <a:lnTo>
                    <a:pt x="985" y="53"/>
                  </a:lnTo>
                  <a:lnTo>
                    <a:pt x="1002" y="38"/>
                  </a:lnTo>
                  <a:lnTo>
                    <a:pt x="1015" y="26"/>
                  </a:lnTo>
                  <a:lnTo>
                    <a:pt x="1024" y="17"/>
                  </a:lnTo>
                  <a:lnTo>
                    <a:pt x="1031" y="11"/>
                  </a:lnTo>
                  <a:lnTo>
                    <a:pt x="1033" y="9"/>
                  </a:lnTo>
                  <a:lnTo>
                    <a:pt x="1042" y="3"/>
                  </a:lnTo>
                  <a:lnTo>
                    <a:pt x="1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868394" y="4274107"/>
            <a:ext cx="1225549" cy="94663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955062" y="2806537"/>
            <a:ext cx="794656" cy="798983"/>
            <a:chOff x="-1206500" y="2587625"/>
            <a:chExt cx="1133475" cy="1247776"/>
          </a:xfrm>
          <a:solidFill>
            <a:schemeClr val="bg1"/>
          </a:solidFill>
        </p:grpSpPr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1"/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3" name="Freeform 102"/>
          <p:cNvSpPr>
            <a:spLocks noEditPoints="1"/>
          </p:cNvSpPr>
          <p:nvPr/>
        </p:nvSpPr>
        <p:spPr bwMode="auto">
          <a:xfrm>
            <a:off x="3145376" y="4103861"/>
            <a:ext cx="838089" cy="888582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271" y="3923831"/>
            <a:ext cx="25873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Innovative approaches welcomed-</a:t>
            </a:r>
            <a:r>
              <a:rPr lang="en-US" sz="1800" dirty="0" smtClean="0"/>
              <a:t>-visually </a:t>
            </a:r>
            <a:r>
              <a:rPr lang="en-US" sz="1800" dirty="0"/>
              <a:t>appealing reports, information clearly signposted, clear and logical structure</a:t>
            </a:r>
            <a:endParaRPr lang="en-US" sz="1800" dirty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1013" y="3823405"/>
            <a:ext cx="26492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cs typeface="ヒラギノ角ゴ Pro W3" charset="-128"/>
              </a:rPr>
              <a:t>Firm procedures need to be determined, early planning and engagement with the entity is critical, write with the audience in mind, becomes easier in successive years</a:t>
            </a:r>
            <a:endParaRPr lang="en-US" sz="1800" dirty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Flowchart: Connector 4"/>
          <p:cNvSpPr/>
          <p:nvPr/>
        </p:nvSpPr>
        <p:spPr bwMode="auto">
          <a:xfrm>
            <a:off x="4819407" y="1676173"/>
            <a:ext cx="657761" cy="580070"/>
          </a:xfrm>
          <a:prstGeom prst="flowChartConnector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367" y="1483707"/>
            <a:ext cx="36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Marlett" pitchFamily="2" charset="2"/>
              </a:rPr>
              <a:t>a</a:t>
            </a:r>
            <a:endParaRPr lang="en-US" sz="4800" b="1" dirty="0">
              <a:solidFill>
                <a:schemeClr val="bg1"/>
              </a:solidFill>
              <a:latin typeface="Marlett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48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Connector 24"/>
          <p:cNvSpPr/>
          <p:nvPr/>
        </p:nvSpPr>
        <p:spPr bwMode="auto">
          <a:xfrm>
            <a:off x="2757921" y="1904999"/>
            <a:ext cx="3414279" cy="3388667"/>
          </a:xfrm>
          <a:prstGeom prst="flowChartConnecto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3" y="616002"/>
            <a:ext cx="8350994" cy="533400"/>
          </a:xfrm>
        </p:spPr>
        <p:txBody>
          <a:bodyPr/>
          <a:lstStyle/>
          <a:p>
            <a:r>
              <a:rPr lang="en-US" dirty="0" smtClean="0"/>
              <a:t>The Relationship between Enhanced </a:t>
            </a:r>
            <a:r>
              <a:rPr lang="en-US" dirty="0"/>
              <a:t>A</a:t>
            </a:r>
            <a:r>
              <a:rPr lang="en-US" dirty="0" smtClean="0"/>
              <a:t>uditor </a:t>
            </a:r>
            <a:r>
              <a:rPr lang="en-US" dirty="0"/>
              <a:t>R</a:t>
            </a:r>
            <a:r>
              <a:rPr lang="en-US" dirty="0" smtClean="0"/>
              <a:t>eporting and Audit Quality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8767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5191" y="2514600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Process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8700" y="3886200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Outputs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8891" y="3868835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Inputs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7649" y="3348335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Audit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Quality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2771001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TCWG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1894" y="5057001"/>
            <a:ext cx="827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Auditor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4038600"/>
            <a:ext cx="876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Manage-</a:t>
            </a:r>
          </a:p>
          <a:p>
            <a:pPr algn="ctr"/>
            <a:r>
              <a:rPr lang="en-US" sz="1050" b="1" dirty="0" err="1" smtClean="0">
                <a:solidFill>
                  <a:schemeClr val="bg1"/>
                </a:solidFill>
              </a:rPr>
              <a:t>ment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4100807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Users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0700" y="2694056"/>
            <a:ext cx="876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</a:rPr>
              <a:t>Regul</a:t>
            </a:r>
            <a:r>
              <a:rPr lang="en-US" sz="1100" b="1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en-US" sz="1100" b="1" dirty="0" err="1" smtClean="0">
                <a:solidFill>
                  <a:schemeClr val="bg1"/>
                </a:solidFill>
              </a:rPr>
              <a:t>ators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2758" y="1782634"/>
            <a:ext cx="14200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Interactions</a:t>
            </a:r>
            <a:endParaRPr lang="en-US" sz="1800" dirty="0"/>
          </a:p>
        </p:txBody>
      </p:sp>
      <p:sp>
        <p:nvSpPr>
          <p:cNvPr id="26" name="Isosceles Triangle 25"/>
          <p:cNvSpPr/>
          <p:nvPr/>
        </p:nvSpPr>
        <p:spPr bwMode="auto">
          <a:xfrm rot="-1200000">
            <a:off x="6055817" y="3157500"/>
            <a:ext cx="152400" cy="75457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7" name="Isosceles Triangle 26"/>
          <p:cNvSpPr/>
          <p:nvPr/>
        </p:nvSpPr>
        <p:spPr bwMode="auto">
          <a:xfrm rot="1200000">
            <a:off x="2741819" y="3131577"/>
            <a:ext cx="152400" cy="75457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8" name="Isosceles Triangle 27"/>
          <p:cNvSpPr/>
          <p:nvPr/>
        </p:nvSpPr>
        <p:spPr bwMode="auto">
          <a:xfrm rot="1200000">
            <a:off x="5859091" y="4471878"/>
            <a:ext cx="152400" cy="75457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-1200000">
            <a:off x="2961059" y="4491782"/>
            <a:ext cx="152400" cy="75457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 rot="5400000">
            <a:off x="3955306" y="5174344"/>
            <a:ext cx="152400" cy="75457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1" name="Isosceles Triangle 30"/>
          <p:cNvSpPr/>
          <p:nvPr/>
        </p:nvSpPr>
        <p:spPr bwMode="auto">
          <a:xfrm rot="-10800000">
            <a:off x="2713595" y="3886943"/>
            <a:ext cx="152400" cy="75457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rot="-9600000">
            <a:off x="3018890" y="2564562"/>
            <a:ext cx="152400" cy="75457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3" name="Isosceles Triangle 32"/>
          <p:cNvSpPr/>
          <p:nvPr/>
        </p:nvSpPr>
        <p:spPr bwMode="auto">
          <a:xfrm rot="-12000000">
            <a:off x="5786375" y="2559670"/>
            <a:ext cx="152400" cy="75457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rot="-10800000">
            <a:off x="6076950" y="3849214"/>
            <a:ext cx="152400" cy="75457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5" name="Isosceles Triangle 34"/>
          <p:cNvSpPr/>
          <p:nvPr/>
        </p:nvSpPr>
        <p:spPr bwMode="auto">
          <a:xfrm rot="-5400000">
            <a:off x="4872263" y="5174343"/>
            <a:ext cx="152400" cy="75457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00685" y="4656891"/>
            <a:ext cx="23433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Diagram extracted from</a:t>
            </a:r>
            <a:r>
              <a:rPr lang="en-US" sz="1400" b="1" i="1" dirty="0" smtClean="0"/>
              <a:t>:</a:t>
            </a:r>
          </a:p>
          <a:p>
            <a:r>
              <a:rPr lang="en-US" sz="1400" i="1" dirty="0" smtClean="0"/>
              <a:t>A Framework for Audit Quality</a:t>
            </a:r>
            <a:r>
              <a:rPr lang="en-US" sz="1400" dirty="0" smtClean="0"/>
              <a:t>: Key Elements that Create an Environment for Audit Quality</a:t>
            </a:r>
          </a:p>
          <a:p>
            <a:r>
              <a:rPr lang="en-US" sz="1200" dirty="0" smtClean="0"/>
              <a:t>February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46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791904"/>
          </a:xfrm>
        </p:spPr>
        <p:txBody>
          <a:bodyPr/>
          <a:lstStyle/>
          <a:p>
            <a:r>
              <a:rPr lang="en-US" dirty="0" smtClean="0"/>
              <a:t>Implementation Resources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271" y="1371600"/>
            <a:ext cx="6723529" cy="4800600"/>
          </a:xfrm>
        </p:spPr>
        <p:txBody>
          <a:bodyPr/>
          <a:lstStyle/>
          <a:p>
            <a:pPr marL="0" lvl="1" indent="0">
              <a:spcBef>
                <a:spcPts val="300"/>
              </a:spcBef>
              <a:buNone/>
            </a:pPr>
            <a:r>
              <a:rPr lang="en-US" sz="2600" dirty="0" smtClean="0">
                <a:solidFill>
                  <a:srgbClr val="595959"/>
                </a:solidFill>
              </a:rPr>
              <a:t>Visit </a:t>
            </a:r>
            <a:r>
              <a:rPr lang="en-US" sz="2600" u="sng" dirty="0" smtClean="0">
                <a:solidFill>
                  <a:srgbClr val="0000FF"/>
                </a:solidFill>
                <a:latin typeface="Arial" charset="0"/>
                <a:cs typeface="ＭＳ Ｐゴシック" charset="0"/>
              </a:rPr>
              <a:t>www.iaasb.org/auditor-reporting</a:t>
            </a:r>
            <a:endParaRPr lang="en-US" sz="2600" dirty="0" smtClean="0">
              <a:solidFill>
                <a:srgbClr val="595959"/>
              </a:solidFill>
            </a:endParaRP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</a:rPr>
              <a:t>Auditor Reporting Fact Sheet </a:t>
            </a:r>
            <a:endParaRPr lang="en-US" sz="2400" dirty="0" smtClean="0">
              <a:solidFill>
                <a:srgbClr val="595959"/>
              </a:solidFill>
            </a:endParaRP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</a:rPr>
              <a:t>Auditor </a:t>
            </a:r>
            <a:r>
              <a:rPr lang="en-US" sz="2400" dirty="0" smtClean="0">
                <a:solidFill>
                  <a:srgbClr val="595959"/>
                </a:solidFill>
              </a:rPr>
              <a:t>Reporting “At </a:t>
            </a:r>
            <a:r>
              <a:rPr lang="en-US" sz="2400" dirty="0">
                <a:solidFill>
                  <a:srgbClr val="595959"/>
                </a:solidFill>
              </a:rPr>
              <a:t>a Glance”</a:t>
            </a: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</a:rPr>
              <a:t>Basis for Conclusions</a:t>
            </a: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95959"/>
                </a:solidFill>
              </a:rPr>
              <a:t>Guidance </a:t>
            </a:r>
            <a:r>
              <a:rPr lang="en-US" sz="2400" dirty="0">
                <a:solidFill>
                  <a:srgbClr val="595959"/>
                </a:solidFill>
              </a:rPr>
              <a:t>on </a:t>
            </a:r>
            <a:r>
              <a:rPr lang="en-US" sz="2400" dirty="0" smtClean="0">
                <a:solidFill>
                  <a:srgbClr val="595959"/>
                </a:solidFill>
              </a:rPr>
              <a:t>KAM and Going Concern </a:t>
            </a:r>
            <a:endParaRPr lang="en-US" sz="2400" dirty="0">
              <a:solidFill>
                <a:srgbClr val="595959"/>
              </a:solidFill>
            </a:endParaRP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</a:rPr>
              <a:t>Illustrative KAM examples </a:t>
            </a:r>
            <a:endParaRPr lang="en-US" sz="2400" dirty="0" smtClean="0">
              <a:solidFill>
                <a:srgbClr val="595959"/>
              </a:solidFill>
            </a:endParaRP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95959"/>
                </a:solidFill>
              </a:rPr>
              <a:t>Targeted publications, e.g., “</a:t>
            </a:r>
            <a:r>
              <a:rPr lang="en-US" sz="2400" i="1" dirty="0" smtClean="0">
                <a:solidFill>
                  <a:srgbClr val="595959"/>
                </a:solidFill>
              </a:rPr>
              <a:t>More Informative </a:t>
            </a:r>
            <a:r>
              <a:rPr lang="en-US" sz="2400" i="1" dirty="0">
                <a:solidFill>
                  <a:srgbClr val="595959"/>
                </a:solidFill>
              </a:rPr>
              <a:t>Auditor’s Reports – What Audit Committees and Finance Executives Need to </a:t>
            </a:r>
            <a:r>
              <a:rPr lang="en-US" sz="2400" i="1" dirty="0" smtClean="0">
                <a:solidFill>
                  <a:srgbClr val="595959"/>
                </a:solidFill>
              </a:rPr>
              <a:t>Know</a:t>
            </a:r>
            <a:r>
              <a:rPr lang="en-US" sz="2400" dirty="0" smtClean="0">
                <a:solidFill>
                  <a:srgbClr val="595959"/>
                </a:solidFill>
              </a:rPr>
              <a:t>”</a:t>
            </a:r>
          </a:p>
          <a:p>
            <a:pPr marL="400050" lvl="2" indent="0">
              <a:spcBef>
                <a:spcPts val="600"/>
              </a:spcBef>
              <a:buNone/>
            </a:pPr>
            <a:r>
              <a:rPr lang="en-US" sz="2400" dirty="0" smtClean="0">
                <a:solidFill>
                  <a:srgbClr val="595959"/>
                </a:solidFill>
              </a:rPr>
              <a:t>….And More</a:t>
            </a:r>
            <a:endParaRPr lang="en-US" sz="2400" dirty="0">
              <a:solidFill>
                <a:srgbClr val="595959"/>
              </a:solidFill>
            </a:endParaRP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9595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130" y="1752600"/>
            <a:ext cx="2133600" cy="32406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68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83">
      <a:dk1>
        <a:sysClr val="windowText" lastClr="000000"/>
      </a:dk1>
      <a:lt1>
        <a:sysClr val="window" lastClr="FFFFFF"/>
      </a:lt1>
      <a:dk2>
        <a:srgbClr val="40A442"/>
      </a:dk2>
      <a:lt2>
        <a:srgbClr val="134D9C"/>
      </a:lt2>
      <a:accent1>
        <a:srgbClr val="F17E32"/>
      </a:accent1>
      <a:accent2>
        <a:srgbClr val="4478CA"/>
      </a:accent2>
      <a:accent3>
        <a:srgbClr val="C71C28"/>
      </a:accent3>
      <a:accent4>
        <a:srgbClr val="999B9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83">
      <a:dk1>
        <a:sysClr val="windowText" lastClr="000000"/>
      </a:dk1>
      <a:lt1>
        <a:sysClr val="window" lastClr="FFFFFF"/>
      </a:lt1>
      <a:dk2>
        <a:srgbClr val="40A442"/>
      </a:dk2>
      <a:lt2>
        <a:srgbClr val="134D9C"/>
      </a:lt2>
      <a:accent1>
        <a:srgbClr val="F17E32"/>
      </a:accent1>
      <a:accent2>
        <a:srgbClr val="4478CA"/>
      </a:accent2>
      <a:accent3>
        <a:srgbClr val="C71C28"/>
      </a:accent3>
      <a:accent4>
        <a:srgbClr val="999B9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27298</TotalTime>
  <Words>538</Words>
  <Application>Microsoft Office PowerPoint</Application>
  <PresentationFormat>Letter Kağıt (8.5x11 inç)</PresentationFormat>
  <Paragraphs>112</Paragraphs>
  <Slides>12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12</vt:i4>
      </vt:variant>
    </vt:vector>
  </HeadingPairs>
  <TitlesOfParts>
    <vt:vector size="23" baseType="lpstr">
      <vt:lpstr>ＭＳ Ｐゴシック</vt:lpstr>
      <vt:lpstr>Aharoni</vt:lpstr>
      <vt:lpstr>Arial</vt:lpstr>
      <vt:lpstr>Arial Narrow</vt:lpstr>
      <vt:lpstr>Calibri</vt:lpstr>
      <vt:lpstr>Frutiger Next Pro Light</vt:lpstr>
      <vt:lpstr>Marlett</vt:lpstr>
      <vt:lpstr>Times New Roman</vt:lpstr>
      <vt:lpstr>ヒラギノ角ゴ Pro W3</vt:lpstr>
      <vt:lpstr>1_Office Theme</vt:lpstr>
      <vt:lpstr>Office Theme</vt:lpstr>
      <vt:lpstr>The New Auditor’s Report</vt:lpstr>
      <vt:lpstr>Why Change the Auditor’s Report?</vt:lpstr>
      <vt:lpstr>The Journey Thus Far ‒ The Global Landscape</vt:lpstr>
      <vt:lpstr>The New Auditor’s Report – What’s Changed</vt:lpstr>
      <vt:lpstr>KAM – Delivering Entity-Specific Information to Users</vt:lpstr>
      <vt:lpstr>Other Key Features of the New Auditor’s Report</vt:lpstr>
      <vt:lpstr>What we have Heard from Initial Experiences</vt:lpstr>
      <vt:lpstr>The Relationship between Enhanced Auditor Reporting and Audit Quality</vt:lpstr>
      <vt:lpstr>Implementation Resources</vt:lpstr>
      <vt:lpstr>…A Beginning of a Journey</vt:lpstr>
      <vt:lpstr>Continuing Improvement to Meet the Public Interest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24pt Arial Bold</dc:title>
  <dc:creator>ksiong</dc:creator>
  <cp:lastModifiedBy>seherg</cp:lastModifiedBy>
  <cp:revision>922</cp:revision>
  <cp:lastPrinted>2016-05-20T10:47:50Z</cp:lastPrinted>
  <dcterms:created xsi:type="dcterms:W3CDTF">2012-02-04T23:49:40Z</dcterms:created>
  <dcterms:modified xsi:type="dcterms:W3CDTF">2016-05-20T10:48:28Z</dcterms:modified>
</cp:coreProperties>
</file>