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6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195-C773-43EC-84D4-11A356D74CC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7978-A8EC-407C-AE54-AC49364A6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195-C773-43EC-84D4-11A356D74CC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7978-A8EC-407C-AE54-AC49364A6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195-C773-43EC-84D4-11A356D74CC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7978-A8EC-407C-AE54-AC49364A6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195-C773-43EC-84D4-11A356D74CC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7978-A8EC-407C-AE54-AC49364A6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195-C773-43EC-84D4-11A356D74CC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7978-A8EC-407C-AE54-AC49364A6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195-C773-43EC-84D4-11A356D74CC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7978-A8EC-407C-AE54-AC49364A6F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195-C773-43EC-84D4-11A356D74CC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7978-A8EC-407C-AE54-AC49364A6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195-C773-43EC-84D4-11A356D74CC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7978-A8EC-407C-AE54-AC49364A6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195-C773-43EC-84D4-11A356D74CC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7978-A8EC-407C-AE54-AC49364A6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195-C773-43EC-84D4-11A356D74CC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D47978-A8EC-407C-AE54-AC49364A6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B195-C773-43EC-84D4-11A356D74CC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7978-A8EC-407C-AE54-AC49364A6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494B195-C773-43EC-84D4-11A356D74CC9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1D47978-A8EC-407C-AE54-AC49364A6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6172200" cy="1894362"/>
          </a:xfrm>
        </p:spPr>
        <p:txBody>
          <a:bodyPr/>
          <a:lstStyle/>
          <a:p>
            <a:r>
              <a:rPr lang="tr-TR" dirty="0" smtClean="0"/>
              <a:t>İLETİŞİMİN KUŞAKLAR ARASI KÖPRÜ ROLÜ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699792" y="4869160"/>
            <a:ext cx="6172200" cy="1844824"/>
          </a:xfrm>
        </p:spPr>
        <p:txBody>
          <a:bodyPr>
            <a:normAutofit fontScale="77500" lnSpcReduction="20000"/>
          </a:bodyPr>
          <a:lstStyle/>
          <a:p>
            <a:r>
              <a:rPr lang="tr-TR" sz="4300" b="1" dirty="0" smtClean="0"/>
              <a:t>Prof. Dr. </a:t>
            </a:r>
            <a:r>
              <a:rPr lang="tr-TR" sz="4300" b="1" dirty="0" err="1" smtClean="0"/>
              <a:t>Aylİn</a:t>
            </a:r>
            <a:r>
              <a:rPr lang="tr-TR" sz="4300" b="1" dirty="0" smtClean="0"/>
              <a:t> GÖZTAŞ</a:t>
            </a:r>
          </a:p>
          <a:p>
            <a:r>
              <a:rPr lang="tr-TR" sz="2000" b="1" dirty="0" smtClean="0"/>
              <a:t>EGE ÜNİVERSİTESİ</a:t>
            </a:r>
          </a:p>
          <a:p>
            <a:r>
              <a:rPr lang="tr-TR" sz="2000" b="1" dirty="0" smtClean="0"/>
              <a:t>İLETİŞİM FAKÜLTESİ </a:t>
            </a:r>
          </a:p>
          <a:p>
            <a:r>
              <a:rPr lang="tr-TR" sz="2000" b="1" dirty="0" smtClean="0"/>
              <a:t>HALKLA İLİŞKİLER </a:t>
            </a:r>
            <a:r>
              <a:rPr lang="tr-TR" sz="2000" b="1" smtClean="0"/>
              <a:t>TANITIM </a:t>
            </a:r>
            <a:endParaRPr lang="tr-TR" sz="2000" b="1" smtClean="0"/>
          </a:p>
          <a:p>
            <a:r>
              <a:rPr lang="tr-TR" sz="2000" b="1" smtClean="0"/>
              <a:t>ANABİLİM </a:t>
            </a:r>
            <a:r>
              <a:rPr lang="tr-TR" sz="2000" b="1" dirty="0" smtClean="0"/>
              <a:t>DALI BAŞKANI </a:t>
            </a:r>
          </a:p>
          <a:p>
            <a:endParaRPr lang="tr-TR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endParaRPr lang="tr-TR" dirty="0"/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334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75304"/>
            <a:ext cx="7992888" cy="342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329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75304"/>
            <a:ext cx="7920880" cy="342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459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75304"/>
            <a:ext cx="8136903" cy="342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525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75304"/>
            <a:ext cx="7416824" cy="342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866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75304"/>
            <a:ext cx="7488832" cy="342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136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75304"/>
            <a:ext cx="7992888" cy="342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857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8460432" cy="342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442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75304"/>
            <a:ext cx="8136904" cy="342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674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75304"/>
            <a:ext cx="7776864" cy="342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451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75304"/>
            <a:ext cx="7704856" cy="342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151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Kuşak Olgusu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tr-TR" sz="2400" b="0" dirty="0"/>
              <a:t>Kuşaklara dahil bireylerin tarihin hangi noktasında hangi olaydan ve nasıl etkilendikleri kuşakları ortaya koymaktadır.  </a:t>
            </a:r>
            <a:endParaRPr lang="tr-TR" sz="2400" b="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tr-TR" sz="2400" b="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tr-TR" sz="2400" b="0" dirty="0" smtClean="0"/>
              <a:t>Kuşakların </a:t>
            </a:r>
            <a:r>
              <a:rPr lang="tr-TR" sz="2400" b="0" dirty="0"/>
              <a:t>kronolojik dağılımı belirlenirken temel </a:t>
            </a:r>
            <a:r>
              <a:rPr lang="tr-TR" sz="2400" b="0" dirty="0" smtClean="0"/>
              <a:t>sorun, etki </a:t>
            </a:r>
            <a:r>
              <a:rPr lang="tr-TR" sz="2400" b="0" dirty="0"/>
              <a:t>bırakan olayların tarihlerinin net olmayışıdır, örneğin etken unsur teknolojinin gelişimi ise söz konusu gelişimin ne zaman hangi coğrafyada olduğunu belirlemek güçtür</a:t>
            </a:r>
            <a:r>
              <a:rPr lang="tr-TR" sz="2400" b="0" dirty="0" smtClean="0"/>
              <a:t>.</a:t>
            </a:r>
            <a:endParaRPr lang="tr-TR" sz="2400" b="0" dirty="0"/>
          </a:p>
        </p:txBody>
      </p:sp>
    </p:spTree>
    <p:extLst>
      <p:ext uri="{BB962C8B-B14F-4D97-AF65-F5344CB8AC3E}">
        <p14:creationId xmlns:p14="http://schemas.microsoft.com/office/powerpoint/2010/main" val="275661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WH     Y KUSAGI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İcerik olusturma</a:t>
            </a:r>
          </a:p>
          <a:p>
            <a:r>
              <a:rPr lang="tr-TR" dirty="0" smtClean="0"/>
              <a:t>Bilgi pesinde</a:t>
            </a:r>
          </a:p>
          <a:p>
            <a:r>
              <a:rPr lang="tr-TR" dirty="0" smtClean="0"/>
              <a:t>Yasamak icin calis</a:t>
            </a:r>
          </a:p>
          <a:p>
            <a:r>
              <a:rPr lang="tr-TR" dirty="0" smtClean="0"/>
              <a:t>7/24 online</a:t>
            </a:r>
          </a:p>
          <a:p>
            <a:r>
              <a:rPr lang="tr-TR" dirty="0" smtClean="0"/>
              <a:t>Sosyal medya</a:t>
            </a:r>
          </a:p>
          <a:p>
            <a:r>
              <a:rPr lang="tr-TR" dirty="0" smtClean="0"/>
              <a:t>Oyunlar </a:t>
            </a:r>
          </a:p>
          <a:p>
            <a:r>
              <a:rPr lang="tr-TR" dirty="0" smtClean="0"/>
              <a:t>Uygulamalar</a:t>
            </a:r>
          </a:p>
          <a:p>
            <a:r>
              <a:rPr lang="tr-TR" dirty="0" smtClean="0"/>
              <a:t>Hiz, kalite,yenilik, zengin deneyimler</a:t>
            </a:r>
          </a:p>
          <a:p>
            <a:r>
              <a:rPr lang="tr-TR" dirty="0" smtClean="0"/>
              <a:t>Esir degil aktif</a:t>
            </a:r>
          </a:p>
          <a:p>
            <a:r>
              <a:rPr lang="tr-TR" dirty="0" smtClean="0"/>
              <a:t>Katilimci yonetim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İkincil ekran kullanimi</a:t>
            </a:r>
          </a:p>
          <a:p>
            <a:r>
              <a:rPr lang="tr-TR" dirty="0" smtClean="0"/>
              <a:t>Marathoning and binging</a:t>
            </a:r>
          </a:p>
          <a:p>
            <a:r>
              <a:rPr lang="tr-TR" dirty="0" smtClean="0"/>
              <a:t>Sosyal yasam beklentisi</a:t>
            </a:r>
          </a:p>
          <a:p>
            <a:r>
              <a:rPr lang="tr-TR" dirty="0" smtClean="0"/>
              <a:t>Geribildirim</a:t>
            </a:r>
          </a:p>
          <a:p>
            <a:r>
              <a:rPr lang="tr-TR" dirty="0" smtClean="0"/>
              <a:t>İs hayatinda sosyallesme</a:t>
            </a:r>
          </a:p>
          <a:p>
            <a:r>
              <a:rPr lang="tr-TR" dirty="0" smtClean="0"/>
              <a:t>Fayda – deger</a:t>
            </a:r>
          </a:p>
          <a:p>
            <a:r>
              <a:rPr lang="tr-TR" dirty="0" smtClean="0"/>
              <a:t>İtibar</a:t>
            </a:r>
          </a:p>
          <a:p>
            <a:r>
              <a:rPr lang="tr-TR" dirty="0" smtClean="0"/>
              <a:t>Markada sosyal medya etkisi</a:t>
            </a:r>
          </a:p>
          <a:p>
            <a:r>
              <a:rPr lang="tr-TR" dirty="0" smtClean="0"/>
              <a:t>HD ve smart tv- her yerde tv</a:t>
            </a:r>
          </a:p>
          <a:p>
            <a:r>
              <a:rPr lang="tr-TR" dirty="0" smtClean="0"/>
              <a:t>Toplumsal tabanli paylasim siteleri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Facebook</a:t>
            </a:r>
          </a:p>
          <a:p>
            <a:r>
              <a:rPr lang="tr-TR" dirty="0" smtClean="0"/>
              <a:t>Tumblr</a:t>
            </a:r>
          </a:p>
          <a:p>
            <a:r>
              <a:rPr lang="tr-TR" dirty="0" smtClean="0"/>
              <a:t>Online alisveris</a:t>
            </a:r>
          </a:p>
          <a:p>
            <a:r>
              <a:rPr lang="tr-TR" dirty="0" smtClean="0"/>
              <a:t>Twitter</a:t>
            </a:r>
          </a:p>
          <a:p>
            <a:r>
              <a:rPr lang="tr-TR" dirty="0" smtClean="0"/>
              <a:t>Netflix</a:t>
            </a:r>
          </a:p>
          <a:p>
            <a:r>
              <a:rPr lang="tr-TR" dirty="0" smtClean="0"/>
              <a:t>Amazon</a:t>
            </a:r>
          </a:p>
          <a:p>
            <a:r>
              <a:rPr lang="tr-TR" dirty="0" smtClean="0"/>
              <a:t>Google plus</a:t>
            </a:r>
          </a:p>
          <a:p>
            <a:r>
              <a:rPr lang="tr-TR" dirty="0" smtClean="0"/>
              <a:t>Linkedin</a:t>
            </a:r>
          </a:p>
          <a:p>
            <a:r>
              <a:rPr lang="tr-TR" dirty="0" smtClean="0"/>
              <a:t>İnstagram</a:t>
            </a:r>
          </a:p>
          <a:p>
            <a:r>
              <a:rPr lang="tr-TR" dirty="0" smtClean="0"/>
              <a:t>Pinterest</a:t>
            </a:r>
          </a:p>
          <a:p>
            <a:r>
              <a:rPr lang="tr-TR" dirty="0" smtClean="0"/>
              <a:t>Vine</a:t>
            </a:r>
          </a:p>
          <a:p>
            <a:r>
              <a:rPr lang="tr-TR" dirty="0" smtClean="0"/>
              <a:t>Snapchat</a:t>
            </a:r>
          </a:p>
          <a:p>
            <a:r>
              <a:rPr lang="tr-TR" dirty="0" smtClean="0"/>
              <a:t>Yemek sepeti</a:t>
            </a:r>
          </a:p>
          <a:p>
            <a:r>
              <a:rPr lang="tr-TR" dirty="0" smtClean="0"/>
              <a:t>Bitaksi</a:t>
            </a:r>
          </a:p>
          <a:p>
            <a:r>
              <a:rPr lang="tr-TR" dirty="0" smtClean="0"/>
              <a:t>Venmo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 duygu grafigi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76677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Starbucks</a:t>
            </a:r>
          </a:p>
          <a:p>
            <a:r>
              <a:rPr lang="tr-TR" dirty="0" smtClean="0"/>
              <a:t>Facebook</a:t>
            </a:r>
          </a:p>
          <a:p>
            <a:r>
              <a:rPr lang="tr-TR" dirty="0" smtClean="0"/>
              <a:t>Apple</a:t>
            </a:r>
          </a:p>
          <a:p>
            <a:r>
              <a:rPr lang="tr-TR" dirty="0" smtClean="0"/>
              <a:t>Samsung</a:t>
            </a:r>
          </a:p>
          <a:p>
            <a:r>
              <a:rPr lang="tr-TR" dirty="0" smtClean="0"/>
              <a:t>Amazon</a:t>
            </a:r>
          </a:p>
          <a:p>
            <a:r>
              <a:rPr lang="tr-TR" dirty="0" smtClean="0"/>
              <a:t>İnstagram</a:t>
            </a:r>
          </a:p>
          <a:p>
            <a:r>
              <a:rPr lang="tr-TR" dirty="0" smtClean="0"/>
              <a:t>Google</a:t>
            </a:r>
          </a:p>
          <a:p>
            <a:r>
              <a:rPr lang="tr-TR" dirty="0" smtClean="0"/>
              <a:t>İkea</a:t>
            </a:r>
          </a:p>
          <a:p>
            <a:r>
              <a:rPr lang="tr-TR" dirty="0" smtClean="0"/>
              <a:t>Youtube</a:t>
            </a:r>
          </a:p>
          <a:p>
            <a:r>
              <a:rPr lang="tr-TR" dirty="0" smtClean="0"/>
              <a:t>Birey</a:t>
            </a:r>
          </a:p>
          <a:p>
            <a:r>
              <a:rPr lang="tr-TR" dirty="0" smtClean="0"/>
              <a:t>Kurumsallasma</a:t>
            </a:r>
          </a:p>
          <a:p>
            <a:r>
              <a:rPr lang="tr-TR" dirty="0" smtClean="0"/>
              <a:t>Proje</a:t>
            </a:r>
          </a:p>
          <a:p>
            <a:r>
              <a:rPr lang="tr-TR" dirty="0" smtClean="0"/>
              <a:t>Durust</a:t>
            </a:r>
          </a:p>
          <a:p>
            <a:r>
              <a:rPr lang="tr-TR" dirty="0" smtClean="0"/>
              <a:t>Fox tv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Tekonolojik birey</a:t>
            </a:r>
          </a:p>
          <a:p>
            <a:r>
              <a:rPr lang="tr-TR" dirty="0" smtClean="0"/>
              <a:t>I gen</a:t>
            </a:r>
          </a:p>
          <a:p>
            <a:r>
              <a:rPr lang="tr-TR" dirty="0" smtClean="0"/>
              <a:t>Dijital yerli</a:t>
            </a:r>
          </a:p>
          <a:p>
            <a:r>
              <a:rPr lang="tr-TR" dirty="0" smtClean="0"/>
              <a:t>Gizemli kusak</a:t>
            </a:r>
          </a:p>
          <a:p>
            <a:r>
              <a:rPr lang="tr-TR" dirty="0" smtClean="0"/>
              <a:t>Hizli degisim</a:t>
            </a:r>
          </a:p>
          <a:p>
            <a:r>
              <a:rPr lang="tr-TR" dirty="0" smtClean="0"/>
              <a:t>Tukenen dogal kaynaklar</a:t>
            </a:r>
          </a:p>
          <a:p>
            <a:r>
              <a:rPr lang="tr-TR" dirty="0" smtClean="0"/>
              <a:t>Oteki </a:t>
            </a:r>
          </a:p>
          <a:p>
            <a:r>
              <a:rPr lang="tr-TR" dirty="0" smtClean="0"/>
              <a:t>Ebook</a:t>
            </a:r>
          </a:p>
          <a:p>
            <a:r>
              <a:rPr lang="tr-TR" dirty="0" smtClean="0"/>
              <a:t>Wikis</a:t>
            </a:r>
          </a:p>
          <a:p>
            <a:r>
              <a:rPr lang="tr-TR" dirty="0" smtClean="0"/>
              <a:t>Korsanlik</a:t>
            </a:r>
          </a:p>
          <a:p>
            <a:r>
              <a:rPr lang="tr-TR" dirty="0" smtClean="0"/>
              <a:t>Aktivizm</a:t>
            </a:r>
          </a:p>
          <a:p>
            <a:r>
              <a:rPr lang="tr-TR" dirty="0" smtClean="0"/>
              <a:t>Blog</a:t>
            </a:r>
          </a:p>
          <a:p>
            <a:r>
              <a:rPr lang="tr-TR" dirty="0" smtClean="0"/>
              <a:t>Mp3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95372"/>
          </a:xfrm>
        </p:spPr>
        <p:txBody>
          <a:bodyPr/>
          <a:lstStyle/>
          <a:p>
            <a:r>
              <a:rPr lang="tr-TR" dirty="0" smtClean="0"/>
              <a:t>Mahrem</a:t>
            </a:r>
          </a:p>
          <a:p>
            <a:r>
              <a:rPr lang="tr-TR" dirty="0" smtClean="0"/>
              <a:t>İcerik yaratimi</a:t>
            </a:r>
          </a:p>
          <a:p>
            <a:r>
              <a:rPr lang="tr-TR" dirty="0" smtClean="0"/>
              <a:t>Korumaci aileler</a:t>
            </a:r>
          </a:p>
          <a:p>
            <a:r>
              <a:rPr lang="tr-TR" dirty="0" smtClean="0"/>
              <a:t>E posta bilmeyen kusak</a:t>
            </a:r>
          </a:p>
          <a:p>
            <a:r>
              <a:rPr lang="tr-TR" dirty="0" smtClean="0"/>
              <a:t>Egitimli (sivil toplum-sosyal medya-bilincli aileler-cocuk tvleri-ogretici oyuncaklar vb)</a:t>
            </a:r>
          </a:p>
          <a:p>
            <a:r>
              <a:rPr lang="tr-TR" dirty="0" smtClean="0"/>
              <a:t>Bireysel bagimsiz</a:t>
            </a:r>
          </a:p>
          <a:p>
            <a:r>
              <a:rPr lang="tr-TR" dirty="0" smtClean="0"/>
              <a:t>Acik iletisim</a:t>
            </a:r>
          </a:p>
          <a:p>
            <a:r>
              <a:rPr lang="tr-TR" dirty="0" smtClean="0"/>
              <a:t>Ozguvenli</a:t>
            </a:r>
          </a:p>
          <a:p>
            <a:r>
              <a:rPr lang="tr-TR" dirty="0" smtClean="0"/>
              <a:t>İstek ve hedeflerinin farkinda</a:t>
            </a:r>
          </a:p>
          <a:p>
            <a:r>
              <a:rPr lang="tr-TR" dirty="0" smtClean="0"/>
              <a:t>Cevre ve dunya farkindaligi</a:t>
            </a:r>
          </a:p>
          <a:p>
            <a:r>
              <a:rPr lang="tr-TR" dirty="0" smtClean="0"/>
              <a:t>Dikkat sureleri kisa</a:t>
            </a:r>
          </a:p>
          <a:p>
            <a:r>
              <a:rPr lang="tr-TR" dirty="0" smtClean="0"/>
              <a:t>Coklu gorev</a:t>
            </a:r>
          </a:p>
          <a:p>
            <a:r>
              <a:rPr lang="tr-TR" dirty="0" smtClean="0"/>
              <a:t>Proje temelli calismalar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Arastirma</a:t>
            </a:r>
          </a:p>
          <a:p>
            <a:r>
              <a:rPr lang="tr-TR" dirty="0" smtClean="0"/>
              <a:t>Sunum</a:t>
            </a:r>
          </a:p>
          <a:p>
            <a:r>
              <a:rPr lang="tr-TR" dirty="0" smtClean="0"/>
              <a:t>İnteraktif ogrenme</a:t>
            </a:r>
          </a:p>
          <a:p>
            <a:r>
              <a:rPr lang="tr-TR" dirty="0" smtClean="0"/>
              <a:t>Zihinsel ve psikolojik hizli gelisim</a:t>
            </a:r>
          </a:p>
          <a:p>
            <a:r>
              <a:rPr lang="tr-TR" dirty="0" smtClean="0"/>
              <a:t>Yuksek ozguven</a:t>
            </a:r>
          </a:p>
          <a:p>
            <a:r>
              <a:rPr lang="tr-TR" dirty="0" smtClean="0"/>
              <a:t>Teknolojik uzuv</a:t>
            </a:r>
          </a:p>
          <a:p>
            <a:r>
              <a:rPr lang="tr-TR" dirty="0" smtClean="0"/>
              <a:t>Yaraticilik oznellik</a:t>
            </a:r>
          </a:p>
          <a:p>
            <a:r>
              <a:rPr lang="tr-TR" dirty="0" smtClean="0"/>
              <a:t>Analiz sentez</a:t>
            </a:r>
          </a:p>
          <a:p>
            <a:r>
              <a:rPr lang="tr-TR" dirty="0" smtClean="0"/>
              <a:t>İfade ozgurlugu</a:t>
            </a:r>
          </a:p>
          <a:p>
            <a:r>
              <a:rPr lang="tr-TR" dirty="0" smtClean="0"/>
              <a:t>Anlayis empati</a:t>
            </a:r>
          </a:p>
          <a:p>
            <a:r>
              <a:rPr lang="tr-TR" dirty="0" smtClean="0"/>
              <a:t>Bilgiye ilk elden erisim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Standart sosyal cevre ve mesleklerden uzak</a:t>
            </a:r>
          </a:p>
          <a:p>
            <a:r>
              <a:rPr lang="tr-TR" dirty="0" smtClean="0"/>
              <a:t>Esnemeyen kurallara tepkili</a:t>
            </a:r>
          </a:p>
          <a:p>
            <a:r>
              <a:rPr lang="tr-TR" dirty="0" smtClean="0"/>
              <a:t>Cok zaman isteyen islerden uzak</a:t>
            </a:r>
          </a:p>
          <a:p>
            <a:r>
              <a:rPr lang="tr-TR" dirty="0" smtClean="0"/>
              <a:t>Takim calismasina yatkin degil</a:t>
            </a:r>
          </a:p>
          <a:p>
            <a:r>
              <a:rPr lang="tr-TR" dirty="0" smtClean="0"/>
              <a:t>Ozguvensiz kisilere mesafeli</a:t>
            </a:r>
          </a:p>
          <a:p>
            <a:r>
              <a:rPr lang="tr-TR" dirty="0" smtClean="0"/>
              <a:t>Yaraticilik engellerini sevmeyen I-GEN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Normal ucret beklentileri</a:t>
            </a:r>
          </a:p>
          <a:p>
            <a:r>
              <a:rPr lang="tr-TR" dirty="0" smtClean="0"/>
              <a:t>Yan hak talepleri</a:t>
            </a:r>
          </a:p>
          <a:p>
            <a:r>
              <a:rPr lang="tr-TR" dirty="0" smtClean="0"/>
              <a:t>Anlamli is</a:t>
            </a:r>
          </a:p>
          <a:p>
            <a:r>
              <a:rPr lang="tr-TR" dirty="0" smtClean="0"/>
              <a:t>Yukselme gelisme imkani</a:t>
            </a:r>
          </a:p>
          <a:p>
            <a:r>
              <a:rPr lang="tr-TR" dirty="0" smtClean="0"/>
              <a:t>Paylasima acik ortam</a:t>
            </a:r>
          </a:p>
          <a:p>
            <a:r>
              <a:rPr lang="tr-TR" dirty="0" smtClean="0"/>
              <a:t>Katkilarini bilmek ve farkedilmek</a:t>
            </a:r>
          </a:p>
          <a:p>
            <a:r>
              <a:rPr lang="tr-TR" dirty="0" smtClean="0"/>
              <a:t>Seffaf, yalin, durust, paylasimci surecler</a:t>
            </a:r>
          </a:p>
          <a:p>
            <a:r>
              <a:rPr lang="tr-TR" dirty="0" smtClean="0"/>
              <a:t>Sosyal</a:t>
            </a:r>
          </a:p>
          <a:p>
            <a:r>
              <a:rPr lang="tr-TR" dirty="0" smtClean="0"/>
              <a:t>Yenilikci</a:t>
            </a:r>
          </a:p>
          <a:p>
            <a:r>
              <a:rPr lang="tr-TR" dirty="0" smtClean="0"/>
              <a:t>Girisimci</a:t>
            </a:r>
          </a:p>
          <a:p>
            <a:r>
              <a:rPr lang="tr-TR" dirty="0" smtClean="0"/>
              <a:t>Mentor/koc</a:t>
            </a:r>
          </a:p>
          <a:p>
            <a:r>
              <a:rPr lang="tr-TR" dirty="0" smtClean="0"/>
              <a:t>Fayda yaratmak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Kronolojİk</a:t>
            </a:r>
            <a:r>
              <a:rPr lang="tr-TR" dirty="0" smtClean="0"/>
              <a:t> kuşak siniflandirmasi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850537"/>
              </p:ext>
            </p:extLst>
          </p:nvPr>
        </p:nvGraphicFramePr>
        <p:xfrm>
          <a:off x="611560" y="1052736"/>
          <a:ext cx="7704856" cy="367240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852428"/>
                <a:gridCol w="3852428"/>
              </a:tblGrid>
              <a:tr h="8587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52625" algn="l"/>
                        </a:tabLst>
                      </a:pPr>
                      <a:r>
                        <a:rPr lang="tr-TR" sz="1600" dirty="0">
                          <a:effectLst/>
                        </a:rPr>
                        <a:t>Kuşak Adı </a:t>
                      </a:r>
                      <a:endParaRPr lang="tr-T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52625" algn="l"/>
                        </a:tabLst>
                      </a:pPr>
                      <a:r>
                        <a:rPr lang="tr-TR" sz="1600">
                          <a:effectLst/>
                        </a:rPr>
                        <a:t>Kronolojik Kuşak Sınıflandırması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89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52625" algn="l"/>
                        </a:tabLst>
                      </a:pPr>
                      <a:r>
                        <a:rPr lang="tr-TR" sz="1600" dirty="0">
                          <a:effectLst/>
                        </a:rPr>
                        <a:t>Sessiz Kuşak 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52625" algn="l"/>
                        </a:tabLst>
                      </a:pPr>
                      <a:r>
                        <a:rPr lang="tr-TR" sz="1600">
                          <a:effectLst/>
                        </a:rPr>
                        <a:t>1900 - 1945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89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52625" algn="l"/>
                        </a:tabLst>
                      </a:pPr>
                      <a:r>
                        <a:rPr lang="tr-TR" sz="1600" dirty="0">
                          <a:effectLst/>
                        </a:rPr>
                        <a:t>Bebek Patlaması Kuşağı 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52625" algn="l"/>
                        </a:tabLst>
                      </a:pPr>
                      <a:r>
                        <a:rPr lang="tr-TR" sz="1600" dirty="0">
                          <a:effectLst/>
                        </a:rPr>
                        <a:t>1946 - 1964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89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52625" algn="l"/>
                        </a:tabLst>
                      </a:pPr>
                      <a:r>
                        <a:rPr lang="tr-TR" sz="1600">
                          <a:effectLst/>
                        </a:rPr>
                        <a:t>X Kuşağı 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52625" algn="l"/>
                        </a:tabLst>
                      </a:pPr>
                      <a:r>
                        <a:rPr lang="tr-TR" sz="1600" dirty="0">
                          <a:effectLst/>
                        </a:rPr>
                        <a:t>1965 - 1979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89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52625" algn="l"/>
                        </a:tabLst>
                      </a:pPr>
                      <a:r>
                        <a:rPr lang="tr-TR" sz="1600">
                          <a:effectLst/>
                        </a:rPr>
                        <a:t>Y Kuşağı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52625" algn="l"/>
                        </a:tabLst>
                      </a:pPr>
                      <a:r>
                        <a:rPr lang="tr-TR" sz="1600" dirty="0">
                          <a:effectLst/>
                        </a:rPr>
                        <a:t>1980 - 1994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89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52625" algn="l"/>
                        </a:tabLst>
                      </a:pPr>
                      <a:r>
                        <a:rPr lang="tr-TR" sz="1600" dirty="0">
                          <a:effectLst/>
                        </a:rPr>
                        <a:t>M Kuşağı 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52625" algn="l"/>
                        </a:tabLst>
                      </a:pPr>
                      <a:r>
                        <a:rPr lang="tr-TR" sz="1600" dirty="0">
                          <a:effectLst/>
                        </a:rPr>
                        <a:t>1995 – 2003 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89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52625" algn="l"/>
                        </a:tabLst>
                      </a:pPr>
                      <a:r>
                        <a:rPr lang="tr-TR" sz="1600">
                          <a:effectLst/>
                        </a:rPr>
                        <a:t>Z Kuşağı 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52625" algn="l"/>
                        </a:tabLst>
                      </a:pPr>
                      <a:r>
                        <a:rPr lang="tr-TR" sz="1600" dirty="0">
                          <a:effectLst/>
                        </a:rPr>
                        <a:t>2004 - …..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6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Content Placeholder 5" descr="935810_638109679534153_210747971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667750" cy="6858000"/>
          </a:xfrm>
        </p:spPr>
      </p:pic>
    </p:spTree>
    <p:extLst>
      <p:ext uri="{BB962C8B-B14F-4D97-AF65-F5344CB8AC3E}">
        <p14:creationId xmlns:p14="http://schemas.microsoft.com/office/powerpoint/2010/main" val="182603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Content Placeholder 4" descr="Ekran Resmi 2015-11-25 21.57.49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14400"/>
            <a:ext cx="9156523" cy="46482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75304"/>
            <a:ext cx="7920880" cy="342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498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75304"/>
            <a:ext cx="8352928" cy="342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461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75304"/>
            <a:ext cx="8064896" cy="342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396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75304"/>
            <a:ext cx="8064896" cy="342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831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</TotalTime>
  <Words>352</Words>
  <Application>Microsoft Office PowerPoint</Application>
  <PresentationFormat>Ekran Gösterisi (4:3)</PresentationFormat>
  <Paragraphs>140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Açılar</vt:lpstr>
      <vt:lpstr>İLETİŞİMİN KUŞAKLAR ARASI KÖPRÜ ROLÜ</vt:lpstr>
      <vt:lpstr>Kuşak Olgusu</vt:lpstr>
      <vt:lpstr>Kronolojİk kuşak siniflandirmasi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WH     Y KUSAGI</vt:lpstr>
      <vt:lpstr>y</vt:lpstr>
      <vt:lpstr>y</vt:lpstr>
      <vt:lpstr>Y duygu grafigi</vt:lpstr>
      <vt:lpstr>z</vt:lpstr>
      <vt:lpstr>Z</vt:lpstr>
      <vt:lpstr>z</vt:lpstr>
      <vt:lpstr>z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İLETİŞİMİN KUŞAKLAR ARASI KÖPRÜ ROLÜ</dc:title>
  <dc:creator>dogukanpira@hotmail.com</dc:creator>
  <cp:lastModifiedBy>sun</cp:lastModifiedBy>
  <cp:revision>14</cp:revision>
  <dcterms:created xsi:type="dcterms:W3CDTF">2015-11-25T20:33:04Z</dcterms:created>
  <dcterms:modified xsi:type="dcterms:W3CDTF">2016-06-03T06:12:32Z</dcterms:modified>
</cp:coreProperties>
</file>