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omments/comment1.xml" ContentType="application/vnd.openxmlformats-officedocument.presentationml.comment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handoutMasterIdLst>
    <p:handoutMasterId r:id="rId11"/>
  </p:handoutMasterIdLst>
  <p:sldIdLst>
    <p:sldId id="630" r:id="rId5"/>
    <p:sldId id="714" r:id="rId6"/>
    <p:sldId id="771" r:id="rId7"/>
    <p:sldId id="770" r:id="rId8"/>
    <p:sldId id="772" r:id="rId9"/>
  </p:sldIdLst>
  <p:sldSz cx="9144000" cy="5143500" type="screen16x9"/>
  <p:notesSz cx="6858000" cy="9144000"/>
  <p:defaultTextStyle>
    <a:defPPr>
      <a:defRPr lang="en-US"/>
    </a:defPPr>
    <a:lvl1pPr marL="0" algn="l" defTabSz="81637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408188" algn="l" defTabSz="81637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816376" algn="l" defTabSz="81637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224564" algn="l" defTabSz="81637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1632753" algn="l" defTabSz="81637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2040941" algn="l" defTabSz="81637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2449129" algn="l" defTabSz="81637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2857317" algn="l" defTabSz="81637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3265505" algn="l" defTabSz="81637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92" userDrawn="1">
          <p15:clr>
            <a:srgbClr val="A4A3A4"/>
          </p15:clr>
        </p15:guide>
        <p15:guide id="2" orient="horz" pos="2997">
          <p15:clr>
            <a:srgbClr val="A4A3A4"/>
          </p15:clr>
        </p15:guide>
        <p15:guide id="3" orient="horz" pos="2028" userDrawn="1">
          <p15:clr>
            <a:srgbClr val="A4A3A4"/>
          </p15:clr>
        </p15:guide>
        <p15:guide id="4" orient="horz" pos="2210" userDrawn="1">
          <p15:clr>
            <a:srgbClr val="A4A3A4"/>
          </p15:clr>
        </p15:guide>
        <p15:guide id="5" pos="3107" userDrawn="1">
          <p15:clr>
            <a:srgbClr val="A4A3A4"/>
          </p15:clr>
        </p15:guide>
        <p15:guide id="6" pos="1519" userDrawn="1">
          <p15:clr>
            <a:srgbClr val="A4A3A4"/>
          </p15:clr>
        </p15:guide>
        <p15:guide id="7" pos="5448">
          <p15:clr>
            <a:srgbClr val="A4A3A4"/>
          </p15:clr>
        </p15:guide>
        <p15:guide id="8" pos="703" userDrawn="1">
          <p15:clr>
            <a:srgbClr val="A4A3A4"/>
          </p15:clr>
        </p15:guide>
        <p15:guide id="9" pos="5057" userDrawn="1">
          <p15:clr>
            <a:srgbClr val="A4A3A4"/>
          </p15:clr>
        </p15:guide>
        <p15:guide id="10" pos="2207">
          <p15:clr>
            <a:srgbClr val="A4A3A4"/>
          </p15:clr>
        </p15:guide>
        <p15:guide id="11" pos="3969" userDrawn="1">
          <p15:clr>
            <a:srgbClr val="A4A3A4"/>
          </p15:clr>
        </p15:guide>
        <p15:guide id="12" pos="3833" userDrawn="1">
          <p15:clr>
            <a:srgbClr val="A4A3A4"/>
          </p15:clr>
        </p15:guide>
        <p15:guide id="13" pos="184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kanGol" initials="HG" lastIdx="22" clrIdx="0">
    <p:extLst>
      <p:ext uri="{19B8F6BF-5375-455C-9EA6-DF929625EA0E}">
        <p15:presenceInfo xmlns:p15="http://schemas.microsoft.com/office/powerpoint/2012/main" userId="HakanGol" providerId="None"/>
      </p:ext>
    </p:extLst>
  </p:cmAuthor>
  <p:cmAuthor id="2" name="Administrator" initials="A" lastIdx="10" clrIdx="1">
    <p:extLst>
      <p:ext uri="{19B8F6BF-5375-455C-9EA6-DF929625EA0E}">
        <p15:presenceInfo xmlns:p15="http://schemas.microsoft.com/office/powerpoint/2012/main" userId="Administrato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1DE"/>
    <a:srgbClr val="999A98"/>
    <a:srgbClr val="93D220"/>
    <a:srgbClr val="81BC00"/>
    <a:srgbClr val="FFFFFF"/>
    <a:srgbClr val="3C3C3B"/>
    <a:srgbClr val="6D6E6D"/>
    <a:srgbClr val="80BB3B"/>
    <a:srgbClr val="50515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549" autoAdjust="0"/>
    <p:restoredTop sz="94434" autoAdjust="0"/>
  </p:normalViewPr>
  <p:slideViewPr>
    <p:cSldViewPr snapToGrid="0">
      <p:cViewPr varScale="1">
        <p:scale>
          <a:sx n="118" d="100"/>
          <a:sy n="118" d="100"/>
        </p:scale>
        <p:origin x="355" y="82"/>
      </p:cViewPr>
      <p:guideLst>
        <p:guide orient="horz" pos="492"/>
        <p:guide orient="horz" pos="2997"/>
        <p:guide orient="horz" pos="2028"/>
        <p:guide orient="horz" pos="2210"/>
        <p:guide pos="3107"/>
        <p:guide pos="1519"/>
        <p:guide pos="5448"/>
        <p:guide pos="703"/>
        <p:guide pos="5057"/>
        <p:guide pos="2207"/>
        <p:guide pos="3969"/>
        <p:guide pos="3833"/>
        <p:guide pos="1848"/>
      </p:guideLst>
    </p:cSldViewPr>
  </p:slideViewPr>
  <p:outlineViewPr>
    <p:cViewPr>
      <p:scale>
        <a:sx n="33" d="100"/>
        <a:sy n="33" d="100"/>
      </p:scale>
      <p:origin x="0" y="-739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6" d="100"/>
        <a:sy n="106" d="100"/>
      </p:scale>
      <p:origin x="0" y="0"/>
    </p:cViewPr>
  </p:sorterViewPr>
  <p:notesViewPr>
    <p:cSldViewPr snapToGrid="0">
      <p:cViewPr varScale="1">
        <p:scale>
          <a:sx n="68" d="100"/>
          <a:sy n="68" d="100"/>
        </p:scale>
        <p:origin x="3101" y="5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6-05-18T23:06:44.638" idx="21">
    <p:pos x="10" y="10"/>
    <p:text>kapak update</p:text>
    <p:extLst>
      <p:ext uri="{C676402C-5697-4E1C-873F-D02D1690AC5C}">
        <p15:threadingInfo xmlns:p15="http://schemas.microsoft.com/office/powerpoint/2012/main" timeZoneBias="-180"/>
      </p:ext>
    </p:extLs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A382EB-E768-374F-B501-9936EA6903E5}" type="datetimeFigureOut">
              <a:rPr lang="en-US" smtClean="0"/>
              <a:t>5/31/2016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0D230D-FE24-8941-819E-4F1DDAB7FF7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49208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052239-6C6F-472F-B175-F0FADCEE2BD3}" type="datetimeFigureOut">
              <a:rPr lang="en-US" smtClean="0"/>
              <a:t>5/31/2016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00553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1637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08188" algn="l" defTabSz="81637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816376" algn="l" defTabSz="81637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224564" algn="l" defTabSz="81637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632753" algn="l" defTabSz="81637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040941" algn="l" defTabSz="81637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449129" algn="l" defTabSz="81637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857317" algn="l" defTabSz="81637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265505" algn="l" defTabSz="81637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104099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320203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69" t="417" r="69" b="15209"/>
          <a:stretch/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16" name="Rectangle 15"/>
          <p:cNvSpPr/>
          <p:nvPr userDrawn="1"/>
        </p:nvSpPr>
        <p:spPr>
          <a:xfrm>
            <a:off x="16" y="0"/>
            <a:ext cx="9143984" cy="5143496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612186" y="1843653"/>
            <a:ext cx="6948488" cy="748903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5200">
                <a:solidFill>
                  <a:schemeClr val="bg1"/>
                </a:solidFill>
              </a:defRPr>
            </a:lvl1pPr>
            <a:lvl2pPr marL="408188" indent="0">
              <a:buFontTx/>
              <a:buNone/>
              <a:defRPr sz="5200">
                <a:solidFill>
                  <a:schemeClr val="bg1"/>
                </a:solidFill>
              </a:defRPr>
            </a:lvl2pPr>
            <a:lvl3pPr marL="816376" indent="0">
              <a:buFontTx/>
              <a:buNone/>
              <a:defRPr sz="5200">
                <a:solidFill>
                  <a:schemeClr val="bg1"/>
                </a:solidFill>
              </a:defRPr>
            </a:lvl3pPr>
            <a:lvl4pPr marL="1224564" indent="0">
              <a:buFontTx/>
              <a:buNone/>
              <a:defRPr sz="5200">
                <a:solidFill>
                  <a:schemeClr val="bg1"/>
                </a:solidFill>
              </a:defRPr>
            </a:lvl4pPr>
            <a:lvl5pPr marL="1632753" indent="0">
              <a:buFontTx/>
              <a:buNone/>
              <a:defRPr sz="5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sz="5200" dirty="0" smtClean="0">
                <a:solidFill>
                  <a:schemeClr val="bg1">
                    <a:lumMod val="95000"/>
                  </a:schemeClr>
                </a:solidFill>
                <a:latin typeface="+mn-lt"/>
                <a:cs typeface="Arial"/>
              </a:rPr>
              <a:t>Slide template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611462" y="2610414"/>
            <a:ext cx="6950152" cy="229790"/>
          </a:xfrm>
        </p:spPr>
        <p:txBody>
          <a:bodyPr>
            <a:noAutofit/>
          </a:bodyPr>
          <a:lstStyle>
            <a:lvl1pPr marL="0" marR="0" indent="0" algn="l" defTabSz="816376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algn="l"/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  <a:latin typeface="+mn-lt"/>
                <a:cs typeface="Arial"/>
              </a:rPr>
              <a:t>Presentation Template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 hasCustomPrompt="1"/>
          </p:nvPr>
        </p:nvSpPr>
        <p:spPr>
          <a:xfrm>
            <a:off x="635000" y="3157538"/>
            <a:ext cx="6891338" cy="492919"/>
          </a:xfrm>
        </p:spPr>
        <p:txBody>
          <a:bodyPr>
            <a:noAutofit/>
          </a:bodyPr>
          <a:lstStyle>
            <a:lvl1pPr marL="0" indent="0" algn="l">
              <a:buFontTx/>
              <a:buNone/>
              <a:defRPr sz="1200">
                <a:solidFill>
                  <a:srgbClr val="80BB3B"/>
                </a:solidFill>
              </a:defRPr>
            </a:lvl1pPr>
            <a:lvl2pPr marL="408188" indent="0">
              <a:buFontTx/>
              <a:buNone/>
              <a:defRPr sz="1200">
                <a:solidFill>
                  <a:schemeClr val="accent5"/>
                </a:solidFill>
              </a:defRPr>
            </a:lvl2pPr>
            <a:lvl3pPr marL="816376" indent="0">
              <a:buFontTx/>
              <a:buNone/>
              <a:defRPr sz="1200">
                <a:solidFill>
                  <a:schemeClr val="accent5"/>
                </a:solidFill>
              </a:defRPr>
            </a:lvl3pPr>
            <a:lvl4pPr marL="1224564" indent="0">
              <a:buFontTx/>
              <a:buNone/>
              <a:defRPr sz="1200">
                <a:solidFill>
                  <a:schemeClr val="accent5"/>
                </a:solidFill>
              </a:defRPr>
            </a:lvl4pPr>
            <a:lvl5pPr marL="1632753" indent="0">
              <a:buFontTx/>
              <a:buNone/>
              <a:defRPr sz="1200">
                <a:solidFill>
                  <a:schemeClr val="accent5"/>
                </a:solidFill>
              </a:defRPr>
            </a:lvl5pPr>
          </a:lstStyle>
          <a:p>
            <a:pPr lvl="0"/>
            <a:r>
              <a:rPr lang="en-US" dirty="0" smtClean="0"/>
              <a:t>September, 2014</a:t>
            </a:r>
          </a:p>
        </p:txBody>
      </p:sp>
      <p:pic>
        <p:nvPicPr>
          <p:cNvPr id="9" name="Picture 1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84368" y="411510"/>
            <a:ext cx="998794" cy="43823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495987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D closing slide white logo on 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278365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Basic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668929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1638" tIns="40819" rIns="81638" bIns="40819" rtlCol="0" anchor="ctr"/>
          <a:lstStyle/>
          <a:p>
            <a:pPr algn="ctr"/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457202" y="2208878"/>
            <a:ext cx="8201768" cy="693347"/>
          </a:xfrm>
        </p:spPr>
        <p:txBody>
          <a:bodyPr>
            <a:normAutofit/>
          </a:bodyPr>
          <a:lstStyle>
            <a:lvl1pPr marL="0" indent="0">
              <a:buNone/>
              <a:defRPr lang="en-US" sz="3600" b="0" kern="120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57202" y="2901950"/>
            <a:ext cx="8201023" cy="1527175"/>
          </a:xfrm>
        </p:spPr>
        <p:txBody>
          <a:bodyPr>
            <a:normAutofit/>
          </a:bodyPr>
          <a:lstStyle>
            <a:lvl1pPr marL="0" indent="0">
              <a:buNone/>
              <a:defRPr lang="en-US" sz="1600" b="0" kern="1200" dirty="0" smtClean="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>
              <a:defRPr lang="en-US" sz="1600" b="0" kern="1200" dirty="0" smtClean="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2pPr>
            <a:lvl3pPr>
              <a:defRPr lang="en-US" sz="1600" b="0" kern="1200" dirty="0" smtClean="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3pPr>
            <a:lvl4pPr>
              <a:defRPr lang="en-US" sz="1600" b="0" kern="1200" dirty="0" smtClean="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4pPr>
            <a:lvl5pPr>
              <a:defRPr lang="en-US" sz="1600" b="0" kern="1200" dirty="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234405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D closing slide white logo on 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en-US" sz="1350" dirty="0">
              <a:solidFill>
                <a:prstClr val="white"/>
              </a:solidFill>
            </a:endParaRPr>
          </a:p>
        </p:txBody>
      </p:sp>
      <p:pic>
        <p:nvPicPr>
          <p:cNvPr id="24" name="Picture 23" descr="DD_RGB_whit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2828" y="1538513"/>
            <a:ext cx="3898345" cy="2163199"/>
          </a:xfrm>
          <a:prstGeom prst="rect">
            <a:avLst/>
          </a:prstGeom>
        </p:spPr>
      </p:pic>
      <p:sp>
        <p:nvSpPr>
          <p:cNvPr id="4" name="Rectangle 3"/>
          <p:cNvSpPr/>
          <p:nvPr userDrawn="1"/>
        </p:nvSpPr>
        <p:spPr>
          <a:xfrm>
            <a:off x="382959" y="4310575"/>
            <a:ext cx="7450137" cy="770065"/>
          </a:xfrm>
          <a:prstGeom prst="rect">
            <a:avLst/>
          </a:prstGeom>
        </p:spPr>
        <p:txBody>
          <a:bodyPr wrap="square" numCol="2" spcCol="274320">
            <a:noAutofit/>
          </a:bodyPr>
          <a:lstStyle/>
          <a:p>
            <a:pPr defTabSz="685800">
              <a:lnSpc>
                <a:spcPct val="120000"/>
              </a:lnSpc>
            </a:pPr>
            <a:r>
              <a:rPr lang="en-US" sz="563" dirty="0">
                <a:solidFill>
                  <a:prstClr val="white">
                    <a:lumMod val="75000"/>
                  </a:prstClr>
                </a:solidFill>
                <a:cs typeface="Frutiger Next Pro Light"/>
              </a:rPr>
              <a:t>This publication contains general information only, and none of the member firms of Deloitte Touche Tohmatsu Limited, its member firms, or their related entities (collective, the “Deloitte Network”</a:t>
            </a:r>
            <a:r>
              <a:rPr lang="en-US" sz="563" dirty="0" smtClean="0">
                <a:solidFill>
                  <a:prstClr val="white">
                    <a:lumMod val="75000"/>
                  </a:prstClr>
                </a:solidFill>
                <a:cs typeface="Frutiger Next Pro Light"/>
              </a:rPr>
              <a:t>) is</a:t>
            </a:r>
            <a:r>
              <a:rPr lang="en-US" sz="563" dirty="0">
                <a:solidFill>
                  <a:prstClr val="white">
                    <a:lumMod val="75000"/>
                  </a:prstClr>
                </a:solidFill>
                <a:cs typeface="Frutiger Next Pro Light"/>
              </a:rPr>
              <a:t>, by means of this publication, rendering professional advice or services. Before making any decision or taking any action that may affect your business, you should consult a qualified </a:t>
            </a:r>
            <a:r>
              <a:rPr lang="en-US" sz="563" dirty="0" smtClean="0">
                <a:solidFill>
                  <a:prstClr val="white">
                    <a:lumMod val="75000"/>
                  </a:prstClr>
                </a:solidFill>
                <a:cs typeface="Frutiger Next Pro Light"/>
              </a:rPr>
              <a:t>professional adviser</a:t>
            </a:r>
            <a:r>
              <a:rPr lang="en-US" sz="563" dirty="0">
                <a:solidFill>
                  <a:prstClr val="white">
                    <a:lumMod val="75000"/>
                  </a:prstClr>
                </a:solidFill>
                <a:cs typeface="Frutiger Next Pro Light"/>
              </a:rPr>
              <a:t>. No entity in the Deloitte Network shall be responsible for any loss whatsoever sustained by any person who relies on this publication</a:t>
            </a:r>
            <a:r>
              <a:rPr lang="en-US" sz="563" dirty="0" smtClean="0">
                <a:solidFill>
                  <a:prstClr val="white">
                    <a:lumMod val="75000"/>
                  </a:prstClr>
                </a:solidFill>
                <a:cs typeface="Frutiger Next Pro Light"/>
              </a:rPr>
              <a:t>.</a:t>
            </a:r>
          </a:p>
          <a:p>
            <a:pPr defTabSz="685800">
              <a:lnSpc>
                <a:spcPct val="120000"/>
              </a:lnSpc>
            </a:pPr>
            <a:endParaRPr lang="en-US" sz="563" dirty="0" smtClean="0">
              <a:solidFill>
                <a:prstClr val="white">
                  <a:lumMod val="75000"/>
                </a:prstClr>
              </a:solidFill>
              <a:cs typeface="Frutiger Next Pro Light"/>
            </a:endParaRPr>
          </a:p>
          <a:p>
            <a:pPr defTabSz="685800">
              <a:lnSpc>
                <a:spcPct val="120000"/>
              </a:lnSpc>
            </a:pPr>
            <a:r>
              <a:rPr lang="en-US" sz="563" dirty="0" smtClean="0">
                <a:solidFill>
                  <a:prstClr val="white">
                    <a:lumMod val="75000"/>
                  </a:prstClr>
                </a:solidFill>
                <a:cs typeface="Frutiger Next Pro Light"/>
              </a:rPr>
              <a:t>As </a:t>
            </a:r>
            <a:r>
              <a:rPr lang="en-US" sz="563" dirty="0">
                <a:solidFill>
                  <a:prstClr val="white">
                    <a:lumMod val="75000"/>
                  </a:prstClr>
                </a:solidFill>
                <a:cs typeface="Frutiger Next Pro Light"/>
              </a:rPr>
              <a:t>used in this document, “Deloitte” means Deloitte </a:t>
            </a:r>
            <a:r>
              <a:rPr lang="tr-TR" sz="563" dirty="0" smtClean="0">
                <a:solidFill>
                  <a:prstClr val="white">
                    <a:lumMod val="75000"/>
                  </a:prstClr>
                </a:solidFill>
                <a:cs typeface="Frutiger Next Pro Light"/>
              </a:rPr>
              <a:t>Danışmanlık A.Ş.</a:t>
            </a:r>
            <a:endParaRPr lang="en-US" sz="563" dirty="0" smtClean="0">
              <a:solidFill>
                <a:prstClr val="white">
                  <a:lumMod val="75000"/>
                </a:prstClr>
              </a:solidFill>
              <a:cs typeface="Frutiger Next Pro Light"/>
            </a:endParaRPr>
          </a:p>
          <a:p>
            <a:pPr defTabSz="685800">
              <a:lnSpc>
                <a:spcPct val="120000"/>
              </a:lnSpc>
            </a:pPr>
            <a:endParaRPr lang="en-US" sz="563" dirty="0">
              <a:solidFill>
                <a:prstClr val="white">
                  <a:lumMod val="75000"/>
                </a:prstClr>
              </a:solidFill>
              <a:cs typeface="Frutiger Next Pro Light"/>
            </a:endParaRPr>
          </a:p>
          <a:p>
            <a:pPr defTabSz="685800">
              <a:lnSpc>
                <a:spcPct val="120000"/>
              </a:lnSpc>
            </a:pPr>
            <a:r>
              <a:rPr lang="en-US" sz="563" dirty="0">
                <a:solidFill>
                  <a:prstClr val="white">
                    <a:lumMod val="75000"/>
                  </a:prstClr>
                </a:solidFill>
                <a:cs typeface="Frutiger Next Pro Light"/>
              </a:rPr>
              <a:t>Copyright © </a:t>
            </a:r>
            <a:r>
              <a:rPr lang="en-US" sz="563" dirty="0" smtClean="0">
                <a:solidFill>
                  <a:prstClr val="white">
                    <a:lumMod val="75000"/>
                  </a:prstClr>
                </a:solidFill>
                <a:cs typeface="Frutiger Next Pro Light"/>
              </a:rPr>
              <a:t>201</a:t>
            </a:r>
            <a:r>
              <a:rPr lang="tr-TR" sz="563" dirty="0" smtClean="0">
                <a:solidFill>
                  <a:prstClr val="white">
                    <a:lumMod val="75000"/>
                  </a:prstClr>
                </a:solidFill>
                <a:cs typeface="Frutiger Next Pro Light"/>
              </a:rPr>
              <a:t>6</a:t>
            </a:r>
            <a:r>
              <a:rPr lang="en-US" sz="563" dirty="0" smtClean="0">
                <a:solidFill>
                  <a:prstClr val="white">
                    <a:lumMod val="75000"/>
                  </a:prstClr>
                </a:solidFill>
                <a:cs typeface="Frutiger Next Pro Light"/>
              </a:rPr>
              <a:t> </a:t>
            </a:r>
            <a:r>
              <a:rPr lang="en-US" sz="563" dirty="0">
                <a:solidFill>
                  <a:prstClr val="white">
                    <a:lumMod val="75000"/>
                  </a:prstClr>
                </a:solidFill>
                <a:cs typeface="Frutiger Next Pro Light"/>
              </a:rPr>
              <a:t>Deloitte </a:t>
            </a:r>
            <a:r>
              <a:rPr lang="tr-TR" sz="563" dirty="0" smtClean="0">
                <a:solidFill>
                  <a:prstClr val="white">
                    <a:lumMod val="75000"/>
                  </a:prstClr>
                </a:solidFill>
                <a:cs typeface="Frutiger Next Pro Light"/>
              </a:rPr>
              <a:t>Danışmanlık A.Ş.</a:t>
            </a:r>
            <a:r>
              <a:rPr lang="en-US" sz="563" dirty="0" smtClean="0">
                <a:solidFill>
                  <a:prstClr val="white">
                    <a:lumMod val="75000"/>
                  </a:prstClr>
                </a:solidFill>
                <a:cs typeface="Frutiger Next Pro Light"/>
              </a:rPr>
              <a:t>. </a:t>
            </a:r>
            <a:r>
              <a:rPr lang="en-US" sz="563" dirty="0">
                <a:solidFill>
                  <a:prstClr val="white">
                    <a:lumMod val="75000"/>
                  </a:prstClr>
                </a:solidFill>
                <a:cs typeface="Frutiger Next Pro Light"/>
              </a:rPr>
              <a:t>All rights reserved. </a:t>
            </a:r>
            <a:endParaRPr lang="en-US" sz="563" dirty="0" smtClean="0">
              <a:solidFill>
                <a:prstClr val="white">
                  <a:lumMod val="75000"/>
                </a:prstClr>
              </a:solidFill>
              <a:cs typeface="Frutiger Next Pro Light"/>
            </a:endParaRPr>
          </a:p>
          <a:p>
            <a:pPr defTabSz="685800">
              <a:lnSpc>
                <a:spcPct val="120000"/>
              </a:lnSpc>
            </a:pPr>
            <a:r>
              <a:rPr lang="en-US" sz="563" dirty="0" smtClean="0">
                <a:solidFill>
                  <a:prstClr val="white">
                    <a:lumMod val="75000"/>
                  </a:prstClr>
                </a:solidFill>
                <a:cs typeface="Frutiger Next Pro Light"/>
              </a:rPr>
              <a:t>Member </a:t>
            </a:r>
            <a:r>
              <a:rPr lang="en-US" sz="563" dirty="0">
                <a:solidFill>
                  <a:prstClr val="white">
                    <a:lumMod val="75000"/>
                  </a:prstClr>
                </a:solidFill>
                <a:cs typeface="Frutiger Next Pro Light"/>
              </a:rPr>
              <a:t>of Deloitte Touche Tohmatsu Limited</a:t>
            </a:r>
          </a:p>
        </p:txBody>
      </p:sp>
    </p:spTree>
    <p:extLst>
      <p:ext uri="{BB962C8B-B14F-4D97-AF65-F5344CB8AC3E}">
        <p14:creationId xmlns:p14="http://schemas.microsoft.com/office/powerpoint/2010/main" val="39446540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Outro_Thank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140" tIns="36071" rIns="72140" bIns="36071" rtlCol="0" anchor="ctr">
            <a:noAutofit/>
          </a:bodyPr>
          <a:lstStyle/>
          <a:p>
            <a:pPr algn="ctr"/>
            <a:endParaRPr lang="en-US" sz="1483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 hasCustomPrompt="1"/>
          </p:nvPr>
        </p:nvSpPr>
        <p:spPr>
          <a:xfrm>
            <a:off x="493926" y="2007130"/>
            <a:ext cx="7450137" cy="997744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4603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Thank You.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sz="quarter" idx="12" hasCustomPrompt="1"/>
          </p:nvPr>
        </p:nvSpPr>
        <p:spPr>
          <a:xfrm>
            <a:off x="479756" y="3691196"/>
            <a:ext cx="1907164" cy="228982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972" b="1" baseline="0">
                <a:solidFill>
                  <a:srgbClr val="80BB3B"/>
                </a:solidFill>
              </a:defRPr>
            </a:lvl1pPr>
          </a:lstStyle>
          <a:p>
            <a:pPr lvl="0"/>
            <a:r>
              <a:rPr lang="en-US" dirty="0" smtClean="0"/>
              <a:t>Ryan Gosling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sz="quarter" idx="13" hasCustomPrompt="1"/>
          </p:nvPr>
        </p:nvSpPr>
        <p:spPr>
          <a:xfrm>
            <a:off x="479756" y="3909403"/>
            <a:ext cx="1907164" cy="311727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972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Chief Charm Officer</a:t>
            </a:r>
            <a:br>
              <a:rPr lang="en-US" dirty="0" smtClean="0"/>
            </a:br>
            <a:r>
              <a:rPr lang="en-US" dirty="0" smtClean="0"/>
              <a:t>rgosling@deloitte.nl</a:t>
            </a:r>
          </a:p>
        </p:txBody>
      </p:sp>
      <p:sp>
        <p:nvSpPr>
          <p:cNvPr id="17" name="Content Placeholder 2"/>
          <p:cNvSpPr>
            <a:spLocks noGrp="1"/>
          </p:cNvSpPr>
          <p:nvPr>
            <p:ph sz="quarter" idx="14" hasCustomPrompt="1"/>
          </p:nvPr>
        </p:nvSpPr>
        <p:spPr>
          <a:xfrm>
            <a:off x="479756" y="4345822"/>
            <a:ext cx="1907164" cy="2328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972" b="1" baseline="0">
                <a:solidFill>
                  <a:srgbClr val="80BB3B"/>
                </a:solidFill>
              </a:defRPr>
            </a:lvl1pPr>
          </a:lstStyle>
          <a:p>
            <a:pPr lvl="0"/>
            <a:r>
              <a:rPr lang="en-US" dirty="0" smtClean="0"/>
              <a:t>First Last</a:t>
            </a:r>
          </a:p>
        </p:txBody>
      </p:sp>
      <p:sp>
        <p:nvSpPr>
          <p:cNvPr id="18" name="Content Placeholder 2"/>
          <p:cNvSpPr>
            <a:spLocks noGrp="1"/>
          </p:cNvSpPr>
          <p:nvPr>
            <p:ph sz="quarter" idx="15" hasCustomPrompt="1"/>
          </p:nvPr>
        </p:nvSpPr>
        <p:spPr>
          <a:xfrm>
            <a:off x="479756" y="4564031"/>
            <a:ext cx="1907164" cy="311727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972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Title</a:t>
            </a:r>
            <a:br>
              <a:rPr lang="en-US" dirty="0" smtClean="0"/>
            </a:br>
            <a:r>
              <a:rPr lang="en-US" dirty="0" smtClean="0"/>
              <a:t>id@deloitte.nl</a:t>
            </a:r>
          </a:p>
        </p:txBody>
      </p:sp>
      <p:sp>
        <p:nvSpPr>
          <p:cNvPr id="19" name="Content Placeholder 2"/>
          <p:cNvSpPr>
            <a:spLocks noGrp="1"/>
          </p:cNvSpPr>
          <p:nvPr>
            <p:ph sz="quarter" idx="16" hasCustomPrompt="1"/>
          </p:nvPr>
        </p:nvSpPr>
        <p:spPr>
          <a:xfrm>
            <a:off x="2848883" y="3677026"/>
            <a:ext cx="1907164" cy="225562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972" b="1" baseline="0">
                <a:solidFill>
                  <a:srgbClr val="80BB3B"/>
                </a:solidFill>
              </a:defRPr>
            </a:lvl1pPr>
          </a:lstStyle>
          <a:p>
            <a:pPr lvl="0"/>
            <a:r>
              <a:rPr lang="en-US" dirty="0" smtClean="0"/>
              <a:t>First Last</a:t>
            </a:r>
          </a:p>
        </p:txBody>
      </p:sp>
      <p:sp>
        <p:nvSpPr>
          <p:cNvPr id="20" name="Content Placeholder 2"/>
          <p:cNvSpPr>
            <a:spLocks noGrp="1"/>
          </p:cNvSpPr>
          <p:nvPr>
            <p:ph sz="quarter" idx="17" hasCustomPrompt="1"/>
          </p:nvPr>
        </p:nvSpPr>
        <p:spPr>
          <a:xfrm>
            <a:off x="2848883" y="3895233"/>
            <a:ext cx="1907164" cy="311727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972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Title</a:t>
            </a:r>
          </a:p>
          <a:p>
            <a:pPr lvl="0"/>
            <a:r>
              <a:rPr lang="en-US" dirty="0" smtClean="0"/>
              <a:t>id@deloitte.nl</a:t>
            </a:r>
          </a:p>
        </p:txBody>
      </p:sp>
      <p:sp>
        <p:nvSpPr>
          <p:cNvPr id="21" name="Content Placeholder 2"/>
          <p:cNvSpPr>
            <a:spLocks noGrp="1"/>
          </p:cNvSpPr>
          <p:nvPr>
            <p:ph sz="quarter" idx="18" hasCustomPrompt="1"/>
          </p:nvPr>
        </p:nvSpPr>
        <p:spPr>
          <a:xfrm>
            <a:off x="2848883" y="4331653"/>
            <a:ext cx="1907164" cy="2328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972" b="1" baseline="0">
                <a:solidFill>
                  <a:srgbClr val="80BB3B"/>
                </a:solidFill>
              </a:defRPr>
            </a:lvl1pPr>
          </a:lstStyle>
          <a:p>
            <a:pPr lvl="0"/>
            <a:r>
              <a:rPr lang="en-US" dirty="0" smtClean="0"/>
              <a:t>First Last</a:t>
            </a:r>
          </a:p>
        </p:txBody>
      </p:sp>
      <p:sp>
        <p:nvSpPr>
          <p:cNvPr id="22" name="Content Placeholder 2"/>
          <p:cNvSpPr>
            <a:spLocks noGrp="1"/>
          </p:cNvSpPr>
          <p:nvPr>
            <p:ph sz="quarter" idx="19" hasCustomPrompt="1"/>
          </p:nvPr>
        </p:nvSpPr>
        <p:spPr>
          <a:xfrm>
            <a:off x="2848883" y="4549861"/>
            <a:ext cx="1907164" cy="311727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972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Title</a:t>
            </a:r>
          </a:p>
          <a:p>
            <a:pPr lvl="0"/>
            <a:r>
              <a:rPr lang="en-US" dirty="0" smtClean="0"/>
              <a:t>id@deloitte.nl</a:t>
            </a:r>
          </a:p>
        </p:txBody>
      </p:sp>
      <p:pic>
        <p:nvPicPr>
          <p:cNvPr id="25" name="Picture 24" descr="DD_RGB_white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2015" y="4463598"/>
            <a:ext cx="1060041" cy="511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09930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17195"/>
            <a:ext cx="8229600" cy="451485"/>
          </a:xfrm>
          <a:prstGeom prst="rect">
            <a:avLst/>
          </a:prstGeom>
        </p:spPr>
        <p:txBody>
          <a:bodyPr vert="horz" lIns="81638" tIns="40819" rIns="81638" bIns="40819" rtlCol="0" anchor="t" anchorCtr="0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2"/>
            <a:ext cx="8229600" cy="3394472"/>
          </a:xfrm>
          <a:prstGeom prst="rect">
            <a:avLst/>
          </a:prstGeom>
        </p:spPr>
        <p:txBody>
          <a:bodyPr vert="horz" lIns="81638" tIns="40819" rIns="81638" bIns="40819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467545" y="234684"/>
            <a:ext cx="1791919" cy="174768"/>
          </a:xfrm>
          <a:prstGeom prst="rect">
            <a:avLst/>
          </a:prstGeom>
          <a:noFill/>
        </p:spPr>
        <p:txBody>
          <a:bodyPr wrap="none" lIns="81638" tIns="40819" rIns="81638" bIns="40819" rtlCol="0">
            <a:spAutoFit/>
          </a:bodyPr>
          <a:lstStyle/>
          <a:p>
            <a:pPr marL="0" marR="0" indent="0" algn="l" defTabSz="81637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600" b="1" dirty="0" smtClean="0">
                <a:solidFill>
                  <a:srgbClr val="A6A6A6"/>
                </a:solidFill>
                <a:latin typeface="Arial"/>
                <a:cs typeface="Arial"/>
              </a:rPr>
              <a:t>TÜRMOB</a:t>
            </a:r>
            <a:r>
              <a:rPr lang="tr-TR" sz="600" b="1" baseline="0" dirty="0" smtClean="0">
                <a:solidFill>
                  <a:srgbClr val="A6A6A6"/>
                </a:solidFill>
                <a:latin typeface="Arial"/>
                <a:cs typeface="Arial"/>
              </a:rPr>
              <a:t> 11.TÜRKİYE MUHASEBE FORUMU</a:t>
            </a:r>
            <a:endParaRPr lang="en-US" sz="600" dirty="0">
              <a:solidFill>
                <a:srgbClr val="A6A6A6"/>
              </a:solidFill>
              <a:latin typeface="Arial"/>
              <a:cs typeface="Arial"/>
            </a:endParaRPr>
          </a:p>
        </p:txBody>
      </p:sp>
      <p:sp>
        <p:nvSpPr>
          <p:cNvPr id="16" name="TextBox 15"/>
          <p:cNvSpPr txBox="1"/>
          <p:nvPr userDrawn="1"/>
        </p:nvSpPr>
        <p:spPr>
          <a:xfrm>
            <a:off x="8423894" y="234684"/>
            <a:ext cx="258909" cy="174768"/>
          </a:xfrm>
          <a:prstGeom prst="rect">
            <a:avLst/>
          </a:prstGeom>
          <a:noFill/>
        </p:spPr>
        <p:txBody>
          <a:bodyPr wrap="none" lIns="81638" tIns="40819" rIns="81638" bIns="40819" rtlCol="0">
            <a:spAutoFit/>
          </a:bodyPr>
          <a:lstStyle/>
          <a:p>
            <a:pPr algn="r"/>
            <a:fld id="{B10D5614-B734-4280-8F57-1D4947433C97}" type="slidenum">
              <a:rPr lang="en-US" sz="600" smtClean="0">
                <a:solidFill>
                  <a:srgbClr val="A6A6A6"/>
                </a:solidFill>
                <a:latin typeface="Arial"/>
                <a:cs typeface="Arial"/>
              </a:rPr>
              <a:pPr algn="r"/>
              <a:t>‹#›</a:t>
            </a:fld>
            <a:endParaRPr lang="en-US" sz="600" dirty="0">
              <a:solidFill>
                <a:srgbClr val="A6A6A6"/>
              </a:solidFill>
              <a:latin typeface="Arial"/>
              <a:cs typeface="Arial"/>
            </a:endParaRPr>
          </a:p>
        </p:txBody>
      </p:sp>
      <p:cxnSp>
        <p:nvCxnSpPr>
          <p:cNvPr id="17" name="Straight Connector 16"/>
          <p:cNvCxnSpPr/>
          <p:nvPr userDrawn="1"/>
        </p:nvCxnSpPr>
        <p:spPr>
          <a:xfrm flipH="1">
            <a:off x="539553" y="411510"/>
            <a:ext cx="8064896" cy="0"/>
          </a:xfrm>
          <a:prstGeom prst="line">
            <a:avLst/>
          </a:prstGeom>
          <a:ln w="3175" cmpd="sng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2316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731" r:id="rId2"/>
    <p:sldLayoutId id="2147483748" r:id="rId3"/>
    <p:sldLayoutId id="2147483752" r:id="rId4"/>
    <p:sldLayoutId id="2147483780" r:id="rId5"/>
    <p:sldLayoutId id="2147483784" r:id="rId6"/>
  </p:sldLayoutIdLst>
  <p:timing>
    <p:tnLst>
      <p:par>
        <p:cTn id="1" dur="indefinite" restart="never" nodeType="tmRoot"/>
      </p:par>
    </p:tnLst>
  </p:timing>
  <p:txStyles>
    <p:titleStyle>
      <a:lvl1pPr algn="l" defTabSz="816376" rtl="0" eaLnBrk="1" latinLnBrk="0" hangingPunct="1">
        <a:spcBef>
          <a:spcPct val="0"/>
        </a:spcBef>
        <a:buNone/>
        <a:defRPr sz="28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06141" indent="-306141" algn="l" defTabSz="816376" rtl="0" eaLnBrk="1" latinLnBrk="0" hangingPunct="1">
        <a:spcBef>
          <a:spcPct val="20000"/>
        </a:spcBef>
        <a:buFont typeface="Arial" pitchFamily="34" charset="0"/>
        <a:buChar char="•"/>
        <a:defRPr sz="1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663306" indent="-255118" algn="l" defTabSz="816376" rtl="0" eaLnBrk="1" latinLnBrk="0" hangingPunct="1">
        <a:spcBef>
          <a:spcPct val="20000"/>
        </a:spcBef>
        <a:buFont typeface="Arial" pitchFamily="34" charset="0"/>
        <a:buChar char="–"/>
        <a:defRPr sz="11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1020470" indent="-204094" algn="l" defTabSz="816376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428659" indent="-204094" algn="l" defTabSz="816376" rtl="0" eaLnBrk="1" latinLnBrk="0" hangingPunct="1">
        <a:spcBef>
          <a:spcPct val="20000"/>
        </a:spcBef>
        <a:buFont typeface="Arial" pitchFamily="34" charset="0"/>
        <a:buChar char="–"/>
        <a:defRPr sz="10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836847" indent="-204094" algn="l" defTabSz="816376" rtl="0" eaLnBrk="1" latinLnBrk="0" hangingPunct="1">
        <a:spcBef>
          <a:spcPct val="20000"/>
        </a:spcBef>
        <a:buFont typeface="Arial" pitchFamily="34" charset="0"/>
        <a:buChar char="»"/>
        <a:defRPr sz="10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2245035" indent="-204094" algn="l" defTabSz="816376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53223" indent="-204094" algn="l" defTabSz="816376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61411" indent="-204094" algn="l" defTabSz="816376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69599" indent="-204094" algn="l" defTabSz="816376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637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8188" algn="l" defTabSz="81637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16376" algn="l" defTabSz="81637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24564" algn="l" defTabSz="81637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32753" algn="l" defTabSz="81637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40941" algn="l" defTabSz="81637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49129" algn="l" defTabSz="81637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57317" algn="l" defTabSz="81637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65505" algn="l" defTabSz="81637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7.emf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tr-TR" sz="2400" dirty="0" smtClean="0"/>
              <a:t>Bilgi Teknolojilerindeki Gelişmelerin Denetim Anlayışına Etkisi: Özgün Denetim Yaklaşımı</a:t>
            </a:r>
            <a:endParaRPr lang="en-US" sz="2400" dirty="0"/>
          </a:p>
          <a:p>
            <a:endParaRPr lang="en-US" sz="4400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3"/>
          </p:nvPr>
        </p:nvSpPr>
        <p:spPr>
          <a:xfrm>
            <a:off x="647558" y="2768649"/>
            <a:ext cx="6950152" cy="547124"/>
          </a:xfrm>
        </p:spPr>
        <p:txBody>
          <a:bodyPr/>
          <a:lstStyle/>
          <a:p>
            <a:r>
              <a:rPr lang="tr-TR" dirty="0" smtClean="0">
                <a:solidFill>
                  <a:schemeClr val="accent5"/>
                </a:solidFill>
              </a:rPr>
              <a:t>Erdem Taş</a:t>
            </a:r>
          </a:p>
          <a:p>
            <a:r>
              <a:rPr lang="tr-TR" dirty="0" smtClean="0">
                <a:solidFill>
                  <a:schemeClr val="accent5"/>
                </a:solidFill>
              </a:rPr>
              <a:t>Denetim Ortağı, SMMM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4"/>
          </p:nvPr>
        </p:nvSpPr>
        <p:spPr>
          <a:xfrm>
            <a:off x="647032" y="3374632"/>
            <a:ext cx="6891338" cy="492919"/>
          </a:xfrm>
        </p:spPr>
        <p:txBody>
          <a:bodyPr/>
          <a:lstStyle/>
          <a:p>
            <a:r>
              <a:rPr lang="tr-TR" dirty="0" smtClean="0">
                <a:solidFill>
                  <a:schemeClr val="bg1"/>
                </a:solidFill>
              </a:rPr>
              <a:t>1 Haziran</a:t>
            </a:r>
            <a:r>
              <a:rPr lang="en-US" dirty="0" smtClean="0">
                <a:solidFill>
                  <a:schemeClr val="bg1"/>
                </a:solidFill>
              </a:rPr>
              <a:t> 2016</a:t>
            </a:r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 bwMode="auto">
          <a:xfrm>
            <a:off x="0" y="4623199"/>
            <a:ext cx="9138557" cy="52030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GB" sz="3200" dirty="0">
              <a:solidFill>
                <a:srgbClr val="343434"/>
              </a:solidFill>
              <a:latin typeface="Gotham Book" charset="0"/>
              <a:ea typeface="ヒラギノ角ゴ ProN W3" charset="0"/>
              <a:cs typeface="ヒラギノ角ゴ ProN W3" charset="0"/>
              <a:sym typeface="Gotham 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3115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457202" y="2208878"/>
            <a:ext cx="8201768" cy="1571939"/>
          </a:xfrm>
        </p:spPr>
        <p:txBody>
          <a:bodyPr>
            <a:noAutofit/>
          </a:bodyPr>
          <a:lstStyle/>
          <a:p>
            <a:r>
              <a:rPr lang="tr-TR" sz="2800" dirty="0" smtClean="0">
                <a:latin typeface="Frutiger Next Pro"/>
              </a:rPr>
              <a:t>Dijital Denetim</a:t>
            </a:r>
            <a:r>
              <a:rPr lang="nl-NL" sz="2800" dirty="0" smtClean="0">
                <a:solidFill>
                  <a:srgbClr val="80BB3B"/>
                </a:solidFill>
                <a:latin typeface="Georgia" panose="02040502050405020303" pitchFamily="18" charset="0"/>
                <a:ea typeface="+mn-ea"/>
                <a:cs typeface="Arial" panose="020B0604020202020204" pitchFamily="34" charset="0"/>
              </a:rPr>
              <a:t>.</a:t>
            </a:r>
            <a:endParaRPr lang="tr-TR" sz="2800" dirty="0" smtClean="0">
              <a:solidFill>
                <a:srgbClr val="80BB3B"/>
              </a:solidFill>
              <a:latin typeface="Georgia" panose="02040502050405020303" pitchFamily="18" charset="0"/>
              <a:ea typeface="+mn-ea"/>
              <a:cs typeface="Arial" panose="020B0604020202020204" pitchFamily="34" charset="0"/>
            </a:endParaRPr>
          </a:p>
          <a:p>
            <a:r>
              <a:rPr lang="tr-TR" sz="4800" dirty="0" smtClean="0">
                <a:solidFill>
                  <a:srgbClr val="00A1DE"/>
                </a:solidFill>
                <a:latin typeface="Georgia" panose="02040502050405020303" pitchFamily="18" charset="0"/>
                <a:ea typeface="+mn-ea"/>
                <a:cs typeface="Arial" panose="020B0604020202020204" pitchFamily="34" charset="0"/>
              </a:rPr>
              <a:t>Özgün Denetim Yaklaşımı</a:t>
            </a:r>
          </a:p>
          <a:p>
            <a:endParaRPr lang="en-US" sz="4900" dirty="0">
              <a:latin typeface="Frutiger Next Pro"/>
            </a:endParaRPr>
          </a:p>
        </p:txBody>
      </p:sp>
      <p:pic>
        <p:nvPicPr>
          <p:cNvPr id="3" name="Picture 4" descr="http://www.deloitteanalyticsireland.com/budget/img/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2" y="3900931"/>
            <a:ext cx="2815119" cy="5467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1741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Content Placeholder 18"/>
          <p:cNvSpPr>
            <a:spLocks noGrp="1"/>
          </p:cNvSpPr>
          <p:nvPr>
            <p:ph sz="quarter" idx="10"/>
          </p:nvPr>
        </p:nvSpPr>
        <p:spPr>
          <a:xfrm>
            <a:off x="493926" y="667966"/>
            <a:ext cx="7450137" cy="3268494"/>
          </a:xfrm>
          <a:solidFill>
            <a:srgbClr val="000000"/>
          </a:solidFill>
        </p:spPr>
        <p:txBody>
          <a:bodyPr/>
          <a:lstStyle/>
          <a:p>
            <a:r>
              <a:rPr lang="tr-TR" sz="900" dirty="0" smtClean="0">
                <a:solidFill>
                  <a:schemeClr val="bg2">
                    <a:lumMod val="75000"/>
                  </a:schemeClr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TÜRMOB 11.TÜRKİYE MUHASEBE FORUMU </a:t>
            </a:r>
          </a:p>
          <a:p>
            <a:endParaRPr lang="tr-TR" sz="2000" dirty="0" smtClean="0">
              <a:solidFill>
                <a:srgbClr val="0070C0"/>
              </a:solidFill>
              <a:latin typeface="Georgia" panose="02040502050405020303" pitchFamily="18" charset="0"/>
              <a:cs typeface="Arial" panose="020B0604020202020204" pitchFamily="34" charset="0"/>
            </a:endParaRPr>
          </a:p>
          <a:p>
            <a:r>
              <a:rPr lang="tr-TR" sz="2000" dirty="0" smtClean="0">
                <a:solidFill>
                  <a:srgbClr val="0070C0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NEDEN ÖZGÜN DENETİM YAKLAŞIMI / ANALYTICS?</a:t>
            </a:r>
            <a:endParaRPr lang="tr-TR" sz="1400" dirty="0" smtClean="0">
              <a:latin typeface="Georgia" panose="02040502050405020303" pitchFamily="18" charset="0"/>
              <a:cs typeface="Arial" panose="020B0604020202020204" pitchFamily="34" charset="0"/>
            </a:endParaRPr>
          </a:p>
          <a:p>
            <a:endParaRPr lang="tr-TR" sz="1400" dirty="0" smtClean="0">
              <a:latin typeface="Georgia" panose="02040502050405020303" pitchFamily="18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400" dirty="0" smtClean="0">
                <a:latin typeface="Georgia" panose="02040502050405020303" pitchFamily="18" charset="0"/>
                <a:cs typeface="Arial" panose="020B0604020202020204" pitchFamily="34" charset="0"/>
              </a:rPr>
              <a:t>Bilgi teknolojilerindeki baş döndüren </a:t>
            </a:r>
            <a:r>
              <a:rPr lang="tr-TR" sz="1400" dirty="0" smtClean="0">
                <a:latin typeface="Georgia" panose="02040502050405020303" pitchFamily="18" charset="0"/>
                <a:cs typeface="Arial" panose="020B0604020202020204" pitchFamily="34" charset="0"/>
              </a:rPr>
              <a:t>değişim </a:t>
            </a:r>
            <a:endParaRPr lang="tr-TR" sz="1400" dirty="0" smtClean="0">
              <a:latin typeface="Georgia" panose="02040502050405020303" pitchFamily="18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400" dirty="0" smtClean="0">
                <a:latin typeface="Georgia" panose="02040502050405020303" pitchFamily="18" charset="0"/>
                <a:cs typeface="Arial" panose="020B0604020202020204" pitchFamily="34" charset="0"/>
              </a:rPr>
              <a:t>Tüm dünyada geometrik bir hızla büyüyen </a:t>
            </a:r>
            <a:r>
              <a:rPr lang="tr-TR" sz="1400" dirty="0" smtClean="0">
                <a:latin typeface="Georgia" panose="02040502050405020303" pitchFamily="18" charset="0"/>
                <a:cs typeface="Arial" panose="020B0604020202020204" pitchFamily="34" charset="0"/>
              </a:rPr>
              <a:t>data – </a:t>
            </a:r>
            <a:r>
              <a:rPr lang="tr-TR" sz="1400" dirty="0" err="1" smtClean="0">
                <a:latin typeface="Georgia" panose="02040502050405020303" pitchFamily="18" charset="0"/>
                <a:cs typeface="Arial" panose="020B0604020202020204" pitchFamily="34" charset="0"/>
              </a:rPr>
              <a:t>Big</a:t>
            </a:r>
            <a:r>
              <a:rPr lang="tr-TR" sz="1400" dirty="0" smtClean="0">
                <a:latin typeface="Georgia" panose="02040502050405020303" pitchFamily="18" charset="0"/>
                <a:cs typeface="Arial" panose="020B0604020202020204" pitchFamily="34" charset="0"/>
              </a:rPr>
              <a:t> Data</a:t>
            </a:r>
            <a:endParaRPr lang="tr-TR" sz="1400" dirty="0" smtClean="0">
              <a:latin typeface="Georgia" panose="02040502050405020303" pitchFamily="18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400" dirty="0" smtClean="0">
                <a:latin typeface="Georgia" panose="02040502050405020303" pitchFamily="18" charset="0"/>
                <a:cs typeface="Arial" panose="020B0604020202020204" pitchFamily="34" charset="0"/>
              </a:rPr>
              <a:t>Daha sık aralıklarla ve daha hızlı anlamlı bilgiye ulaşma isteği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400" dirty="0">
                <a:latin typeface="Georgia" panose="02040502050405020303" pitchFamily="18" charset="0"/>
                <a:cs typeface="Arial" panose="020B0604020202020204" pitchFamily="34" charset="0"/>
              </a:rPr>
              <a:t>Denetlenen tarafların </a:t>
            </a:r>
            <a:r>
              <a:rPr lang="tr-TR" sz="1400" dirty="0" smtClean="0">
                <a:latin typeface="Georgia" panose="02040502050405020303" pitchFamily="18" charset="0"/>
                <a:cs typeface="Arial" panose="020B0604020202020204" pitchFamily="34" charset="0"/>
              </a:rPr>
              <a:t>/ </a:t>
            </a:r>
            <a:r>
              <a:rPr lang="tr-TR" sz="1400" dirty="0" err="1" smtClean="0">
                <a:latin typeface="Georgia" panose="02040502050405020303" pitchFamily="18" charset="0"/>
                <a:cs typeface="Arial" panose="020B0604020202020204" pitchFamily="34" charset="0"/>
              </a:rPr>
              <a:t>CFO’ların</a:t>
            </a:r>
            <a:r>
              <a:rPr lang="tr-TR" sz="1400" dirty="0" smtClean="0">
                <a:latin typeface="Georgia" panose="02040502050405020303" pitchFamily="18" charset="0"/>
                <a:cs typeface="Arial" panose="020B0604020202020204" pitchFamily="34" charset="0"/>
              </a:rPr>
              <a:t> katma </a:t>
            </a:r>
            <a:r>
              <a:rPr lang="tr-TR" sz="1400" dirty="0">
                <a:latin typeface="Georgia" panose="02040502050405020303" pitchFamily="18" charset="0"/>
                <a:cs typeface="Arial" panose="020B0604020202020204" pitchFamily="34" charset="0"/>
              </a:rPr>
              <a:t>değeri yüksek çıktılar talep ediyor </a:t>
            </a:r>
            <a:r>
              <a:rPr lang="tr-TR" sz="1400" dirty="0" smtClean="0">
                <a:latin typeface="Georgia" panose="02040502050405020303" pitchFamily="18" charset="0"/>
                <a:cs typeface="Arial" panose="020B0604020202020204" pitchFamily="34" charset="0"/>
              </a:rPr>
              <a:t>olması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400" dirty="0" smtClean="0">
                <a:latin typeface="Georgia" panose="02040502050405020303" pitchFamily="18" charset="0"/>
                <a:cs typeface="Arial" panose="020B0604020202020204" pitchFamily="34" charset="0"/>
              </a:rPr>
              <a:t>İç denetime katkıları </a:t>
            </a:r>
            <a:endParaRPr lang="tr-TR" sz="1400" dirty="0">
              <a:latin typeface="Georgia" panose="02040502050405020303" pitchFamily="18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400" dirty="0" smtClean="0">
                <a:latin typeface="Georgia" panose="02040502050405020303" pitchFamily="18" charset="0"/>
                <a:cs typeface="Arial" panose="020B0604020202020204" pitchFamily="34" charset="0"/>
              </a:rPr>
              <a:t>Denetim mesleğinin transformasyon ihtiyacı olduğu görüşü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400" dirty="0" smtClean="0">
                <a:latin typeface="Georgia" panose="02040502050405020303" pitchFamily="18" charset="0"/>
                <a:cs typeface="Arial" panose="020B0604020202020204" pitchFamily="34" charset="0"/>
              </a:rPr>
              <a:t>Denetim standartlarında beklenen değişimler – görüş tipleri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400" dirty="0" smtClean="0">
                <a:latin typeface="Georgia" panose="02040502050405020303" pitchFamily="18" charset="0"/>
                <a:cs typeface="Arial" panose="020B0604020202020204" pitchFamily="34" charset="0"/>
              </a:rPr>
              <a:t>Farklı altyapılı, farklı beklentili yeni kuşakların iş gücüne katılıyor olması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400" dirty="0">
                <a:latin typeface="Georgia" panose="02040502050405020303" pitchFamily="18" charset="0"/>
                <a:cs typeface="Arial" panose="020B0604020202020204" pitchFamily="34" charset="0"/>
              </a:rPr>
              <a:t>Artan piyasa ve regülatör baskıları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400" dirty="0">
                <a:latin typeface="Georgia" panose="02040502050405020303" pitchFamily="18" charset="0"/>
                <a:cs typeface="Arial" panose="020B0604020202020204" pitchFamily="34" charset="0"/>
              </a:rPr>
              <a:t>Denetçi rotasyonu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400" dirty="0" smtClean="0">
                <a:latin typeface="Georgia" panose="02040502050405020303" pitchFamily="18" charset="0"/>
                <a:cs typeface="Arial" panose="020B0604020202020204" pitchFamily="34" charset="0"/>
              </a:rPr>
              <a:t>Rekabet; karlılık ve </a:t>
            </a:r>
            <a:r>
              <a:rPr lang="tr-TR" sz="1400" dirty="0" smtClean="0">
                <a:latin typeface="Georgia" panose="02040502050405020303" pitchFamily="18" charset="0"/>
                <a:cs typeface="Arial" panose="020B0604020202020204" pitchFamily="34" charset="0"/>
              </a:rPr>
              <a:t>etkinlik / iş gücünün coğrafi olarak etkin kullanımı </a:t>
            </a:r>
            <a:endParaRPr lang="tr-TR" sz="1400" dirty="0" smtClean="0">
              <a:latin typeface="Georgia" panose="02040502050405020303" pitchFamily="18" charset="0"/>
              <a:cs typeface="Arial" panose="020B0604020202020204" pitchFamily="34" charset="0"/>
            </a:endParaRPr>
          </a:p>
          <a:p>
            <a:endParaRPr lang="tr-TR" sz="1400" dirty="0" smtClean="0">
              <a:latin typeface="Georgia" panose="02040502050405020303" pitchFamily="18" charset="0"/>
              <a:cs typeface="Arial" panose="020B0604020202020204" pitchFamily="34" charset="0"/>
            </a:endParaRPr>
          </a:p>
          <a:p>
            <a:endParaRPr lang="tr-TR" sz="1400" dirty="0" smtClean="0">
              <a:latin typeface="Georgia" panose="02040502050405020303" pitchFamily="18" charset="0"/>
              <a:cs typeface="Arial" panose="020B0604020202020204" pitchFamily="34" charset="0"/>
            </a:endParaRPr>
          </a:p>
          <a:p>
            <a:endParaRPr lang="tr-TR" sz="1400" dirty="0" smtClean="0">
              <a:latin typeface="Georgia" panose="02040502050405020303" pitchFamily="18" charset="0"/>
              <a:cs typeface="Arial" panose="020B0604020202020204" pitchFamily="34" charset="0"/>
            </a:endParaRPr>
          </a:p>
          <a:p>
            <a:endParaRPr lang="tr-TR" sz="1400" dirty="0" smtClean="0">
              <a:latin typeface="Georgia" panose="02040502050405020303" pitchFamily="18" charset="0"/>
              <a:cs typeface="Arial" panose="020B0604020202020204" pitchFamily="34" charset="0"/>
            </a:endParaRPr>
          </a:p>
          <a:p>
            <a:r>
              <a:rPr lang="tr-TR" dirty="0" smtClean="0">
                <a:solidFill>
                  <a:schemeClr val="accent1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E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02703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Donut 37"/>
          <p:cNvSpPr/>
          <p:nvPr/>
        </p:nvSpPr>
        <p:spPr>
          <a:xfrm>
            <a:off x="2193805" y="668144"/>
            <a:ext cx="4405943" cy="4144143"/>
          </a:xfrm>
          <a:prstGeom prst="donut">
            <a:avLst>
              <a:gd name="adj" fmla="val 11227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15" name="Title 11"/>
          <p:cNvSpPr>
            <a:spLocks noGrp="1"/>
          </p:cNvSpPr>
          <p:nvPr>
            <p:ph type="title"/>
          </p:nvPr>
        </p:nvSpPr>
        <p:spPr>
          <a:xfrm>
            <a:off x="457200" y="417195"/>
            <a:ext cx="8479971" cy="451485"/>
          </a:xfrm>
        </p:spPr>
        <p:txBody>
          <a:bodyPr/>
          <a:lstStyle/>
          <a:p>
            <a:r>
              <a:rPr lang="tr-TR" dirty="0" smtClean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Dijital Denetim</a:t>
            </a:r>
            <a:br>
              <a:rPr lang="tr-TR" dirty="0" smtClean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tr-TR" dirty="0" smtClean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/>
            </a:r>
            <a:br>
              <a:rPr lang="tr-TR" dirty="0" smtClean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endParaRPr lang="en-US" dirty="0">
              <a:solidFill>
                <a:schemeClr val="accent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87983" y="2422290"/>
            <a:ext cx="1986147" cy="890342"/>
          </a:xfrm>
          <a:prstGeom prst="rect">
            <a:avLst/>
          </a:prstGeom>
        </p:spPr>
      </p:pic>
      <p:pic>
        <p:nvPicPr>
          <p:cNvPr id="8" name="Picture 4" descr="http://www.deloitteanalyticsireland.com/budget/img/log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2000" y="2156592"/>
            <a:ext cx="2815119" cy="5467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Group 8"/>
          <p:cNvGrpSpPr/>
          <p:nvPr/>
        </p:nvGrpSpPr>
        <p:grpSpPr>
          <a:xfrm>
            <a:off x="5643025" y="1459041"/>
            <a:ext cx="873477" cy="618433"/>
            <a:chOff x="2843522" y="3022226"/>
            <a:chExt cx="233795" cy="161975"/>
          </a:xfrm>
          <a:solidFill>
            <a:srgbClr val="00A1DE"/>
          </a:solidFill>
        </p:grpSpPr>
        <p:sp>
          <p:nvSpPr>
            <p:cNvPr id="10" name="Freeform 437"/>
            <p:cNvSpPr>
              <a:spLocks/>
            </p:cNvSpPr>
            <p:nvPr/>
          </p:nvSpPr>
          <p:spPr bwMode="auto">
            <a:xfrm>
              <a:off x="2945903" y="3089461"/>
              <a:ext cx="27505" cy="25977"/>
            </a:xfrm>
            <a:custGeom>
              <a:avLst/>
              <a:gdLst>
                <a:gd name="T0" fmla="*/ 47 w 53"/>
                <a:gd name="T1" fmla="*/ 52 h 52"/>
                <a:gd name="T2" fmla="*/ 47 w 53"/>
                <a:gd name="T3" fmla="*/ 52 h 52"/>
                <a:gd name="T4" fmla="*/ 49 w 53"/>
                <a:gd name="T5" fmla="*/ 52 h 52"/>
                <a:gd name="T6" fmla="*/ 51 w 53"/>
                <a:gd name="T7" fmla="*/ 51 h 52"/>
                <a:gd name="T8" fmla="*/ 53 w 53"/>
                <a:gd name="T9" fmla="*/ 49 h 52"/>
                <a:gd name="T10" fmla="*/ 53 w 53"/>
                <a:gd name="T11" fmla="*/ 45 h 52"/>
                <a:gd name="T12" fmla="*/ 53 w 53"/>
                <a:gd name="T13" fmla="*/ 7 h 52"/>
                <a:gd name="T14" fmla="*/ 53 w 53"/>
                <a:gd name="T15" fmla="*/ 7 h 52"/>
                <a:gd name="T16" fmla="*/ 53 w 53"/>
                <a:gd name="T17" fmla="*/ 4 h 52"/>
                <a:gd name="T18" fmla="*/ 51 w 53"/>
                <a:gd name="T19" fmla="*/ 2 h 52"/>
                <a:gd name="T20" fmla="*/ 49 w 53"/>
                <a:gd name="T21" fmla="*/ 1 h 52"/>
                <a:gd name="T22" fmla="*/ 47 w 53"/>
                <a:gd name="T23" fmla="*/ 0 h 52"/>
                <a:gd name="T24" fmla="*/ 8 w 53"/>
                <a:gd name="T25" fmla="*/ 0 h 52"/>
                <a:gd name="T26" fmla="*/ 8 w 53"/>
                <a:gd name="T27" fmla="*/ 0 h 52"/>
                <a:gd name="T28" fmla="*/ 5 w 53"/>
                <a:gd name="T29" fmla="*/ 1 h 52"/>
                <a:gd name="T30" fmla="*/ 2 w 53"/>
                <a:gd name="T31" fmla="*/ 2 h 52"/>
                <a:gd name="T32" fmla="*/ 1 w 53"/>
                <a:gd name="T33" fmla="*/ 4 h 52"/>
                <a:gd name="T34" fmla="*/ 0 w 53"/>
                <a:gd name="T35" fmla="*/ 7 h 52"/>
                <a:gd name="T36" fmla="*/ 0 w 53"/>
                <a:gd name="T37" fmla="*/ 45 h 52"/>
                <a:gd name="T38" fmla="*/ 0 w 53"/>
                <a:gd name="T39" fmla="*/ 45 h 52"/>
                <a:gd name="T40" fmla="*/ 1 w 53"/>
                <a:gd name="T41" fmla="*/ 49 h 52"/>
                <a:gd name="T42" fmla="*/ 2 w 53"/>
                <a:gd name="T43" fmla="*/ 51 h 52"/>
                <a:gd name="T44" fmla="*/ 5 w 53"/>
                <a:gd name="T45" fmla="*/ 52 h 52"/>
                <a:gd name="T46" fmla="*/ 8 w 53"/>
                <a:gd name="T47" fmla="*/ 52 h 52"/>
                <a:gd name="T48" fmla="*/ 47 w 53"/>
                <a:gd name="T49" fmla="*/ 5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53" h="52">
                  <a:moveTo>
                    <a:pt x="47" y="52"/>
                  </a:moveTo>
                  <a:lnTo>
                    <a:pt x="47" y="52"/>
                  </a:lnTo>
                  <a:lnTo>
                    <a:pt x="49" y="52"/>
                  </a:lnTo>
                  <a:lnTo>
                    <a:pt x="51" y="51"/>
                  </a:lnTo>
                  <a:lnTo>
                    <a:pt x="53" y="49"/>
                  </a:lnTo>
                  <a:lnTo>
                    <a:pt x="53" y="45"/>
                  </a:lnTo>
                  <a:lnTo>
                    <a:pt x="53" y="7"/>
                  </a:lnTo>
                  <a:lnTo>
                    <a:pt x="53" y="7"/>
                  </a:lnTo>
                  <a:lnTo>
                    <a:pt x="53" y="4"/>
                  </a:lnTo>
                  <a:lnTo>
                    <a:pt x="51" y="2"/>
                  </a:lnTo>
                  <a:lnTo>
                    <a:pt x="49" y="1"/>
                  </a:lnTo>
                  <a:lnTo>
                    <a:pt x="47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5" y="1"/>
                  </a:lnTo>
                  <a:lnTo>
                    <a:pt x="2" y="2"/>
                  </a:lnTo>
                  <a:lnTo>
                    <a:pt x="1" y="4"/>
                  </a:lnTo>
                  <a:lnTo>
                    <a:pt x="0" y="7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1" y="49"/>
                  </a:lnTo>
                  <a:lnTo>
                    <a:pt x="2" y="51"/>
                  </a:lnTo>
                  <a:lnTo>
                    <a:pt x="5" y="52"/>
                  </a:lnTo>
                  <a:lnTo>
                    <a:pt x="8" y="52"/>
                  </a:lnTo>
                  <a:lnTo>
                    <a:pt x="47" y="5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438"/>
            <p:cNvSpPr>
              <a:spLocks noEditPoints="1"/>
            </p:cNvSpPr>
            <p:nvPr/>
          </p:nvSpPr>
          <p:spPr bwMode="auto">
            <a:xfrm>
              <a:off x="2843522" y="3022226"/>
              <a:ext cx="233795" cy="161975"/>
            </a:xfrm>
            <a:custGeom>
              <a:avLst/>
              <a:gdLst>
                <a:gd name="T0" fmla="*/ 440 w 458"/>
                <a:gd name="T1" fmla="*/ 141 h 318"/>
                <a:gd name="T2" fmla="*/ 458 w 458"/>
                <a:gd name="T3" fmla="*/ 120 h 318"/>
                <a:gd name="T4" fmla="*/ 436 w 458"/>
                <a:gd name="T5" fmla="*/ 99 h 318"/>
                <a:gd name="T6" fmla="*/ 417 w 458"/>
                <a:gd name="T7" fmla="*/ 58 h 318"/>
                <a:gd name="T8" fmla="*/ 445 w 458"/>
                <a:gd name="T9" fmla="*/ 69 h 318"/>
                <a:gd name="T10" fmla="*/ 457 w 458"/>
                <a:gd name="T11" fmla="*/ 44 h 318"/>
                <a:gd name="T12" fmla="*/ 436 w 458"/>
                <a:gd name="T13" fmla="*/ 27 h 318"/>
                <a:gd name="T14" fmla="*/ 389 w 458"/>
                <a:gd name="T15" fmla="*/ 32 h 318"/>
                <a:gd name="T16" fmla="*/ 107 w 458"/>
                <a:gd name="T17" fmla="*/ 0 h 318"/>
                <a:gd name="T18" fmla="*/ 68 w 458"/>
                <a:gd name="T19" fmla="*/ 32 h 318"/>
                <a:gd name="T20" fmla="*/ 23 w 458"/>
                <a:gd name="T21" fmla="*/ 27 h 318"/>
                <a:gd name="T22" fmla="*/ 1 w 458"/>
                <a:gd name="T23" fmla="*/ 44 h 318"/>
                <a:gd name="T24" fmla="*/ 14 w 458"/>
                <a:gd name="T25" fmla="*/ 69 h 318"/>
                <a:gd name="T26" fmla="*/ 67 w 458"/>
                <a:gd name="T27" fmla="*/ 58 h 318"/>
                <a:gd name="T28" fmla="*/ 23 w 458"/>
                <a:gd name="T29" fmla="*/ 99 h 318"/>
                <a:gd name="T30" fmla="*/ 0 w 458"/>
                <a:gd name="T31" fmla="*/ 120 h 318"/>
                <a:gd name="T32" fmla="*/ 18 w 458"/>
                <a:gd name="T33" fmla="*/ 141 h 318"/>
                <a:gd name="T34" fmla="*/ 67 w 458"/>
                <a:gd name="T35" fmla="*/ 182 h 318"/>
                <a:gd name="T36" fmla="*/ 18 w 458"/>
                <a:gd name="T37" fmla="*/ 170 h 318"/>
                <a:gd name="T38" fmla="*/ 0 w 458"/>
                <a:gd name="T39" fmla="*/ 191 h 318"/>
                <a:gd name="T40" fmla="*/ 23 w 458"/>
                <a:gd name="T41" fmla="*/ 212 h 318"/>
                <a:gd name="T42" fmla="*/ 42 w 458"/>
                <a:gd name="T43" fmla="*/ 252 h 318"/>
                <a:gd name="T44" fmla="*/ 14 w 458"/>
                <a:gd name="T45" fmla="*/ 242 h 318"/>
                <a:gd name="T46" fmla="*/ 1 w 458"/>
                <a:gd name="T47" fmla="*/ 266 h 318"/>
                <a:gd name="T48" fmla="*/ 23 w 458"/>
                <a:gd name="T49" fmla="*/ 284 h 318"/>
                <a:gd name="T50" fmla="*/ 69 w 458"/>
                <a:gd name="T51" fmla="*/ 288 h 318"/>
                <a:gd name="T52" fmla="*/ 185 w 458"/>
                <a:gd name="T53" fmla="*/ 102 h 318"/>
                <a:gd name="T54" fmla="*/ 287 w 458"/>
                <a:gd name="T55" fmla="*/ 203 h 318"/>
                <a:gd name="T56" fmla="*/ 99 w 458"/>
                <a:gd name="T57" fmla="*/ 318 h 318"/>
                <a:gd name="T58" fmla="*/ 384 w 458"/>
                <a:gd name="T59" fmla="*/ 301 h 318"/>
                <a:gd name="T60" fmla="*/ 426 w 458"/>
                <a:gd name="T61" fmla="*/ 280 h 318"/>
                <a:gd name="T62" fmla="*/ 454 w 458"/>
                <a:gd name="T63" fmla="*/ 274 h 318"/>
                <a:gd name="T64" fmla="*/ 452 w 458"/>
                <a:gd name="T65" fmla="*/ 246 h 318"/>
                <a:gd name="T66" fmla="*/ 420 w 458"/>
                <a:gd name="T67" fmla="*/ 247 h 318"/>
                <a:gd name="T68" fmla="*/ 431 w 458"/>
                <a:gd name="T69" fmla="*/ 211 h 318"/>
                <a:gd name="T70" fmla="*/ 456 w 458"/>
                <a:gd name="T71" fmla="*/ 200 h 318"/>
                <a:gd name="T72" fmla="*/ 449 w 458"/>
                <a:gd name="T73" fmla="*/ 173 h 318"/>
                <a:gd name="T74" fmla="*/ 417 w 458"/>
                <a:gd name="T75" fmla="*/ 182 h 318"/>
                <a:gd name="T76" fmla="*/ 446 w 458"/>
                <a:gd name="T77" fmla="*/ 117 h 318"/>
                <a:gd name="T78" fmla="*/ 433 w 458"/>
                <a:gd name="T79" fmla="*/ 128 h 318"/>
                <a:gd name="T80" fmla="*/ 436 w 458"/>
                <a:gd name="T81" fmla="*/ 110 h 318"/>
                <a:gd name="T82" fmla="*/ 446 w 458"/>
                <a:gd name="T83" fmla="*/ 49 h 318"/>
                <a:gd name="T84" fmla="*/ 428 w 458"/>
                <a:gd name="T85" fmla="*/ 53 h 318"/>
                <a:gd name="T86" fmla="*/ 23 w 458"/>
                <a:gd name="T87" fmla="*/ 58 h 318"/>
                <a:gd name="T88" fmla="*/ 15 w 458"/>
                <a:gd name="T89" fmla="*/ 42 h 318"/>
                <a:gd name="T90" fmla="*/ 32 w 458"/>
                <a:gd name="T91" fmla="*/ 49 h 318"/>
                <a:gd name="T92" fmla="*/ 18 w 458"/>
                <a:gd name="T93" fmla="*/ 128 h 318"/>
                <a:gd name="T94" fmla="*/ 23 w 458"/>
                <a:gd name="T95" fmla="*/ 110 h 318"/>
                <a:gd name="T96" fmla="*/ 29 w 458"/>
                <a:gd name="T97" fmla="*/ 126 h 318"/>
                <a:gd name="T98" fmla="*/ 13 w 458"/>
                <a:gd name="T99" fmla="*/ 194 h 318"/>
                <a:gd name="T100" fmla="*/ 26 w 458"/>
                <a:gd name="T101" fmla="*/ 182 h 318"/>
                <a:gd name="T102" fmla="*/ 23 w 458"/>
                <a:gd name="T103" fmla="*/ 201 h 318"/>
                <a:gd name="T104" fmla="*/ 13 w 458"/>
                <a:gd name="T105" fmla="*/ 261 h 318"/>
                <a:gd name="T106" fmla="*/ 31 w 458"/>
                <a:gd name="T107" fmla="*/ 258 h 318"/>
                <a:gd name="T108" fmla="*/ 436 w 458"/>
                <a:gd name="T109" fmla="*/ 252 h 318"/>
                <a:gd name="T110" fmla="*/ 444 w 458"/>
                <a:gd name="T111" fmla="*/ 269 h 318"/>
                <a:gd name="T112" fmla="*/ 427 w 458"/>
                <a:gd name="T113" fmla="*/ 261 h 318"/>
                <a:gd name="T114" fmla="*/ 440 w 458"/>
                <a:gd name="T115" fmla="*/ 182 h 318"/>
                <a:gd name="T116" fmla="*/ 436 w 458"/>
                <a:gd name="T117" fmla="*/ 201 h 318"/>
                <a:gd name="T118" fmla="*/ 430 w 458"/>
                <a:gd name="T119" fmla="*/ 184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58" h="318">
                  <a:moveTo>
                    <a:pt x="417" y="130"/>
                  </a:moveTo>
                  <a:lnTo>
                    <a:pt x="417" y="130"/>
                  </a:lnTo>
                  <a:lnTo>
                    <a:pt x="420" y="135"/>
                  </a:lnTo>
                  <a:lnTo>
                    <a:pt x="426" y="138"/>
                  </a:lnTo>
                  <a:lnTo>
                    <a:pt x="431" y="141"/>
                  </a:lnTo>
                  <a:lnTo>
                    <a:pt x="436" y="141"/>
                  </a:lnTo>
                  <a:lnTo>
                    <a:pt x="436" y="141"/>
                  </a:lnTo>
                  <a:lnTo>
                    <a:pt x="440" y="141"/>
                  </a:lnTo>
                  <a:lnTo>
                    <a:pt x="445" y="140"/>
                  </a:lnTo>
                  <a:lnTo>
                    <a:pt x="449" y="138"/>
                  </a:lnTo>
                  <a:lnTo>
                    <a:pt x="452" y="135"/>
                  </a:lnTo>
                  <a:lnTo>
                    <a:pt x="454" y="132"/>
                  </a:lnTo>
                  <a:lnTo>
                    <a:pt x="456" y="128"/>
                  </a:lnTo>
                  <a:lnTo>
                    <a:pt x="457" y="124"/>
                  </a:lnTo>
                  <a:lnTo>
                    <a:pt x="458" y="120"/>
                  </a:lnTo>
                  <a:lnTo>
                    <a:pt x="458" y="120"/>
                  </a:lnTo>
                  <a:lnTo>
                    <a:pt x="457" y="116"/>
                  </a:lnTo>
                  <a:lnTo>
                    <a:pt x="456" y="111"/>
                  </a:lnTo>
                  <a:lnTo>
                    <a:pt x="454" y="108"/>
                  </a:lnTo>
                  <a:lnTo>
                    <a:pt x="452" y="105"/>
                  </a:lnTo>
                  <a:lnTo>
                    <a:pt x="449" y="102"/>
                  </a:lnTo>
                  <a:lnTo>
                    <a:pt x="445" y="100"/>
                  </a:lnTo>
                  <a:lnTo>
                    <a:pt x="440" y="99"/>
                  </a:lnTo>
                  <a:lnTo>
                    <a:pt x="436" y="99"/>
                  </a:lnTo>
                  <a:lnTo>
                    <a:pt x="436" y="99"/>
                  </a:lnTo>
                  <a:lnTo>
                    <a:pt x="431" y="100"/>
                  </a:lnTo>
                  <a:lnTo>
                    <a:pt x="426" y="102"/>
                  </a:lnTo>
                  <a:lnTo>
                    <a:pt x="420" y="105"/>
                  </a:lnTo>
                  <a:lnTo>
                    <a:pt x="417" y="110"/>
                  </a:lnTo>
                  <a:lnTo>
                    <a:pt x="390" y="110"/>
                  </a:lnTo>
                  <a:lnTo>
                    <a:pt x="390" y="58"/>
                  </a:lnTo>
                  <a:lnTo>
                    <a:pt x="417" y="58"/>
                  </a:lnTo>
                  <a:lnTo>
                    <a:pt x="417" y="58"/>
                  </a:lnTo>
                  <a:lnTo>
                    <a:pt x="420" y="64"/>
                  </a:lnTo>
                  <a:lnTo>
                    <a:pt x="426" y="68"/>
                  </a:lnTo>
                  <a:lnTo>
                    <a:pt x="431" y="70"/>
                  </a:lnTo>
                  <a:lnTo>
                    <a:pt x="436" y="71"/>
                  </a:lnTo>
                  <a:lnTo>
                    <a:pt x="436" y="71"/>
                  </a:lnTo>
                  <a:lnTo>
                    <a:pt x="440" y="70"/>
                  </a:lnTo>
                  <a:lnTo>
                    <a:pt x="445" y="69"/>
                  </a:lnTo>
                  <a:lnTo>
                    <a:pt x="449" y="67"/>
                  </a:lnTo>
                  <a:lnTo>
                    <a:pt x="452" y="65"/>
                  </a:lnTo>
                  <a:lnTo>
                    <a:pt x="454" y="61"/>
                  </a:lnTo>
                  <a:lnTo>
                    <a:pt x="456" y="57"/>
                  </a:lnTo>
                  <a:lnTo>
                    <a:pt x="457" y="53"/>
                  </a:lnTo>
                  <a:lnTo>
                    <a:pt x="458" y="49"/>
                  </a:lnTo>
                  <a:lnTo>
                    <a:pt x="458" y="49"/>
                  </a:lnTo>
                  <a:lnTo>
                    <a:pt x="457" y="44"/>
                  </a:lnTo>
                  <a:lnTo>
                    <a:pt x="456" y="40"/>
                  </a:lnTo>
                  <a:lnTo>
                    <a:pt x="454" y="37"/>
                  </a:lnTo>
                  <a:lnTo>
                    <a:pt x="452" y="34"/>
                  </a:lnTo>
                  <a:lnTo>
                    <a:pt x="449" y="32"/>
                  </a:lnTo>
                  <a:lnTo>
                    <a:pt x="445" y="30"/>
                  </a:lnTo>
                  <a:lnTo>
                    <a:pt x="440" y="29"/>
                  </a:lnTo>
                  <a:lnTo>
                    <a:pt x="436" y="27"/>
                  </a:lnTo>
                  <a:lnTo>
                    <a:pt x="436" y="27"/>
                  </a:lnTo>
                  <a:lnTo>
                    <a:pt x="431" y="29"/>
                  </a:lnTo>
                  <a:lnTo>
                    <a:pt x="426" y="31"/>
                  </a:lnTo>
                  <a:lnTo>
                    <a:pt x="420" y="35"/>
                  </a:lnTo>
                  <a:lnTo>
                    <a:pt x="417" y="39"/>
                  </a:lnTo>
                  <a:lnTo>
                    <a:pt x="390" y="39"/>
                  </a:lnTo>
                  <a:lnTo>
                    <a:pt x="390" y="39"/>
                  </a:lnTo>
                  <a:lnTo>
                    <a:pt x="390" y="39"/>
                  </a:lnTo>
                  <a:lnTo>
                    <a:pt x="389" y="32"/>
                  </a:lnTo>
                  <a:lnTo>
                    <a:pt x="387" y="24"/>
                  </a:lnTo>
                  <a:lnTo>
                    <a:pt x="384" y="18"/>
                  </a:lnTo>
                  <a:lnTo>
                    <a:pt x="379" y="12"/>
                  </a:lnTo>
                  <a:lnTo>
                    <a:pt x="373" y="7"/>
                  </a:lnTo>
                  <a:lnTo>
                    <a:pt x="366" y="3"/>
                  </a:lnTo>
                  <a:lnTo>
                    <a:pt x="360" y="1"/>
                  </a:lnTo>
                  <a:lnTo>
                    <a:pt x="351" y="0"/>
                  </a:lnTo>
                  <a:lnTo>
                    <a:pt x="107" y="0"/>
                  </a:lnTo>
                  <a:lnTo>
                    <a:pt x="107" y="0"/>
                  </a:lnTo>
                  <a:lnTo>
                    <a:pt x="99" y="1"/>
                  </a:lnTo>
                  <a:lnTo>
                    <a:pt x="92" y="3"/>
                  </a:lnTo>
                  <a:lnTo>
                    <a:pt x="85" y="7"/>
                  </a:lnTo>
                  <a:lnTo>
                    <a:pt x="79" y="12"/>
                  </a:lnTo>
                  <a:lnTo>
                    <a:pt x="75" y="18"/>
                  </a:lnTo>
                  <a:lnTo>
                    <a:pt x="71" y="24"/>
                  </a:lnTo>
                  <a:lnTo>
                    <a:pt x="68" y="32"/>
                  </a:lnTo>
                  <a:lnTo>
                    <a:pt x="67" y="39"/>
                  </a:lnTo>
                  <a:lnTo>
                    <a:pt x="67" y="39"/>
                  </a:lnTo>
                  <a:lnTo>
                    <a:pt x="42" y="39"/>
                  </a:lnTo>
                  <a:lnTo>
                    <a:pt x="42" y="39"/>
                  </a:lnTo>
                  <a:lnTo>
                    <a:pt x="39" y="35"/>
                  </a:lnTo>
                  <a:lnTo>
                    <a:pt x="33" y="31"/>
                  </a:lnTo>
                  <a:lnTo>
                    <a:pt x="28" y="29"/>
                  </a:lnTo>
                  <a:lnTo>
                    <a:pt x="23" y="27"/>
                  </a:lnTo>
                  <a:lnTo>
                    <a:pt x="23" y="27"/>
                  </a:lnTo>
                  <a:lnTo>
                    <a:pt x="18" y="29"/>
                  </a:lnTo>
                  <a:lnTo>
                    <a:pt x="14" y="30"/>
                  </a:lnTo>
                  <a:lnTo>
                    <a:pt x="10" y="32"/>
                  </a:lnTo>
                  <a:lnTo>
                    <a:pt x="7" y="34"/>
                  </a:lnTo>
                  <a:lnTo>
                    <a:pt x="5" y="37"/>
                  </a:lnTo>
                  <a:lnTo>
                    <a:pt x="2" y="40"/>
                  </a:lnTo>
                  <a:lnTo>
                    <a:pt x="1" y="44"/>
                  </a:lnTo>
                  <a:lnTo>
                    <a:pt x="0" y="49"/>
                  </a:lnTo>
                  <a:lnTo>
                    <a:pt x="0" y="49"/>
                  </a:lnTo>
                  <a:lnTo>
                    <a:pt x="1" y="53"/>
                  </a:lnTo>
                  <a:lnTo>
                    <a:pt x="2" y="57"/>
                  </a:lnTo>
                  <a:lnTo>
                    <a:pt x="5" y="61"/>
                  </a:lnTo>
                  <a:lnTo>
                    <a:pt x="7" y="65"/>
                  </a:lnTo>
                  <a:lnTo>
                    <a:pt x="10" y="67"/>
                  </a:lnTo>
                  <a:lnTo>
                    <a:pt x="14" y="69"/>
                  </a:lnTo>
                  <a:lnTo>
                    <a:pt x="18" y="70"/>
                  </a:lnTo>
                  <a:lnTo>
                    <a:pt x="23" y="71"/>
                  </a:lnTo>
                  <a:lnTo>
                    <a:pt x="23" y="71"/>
                  </a:lnTo>
                  <a:lnTo>
                    <a:pt x="28" y="70"/>
                  </a:lnTo>
                  <a:lnTo>
                    <a:pt x="33" y="68"/>
                  </a:lnTo>
                  <a:lnTo>
                    <a:pt x="39" y="64"/>
                  </a:lnTo>
                  <a:lnTo>
                    <a:pt x="42" y="58"/>
                  </a:lnTo>
                  <a:lnTo>
                    <a:pt x="67" y="58"/>
                  </a:lnTo>
                  <a:lnTo>
                    <a:pt x="67" y="110"/>
                  </a:lnTo>
                  <a:lnTo>
                    <a:pt x="42" y="110"/>
                  </a:lnTo>
                  <a:lnTo>
                    <a:pt x="42" y="110"/>
                  </a:lnTo>
                  <a:lnTo>
                    <a:pt x="39" y="105"/>
                  </a:lnTo>
                  <a:lnTo>
                    <a:pt x="33" y="102"/>
                  </a:lnTo>
                  <a:lnTo>
                    <a:pt x="28" y="100"/>
                  </a:lnTo>
                  <a:lnTo>
                    <a:pt x="23" y="99"/>
                  </a:lnTo>
                  <a:lnTo>
                    <a:pt x="23" y="99"/>
                  </a:lnTo>
                  <a:lnTo>
                    <a:pt x="18" y="99"/>
                  </a:lnTo>
                  <a:lnTo>
                    <a:pt x="14" y="100"/>
                  </a:lnTo>
                  <a:lnTo>
                    <a:pt x="10" y="102"/>
                  </a:lnTo>
                  <a:lnTo>
                    <a:pt x="7" y="105"/>
                  </a:lnTo>
                  <a:lnTo>
                    <a:pt x="5" y="108"/>
                  </a:lnTo>
                  <a:lnTo>
                    <a:pt x="2" y="111"/>
                  </a:lnTo>
                  <a:lnTo>
                    <a:pt x="1" y="116"/>
                  </a:lnTo>
                  <a:lnTo>
                    <a:pt x="0" y="120"/>
                  </a:lnTo>
                  <a:lnTo>
                    <a:pt x="0" y="120"/>
                  </a:lnTo>
                  <a:lnTo>
                    <a:pt x="1" y="124"/>
                  </a:lnTo>
                  <a:lnTo>
                    <a:pt x="2" y="128"/>
                  </a:lnTo>
                  <a:lnTo>
                    <a:pt x="5" y="132"/>
                  </a:lnTo>
                  <a:lnTo>
                    <a:pt x="7" y="135"/>
                  </a:lnTo>
                  <a:lnTo>
                    <a:pt x="10" y="138"/>
                  </a:lnTo>
                  <a:lnTo>
                    <a:pt x="14" y="140"/>
                  </a:lnTo>
                  <a:lnTo>
                    <a:pt x="18" y="141"/>
                  </a:lnTo>
                  <a:lnTo>
                    <a:pt x="23" y="141"/>
                  </a:lnTo>
                  <a:lnTo>
                    <a:pt x="23" y="141"/>
                  </a:lnTo>
                  <a:lnTo>
                    <a:pt x="28" y="141"/>
                  </a:lnTo>
                  <a:lnTo>
                    <a:pt x="33" y="138"/>
                  </a:lnTo>
                  <a:lnTo>
                    <a:pt x="39" y="135"/>
                  </a:lnTo>
                  <a:lnTo>
                    <a:pt x="42" y="130"/>
                  </a:lnTo>
                  <a:lnTo>
                    <a:pt x="67" y="130"/>
                  </a:lnTo>
                  <a:lnTo>
                    <a:pt x="67" y="182"/>
                  </a:lnTo>
                  <a:lnTo>
                    <a:pt x="42" y="182"/>
                  </a:lnTo>
                  <a:lnTo>
                    <a:pt x="42" y="182"/>
                  </a:lnTo>
                  <a:lnTo>
                    <a:pt x="39" y="176"/>
                  </a:lnTo>
                  <a:lnTo>
                    <a:pt x="33" y="173"/>
                  </a:lnTo>
                  <a:lnTo>
                    <a:pt x="28" y="170"/>
                  </a:lnTo>
                  <a:lnTo>
                    <a:pt x="23" y="169"/>
                  </a:lnTo>
                  <a:lnTo>
                    <a:pt x="23" y="169"/>
                  </a:lnTo>
                  <a:lnTo>
                    <a:pt x="18" y="170"/>
                  </a:lnTo>
                  <a:lnTo>
                    <a:pt x="14" y="171"/>
                  </a:lnTo>
                  <a:lnTo>
                    <a:pt x="10" y="173"/>
                  </a:lnTo>
                  <a:lnTo>
                    <a:pt x="7" y="175"/>
                  </a:lnTo>
                  <a:lnTo>
                    <a:pt x="5" y="178"/>
                  </a:lnTo>
                  <a:lnTo>
                    <a:pt x="2" y="183"/>
                  </a:lnTo>
                  <a:lnTo>
                    <a:pt x="1" y="187"/>
                  </a:lnTo>
                  <a:lnTo>
                    <a:pt x="0" y="191"/>
                  </a:lnTo>
                  <a:lnTo>
                    <a:pt x="0" y="191"/>
                  </a:lnTo>
                  <a:lnTo>
                    <a:pt x="1" y="195"/>
                  </a:lnTo>
                  <a:lnTo>
                    <a:pt x="2" y="200"/>
                  </a:lnTo>
                  <a:lnTo>
                    <a:pt x="5" y="203"/>
                  </a:lnTo>
                  <a:lnTo>
                    <a:pt x="7" y="206"/>
                  </a:lnTo>
                  <a:lnTo>
                    <a:pt x="10" y="209"/>
                  </a:lnTo>
                  <a:lnTo>
                    <a:pt x="14" y="210"/>
                  </a:lnTo>
                  <a:lnTo>
                    <a:pt x="18" y="212"/>
                  </a:lnTo>
                  <a:lnTo>
                    <a:pt x="23" y="212"/>
                  </a:lnTo>
                  <a:lnTo>
                    <a:pt x="23" y="212"/>
                  </a:lnTo>
                  <a:lnTo>
                    <a:pt x="28" y="211"/>
                  </a:lnTo>
                  <a:lnTo>
                    <a:pt x="33" y="209"/>
                  </a:lnTo>
                  <a:lnTo>
                    <a:pt x="39" y="205"/>
                  </a:lnTo>
                  <a:lnTo>
                    <a:pt x="42" y="201"/>
                  </a:lnTo>
                  <a:lnTo>
                    <a:pt x="67" y="201"/>
                  </a:lnTo>
                  <a:lnTo>
                    <a:pt x="67" y="252"/>
                  </a:lnTo>
                  <a:lnTo>
                    <a:pt x="42" y="252"/>
                  </a:lnTo>
                  <a:lnTo>
                    <a:pt x="42" y="252"/>
                  </a:lnTo>
                  <a:lnTo>
                    <a:pt x="39" y="247"/>
                  </a:lnTo>
                  <a:lnTo>
                    <a:pt x="33" y="243"/>
                  </a:lnTo>
                  <a:lnTo>
                    <a:pt x="28" y="241"/>
                  </a:lnTo>
                  <a:lnTo>
                    <a:pt x="23" y="240"/>
                  </a:lnTo>
                  <a:lnTo>
                    <a:pt x="23" y="240"/>
                  </a:lnTo>
                  <a:lnTo>
                    <a:pt x="18" y="241"/>
                  </a:lnTo>
                  <a:lnTo>
                    <a:pt x="14" y="242"/>
                  </a:lnTo>
                  <a:lnTo>
                    <a:pt x="10" y="244"/>
                  </a:lnTo>
                  <a:lnTo>
                    <a:pt x="7" y="246"/>
                  </a:lnTo>
                  <a:lnTo>
                    <a:pt x="5" y="250"/>
                  </a:lnTo>
                  <a:lnTo>
                    <a:pt x="2" y="253"/>
                  </a:lnTo>
                  <a:lnTo>
                    <a:pt x="1" y="257"/>
                  </a:lnTo>
                  <a:lnTo>
                    <a:pt x="0" y="261"/>
                  </a:lnTo>
                  <a:lnTo>
                    <a:pt x="0" y="261"/>
                  </a:lnTo>
                  <a:lnTo>
                    <a:pt x="1" y="266"/>
                  </a:lnTo>
                  <a:lnTo>
                    <a:pt x="2" y="270"/>
                  </a:lnTo>
                  <a:lnTo>
                    <a:pt x="5" y="274"/>
                  </a:lnTo>
                  <a:lnTo>
                    <a:pt x="7" y="277"/>
                  </a:lnTo>
                  <a:lnTo>
                    <a:pt x="10" y="279"/>
                  </a:lnTo>
                  <a:lnTo>
                    <a:pt x="14" y="281"/>
                  </a:lnTo>
                  <a:lnTo>
                    <a:pt x="18" y="283"/>
                  </a:lnTo>
                  <a:lnTo>
                    <a:pt x="23" y="284"/>
                  </a:lnTo>
                  <a:lnTo>
                    <a:pt x="23" y="284"/>
                  </a:lnTo>
                  <a:lnTo>
                    <a:pt x="28" y="283"/>
                  </a:lnTo>
                  <a:lnTo>
                    <a:pt x="33" y="280"/>
                  </a:lnTo>
                  <a:lnTo>
                    <a:pt x="39" y="276"/>
                  </a:lnTo>
                  <a:lnTo>
                    <a:pt x="42" y="271"/>
                  </a:lnTo>
                  <a:lnTo>
                    <a:pt x="67" y="271"/>
                  </a:lnTo>
                  <a:lnTo>
                    <a:pt x="67" y="279"/>
                  </a:lnTo>
                  <a:lnTo>
                    <a:pt x="67" y="279"/>
                  </a:lnTo>
                  <a:lnTo>
                    <a:pt x="69" y="288"/>
                  </a:lnTo>
                  <a:lnTo>
                    <a:pt x="73" y="296"/>
                  </a:lnTo>
                  <a:lnTo>
                    <a:pt x="170" y="199"/>
                  </a:lnTo>
                  <a:lnTo>
                    <a:pt x="170" y="116"/>
                  </a:lnTo>
                  <a:lnTo>
                    <a:pt x="170" y="116"/>
                  </a:lnTo>
                  <a:lnTo>
                    <a:pt x="171" y="110"/>
                  </a:lnTo>
                  <a:lnTo>
                    <a:pt x="175" y="106"/>
                  </a:lnTo>
                  <a:lnTo>
                    <a:pt x="179" y="103"/>
                  </a:lnTo>
                  <a:lnTo>
                    <a:pt x="185" y="102"/>
                  </a:lnTo>
                  <a:lnTo>
                    <a:pt x="274" y="102"/>
                  </a:lnTo>
                  <a:lnTo>
                    <a:pt x="274" y="102"/>
                  </a:lnTo>
                  <a:lnTo>
                    <a:pt x="279" y="103"/>
                  </a:lnTo>
                  <a:lnTo>
                    <a:pt x="283" y="106"/>
                  </a:lnTo>
                  <a:lnTo>
                    <a:pt x="286" y="110"/>
                  </a:lnTo>
                  <a:lnTo>
                    <a:pt x="287" y="116"/>
                  </a:lnTo>
                  <a:lnTo>
                    <a:pt x="287" y="203"/>
                  </a:lnTo>
                  <a:lnTo>
                    <a:pt x="287" y="203"/>
                  </a:lnTo>
                  <a:lnTo>
                    <a:pt x="286" y="208"/>
                  </a:lnTo>
                  <a:lnTo>
                    <a:pt x="283" y="212"/>
                  </a:lnTo>
                  <a:lnTo>
                    <a:pt x="279" y="216"/>
                  </a:lnTo>
                  <a:lnTo>
                    <a:pt x="274" y="217"/>
                  </a:lnTo>
                  <a:lnTo>
                    <a:pt x="191" y="217"/>
                  </a:lnTo>
                  <a:lnTo>
                    <a:pt x="93" y="315"/>
                  </a:lnTo>
                  <a:lnTo>
                    <a:pt x="93" y="315"/>
                  </a:lnTo>
                  <a:lnTo>
                    <a:pt x="99" y="318"/>
                  </a:lnTo>
                  <a:lnTo>
                    <a:pt x="107" y="318"/>
                  </a:lnTo>
                  <a:lnTo>
                    <a:pt x="351" y="318"/>
                  </a:lnTo>
                  <a:lnTo>
                    <a:pt x="351" y="318"/>
                  </a:lnTo>
                  <a:lnTo>
                    <a:pt x="360" y="318"/>
                  </a:lnTo>
                  <a:lnTo>
                    <a:pt x="366" y="315"/>
                  </a:lnTo>
                  <a:lnTo>
                    <a:pt x="373" y="311"/>
                  </a:lnTo>
                  <a:lnTo>
                    <a:pt x="379" y="307"/>
                  </a:lnTo>
                  <a:lnTo>
                    <a:pt x="384" y="301"/>
                  </a:lnTo>
                  <a:lnTo>
                    <a:pt x="387" y="294"/>
                  </a:lnTo>
                  <a:lnTo>
                    <a:pt x="389" y="287"/>
                  </a:lnTo>
                  <a:lnTo>
                    <a:pt x="390" y="279"/>
                  </a:lnTo>
                  <a:lnTo>
                    <a:pt x="390" y="271"/>
                  </a:lnTo>
                  <a:lnTo>
                    <a:pt x="417" y="271"/>
                  </a:lnTo>
                  <a:lnTo>
                    <a:pt x="417" y="271"/>
                  </a:lnTo>
                  <a:lnTo>
                    <a:pt x="420" y="276"/>
                  </a:lnTo>
                  <a:lnTo>
                    <a:pt x="426" y="280"/>
                  </a:lnTo>
                  <a:lnTo>
                    <a:pt x="431" y="283"/>
                  </a:lnTo>
                  <a:lnTo>
                    <a:pt x="436" y="284"/>
                  </a:lnTo>
                  <a:lnTo>
                    <a:pt x="436" y="284"/>
                  </a:lnTo>
                  <a:lnTo>
                    <a:pt x="440" y="283"/>
                  </a:lnTo>
                  <a:lnTo>
                    <a:pt x="445" y="281"/>
                  </a:lnTo>
                  <a:lnTo>
                    <a:pt x="449" y="279"/>
                  </a:lnTo>
                  <a:lnTo>
                    <a:pt x="452" y="277"/>
                  </a:lnTo>
                  <a:lnTo>
                    <a:pt x="454" y="274"/>
                  </a:lnTo>
                  <a:lnTo>
                    <a:pt x="456" y="270"/>
                  </a:lnTo>
                  <a:lnTo>
                    <a:pt x="457" y="266"/>
                  </a:lnTo>
                  <a:lnTo>
                    <a:pt x="458" y="261"/>
                  </a:lnTo>
                  <a:lnTo>
                    <a:pt x="458" y="261"/>
                  </a:lnTo>
                  <a:lnTo>
                    <a:pt x="457" y="257"/>
                  </a:lnTo>
                  <a:lnTo>
                    <a:pt x="456" y="253"/>
                  </a:lnTo>
                  <a:lnTo>
                    <a:pt x="454" y="250"/>
                  </a:lnTo>
                  <a:lnTo>
                    <a:pt x="452" y="246"/>
                  </a:lnTo>
                  <a:lnTo>
                    <a:pt x="449" y="244"/>
                  </a:lnTo>
                  <a:lnTo>
                    <a:pt x="445" y="242"/>
                  </a:lnTo>
                  <a:lnTo>
                    <a:pt x="440" y="241"/>
                  </a:lnTo>
                  <a:lnTo>
                    <a:pt x="436" y="240"/>
                  </a:lnTo>
                  <a:lnTo>
                    <a:pt x="436" y="240"/>
                  </a:lnTo>
                  <a:lnTo>
                    <a:pt x="431" y="241"/>
                  </a:lnTo>
                  <a:lnTo>
                    <a:pt x="426" y="243"/>
                  </a:lnTo>
                  <a:lnTo>
                    <a:pt x="420" y="247"/>
                  </a:lnTo>
                  <a:lnTo>
                    <a:pt x="417" y="252"/>
                  </a:lnTo>
                  <a:lnTo>
                    <a:pt x="390" y="252"/>
                  </a:lnTo>
                  <a:lnTo>
                    <a:pt x="390" y="201"/>
                  </a:lnTo>
                  <a:lnTo>
                    <a:pt x="417" y="201"/>
                  </a:lnTo>
                  <a:lnTo>
                    <a:pt x="417" y="201"/>
                  </a:lnTo>
                  <a:lnTo>
                    <a:pt x="420" y="205"/>
                  </a:lnTo>
                  <a:lnTo>
                    <a:pt x="426" y="209"/>
                  </a:lnTo>
                  <a:lnTo>
                    <a:pt x="431" y="211"/>
                  </a:lnTo>
                  <a:lnTo>
                    <a:pt x="436" y="212"/>
                  </a:lnTo>
                  <a:lnTo>
                    <a:pt x="436" y="212"/>
                  </a:lnTo>
                  <a:lnTo>
                    <a:pt x="440" y="212"/>
                  </a:lnTo>
                  <a:lnTo>
                    <a:pt x="445" y="210"/>
                  </a:lnTo>
                  <a:lnTo>
                    <a:pt x="449" y="209"/>
                  </a:lnTo>
                  <a:lnTo>
                    <a:pt x="452" y="206"/>
                  </a:lnTo>
                  <a:lnTo>
                    <a:pt x="454" y="203"/>
                  </a:lnTo>
                  <a:lnTo>
                    <a:pt x="456" y="200"/>
                  </a:lnTo>
                  <a:lnTo>
                    <a:pt x="457" y="195"/>
                  </a:lnTo>
                  <a:lnTo>
                    <a:pt x="458" y="191"/>
                  </a:lnTo>
                  <a:lnTo>
                    <a:pt x="458" y="191"/>
                  </a:lnTo>
                  <a:lnTo>
                    <a:pt x="457" y="187"/>
                  </a:lnTo>
                  <a:lnTo>
                    <a:pt x="456" y="183"/>
                  </a:lnTo>
                  <a:lnTo>
                    <a:pt x="454" y="178"/>
                  </a:lnTo>
                  <a:lnTo>
                    <a:pt x="452" y="175"/>
                  </a:lnTo>
                  <a:lnTo>
                    <a:pt x="449" y="173"/>
                  </a:lnTo>
                  <a:lnTo>
                    <a:pt x="445" y="171"/>
                  </a:lnTo>
                  <a:lnTo>
                    <a:pt x="440" y="170"/>
                  </a:lnTo>
                  <a:lnTo>
                    <a:pt x="436" y="169"/>
                  </a:lnTo>
                  <a:lnTo>
                    <a:pt x="436" y="169"/>
                  </a:lnTo>
                  <a:lnTo>
                    <a:pt x="431" y="170"/>
                  </a:lnTo>
                  <a:lnTo>
                    <a:pt x="426" y="173"/>
                  </a:lnTo>
                  <a:lnTo>
                    <a:pt x="420" y="176"/>
                  </a:lnTo>
                  <a:lnTo>
                    <a:pt x="417" y="182"/>
                  </a:lnTo>
                  <a:lnTo>
                    <a:pt x="390" y="182"/>
                  </a:lnTo>
                  <a:lnTo>
                    <a:pt x="390" y="130"/>
                  </a:lnTo>
                  <a:lnTo>
                    <a:pt x="417" y="130"/>
                  </a:lnTo>
                  <a:close/>
                  <a:moveTo>
                    <a:pt x="436" y="110"/>
                  </a:moveTo>
                  <a:lnTo>
                    <a:pt x="436" y="110"/>
                  </a:lnTo>
                  <a:lnTo>
                    <a:pt x="440" y="111"/>
                  </a:lnTo>
                  <a:lnTo>
                    <a:pt x="444" y="114"/>
                  </a:lnTo>
                  <a:lnTo>
                    <a:pt x="446" y="117"/>
                  </a:lnTo>
                  <a:lnTo>
                    <a:pt x="446" y="120"/>
                  </a:lnTo>
                  <a:lnTo>
                    <a:pt x="446" y="120"/>
                  </a:lnTo>
                  <a:lnTo>
                    <a:pt x="446" y="124"/>
                  </a:lnTo>
                  <a:lnTo>
                    <a:pt x="444" y="126"/>
                  </a:lnTo>
                  <a:lnTo>
                    <a:pt x="440" y="128"/>
                  </a:lnTo>
                  <a:lnTo>
                    <a:pt x="436" y="130"/>
                  </a:lnTo>
                  <a:lnTo>
                    <a:pt x="436" y="130"/>
                  </a:lnTo>
                  <a:lnTo>
                    <a:pt x="433" y="128"/>
                  </a:lnTo>
                  <a:lnTo>
                    <a:pt x="430" y="126"/>
                  </a:lnTo>
                  <a:lnTo>
                    <a:pt x="428" y="124"/>
                  </a:lnTo>
                  <a:lnTo>
                    <a:pt x="427" y="120"/>
                  </a:lnTo>
                  <a:lnTo>
                    <a:pt x="427" y="120"/>
                  </a:lnTo>
                  <a:lnTo>
                    <a:pt x="428" y="117"/>
                  </a:lnTo>
                  <a:lnTo>
                    <a:pt x="430" y="114"/>
                  </a:lnTo>
                  <a:lnTo>
                    <a:pt x="433" y="111"/>
                  </a:lnTo>
                  <a:lnTo>
                    <a:pt x="436" y="110"/>
                  </a:lnTo>
                  <a:lnTo>
                    <a:pt x="436" y="110"/>
                  </a:lnTo>
                  <a:close/>
                  <a:moveTo>
                    <a:pt x="436" y="39"/>
                  </a:moveTo>
                  <a:lnTo>
                    <a:pt x="436" y="39"/>
                  </a:lnTo>
                  <a:lnTo>
                    <a:pt x="440" y="40"/>
                  </a:lnTo>
                  <a:lnTo>
                    <a:pt x="444" y="42"/>
                  </a:lnTo>
                  <a:lnTo>
                    <a:pt x="446" y="46"/>
                  </a:lnTo>
                  <a:lnTo>
                    <a:pt x="446" y="49"/>
                  </a:lnTo>
                  <a:lnTo>
                    <a:pt x="446" y="49"/>
                  </a:lnTo>
                  <a:lnTo>
                    <a:pt x="446" y="53"/>
                  </a:lnTo>
                  <a:lnTo>
                    <a:pt x="444" y="56"/>
                  </a:lnTo>
                  <a:lnTo>
                    <a:pt x="440" y="58"/>
                  </a:lnTo>
                  <a:lnTo>
                    <a:pt x="436" y="58"/>
                  </a:lnTo>
                  <a:lnTo>
                    <a:pt x="436" y="58"/>
                  </a:lnTo>
                  <a:lnTo>
                    <a:pt x="433" y="58"/>
                  </a:lnTo>
                  <a:lnTo>
                    <a:pt x="430" y="56"/>
                  </a:lnTo>
                  <a:lnTo>
                    <a:pt x="428" y="53"/>
                  </a:lnTo>
                  <a:lnTo>
                    <a:pt x="427" y="49"/>
                  </a:lnTo>
                  <a:lnTo>
                    <a:pt x="427" y="49"/>
                  </a:lnTo>
                  <a:lnTo>
                    <a:pt x="428" y="46"/>
                  </a:lnTo>
                  <a:lnTo>
                    <a:pt x="430" y="42"/>
                  </a:lnTo>
                  <a:lnTo>
                    <a:pt x="433" y="40"/>
                  </a:lnTo>
                  <a:lnTo>
                    <a:pt x="436" y="39"/>
                  </a:lnTo>
                  <a:lnTo>
                    <a:pt x="436" y="39"/>
                  </a:lnTo>
                  <a:close/>
                  <a:moveTo>
                    <a:pt x="23" y="58"/>
                  </a:moveTo>
                  <a:lnTo>
                    <a:pt x="23" y="58"/>
                  </a:lnTo>
                  <a:lnTo>
                    <a:pt x="18" y="58"/>
                  </a:lnTo>
                  <a:lnTo>
                    <a:pt x="15" y="56"/>
                  </a:lnTo>
                  <a:lnTo>
                    <a:pt x="13" y="53"/>
                  </a:lnTo>
                  <a:lnTo>
                    <a:pt x="13" y="49"/>
                  </a:lnTo>
                  <a:lnTo>
                    <a:pt x="13" y="49"/>
                  </a:lnTo>
                  <a:lnTo>
                    <a:pt x="13" y="46"/>
                  </a:lnTo>
                  <a:lnTo>
                    <a:pt x="15" y="42"/>
                  </a:lnTo>
                  <a:lnTo>
                    <a:pt x="18" y="40"/>
                  </a:lnTo>
                  <a:lnTo>
                    <a:pt x="23" y="39"/>
                  </a:lnTo>
                  <a:lnTo>
                    <a:pt x="23" y="39"/>
                  </a:lnTo>
                  <a:lnTo>
                    <a:pt x="26" y="40"/>
                  </a:lnTo>
                  <a:lnTo>
                    <a:pt x="29" y="42"/>
                  </a:lnTo>
                  <a:lnTo>
                    <a:pt x="31" y="46"/>
                  </a:lnTo>
                  <a:lnTo>
                    <a:pt x="32" y="49"/>
                  </a:lnTo>
                  <a:lnTo>
                    <a:pt x="32" y="49"/>
                  </a:lnTo>
                  <a:lnTo>
                    <a:pt x="31" y="53"/>
                  </a:lnTo>
                  <a:lnTo>
                    <a:pt x="29" y="56"/>
                  </a:lnTo>
                  <a:lnTo>
                    <a:pt x="26" y="58"/>
                  </a:lnTo>
                  <a:lnTo>
                    <a:pt x="23" y="58"/>
                  </a:lnTo>
                  <a:lnTo>
                    <a:pt x="23" y="58"/>
                  </a:lnTo>
                  <a:close/>
                  <a:moveTo>
                    <a:pt x="23" y="130"/>
                  </a:moveTo>
                  <a:lnTo>
                    <a:pt x="23" y="130"/>
                  </a:lnTo>
                  <a:lnTo>
                    <a:pt x="18" y="128"/>
                  </a:lnTo>
                  <a:lnTo>
                    <a:pt x="15" y="126"/>
                  </a:lnTo>
                  <a:lnTo>
                    <a:pt x="13" y="124"/>
                  </a:lnTo>
                  <a:lnTo>
                    <a:pt x="13" y="120"/>
                  </a:lnTo>
                  <a:lnTo>
                    <a:pt x="13" y="120"/>
                  </a:lnTo>
                  <a:lnTo>
                    <a:pt x="13" y="117"/>
                  </a:lnTo>
                  <a:lnTo>
                    <a:pt x="15" y="114"/>
                  </a:lnTo>
                  <a:lnTo>
                    <a:pt x="18" y="111"/>
                  </a:lnTo>
                  <a:lnTo>
                    <a:pt x="23" y="110"/>
                  </a:lnTo>
                  <a:lnTo>
                    <a:pt x="23" y="110"/>
                  </a:lnTo>
                  <a:lnTo>
                    <a:pt x="26" y="111"/>
                  </a:lnTo>
                  <a:lnTo>
                    <a:pt x="29" y="114"/>
                  </a:lnTo>
                  <a:lnTo>
                    <a:pt x="31" y="117"/>
                  </a:lnTo>
                  <a:lnTo>
                    <a:pt x="32" y="120"/>
                  </a:lnTo>
                  <a:lnTo>
                    <a:pt x="32" y="120"/>
                  </a:lnTo>
                  <a:lnTo>
                    <a:pt x="31" y="124"/>
                  </a:lnTo>
                  <a:lnTo>
                    <a:pt x="29" y="126"/>
                  </a:lnTo>
                  <a:lnTo>
                    <a:pt x="26" y="128"/>
                  </a:lnTo>
                  <a:lnTo>
                    <a:pt x="23" y="130"/>
                  </a:lnTo>
                  <a:lnTo>
                    <a:pt x="23" y="130"/>
                  </a:lnTo>
                  <a:close/>
                  <a:moveTo>
                    <a:pt x="23" y="201"/>
                  </a:moveTo>
                  <a:lnTo>
                    <a:pt x="23" y="201"/>
                  </a:lnTo>
                  <a:lnTo>
                    <a:pt x="18" y="200"/>
                  </a:lnTo>
                  <a:lnTo>
                    <a:pt x="15" y="198"/>
                  </a:lnTo>
                  <a:lnTo>
                    <a:pt x="13" y="194"/>
                  </a:lnTo>
                  <a:lnTo>
                    <a:pt x="13" y="191"/>
                  </a:lnTo>
                  <a:lnTo>
                    <a:pt x="13" y="191"/>
                  </a:lnTo>
                  <a:lnTo>
                    <a:pt x="13" y="187"/>
                  </a:lnTo>
                  <a:lnTo>
                    <a:pt x="15" y="184"/>
                  </a:lnTo>
                  <a:lnTo>
                    <a:pt x="18" y="182"/>
                  </a:lnTo>
                  <a:lnTo>
                    <a:pt x="23" y="182"/>
                  </a:lnTo>
                  <a:lnTo>
                    <a:pt x="23" y="182"/>
                  </a:lnTo>
                  <a:lnTo>
                    <a:pt x="26" y="182"/>
                  </a:lnTo>
                  <a:lnTo>
                    <a:pt x="29" y="184"/>
                  </a:lnTo>
                  <a:lnTo>
                    <a:pt x="31" y="187"/>
                  </a:lnTo>
                  <a:lnTo>
                    <a:pt x="32" y="191"/>
                  </a:lnTo>
                  <a:lnTo>
                    <a:pt x="32" y="191"/>
                  </a:lnTo>
                  <a:lnTo>
                    <a:pt x="31" y="194"/>
                  </a:lnTo>
                  <a:lnTo>
                    <a:pt x="29" y="198"/>
                  </a:lnTo>
                  <a:lnTo>
                    <a:pt x="26" y="200"/>
                  </a:lnTo>
                  <a:lnTo>
                    <a:pt x="23" y="201"/>
                  </a:lnTo>
                  <a:lnTo>
                    <a:pt x="23" y="201"/>
                  </a:lnTo>
                  <a:close/>
                  <a:moveTo>
                    <a:pt x="23" y="271"/>
                  </a:moveTo>
                  <a:lnTo>
                    <a:pt x="23" y="271"/>
                  </a:lnTo>
                  <a:lnTo>
                    <a:pt x="18" y="271"/>
                  </a:lnTo>
                  <a:lnTo>
                    <a:pt x="15" y="269"/>
                  </a:lnTo>
                  <a:lnTo>
                    <a:pt x="13" y="266"/>
                  </a:lnTo>
                  <a:lnTo>
                    <a:pt x="13" y="261"/>
                  </a:lnTo>
                  <a:lnTo>
                    <a:pt x="13" y="261"/>
                  </a:lnTo>
                  <a:lnTo>
                    <a:pt x="13" y="258"/>
                  </a:lnTo>
                  <a:lnTo>
                    <a:pt x="15" y="255"/>
                  </a:lnTo>
                  <a:lnTo>
                    <a:pt x="18" y="253"/>
                  </a:lnTo>
                  <a:lnTo>
                    <a:pt x="23" y="252"/>
                  </a:lnTo>
                  <a:lnTo>
                    <a:pt x="23" y="252"/>
                  </a:lnTo>
                  <a:lnTo>
                    <a:pt x="26" y="253"/>
                  </a:lnTo>
                  <a:lnTo>
                    <a:pt x="29" y="255"/>
                  </a:lnTo>
                  <a:lnTo>
                    <a:pt x="31" y="258"/>
                  </a:lnTo>
                  <a:lnTo>
                    <a:pt x="32" y="261"/>
                  </a:lnTo>
                  <a:lnTo>
                    <a:pt x="32" y="261"/>
                  </a:lnTo>
                  <a:lnTo>
                    <a:pt x="31" y="266"/>
                  </a:lnTo>
                  <a:lnTo>
                    <a:pt x="29" y="269"/>
                  </a:lnTo>
                  <a:lnTo>
                    <a:pt x="26" y="271"/>
                  </a:lnTo>
                  <a:lnTo>
                    <a:pt x="23" y="271"/>
                  </a:lnTo>
                  <a:lnTo>
                    <a:pt x="23" y="271"/>
                  </a:lnTo>
                  <a:close/>
                  <a:moveTo>
                    <a:pt x="436" y="252"/>
                  </a:moveTo>
                  <a:lnTo>
                    <a:pt x="436" y="252"/>
                  </a:lnTo>
                  <a:lnTo>
                    <a:pt x="440" y="253"/>
                  </a:lnTo>
                  <a:lnTo>
                    <a:pt x="444" y="255"/>
                  </a:lnTo>
                  <a:lnTo>
                    <a:pt x="446" y="258"/>
                  </a:lnTo>
                  <a:lnTo>
                    <a:pt x="446" y="261"/>
                  </a:lnTo>
                  <a:lnTo>
                    <a:pt x="446" y="261"/>
                  </a:lnTo>
                  <a:lnTo>
                    <a:pt x="446" y="266"/>
                  </a:lnTo>
                  <a:lnTo>
                    <a:pt x="444" y="269"/>
                  </a:lnTo>
                  <a:lnTo>
                    <a:pt x="440" y="271"/>
                  </a:lnTo>
                  <a:lnTo>
                    <a:pt x="436" y="271"/>
                  </a:lnTo>
                  <a:lnTo>
                    <a:pt x="436" y="271"/>
                  </a:lnTo>
                  <a:lnTo>
                    <a:pt x="433" y="271"/>
                  </a:lnTo>
                  <a:lnTo>
                    <a:pt x="430" y="269"/>
                  </a:lnTo>
                  <a:lnTo>
                    <a:pt x="428" y="266"/>
                  </a:lnTo>
                  <a:lnTo>
                    <a:pt x="427" y="261"/>
                  </a:lnTo>
                  <a:lnTo>
                    <a:pt x="427" y="261"/>
                  </a:lnTo>
                  <a:lnTo>
                    <a:pt x="428" y="258"/>
                  </a:lnTo>
                  <a:lnTo>
                    <a:pt x="430" y="255"/>
                  </a:lnTo>
                  <a:lnTo>
                    <a:pt x="433" y="253"/>
                  </a:lnTo>
                  <a:lnTo>
                    <a:pt x="436" y="252"/>
                  </a:lnTo>
                  <a:lnTo>
                    <a:pt x="436" y="252"/>
                  </a:lnTo>
                  <a:close/>
                  <a:moveTo>
                    <a:pt x="436" y="182"/>
                  </a:moveTo>
                  <a:lnTo>
                    <a:pt x="436" y="182"/>
                  </a:lnTo>
                  <a:lnTo>
                    <a:pt x="440" y="182"/>
                  </a:lnTo>
                  <a:lnTo>
                    <a:pt x="444" y="184"/>
                  </a:lnTo>
                  <a:lnTo>
                    <a:pt x="446" y="187"/>
                  </a:lnTo>
                  <a:lnTo>
                    <a:pt x="446" y="191"/>
                  </a:lnTo>
                  <a:lnTo>
                    <a:pt x="446" y="191"/>
                  </a:lnTo>
                  <a:lnTo>
                    <a:pt x="446" y="194"/>
                  </a:lnTo>
                  <a:lnTo>
                    <a:pt x="444" y="198"/>
                  </a:lnTo>
                  <a:lnTo>
                    <a:pt x="440" y="200"/>
                  </a:lnTo>
                  <a:lnTo>
                    <a:pt x="436" y="201"/>
                  </a:lnTo>
                  <a:lnTo>
                    <a:pt x="436" y="201"/>
                  </a:lnTo>
                  <a:lnTo>
                    <a:pt x="433" y="200"/>
                  </a:lnTo>
                  <a:lnTo>
                    <a:pt x="430" y="198"/>
                  </a:lnTo>
                  <a:lnTo>
                    <a:pt x="428" y="194"/>
                  </a:lnTo>
                  <a:lnTo>
                    <a:pt x="427" y="191"/>
                  </a:lnTo>
                  <a:lnTo>
                    <a:pt x="427" y="191"/>
                  </a:lnTo>
                  <a:lnTo>
                    <a:pt x="428" y="187"/>
                  </a:lnTo>
                  <a:lnTo>
                    <a:pt x="430" y="184"/>
                  </a:lnTo>
                  <a:lnTo>
                    <a:pt x="433" y="182"/>
                  </a:lnTo>
                  <a:lnTo>
                    <a:pt x="436" y="182"/>
                  </a:lnTo>
                  <a:lnTo>
                    <a:pt x="436" y="1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2" name="Freeform 331"/>
          <p:cNvSpPr>
            <a:spLocks noEditPoints="1"/>
          </p:cNvSpPr>
          <p:nvPr/>
        </p:nvSpPr>
        <p:spPr bwMode="auto">
          <a:xfrm>
            <a:off x="4005452" y="542675"/>
            <a:ext cx="846958" cy="666533"/>
          </a:xfrm>
          <a:custGeom>
            <a:avLst/>
            <a:gdLst>
              <a:gd name="T0" fmla="*/ 60 w 381"/>
              <a:gd name="T1" fmla="*/ 204 h 381"/>
              <a:gd name="T2" fmla="*/ 145 w 381"/>
              <a:gd name="T3" fmla="*/ 267 h 381"/>
              <a:gd name="T4" fmla="*/ 145 w 381"/>
              <a:gd name="T5" fmla="*/ 151 h 381"/>
              <a:gd name="T6" fmla="*/ 60 w 381"/>
              <a:gd name="T7" fmla="*/ 146 h 381"/>
              <a:gd name="T8" fmla="*/ 145 w 381"/>
              <a:gd name="T9" fmla="*/ 151 h 381"/>
              <a:gd name="T10" fmla="*/ 372 w 381"/>
              <a:gd name="T11" fmla="*/ 4 h 381"/>
              <a:gd name="T12" fmla="*/ 363 w 381"/>
              <a:gd name="T13" fmla="*/ 0 h 381"/>
              <a:gd name="T14" fmla="*/ 352 w 381"/>
              <a:gd name="T15" fmla="*/ 2 h 381"/>
              <a:gd name="T16" fmla="*/ 30 w 381"/>
              <a:gd name="T17" fmla="*/ 2 h 381"/>
              <a:gd name="T18" fmla="*/ 25 w 381"/>
              <a:gd name="T19" fmla="*/ 0 h 381"/>
              <a:gd name="T20" fmla="*/ 14 w 381"/>
              <a:gd name="T21" fmla="*/ 1 h 381"/>
              <a:gd name="T22" fmla="*/ 10 w 381"/>
              <a:gd name="T23" fmla="*/ 4 h 381"/>
              <a:gd name="T24" fmla="*/ 4 w 381"/>
              <a:gd name="T25" fmla="*/ 12 h 381"/>
              <a:gd name="T26" fmla="*/ 0 w 381"/>
              <a:gd name="T27" fmla="*/ 21 h 381"/>
              <a:gd name="T28" fmla="*/ 0 w 381"/>
              <a:gd name="T29" fmla="*/ 292 h 381"/>
              <a:gd name="T30" fmla="*/ 5 w 381"/>
              <a:gd name="T31" fmla="*/ 304 h 381"/>
              <a:gd name="T32" fmla="*/ 14 w 381"/>
              <a:gd name="T33" fmla="*/ 312 h 381"/>
              <a:gd name="T34" fmla="*/ 183 w 381"/>
              <a:gd name="T35" fmla="*/ 380 h 381"/>
              <a:gd name="T36" fmla="*/ 186 w 381"/>
              <a:gd name="T37" fmla="*/ 381 h 381"/>
              <a:gd name="T38" fmla="*/ 191 w 381"/>
              <a:gd name="T39" fmla="*/ 381 h 381"/>
              <a:gd name="T40" fmla="*/ 195 w 381"/>
              <a:gd name="T41" fmla="*/ 381 h 381"/>
              <a:gd name="T42" fmla="*/ 368 w 381"/>
              <a:gd name="T43" fmla="*/ 312 h 381"/>
              <a:gd name="T44" fmla="*/ 374 w 381"/>
              <a:gd name="T45" fmla="*/ 308 h 381"/>
              <a:gd name="T46" fmla="*/ 380 w 381"/>
              <a:gd name="T47" fmla="*/ 298 h 381"/>
              <a:gd name="T48" fmla="*/ 381 w 381"/>
              <a:gd name="T49" fmla="*/ 21 h 381"/>
              <a:gd name="T50" fmla="*/ 381 w 381"/>
              <a:gd name="T51" fmla="*/ 16 h 381"/>
              <a:gd name="T52" fmla="*/ 376 w 381"/>
              <a:gd name="T53" fmla="*/ 8 h 381"/>
              <a:gd name="T54" fmla="*/ 372 w 381"/>
              <a:gd name="T55" fmla="*/ 4 h 381"/>
              <a:gd name="T56" fmla="*/ 35 w 381"/>
              <a:gd name="T57" fmla="*/ 283 h 381"/>
              <a:gd name="T58" fmla="*/ 169 w 381"/>
              <a:gd name="T59" fmla="*/ 101 h 381"/>
              <a:gd name="T60" fmla="*/ 347 w 381"/>
              <a:gd name="T61" fmla="*/ 283 h 381"/>
              <a:gd name="T62" fmla="*/ 212 w 381"/>
              <a:gd name="T63" fmla="*/ 101 h 381"/>
              <a:gd name="T64" fmla="*/ 347 w 381"/>
              <a:gd name="T65" fmla="*/ 283 h 381"/>
              <a:gd name="T66" fmla="*/ 238 w 381"/>
              <a:gd name="T67" fmla="*/ 238 h 381"/>
              <a:gd name="T68" fmla="*/ 323 w 381"/>
              <a:gd name="T69" fmla="*/ 233 h 381"/>
              <a:gd name="T70" fmla="*/ 323 w 381"/>
              <a:gd name="T71" fmla="*/ 117 h 381"/>
              <a:gd name="T72" fmla="*/ 238 w 381"/>
              <a:gd name="T73" fmla="*/ 180 h 381"/>
              <a:gd name="T74" fmla="*/ 323 w 381"/>
              <a:gd name="T75" fmla="*/ 117 h 3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381" h="381">
                <a:moveTo>
                  <a:pt x="145" y="238"/>
                </a:moveTo>
                <a:lnTo>
                  <a:pt x="60" y="204"/>
                </a:lnTo>
                <a:lnTo>
                  <a:pt x="60" y="233"/>
                </a:lnTo>
                <a:lnTo>
                  <a:pt x="145" y="267"/>
                </a:lnTo>
                <a:lnTo>
                  <a:pt x="145" y="238"/>
                </a:lnTo>
                <a:close/>
                <a:moveTo>
                  <a:pt x="145" y="151"/>
                </a:moveTo>
                <a:lnTo>
                  <a:pt x="60" y="117"/>
                </a:lnTo>
                <a:lnTo>
                  <a:pt x="60" y="146"/>
                </a:lnTo>
                <a:lnTo>
                  <a:pt x="145" y="180"/>
                </a:lnTo>
                <a:lnTo>
                  <a:pt x="145" y="151"/>
                </a:lnTo>
                <a:close/>
                <a:moveTo>
                  <a:pt x="372" y="4"/>
                </a:moveTo>
                <a:lnTo>
                  <a:pt x="372" y="4"/>
                </a:lnTo>
                <a:lnTo>
                  <a:pt x="367" y="1"/>
                </a:lnTo>
                <a:lnTo>
                  <a:pt x="363" y="0"/>
                </a:lnTo>
                <a:lnTo>
                  <a:pt x="358" y="0"/>
                </a:lnTo>
                <a:lnTo>
                  <a:pt x="352" y="2"/>
                </a:lnTo>
                <a:lnTo>
                  <a:pt x="191" y="66"/>
                </a:lnTo>
                <a:lnTo>
                  <a:pt x="30" y="2"/>
                </a:lnTo>
                <a:lnTo>
                  <a:pt x="30" y="2"/>
                </a:lnTo>
                <a:lnTo>
                  <a:pt x="25" y="0"/>
                </a:lnTo>
                <a:lnTo>
                  <a:pt x="20" y="0"/>
                </a:lnTo>
                <a:lnTo>
                  <a:pt x="14" y="1"/>
                </a:lnTo>
                <a:lnTo>
                  <a:pt x="10" y="4"/>
                </a:lnTo>
                <a:lnTo>
                  <a:pt x="10" y="4"/>
                </a:lnTo>
                <a:lnTo>
                  <a:pt x="6" y="8"/>
                </a:lnTo>
                <a:lnTo>
                  <a:pt x="4" y="12"/>
                </a:lnTo>
                <a:lnTo>
                  <a:pt x="2" y="16"/>
                </a:lnTo>
                <a:lnTo>
                  <a:pt x="0" y="21"/>
                </a:lnTo>
                <a:lnTo>
                  <a:pt x="0" y="292"/>
                </a:lnTo>
                <a:lnTo>
                  <a:pt x="0" y="292"/>
                </a:lnTo>
                <a:lnTo>
                  <a:pt x="2" y="298"/>
                </a:lnTo>
                <a:lnTo>
                  <a:pt x="5" y="304"/>
                </a:lnTo>
                <a:lnTo>
                  <a:pt x="9" y="308"/>
                </a:lnTo>
                <a:lnTo>
                  <a:pt x="14" y="312"/>
                </a:lnTo>
                <a:lnTo>
                  <a:pt x="183" y="380"/>
                </a:lnTo>
                <a:lnTo>
                  <a:pt x="183" y="380"/>
                </a:lnTo>
                <a:lnTo>
                  <a:pt x="186" y="381"/>
                </a:lnTo>
                <a:lnTo>
                  <a:pt x="186" y="381"/>
                </a:lnTo>
                <a:lnTo>
                  <a:pt x="191" y="381"/>
                </a:lnTo>
                <a:lnTo>
                  <a:pt x="191" y="381"/>
                </a:lnTo>
                <a:lnTo>
                  <a:pt x="195" y="381"/>
                </a:lnTo>
                <a:lnTo>
                  <a:pt x="195" y="381"/>
                </a:lnTo>
                <a:lnTo>
                  <a:pt x="199" y="380"/>
                </a:lnTo>
                <a:lnTo>
                  <a:pt x="368" y="312"/>
                </a:lnTo>
                <a:lnTo>
                  <a:pt x="368" y="312"/>
                </a:lnTo>
                <a:lnTo>
                  <a:pt x="374" y="308"/>
                </a:lnTo>
                <a:lnTo>
                  <a:pt x="378" y="304"/>
                </a:lnTo>
                <a:lnTo>
                  <a:pt x="380" y="298"/>
                </a:lnTo>
                <a:lnTo>
                  <a:pt x="381" y="292"/>
                </a:lnTo>
                <a:lnTo>
                  <a:pt x="381" y="21"/>
                </a:lnTo>
                <a:lnTo>
                  <a:pt x="381" y="21"/>
                </a:lnTo>
                <a:lnTo>
                  <a:pt x="381" y="16"/>
                </a:lnTo>
                <a:lnTo>
                  <a:pt x="379" y="12"/>
                </a:lnTo>
                <a:lnTo>
                  <a:pt x="376" y="8"/>
                </a:lnTo>
                <a:lnTo>
                  <a:pt x="372" y="4"/>
                </a:lnTo>
                <a:lnTo>
                  <a:pt x="372" y="4"/>
                </a:lnTo>
                <a:close/>
                <a:moveTo>
                  <a:pt x="169" y="337"/>
                </a:moveTo>
                <a:lnTo>
                  <a:pt x="35" y="283"/>
                </a:lnTo>
                <a:lnTo>
                  <a:pt x="35" y="47"/>
                </a:lnTo>
                <a:lnTo>
                  <a:pt x="169" y="101"/>
                </a:lnTo>
                <a:lnTo>
                  <a:pt x="169" y="337"/>
                </a:lnTo>
                <a:close/>
                <a:moveTo>
                  <a:pt x="347" y="283"/>
                </a:moveTo>
                <a:lnTo>
                  <a:pt x="212" y="337"/>
                </a:lnTo>
                <a:lnTo>
                  <a:pt x="212" y="101"/>
                </a:lnTo>
                <a:lnTo>
                  <a:pt x="347" y="47"/>
                </a:lnTo>
                <a:lnTo>
                  <a:pt x="347" y="283"/>
                </a:lnTo>
                <a:close/>
                <a:moveTo>
                  <a:pt x="323" y="204"/>
                </a:moveTo>
                <a:lnTo>
                  <a:pt x="238" y="238"/>
                </a:lnTo>
                <a:lnTo>
                  <a:pt x="238" y="267"/>
                </a:lnTo>
                <a:lnTo>
                  <a:pt x="323" y="233"/>
                </a:lnTo>
                <a:lnTo>
                  <a:pt x="323" y="204"/>
                </a:lnTo>
                <a:close/>
                <a:moveTo>
                  <a:pt x="323" y="117"/>
                </a:moveTo>
                <a:lnTo>
                  <a:pt x="238" y="151"/>
                </a:lnTo>
                <a:lnTo>
                  <a:pt x="238" y="180"/>
                </a:lnTo>
                <a:lnTo>
                  <a:pt x="323" y="146"/>
                </a:lnTo>
                <a:lnTo>
                  <a:pt x="323" y="117"/>
                </a:lnTo>
                <a:close/>
              </a:path>
            </a:pathLst>
          </a:custGeom>
          <a:solidFill>
            <a:srgbClr val="81BC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56" name="Group 55"/>
          <p:cNvGrpSpPr/>
          <p:nvPr/>
        </p:nvGrpSpPr>
        <p:grpSpPr>
          <a:xfrm>
            <a:off x="2027375" y="2654101"/>
            <a:ext cx="1410891" cy="1437372"/>
            <a:chOff x="5339831" y="3233083"/>
            <a:chExt cx="1410891" cy="1437372"/>
          </a:xfrm>
        </p:grpSpPr>
        <p:sp>
          <p:nvSpPr>
            <p:cNvPr id="14" name="Freeform 462"/>
            <p:cNvSpPr>
              <a:spLocks noEditPoints="1"/>
            </p:cNvSpPr>
            <p:nvPr/>
          </p:nvSpPr>
          <p:spPr bwMode="auto">
            <a:xfrm>
              <a:off x="5688508" y="3994036"/>
              <a:ext cx="826075" cy="676419"/>
            </a:xfrm>
            <a:custGeom>
              <a:avLst/>
              <a:gdLst>
                <a:gd name="T0" fmla="*/ 433 w 484"/>
                <a:gd name="T1" fmla="*/ 0 h 512"/>
                <a:gd name="T2" fmla="*/ 28 w 484"/>
                <a:gd name="T3" fmla="*/ 313 h 512"/>
                <a:gd name="T4" fmla="*/ 459 w 484"/>
                <a:gd name="T5" fmla="*/ 512 h 512"/>
                <a:gd name="T6" fmla="*/ 430 w 484"/>
                <a:gd name="T7" fmla="*/ 410 h 512"/>
                <a:gd name="T8" fmla="*/ 403 w 484"/>
                <a:gd name="T9" fmla="*/ 393 h 512"/>
                <a:gd name="T10" fmla="*/ 423 w 484"/>
                <a:gd name="T11" fmla="*/ 359 h 512"/>
                <a:gd name="T12" fmla="*/ 399 w 484"/>
                <a:gd name="T13" fmla="*/ 376 h 512"/>
                <a:gd name="T14" fmla="*/ 423 w 484"/>
                <a:gd name="T15" fmla="*/ 359 h 512"/>
                <a:gd name="T16" fmla="*/ 396 w 484"/>
                <a:gd name="T17" fmla="*/ 415 h 512"/>
                <a:gd name="T18" fmla="*/ 371 w 484"/>
                <a:gd name="T19" fmla="*/ 389 h 512"/>
                <a:gd name="T20" fmla="*/ 363 w 484"/>
                <a:gd name="T21" fmla="*/ 356 h 512"/>
                <a:gd name="T22" fmla="*/ 388 w 484"/>
                <a:gd name="T23" fmla="*/ 381 h 512"/>
                <a:gd name="T24" fmla="*/ 415 w 484"/>
                <a:gd name="T25" fmla="*/ 279 h 512"/>
                <a:gd name="T26" fmla="*/ 353 w 484"/>
                <a:gd name="T27" fmla="*/ 381 h 512"/>
                <a:gd name="T28" fmla="*/ 332 w 484"/>
                <a:gd name="T29" fmla="*/ 355 h 512"/>
                <a:gd name="T30" fmla="*/ 325 w 484"/>
                <a:gd name="T31" fmla="*/ 390 h 512"/>
                <a:gd name="T32" fmla="*/ 302 w 484"/>
                <a:gd name="T33" fmla="*/ 414 h 512"/>
                <a:gd name="T34" fmla="*/ 298 w 484"/>
                <a:gd name="T35" fmla="*/ 381 h 512"/>
                <a:gd name="T36" fmla="*/ 318 w 484"/>
                <a:gd name="T37" fmla="*/ 355 h 512"/>
                <a:gd name="T38" fmla="*/ 288 w 484"/>
                <a:gd name="T39" fmla="*/ 389 h 512"/>
                <a:gd name="T40" fmla="*/ 270 w 484"/>
                <a:gd name="T41" fmla="*/ 415 h 512"/>
                <a:gd name="T42" fmla="*/ 269 w 484"/>
                <a:gd name="T43" fmla="*/ 389 h 512"/>
                <a:gd name="T44" fmla="*/ 264 w 484"/>
                <a:gd name="T45" fmla="*/ 355 h 512"/>
                <a:gd name="T46" fmla="*/ 283 w 484"/>
                <a:gd name="T47" fmla="*/ 381 h 512"/>
                <a:gd name="T48" fmla="*/ 257 w 484"/>
                <a:gd name="T49" fmla="*/ 391 h 512"/>
                <a:gd name="T50" fmla="*/ 231 w 484"/>
                <a:gd name="T51" fmla="*/ 412 h 512"/>
                <a:gd name="T52" fmla="*/ 228 w 484"/>
                <a:gd name="T53" fmla="*/ 356 h 512"/>
                <a:gd name="T54" fmla="*/ 252 w 484"/>
                <a:gd name="T55" fmla="*/ 380 h 512"/>
                <a:gd name="T56" fmla="*/ 220 w 484"/>
                <a:gd name="T57" fmla="*/ 389 h 512"/>
                <a:gd name="T58" fmla="*/ 198 w 484"/>
                <a:gd name="T59" fmla="*/ 415 h 512"/>
                <a:gd name="T60" fmla="*/ 215 w 484"/>
                <a:gd name="T61" fmla="*/ 355 h 512"/>
                <a:gd name="T62" fmla="*/ 196 w 484"/>
                <a:gd name="T63" fmla="*/ 381 h 512"/>
                <a:gd name="T64" fmla="*/ 184 w 484"/>
                <a:gd name="T65" fmla="*/ 389 h 512"/>
                <a:gd name="T66" fmla="*/ 164 w 484"/>
                <a:gd name="T67" fmla="*/ 415 h 512"/>
                <a:gd name="T68" fmla="*/ 163 w 484"/>
                <a:gd name="T69" fmla="*/ 355 h 512"/>
                <a:gd name="T70" fmla="*/ 180 w 484"/>
                <a:gd name="T71" fmla="*/ 381 h 512"/>
                <a:gd name="T72" fmla="*/ 130 w 484"/>
                <a:gd name="T73" fmla="*/ 389 h 512"/>
                <a:gd name="T74" fmla="*/ 150 w 484"/>
                <a:gd name="T75" fmla="*/ 415 h 512"/>
                <a:gd name="T76" fmla="*/ 126 w 484"/>
                <a:gd name="T77" fmla="*/ 356 h 512"/>
                <a:gd name="T78" fmla="*/ 149 w 484"/>
                <a:gd name="T79" fmla="*/ 380 h 512"/>
                <a:gd name="T80" fmla="*/ 116 w 484"/>
                <a:gd name="T81" fmla="*/ 376 h 512"/>
                <a:gd name="T82" fmla="*/ 91 w 484"/>
                <a:gd name="T83" fmla="*/ 359 h 512"/>
                <a:gd name="T84" fmla="*/ 58 w 484"/>
                <a:gd name="T85" fmla="*/ 359 h 512"/>
                <a:gd name="T86" fmla="*/ 80 w 484"/>
                <a:gd name="T87" fmla="*/ 380 h 512"/>
                <a:gd name="T88" fmla="*/ 53 w 484"/>
                <a:gd name="T89" fmla="*/ 391 h 512"/>
                <a:gd name="T90" fmla="*/ 82 w 484"/>
                <a:gd name="T91" fmla="*/ 412 h 512"/>
                <a:gd name="T92" fmla="*/ 68 w 484"/>
                <a:gd name="T93" fmla="*/ 444 h 512"/>
                <a:gd name="T94" fmla="*/ 49 w 484"/>
                <a:gd name="T95" fmla="*/ 427 h 512"/>
                <a:gd name="T96" fmla="*/ 109 w 484"/>
                <a:gd name="T97" fmla="*/ 444 h 512"/>
                <a:gd name="T98" fmla="*/ 79 w 484"/>
                <a:gd name="T99" fmla="*/ 427 h 512"/>
                <a:gd name="T100" fmla="*/ 109 w 484"/>
                <a:gd name="T101" fmla="*/ 444 h 512"/>
                <a:gd name="T102" fmla="*/ 97 w 484"/>
                <a:gd name="T103" fmla="*/ 389 h 512"/>
                <a:gd name="T104" fmla="*/ 113 w 484"/>
                <a:gd name="T105" fmla="*/ 415 h 512"/>
                <a:gd name="T106" fmla="*/ 119 w 484"/>
                <a:gd name="T107" fmla="*/ 424 h 512"/>
                <a:gd name="T108" fmla="*/ 337 w 484"/>
                <a:gd name="T109" fmla="*/ 448 h 512"/>
                <a:gd name="T110" fmla="*/ 357 w 484"/>
                <a:gd name="T111" fmla="*/ 389 h 512"/>
                <a:gd name="T112" fmla="*/ 340 w 484"/>
                <a:gd name="T113" fmla="*/ 415 h 512"/>
                <a:gd name="T114" fmla="*/ 347 w 484"/>
                <a:gd name="T115" fmla="*/ 444 h 512"/>
                <a:gd name="T116" fmla="*/ 376 w 484"/>
                <a:gd name="T117" fmla="*/ 427 h 512"/>
                <a:gd name="T118" fmla="*/ 388 w 484"/>
                <a:gd name="T119" fmla="*/ 448 h 512"/>
                <a:gd name="T120" fmla="*/ 430 w 484"/>
                <a:gd name="T121" fmla="*/ 424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84" h="512">
                  <a:moveTo>
                    <a:pt x="484" y="486"/>
                  </a:moveTo>
                  <a:lnTo>
                    <a:pt x="453" y="313"/>
                  </a:lnTo>
                  <a:lnTo>
                    <a:pt x="453" y="313"/>
                  </a:lnTo>
                  <a:lnTo>
                    <a:pt x="453" y="26"/>
                  </a:lnTo>
                  <a:lnTo>
                    <a:pt x="453" y="26"/>
                  </a:lnTo>
                  <a:lnTo>
                    <a:pt x="452" y="20"/>
                  </a:lnTo>
                  <a:lnTo>
                    <a:pt x="451" y="16"/>
                  </a:lnTo>
                  <a:lnTo>
                    <a:pt x="449" y="12"/>
                  </a:lnTo>
                  <a:lnTo>
                    <a:pt x="446" y="8"/>
                  </a:lnTo>
                  <a:lnTo>
                    <a:pt x="441" y="4"/>
                  </a:lnTo>
                  <a:lnTo>
                    <a:pt x="437" y="2"/>
                  </a:lnTo>
                  <a:lnTo>
                    <a:pt x="433" y="0"/>
                  </a:lnTo>
                  <a:lnTo>
                    <a:pt x="427" y="0"/>
                  </a:lnTo>
                  <a:lnTo>
                    <a:pt x="53" y="0"/>
                  </a:lnTo>
                  <a:lnTo>
                    <a:pt x="53" y="0"/>
                  </a:lnTo>
                  <a:lnTo>
                    <a:pt x="48" y="0"/>
                  </a:lnTo>
                  <a:lnTo>
                    <a:pt x="44" y="2"/>
                  </a:lnTo>
                  <a:lnTo>
                    <a:pt x="39" y="4"/>
                  </a:lnTo>
                  <a:lnTo>
                    <a:pt x="35" y="8"/>
                  </a:lnTo>
                  <a:lnTo>
                    <a:pt x="32" y="12"/>
                  </a:lnTo>
                  <a:lnTo>
                    <a:pt x="30" y="16"/>
                  </a:lnTo>
                  <a:lnTo>
                    <a:pt x="29" y="20"/>
                  </a:lnTo>
                  <a:lnTo>
                    <a:pt x="28" y="26"/>
                  </a:lnTo>
                  <a:lnTo>
                    <a:pt x="28" y="313"/>
                  </a:lnTo>
                  <a:lnTo>
                    <a:pt x="28" y="313"/>
                  </a:lnTo>
                  <a:lnTo>
                    <a:pt x="0" y="486"/>
                  </a:lnTo>
                  <a:lnTo>
                    <a:pt x="0" y="486"/>
                  </a:lnTo>
                  <a:lnTo>
                    <a:pt x="0" y="491"/>
                  </a:lnTo>
                  <a:lnTo>
                    <a:pt x="1" y="496"/>
                  </a:lnTo>
                  <a:lnTo>
                    <a:pt x="3" y="501"/>
                  </a:lnTo>
                  <a:lnTo>
                    <a:pt x="7" y="505"/>
                  </a:lnTo>
                  <a:lnTo>
                    <a:pt x="10" y="508"/>
                  </a:lnTo>
                  <a:lnTo>
                    <a:pt x="14" y="510"/>
                  </a:lnTo>
                  <a:lnTo>
                    <a:pt x="19" y="512"/>
                  </a:lnTo>
                  <a:lnTo>
                    <a:pt x="26" y="512"/>
                  </a:lnTo>
                  <a:lnTo>
                    <a:pt x="459" y="512"/>
                  </a:lnTo>
                  <a:lnTo>
                    <a:pt x="459" y="512"/>
                  </a:lnTo>
                  <a:lnTo>
                    <a:pt x="465" y="512"/>
                  </a:lnTo>
                  <a:lnTo>
                    <a:pt x="470" y="510"/>
                  </a:lnTo>
                  <a:lnTo>
                    <a:pt x="474" y="508"/>
                  </a:lnTo>
                  <a:lnTo>
                    <a:pt x="478" y="505"/>
                  </a:lnTo>
                  <a:lnTo>
                    <a:pt x="481" y="501"/>
                  </a:lnTo>
                  <a:lnTo>
                    <a:pt x="483" y="496"/>
                  </a:lnTo>
                  <a:lnTo>
                    <a:pt x="484" y="491"/>
                  </a:lnTo>
                  <a:lnTo>
                    <a:pt x="484" y="486"/>
                  </a:lnTo>
                  <a:lnTo>
                    <a:pt x="484" y="486"/>
                  </a:lnTo>
                  <a:close/>
                  <a:moveTo>
                    <a:pt x="427" y="393"/>
                  </a:moveTo>
                  <a:lnTo>
                    <a:pt x="430" y="410"/>
                  </a:lnTo>
                  <a:lnTo>
                    <a:pt x="430" y="410"/>
                  </a:lnTo>
                  <a:lnTo>
                    <a:pt x="430" y="412"/>
                  </a:lnTo>
                  <a:lnTo>
                    <a:pt x="429" y="414"/>
                  </a:lnTo>
                  <a:lnTo>
                    <a:pt x="427" y="415"/>
                  </a:lnTo>
                  <a:lnTo>
                    <a:pt x="425" y="415"/>
                  </a:lnTo>
                  <a:lnTo>
                    <a:pt x="409" y="415"/>
                  </a:lnTo>
                  <a:lnTo>
                    <a:pt x="409" y="415"/>
                  </a:lnTo>
                  <a:lnTo>
                    <a:pt x="408" y="415"/>
                  </a:lnTo>
                  <a:lnTo>
                    <a:pt x="406" y="414"/>
                  </a:lnTo>
                  <a:lnTo>
                    <a:pt x="405" y="412"/>
                  </a:lnTo>
                  <a:lnTo>
                    <a:pt x="405" y="410"/>
                  </a:lnTo>
                  <a:lnTo>
                    <a:pt x="403" y="393"/>
                  </a:lnTo>
                  <a:lnTo>
                    <a:pt x="403" y="393"/>
                  </a:lnTo>
                  <a:lnTo>
                    <a:pt x="403" y="391"/>
                  </a:lnTo>
                  <a:lnTo>
                    <a:pt x="404" y="390"/>
                  </a:lnTo>
                  <a:lnTo>
                    <a:pt x="405" y="389"/>
                  </a:lnTo>
                  <a:lnTo>
                    <a:pt x="407" y="389"/>
                  </a:lnTo>
                  <a:lnTo>
                    <a:pt x="423" y="389"/>
                  </a:lnTo>
                  <a:lnTo>
                    <a:pt x="423" y="389"/>
                  </a:lnTo>
                  <a:lnTo>
                    <a:pt x="424" y="389"/>
                  </a:lnTo>
                  <a:lnTo>
                    <a:pt x="426" y="390"/>
                  </a:lnTo>
                  <a:lnTo>
                    <a:pt x="427" y="393"/>
                  </a:lnTo>
                  <a:lnTo>
                    <a:pt x="427" y="393"/>
                  </a:lnTo>
                  <a:close/>
                  <a:moveTo>
                    <a:pt x="423" y="359"/>
                  </a:moveTo>
                  <a:lnTo>
                    <a:pt x="425" y="376"/>
                  </a:lnTo>
                  <a:lnTo>
                    <a:pt x="425" y="376"/>
                  </a:lnTo>
                  <a:lnTo>
                    <a:pt x="425" y="378"/>
                  </a:lnTo>
                  <a:lnTo>
                    <a:pt x="424" y="380"/>
                  </a:lnTo>
                  <a:lnTo>
                    <a:pt x="423" y="381"/>
                  </a:lnTo>
                  <a:lnTo>
                    <a:pt x="422" y="381"/>
                  </a:lnTo>
                  <a:lnTo>
                    <a:pt x="403" y="381"/>
                  </a:lnTo>
                  <a:lnTo>
                    <a:pt x="403" y="381"/>
                  </a:lnTo>
                  <a:lnTo>
                    <a:pt x="402" y="381"/>
                  </a:lnTo>
                  <a:lnTo>
                    <a:pt x="400" y="380"/>
                  </a:lnTo>
                  <a:lnTo>
                    <a:pt x="400" y="378"/>
                  </a:lnTo>
                  <a:lnTo>
                    <a:pt x="399" y="376"/>
                  </a:lnTo>
                  <a:lnTo>
                    <a:pt x="397" y="359"/>
                  </a:lnTo>
                  <a:lnTo>
                    <a:pt x="397" y="359"/>
                  </a:lnTo>
                  <a:lnTo>
                    <a:pt x="398" y="357"/>
                  </a:lnTo>
                  <a:lnTo>
                    <a:pt x="398" y="356"/>
                  </a:lnTo>
                  <a:lnTo>
                    <a:pt x="399" y="355"/>
                  </a:lnTo>
                  <a:lnTo>
                    <a:pt x="401" y="355"/>
                  </a:lnTo>
                  <a:lnTo>
                    <a:pt x="419" y="355"/>
                  </a:lnTo>
                  <a:lnTo>
                    <a:pt x="419" y="355"/>
                  </a:lnTo>
                  <a:lnTo>
                    <a:pt x="420" y="355"/>
                  </a:lnTo>
                  <a:lnTo>
                    <a:pt x="422" y="356"/>
                  </a:lnTo>
                  <a:lnTo>
                    <a:pt x="423" y="359"/>
                  </a:lnTo>
                  <a:lnTo>
                    <a:pt x="423" y="359"/>
                  </a:lnTo>
                  <a:close/>
                  <a:moveTo>
                    <a:pt x="373" y="389"/>
                  </a:moveTo>
                  <a:lnTo>
                    <a:pt x="391" y="389"/>
                  </a:lnTo>
                  <a:lnTo>
                    <a:pt x="391" y="389"/>
                  </a:lnTo>
                  <a:lnTo>
                    <a:pt x="393" y="389"/>
                  </a:lnTo>
                  <a:lnTo>
                    <a:pt x="394" y="390"/>
                  </a:lnTo>
                  <a:lnTo>
                    <a:pt x="396" y="391"/>
                  </a:lnTo>
                  <a:lnTo>
                    <a:pt x="396" y="393"/>
                  </a:lnTo>
                  <a:lnTo>
                    <a:pt x="398" y="410"/>
                  </a:lnTo>
                  <a:lnTo>
                    <a:pt x="398" y="410"/>
                  </a:lnTo>
                  <a:lnTo>
                    <a:pt x="398" y="412"/>
                  </a:lnTo>
                  <a:lnTo>
                    <a:pt x="397" y="414"/>
                  </a:lnTo>
                  <a:lnTo>
                    <a:pt x="396" y="415"/>
                  </a:lnTo>
                  <a:lnTo>
                    <a:pt x="393" y="415"/>
                  </a:lnTo>
                  <a:lnTo>
                    <a:pt x="375" y="415"/>
                  </a:lnTo>
                  <a:lnTo>
                    <a:pt x="375" y="415"/>
                  </a:lnTo>
                  <a:lnTo>
                    <a:pt x="373" y="415"/>
                  </a:lnTo>
                  <a:lnTo>
                    <a:pt x="372" y="414"/>
                  </a:lnTo>
                  <a:lnTo>
                    <a:pt x="371" y="412"/>
                  </a:lnTo>
                  <a:lnTo>
                    <a:pt x="370" y="410"/>
                  </a:lnTo>
                  <a:lnTo>
                    <a:pt x="369" y="393"/>
                  </a:lnTo>
                  <a:lnTo>
                    <a:pt x="369" y="393"/>
                  </a:lnTo>
                  <a:lnTo>
                    <a:pt x="369" y="391"/>
                  </a:lnTo>
                  <a:lnTo>
                    <a:pt x="370" y="390"/>
                  </a:lnTo>
                  <a:lnTo>
                    <a:pt x="371" y="389"/>
                  </a:lnTo>
                  <a:lnTo>
                    <a:pt x="373" y="389"/>
                  </a:lnTo>
                  <a:lnTo>
                    <a:pt x="373" y="389"/>
                  </a:lnTo>
                  <a:close/>
                  <a:moveTo>
                    <a:pt x="368" y="381"/>
                  </a:moveTo>
                  <a:lnTo>
                    <a:pt x="368" y="381"/>
                  </a:lnTo>
                  <a:lnTo>
                    <a:pt x="366" y="381"/>
                  </a:lnTo>
                  <a:lnTo>
                    <a:pt x="365" y="380"/>
                  </a:lnTo>
                  <a:lnTo>
                    <a:pt x="364" y="378"/>
                  </a:lnTo>
                  <a:lnTo>
                    <a:pt x="364" y="376"/>
                  </a:lnTo>
                  <a:lnTo>
                    <a:pt x="362" y="359"/>
                  </a:lnTo>
                  <a:lnTo>
                    <a:pt x="362" y="359"/>
                  </a:lnTo>
                  <a:lnTo>
                    <a:pt x="362" y="357"/>
                  </a:lnTo>
                  <a:lnTo>
                    <a:pt x="363" y="356"/>
                  </a:lnTo>
                  <a:lnTo>
                    <a:pt x="364" y="355"/>
                  </a:lnTo>
                  <a:lnTo>
                    <a:pt x="366" y="355"/>
                  </a:lnTo>
                  <a:lnTo>
                    <a:pt x="384" y="355"/>
                  </a:lnTo>
                  <a:lnTo>
                    <a:pt x="384" y="355"/>
                  </a:lnTo>
                  <a:lnTo>
                    <a:pt x="385" y="355"/>
                  </a:lnTo>
                  <a:lnTo>
                    <a:pt x="387" y="356"/>
                  </a:lnTo>
                  <a:lnTo>
                    <a:pt x="388" y="359"/>
                  </a:lnTo>
                  <a:lnTo>
                    <a:pt x="390" y="376"/>
                  </a:lnTo>
                  <a:lnTo>
                    <a:pt x="390" y="376"/>
                  </a:lnTo>
                  <a:lnTo>
                    <a:pt x="389" y="378"/>
                  </a:lnTo>
                  <a:lnTo>
                    <a:pt x="389" y="380"/>
                  </a:lnTo>
                  <a:lnTo>
                    <a:pt x="388" y="381"/>
                  </a:lnTo>
                  <a:lnTo>
                    <a:pt x="386" y="381"/>
                  </a:lnTo>
                  <a:lnTo>
                    <a:pt x="368" y="381"/>
                  </a:lnTo>
                  <a:close/>
                  <a:moveTo>
                    <a:pt x="64" y="34"/>
                  </a:moveTo>
                  <a:lnTo>
                    <a:pt x="64" y="34"/>
                  </a:lnTo>
                  <a:lnTo>
                    <a:pt x="65" y="32"/>
                  </a:lnTo>
                  <a:lnTo>
                    <a:pt x="67" y="31"/>
                  </a:lnTo>
                  <a:lnTo>
                    <a:pt x="411" y="31"/>
                  </a:lnTo>
                  <a:lnTo>
                    <a:pt x="411" y="31"/>
                  </a:lnTo>
                  <a:lnTo>
                    <a:pt x="414" y="32"/>
                  </a:lnTo>
                  <a:lnTo>
                    <a:pt x="415" y="34"/>
                  </a:lnTo>
                  <a:lnTo>
                    <a:pt x="415" y="279"/>
                  </a:lnTo>
                  <a:lnTo>
                    <a:pt x="415" y="279"/>
                  </a:lnTo>
                  <a:lnTo>
                    <a:pt x="414" y="281"/>
                  </a:lnTo>
                  <a:lnTo>
                    <a:pt x="411" y="282"/>
                  </a:lnTo>
                  <a:lnTo>
                    <a:pt x="67" y="282"/>
                  </a:lnTo>
                  <a:lnTo>
                    <a:pt x="67" y="282"/>
                  </a:lnTo>
                  <a:lnTo>
                    <a:pt x="65" y="281"/>
                  </a:lnTo>
                  <a:lnTo>
                    <a:pt x="64" y="279"/>
                  </a:lnTo>
                  <a:lnTo>
                    <a:pt x="64" y="34"/>
                  </a:lnTo>
                  <a:close/>
                  <a:moveTo>
                    <a:pt x="355" y="376"/>
                  </a:moveTo>
                  <a:lnTo>
                    <a:pt x="355" y="376"/>
                  </a:lnTo>
                  <a:lnTo>
                    <a:pt x="355" y="378"/>
                  </a:lnTo>
                  <a:lnTo>
                    <a:pt x="354" y="380"/>
                  </a:lnTo>
                  <a:lnTo>
                    <a:pt x="353" y="381"/>
                  </a:lnTo>
                  <a:lnTo>
                    <a:pt x="352" y="381"/>
                  </a:lnTo>
                  <a:lnTo>
                    <a:pt x="333" y="381"/>
                  </a:lnTo>
                  <a:lnTo>
                    <a:pt x="333" y="381"/>
                  </a:lnTo>
                  <a:lnTo>
                    <a:pt x="332" y="381"/>
                  </a:lnTo>
                  <a:lnTo>
                    <a:pt x="331" y="380"/>
                  </a:lnTo>
                  <a:lnTo>
                    <a:pt x="329" y="376"/>
                  </a:lnTo>
                  <a:lnTo>
                    <a:pt x="328" y="359"/>
                  </a:lnTo>
                  <a:lnTo>
                    <a:pt x="328" y="359"/>
                  </a:lnTo>
                  <a:lnTo>
                    <a:pt x="329" y="357"/>
                  </a:lnTo>
                  <a:lnTo>
                    <a:pt x="329" y="356"/>
                  </a:lnTo>
                  <a:lnTo>
                    <a:pt x="331" y="355"/>
                  </a:lnTo>
                  <a:lnTo>
                    <a:pt x="332" y="355"/>
                  </a:lnTo>
                  <a:lnTo>
                    <a:pt x="350" y="355"/>
                  </a:lnTo>
                  <a:lnTo>
                    <a:pt x="350" y="355"/>
                  </a:lnTo>
                  <a:lnTo>
                    <a:pt x="352" y="355"/>
                  </a:lnTo>
                  <a:lnTo>
                    <a:pt x="353" y="356"/>
                  </a:lnTo>
                  <a:lnTo>
                    <a:pt x="354" y="357"/>
                  </a:lnTo>
                  <a:lnTo>
                    <a:pt x="354" y="359"/>
                  </a:lnTo>
                  <a:lnTo>
                    <a:pt x="355" y="376"/>
                  </a:lnTo>
                  <a:close/>
                  <a:moveTo>
                    <a:pt x="304" y="389"/>
                  </a:moveTo>
                  <a:lnTo>
                    <a:pt x="322" y="389"/>
                  </a:lnTo>
                  <a:lnTo>
                    <a:pt x="322" y="389"/>
                  </a:lnTo>
                  <a:lnTo>
                    <a:pt x="324" y="389"/>
                  </a:lnTo>
                  <a:lnTo>
                    <a:pt x="325" y="390"/>
                  </a:lnTo>
                  <a:lnTo>
                    <a:pt x="326" y="391"/>
                  </a:lnTo>
                  <a:lnTo>
                    <a:pt x="326" y="393"/>
                  </a:lnTo>
                  <a:lnTo>
                    <a:pt x="328" y="410"/>
                  </a:lnTo>
                  <a:lnTo>
                    <a:pt x="328" y="410"/>
                  </a:lnTo>
                  <a:lnTo>
                    <a:pt x="328" y="412"/>
                  </a:lnTo>
                  <a:lnTo>
                    <a:pt x="326" y="414"/>
                  </a:lnTo>
                  <a:lnTo>
                    <a:pt x="325" y="415"/>
                  </a:lnTo>
                  <a:lnTo>
                    <a:pt x="323" y="415"/>
                  </a:lnTo>
                  <a:lnTo>
                    <a:pt x="305" y="415"/>
                  </a:lnTo>
                  <a:lnTo>
                    <a:pt x="305" y="415"/>
                  </a:lnTo>
                  <a:lnTo>
                    <a:pt x="303" y="415"/>
                  </a:lnTo>
                  <a:lnTo>
                    <a:pt x="302" y="414"/>
                  </a:lnTo>
                  <a:lnTo>
                    <a:pt x="301" y="412"/>
                  </a:lnTo>
                  <a:lnTo>
                    <a:pt x="300" y="410"/>
                  </a:lnTo>
                  <a:lnTo>
                    <a:pt x="300" y="393"/>
                  </a:lnTo>
                  <a:lnTo>
                    <a:pt x="300" y="393"/>
                  </a:lnTo>
                  <a:lnTo>
                    <a:pt x="300" y="391"/>
                  </a:lnTo>
                  <a:lnTo>
                    <a:pt x="301" y="390"/>
                  </a:lnTo>
                  <a:lnTo>
                    <a:pt x="302" y="389"/>
                  </a:lnTo>
                  <a:lnTo>
                    <a:pt x="304" y="389"/>
                  </a:lnTo>
                  <a:lnTo>
                    <a:pt x="304" y="389"/>
                  </a:lnTo>
                  <a:close/>
                  <a:moveTo>
                    <a:pt x="299" y="381"/>
                  </a:moveTo>
                  <a:lnTo>
                    <a:pt x="299" y="381"/>
                  </a:lnTo>
                  <a:lnTo>
                    <a:pt x="298" y="381"/>
                  </a:lnTo>
                  <a:lnTo>
                    <a:pt x="296" y="380"/>
                  </a:lnTo>
                  <a:lnTo>
                    <a:pt x="295" y="378"/>
                  </a:lnTo>
                  <a:lnTo>
                    <a:pt x="295" y="376"/>
                  </a:lnTo>
                  <a:lnTo>
                    <a:pt x="294" y="359"/>
                  </a:lnTo>
                  <a:lnTo>
                    <a:pt x="294" y="359"/>
                  </a:lnTo>
                  <a:lnTo>
                    <a:pt x="295" y="357"/>
                  </a:lnTo>
                  <a:lnTo>
                    <a:pt x="296" y="356"/>
                  </a:lnTo>
                  <a:lnTo>
                    <a:pt x="297" y="355"/>
                  </a:lnTo>
                  <a:lnTo>
                    <a:pt x="298" y="355"/>
                  </a:lnTo>
                  <a:lnTo>
                    <a:pt x="316" y="355"/>
                  </a:lnTo>
                  <a:lnTo>
                    <a:pt x="316" y="355"/>
                  </a:lnTo>
                  <a:lnTo>
                    <a:pt x="318" y="355"/>
                  </a:lnTo>
                  <a:lnTo>
                    <a:pt x="319" y="356"/>
                  </a:lnTo>
                  <a:lnTo>
                    <a:pt x="320" y="357"/>
                  </a:lnTo>
                  <a:lnTo>
                    <a:pt x="320" y="359"/>
                  </a:lnTo>
                  <a:lnTo>
                    <a:pt x="321" y="376"/>
                  </a:lnTo>
                  <a:lnTo>
                    <a:pt x="321" y="376"/>
                  </a:lnTo>
                  <a:lnTo>
                    <a:pt x="321" y="378"/>
                  </a:lnTo>
                  <a:lnTo>
                    <a:pt x="320" y="380"/>
                  </a:lnTo>
                  <a:lnTo>
                    <a:pt x="319" y="381"/>
                  </a:lnTo>
                  <a:lnTo>
                    <a:pt x="317" y="381"/>
                  </a:lnTo>
                  <a:lnTo>
                    <a:pt x="299" y="381"/>
                  </a:lnTo>
                  <a:close/>
                  <a:moveTo>
                    <a:pt x="269" y="389"/>
                  </a:moveTo>
                  <a:lnTo>
                    <a:pt x="288" y="389"/>
                  </a:lnTo>
                  <a:lnTo>
                    <a:pt x="288" y="389"/>
                  </a:lnTo>
                  <a:lnTo>
                    <a:pt x="289" y="389"/>
                  </a:lnTo>
                  <a:lnTo>
                    <a:pt x="290" y="390"/>
                  </a:lnTo>
                  <a:lnTo>
                    <a:pt x="291" y="391"/>
                  </a:lnTo>
                  <a:lnTo>
                    <a:pt x="292" y="393"/>
                  </a:lnTo>
                  <a:lnTo>
                    <a:pt x="292" y="410"/>
                  </a:lnTo>
                  <a:lnTo>
                    <a:pt x="292" y="410"/>
                  </a:lnTo>
                  <a:lnTo>
                    <a:pt x="292" y="412"/>
                  </a:lnTo>
                  <a:lnTo>
                    <a:pt x="291" y="414"/>
                  </a:lnTo>
                  <a:lnTo>
                    <a:pt x="290" y="415"/>
                  </a:lnTo>
                  <a:lnTo>
                    <a:pt x="288" y="415"/>
                  </a:lnTo>
                  <a:lnTo>
                    <a:pt x="270" y="415"/>
                  </a:lnTo>
                  <a:lnTo>
                    <a:pt x="270" y="415"/>
                  </a:lnTo>
                  <a:lnTo>
                    <a:pt x="268" y="415"/>
                  </a:lnTo>
                  <a:lnTo>
                    <a:pt x="267" y="414"/>
                  </a:lnTo>
                  <a:lnTo>
                    <a:pt x="266" y="412"/>
                  </a:lnTo>
                  <a:lnTo>
                    <a:pt x="265" y="410"/>
                  </a:lnTo>
                  <a:lnTo>
                    <a:pt x="265" y="393"/>
                  </a:lnTo>
                  <a:lnTo>
                    <a:pt x="265" y="393"/>
                  </a:lnTo>
                  <a:lnTo>
                    <a:pt x="265" y="391"/>
                  </a:lnTo>
                  <a:lnTo>
                    <a:pt x="266" y="390"/>
                  </a:lnTo>
                  <a:lnTo>
                    <a:pt x="268" y="389"/>
                  </a:lnTo>
                  <a:lnTo>
                    <a:pt x="269" y="389"/>
                  </a:lnTo>
                  <a:lnTo>
                    <a:pt x="269" y="389"/>
                  </a:lnTo>
                  <a:close/>
                  <a:moveTo>
                    <a:pt x="265" y="381"/>
                  </a:moveTo>
                  <a:lnTo>
                    <a:pt x="265" y="381"/>
                  </a:lnTo>
                  <a:lnTo>
                    <a:pt x="263" y="381"/>
                  </a:lnTo>
                  <a:lnTo>
                    <a:pt x="262" y="380"/>
                  </a:lnTo>
                  <a:lnTo>
                    <a:pt x="261" y="378"/>
                  </a:lnTo>
                  <a:lnTo>
                    <a:pt x="261" y="376"/>
                  </a:lnTo>
                  <a:lnTo>
                    <a:pt x="261" y="359"/>
                  </a:lnTo>
                  <a:lnTo>
                    <a:pt x="261" y="359"/>
                  </a:lnTo>
                  <a:lnTo>
                    <a:pt x="261" y="357"/>
                  </a:lnTo>
                  <a:lnTo>
                    <a:pt x="262" y="356"/>
                  </a:lnTo>
                  <a:lnTo>
                    <a:pt x="263" y="355"/>
                  </a:lnTo>
                  <a:lnTo>
                    <a:pt x="264" y="355"/>
                  </a:lnTo>
                  <a:lnTo>
                    <a:pt x="282" y="355"/>
                  </a:lnTo>
                  <a:lnTo>
                    <a:pt x="282" y="355"/>
                  </a:lnTo>
                  <a:lnTo>
                    <a:pt x="284" y="355"/>
                  </a:lnTo>
                  <a:lnTo>
                    <a:pt x="285" y="356"/>
                  </a:lnTo>
                  <a:lnTo>
                    <a:pt x="286" y="357"/>
                  </a:lnTo>
                  <a:lnTo>
                    <a:pt x="286" y="359"/>
                  </a:lnTo>
                  <a:lnTo>
                    <a:pt x="287" y="376"/>
                  </a:lnTo>
                  <a:lnTo>
                    <a:pt x="287" y="376"/>
                  </a:lnTo>
                  <a:lnTo>
                    <a:pt x="287" y="378"/>
                  </a:lnTo>
                  <a:lnTo>
                    <a:pt x="286" y="380"/>
                  </a:lnTo>
                  <a:lnTo>
                    <a:pt x="285" y="381"/>
                  </a:lnTo>
                  <a:lnTo>
                    <a:pt x="283" y="381"/>
                  </a:lnTo>
                  <a:lnTo>
                    <a:pt x="265" y="381"/>
                  </a:lnTo>
                  <a:close/>
                  <a:moveTo>
                    <a:pt x="231" y="393"/>
                  </a:moveTo>
                  <a:lnTo>
                    <a:pt x="231" y="393"/>
                  </a:lnTo>
                  <a:lnTo>
                    <a:pt x="231" y="391"/>
                  </a:lnTo>
                  <a:lnTo>
                    <a:pt x="232" y="390"/>
                  </a:lnTo>
                  <a:lnTo>
                    <a:pt x="233" y="389"/>
                  </a:lnTo>
                  <a:lnTo>
                    <a:pt x="235" y="389"/>
                  </a:lnTo>
                  <a:lnTo>
                    <a:pt x="253" y="389"/>
                  </a:lnTo>
                  <a:lnTo>
                    <a:pt x="253" y="389"/>
                  </a:lnTo>
                  <a:lnTo>
                    <a:pt x="255" y="389"/>
                  </a:lnTo>
                  <a:lnTo>
                    <a:pt x="256" y="390"/>
                  </a:lnTo>
                  <a:lnTo>
                    <a:pt x="257" y="391"/>
                  </a:lnTo>
                  <a:lnTo>
                    <a:pt x="257" y="393"/>
                  </a:lnTo>
                  <a:lnTo>
                    <a:pt x="257" y="410"/>
                  </a:lnTo>
                  <a:lnTo>
                    <a:pt x="257" y="410"/>
                  </a:lnTo>
                  <a:lnTo>
                    <a:pt x="257" y="412"/>
                  </a:lnTo>
                  <a:lnTo>
                    <a:pt x="256" y="414"/>
                  </a:lnTo>
                  <a:lnTo>
                    <a:pt x="255" y="415"/>
                  </a:lnTo>
                  <a:lnTo>
                    <a:pt x="253" y="415"/>
                  </a:lnTo>
                  <a:lnTo>
                    <a:pt x="234" y="415"/>
                  </a:lnTo>
                  <a:lnTo>
                    <a:pt x="234" y="415"/>
                  </a:lnTo>
                  <a:lnTo>
                    <a:pt x="233" y="415"/>
                  </a:lnTo>
                  <a:lnTo>
                    <a:pt x="232" y="414"/>
                  </a:lnTo>
                  <a:lnTo>
                    <a:pt x="231" y="412"/>
                  </a:lnTo>
                  <a:lnTo>
                    <a:pt x="231" y="410"/>
                  </a:lnTo>
                  <a:lnTo>
                    <a:pt x="231" y="393"/>
                  </a:lnTo>
                  <a:close/>
                  <a:moveTo>
                    <a:pt x="230" y="381"/>
                  </a:moveTo>
                  <a:lnTo>
                    <a:pt x="230" y="381"/>
                  </a:lnTo>
                  <a:lnTo>
                    <a:pt x="229" y="381"/>
                  </a:lnTo>
                  <a:lnTo>
                    <a:pt x="228" y="380"/>
                  </a:lnTo>
                  <a:lnTo>
                    <a:pt x="227" y="378"/>
                  </a:lnTo>
                  <a:lnTo>
                    <a:pt x="227" y="376"/>
                  </a:lnTo>
                  <a:lnTo>
                    <a:pt x="227" y="359"/>
                  </a:lnTo>
                  <a:lnTo>
                    <a:pt x="227" y="359"/>
                  </a:lnTo>
                  <a:lnTo>
                    <a:pt x="227" y="357"/>
                  </a:lnTo>
                  <a:lnTo>
                    <a:pt x="228" y="356"/>
                  </a:lnTo>
                  <a:lnTo>
                    <a:pt x="229" y="355"/>
                  </a:lnTo>
                  <a:lnTo>
                    <a:pt x="231" y="355"/>
                  </a:lnTo>
                  <a:lnTo>
                    <a:pt x="249" y="355"/>
                  </a:lnTo>
                  <a:lnTo>
                    <a:pt x="249" y="355"/>
                  </a:lnTo>
                  <a:lnTo>
                    <a:pt x="250" y="355"/>
                  </a:lnTo>
                  <a:lnTo>
                    <a:pt x="251" y="356"/>
                  </a:lnTo>
                  <a:lnTo>
                    <a:pt x="252" y="357"/>
                  </a:lnTo>
                  <a:lnTo>
                    <a:pt x="252" y="359"/>
                  </a:lnTo>
                  <a:lnTo>
                    <a:pt x="253" y="376"/>
                  </a:lnTo>
                  <a:lnTo>
                    <a:pt x="253" y="376"/>
                  </a:lnTo>
                  <a:lnTo>
                    <a:pt x="252" y="378"/>
                  </a:lnTo>
                  <a:lnTo>
                    <a:pt x="252" y="380"/>
                  </a:lnTo>
                  <a:lnTo>
                    <a:pt x="250" y="381"/>
                  </a:lnTo>
                  <a:lnTo>
                    <a:pt x="249" y="381"/>
                  </a:lnTo>
                  <a:lnTo>
                    <a:pt x="230" y="381"/>
                  </a:lnTo>
                  <a:close/>
                  <a:moveTo>
                    <a:pt x="196" y="393"/>
                  </a:moveTo>
                  <a:lnTo>
                    <a:pt x="196" y="393"/>
                  </a:lnTo>
                  <a:lnTo>
                    <a:pt x="196" y="391"/>
                  </a:lnTo>
                  <a:lnTo>
                    <a:pt x="197" y="390"/>
                  </a:lnTo>
                  <a:lnTo>
                    <a:pt x="199" y="389"/>
                  </a:lnTo>
                  <a:lnTo>
                    <a:pt x="200" y="389"/>
                  </a:lnTo>
                  <a:lnTo>
                    <a:pt x="219" y="389"/>
                  </a:lnTo>
                  <a:lnTo>
                    <a:pt x="219" y="389"/>
                  </a:lnTo>
                  <a:lnTo>
                    <a:pt x="220" y="389"/>
                  </a:lnTo>
                  <a:lnTo>
                    <a:pt x="221" y="390"/>
                  </a:lnTo>
                  <a:lnTo>
                    <a:pt x="222" y="391"/>
                  </a:lnTo>
                  <a:lnTo>
                    <a:pt x="222" y="393"/>
                  </a:lnTo>
                  <a:lnTo>
                    <a:pt x="222" y="410"/>
                  </a:lnTo>
                  <a:lnTo>
                    <a:pt x="222" y="410"/>
                  </a:lnTo>
                  <a:lnTo>
                    <a:pt x="222" y="412"/>
                  </a:lnTo>
                  <a:lnTo>
                    <a:pt x="221" y="414"/>
                  </a:lnTo>
                  <a:lnTo>
                    <a:pt x="220" y="415"/>
                  </a:lnTo>
                  <a:lnTo>
                    <a:pt x="218" y="415"/>
                  </a:lnTo>
                  <a:lnTo>
                    <a:pt x="199" y="415"/>
                  </a:lnTo>
                  <a:lnTo>
                    <a:pt x="199" y="415"/>
                  </a:lnTo>
                  <a:lnTo>
                    <a:pt x="198" y="415"/>
                  </a:lnTo>
                  <a:lnTo>
                    <a:pt x="197" y="414"/>
                  </a:lnTo>
                  <a:lnTo>
                    <a:pt x="196" y="412"/>
                  </a:lnTo>
                  <a:lnTo>
                    <a:pt x="196" y="410"/>
                  </a:lnTo>
                  <a:lnTo>
                    <a:pt x="196" y="393"/>
                  </a:lnTo>
                  <a:close/>
                  <a:moveTo>
                    <a:pt x="191" y="376"/>
                  </a:moveTo>
                  <a:lnTo>
                    <a:pt x="193" y="359"/>
                  </a:lnTo>
                  <a:lnTo>
                    <a:pt x="193" y="359"/>
                  </a:lnTo>
                  <a:lnTo>
                    <a:pt x="194" y="356"/>
                  </a:lnTo>
                  <a:lnTo>
                    <a:pt x="195" y="355"/>
                  </a:lnTo>
                  <a:lnTo>
                    <a:pt x="197" y="355"/>
                  </a:lnTo>
                  <a:lnTo>
                    <a:pt x="215" y="355"/>
                  </a:lnTo>
                  <a:lnTo>
                    <a:pt x="215" y="355"/>
                  </a:lnTo>
                  <a:lnTo>
                    <a:pt x="216" y="355"/>
                  </a:lnTo>
                  <a:lnTo>
                    <a:pt x="218" y="356"/>
                  </a:lnTo>
                  <a:lnTo>
                    <a:pt x="218" y="357"/>
                  </a:lnTo>
                  <a:lnTo>
                    <a:pt x="219" y="359"/>
                  </a:lnTo>
                  <a:lnTo>
                    <a:pt x="218" y="376"/>
                  </a:lnTo>
                  <a:lnTo>
                    <a:pt x="218" y="376"/>
                  </a:lnTo>
                  <a:lnTo>
                    <a:pt x="218" y="378"/>
                  </a:lnTo>
                  <a:lnTo>
                    <a:pt x="217" y="380"/>
                  </a:lnTo>
                  <a:lnTo>
                    <a:pt x="216" y="381"/>
                  </a:lnTo>
                  <a:lnTo>
                    <a:pt x="214" y="381"/>
                  </a:lnTo>
                  <a:lnTo>
                    <a:pt x="196" y="381"/>
                  </a:lnTo>
                  <a:lnTo>
                    <a:pt x="196" y="381"/>
                  </a:lnTo>
                  <a:lnTo>
                    <a:pt x="195" y="381"/>
                  </a:lnTo>
                  <a:lnTo>
                    <a:pt x="193" y="380"/>
                  </a:lnTo>
                  <a:lnTo>
                    <a:pt x="193" y="378"/>
                  </a:lnTo>
                  <a:lnTo>
                    <a:pt x="191" y="376"/>
                  </a:lnTo>
                  <a:lnTo>
                    <a:pt x="191" y="376"/>
                  </a:lnTo>
                  <a:close/>
                  <a:moveTo>
                    <a:pt x="161" y="393"/>
                  </a:moveTo>
                  <a:lnTo>
                    <a:pt x="161" y="393"/>
                  </a:lnTo>
                  <a:lnTo>
                    <a:pt x="162" y="391"/>
                  </a:lnTo>
                  <a:lnTo>
                    <a:pt x="163" y="390"/>
                  </a:lnTo>
                  <a:lnTo>
                    <a:pt x="164" y="389"/>
                  </a:lnTo>
                  <a:lnTo>
                    <a:pt x="166" y="389"/>
                  </a:lnTo>
                  <a:lnTo>
                    <a:pt x="184" y="389"/>
                  </a:lnTo>
                  <a:lnTo>
                    <a:pt x="184" y="389"/>
                  </a:lnTo>
                  <a:lnTo>
                    <a:pt x="186" y="389"/>
                  </a:lnTo>
                  <a:lnTo>
                    <a:pt x="187" y="390"/>
                  </a:lnTo>
                  <a:lnTo>
                    <a:pt x="188" y="391"/>
                  </a:lnTo>
                  <a:lnTo>
                    <a:pt x="188" y="393"/>
                  </a:lnTo>
                  <a:lnTo>
                    <a:pt x="187" y="410"/>
                  </a:lnTo>
                  <a:lnTo>
                    <a:pt x="187" y="410"/>
                  </a:lnTo>
                  <a:lnTo>
                    <a:pt x="187" y="412"/>
                  </a:lnTo>
                  <a:lnTo>
                    <a:pt x="186" y="414"/>
                  </a:lnTo>
                  <a:lnTo>
                    <a:pt x="185" y="415"/>
                  </a:lnTo>
                  <a:lnTo>
                    <a:pt x="183" y="415"/>
                  </a:lnTo>
                  <a:lnTo>
                    <a:pt x="164" y="415"/>
                  </a:lnTo>
                  <a:lnTo>
                    <a:pt x="164" y="415"/>
                  </a:lnTo>
                  <a:lnTo>
                    <a:pt x="163" y="415"/>
                  </a:lnTo>
                  <a:lnTo>
                    <a:pt x="162" y="414"/>
                  </a:lnTo>
                  <a:lnTo>
                    <a:pt x="161" y="412"/>
                  </a:lnTo>
                  <a:lnTo>
                    <a:pt x="161" y="410"/>
                  </a:lnTo>
                  <a:lnTo>
                    <a:pt x="161" y="393"/>
                  </a:lnTo>
                  <a:close/>
                  <a:moveTo>
                    <a:pt x="157" y="376"/>
                  </a:moveTo>
                  <a:lnTo>
                    <a:pt x="159" y="359"/>
                  </a:lnTo>
                  <a:lnTo>
                    <a:pt x="159" y="359"/>
                  </a:lnTo>
                  <a:lnTo>
                    <a:pt x="160" y="356"/>
                  </a:lnTo>
                  <a:lnTo>
                    <a:pt x="161" y="355"/>
                  </a:lnTo>
                  <a:lnTo>
                    <a:pt x="163" y="355"/>
                  </a:lnTo>
                  <a:lnTo>
                    <a:pt x="181" y="355"/>
                  </a:lnTo>
                  <a:lnTo>
                    <a:pt x="181" y="355"/>
                  </a:lnTo>
                  <a:lnTo>
                    <a:pt x="182" y="355"/>
                  </a:lnTo>
                  <a:lnTo>
                    <a:pt x="184" y="356"/>
                  </a:lnTo>
                  <a:lnTo>
                    <a:pt x="184" y="357"/>
                  </a:lnTo>
                  <a:lnTo>
                    <a:pt x="185" y="359"/>
                  </a:lnTo>
                  <a:lnTo>
                    <a:pt x="184" y="376"/>
                  </a:lnTo>
                  <a:lnTo>
                    <a:pt x="184" y="376"/>
                  </a:lnTo>
                  <a:lnTo>
                    <a:pt x="184" y="378"/>
                  </a:lnTo>
                  <a:lnTo>
                    <a:pt x="183" y="380"/>
                  </a:lnTo>
                  <a:lnTo>
                    <a:pt x="182" y="381"/>
                  </a:lnTo>
                  <a:lnTo>
                    <a:pt x="180" y="381"/>
                  </a:lnTo>
                  <a:lnTo>
                    <a:pt x="162" y="381"/>
                  </a:lnTo>
                  <a:lnTo>
                    <a:pt x="162" y="381"/>
                  </a:lnTo>
                  <a:lnTo>
                    <a:pt x="160" y="381"/>
                  </a:lnTo>
                  <a:lnTo>
                    <a:pt x="159" y="380"/>
                  </a:lnTo>
                  <a:lnTo>
                    <a:pt x="157" y="378"/>
                  </a:lnTo>
                  <a:lnTo>
                    <a:pt x="157" y="376"/>
                  </a:lnTo>
                  <a:lnTo>
                    <a:pt x="157" y="376"/>
                  </a:lnTo>
                  <a:close/>
                  <a:moveTo>
                    <a:pt x="127" y="393"/>
                  </a:moveTo>
                  <a:lnTo>
                    <a:pt x="127" y="393"/>
                  </a:lnTo>
                  <a:lnTo>
                    <a:pt x="127" y="391"/>
                  </a:lnTo>
                  <a:lnTo>
                    <a:pt x="128" y="390"/>
                  </a:lnTo>
                  <a:lnTo>
                    <a:pt x="130" y="389"/>
                  </a:lnTo>
                  <a:lnTo>
                    <a:pt x="131" y="389"/>
                  </a:lnTo>
                  <a:lnTo>
                    <a:pt x="149" y="389"/>
                  </a:lnTo>
                  <a:lnTo>
                    <a:pt x="149" y="389"/>
                  </a:lnTo>
                  <a:lnTo>
                    <a:pt x="151" y="389"/>
                  </a:lnTo>
                  <a:lnTo>
                    <a:pt x="152" y="390"/>
                  </a:lnTo>
                  <a:lnTo>
                    <a:pt x="153" y="391"/>
                  </a:lnTo>
                  <a:lnTo>
                    <a:pt x="153" y="393"/>
                  </a:lnTo>
                  <a:lnTo>
                    <a:pt x="152" y="410"/>
                  </a:lnTo>
                  <a:lnTo>
                    <a:pt x="152" y="410"/>
                  </a:lnTo>
                  <a:lnTo>
                    <a:pt x="152" y="412"/>
                  </a:lnTo>
                  <a:lnTo>
                    <a:pt x="151" y="414"/>
                  </a:lnTo>
                  <a:lnTo>
                    <a:pt x="150" y="415"/>
                  </a:lnTo>
                  <a:lnTo>
                    <a:pt x="148" y="415"/>
                  </a:lnTo>
                  <a:lnTo>
                    <a:pt x="129" y="415"/>
                  </a:lnTo>
                  <a:lnTo>
                    <a:pt x="129" y="415"/>
                  </a:lnTo>
                  <a:lnTo>
                    <a:pt x="128" y="415"/>
                  </a:lnTo>
                  <a:lnTo>
                    <a:pt x="127" y="414"/>
                  </a:lnTo>
                  <a:lnTo>
                    <a:pt x="126" y="412"/>
                  </a:lnTo>
                  <a:lnTo>
                    <a:pt x="126" y="410"/>
                  </a:lnTo>
                  <a:lnTo>
                    <a:pt x="127" y="393"/>
                  </a:lnTo>
                  <a:close/>
                  <a:moveTo>
                    <a:pt x="123" y="376"/>
                  </a:moveTo>
                  <a:lnTo>
                    <a:pt x="125" y="359"/>
                  </a:lnTo>
                  <a:lnTo>
                    <a:pt x="125" y="359"/>
                  </a:lnTo>
                  <a:lnTo>
                    <a:pt x="126" y="356"/>
                  </a:lnTo>
                  <a:lnTo>
                    <a:pt x="128" y="355"/>
                  </a:lnTo>
                  <a:lnTo>
                    <a:pt x="129" y="355"/>
                  </a:lnTo>
                  <a:lnTo>
                    <a:pt x="147" y="355"/>
                  </a:lnTo>
                  <a:lnTo>
                    <a:pt x="147" y="355"/>
                  </a:lnTo>
                  <a:lnTo>
                    <a:pt x="149" y="355"/>
                  </a:lnTo>
                  <a:lnTo>
                    <a:pt x="150" y="356"/>
                  </a:lnTo>
                  <a:lnTo>
                    <a:pt x="151" y="357"/>
                  </a:lnTo>
                  <a:lnTo>
                    <a:pt x="151" y="359"/>
                  </a:lnTo>
                  <a:lnTo>
                    <a:pt x="150" y="376"/>
                  </a:lnTo>
                  <a:lnTo>
                    <a:pt x="150" y="376"/>
                  </a:lnTo>
                  <a:lnTo>
                    <a:pt x="149" y="378"/>
                  </a:lnTo>
                  <a:lnTo>
                    <a:pt x="149" y="380"/>
                  </a:lnTo>
                  <a:lnTo>
                    <a:pt x="147" y="381"/>
                  </a:lnTo>
                  <a:lnTo>
                    <a:pt x="146" y="381"/>
                  </a:lnTo>
                  <a:lnTo>
                    <a:pt x="127" y="381"/>
                  </a:lnTo>
                  <a:lnTo>
                    <a:pt x="127" y="381"/>
                  </a:lnTo>
                  <a:lnTo>
                    <a:pt x="126" y="381"/>
                  </a:lnTo>
                  <a:lnTo>
                    <a:pt x="125" y="380"/>
                  </a:lnTo>
                  <a:lnTo>
                    <a:pt x="123" y="378"/>
                  </a:lnTo>
                  <a:lnTo>
                    <a:pt x="123" y="376"/>
                  </a:lnTo>
                  <a:lnTo>
                    <a:pt x="123" y="376"/>
                  </a:lnTo>
                  <a:close/>
                  <a:moveTo>
                    <a:pt x="117" y="359"/>
                  </a:moveTo>
                  <a:lnTo>
                    <a:pt x="116" y="376"/>
                  </a:lnTo>
                  <a:lnTo>
                    <a:pt x="116" y="376"/>
                  </a:lnTo>
                  <a:lnTo>
                    <a:pt x="115" y="378"/>
                  </a:lnTo>
                  <a:lnTo>
                    <a:pt x="114" y="380"/>
                  </a:lnTo>
                  <a:lnTo>
                    <a:pt x="113" y="381"/>
                  </a:lnTo>
                  <a:lnTo>
                    <a:pt x="111" y="381"/>
                  </a:lnTo>
                  <a:lnTo>
                    <a:pt x="93" y="381"/>
                  </a:lnTo>
                  <a:lnTo>
                    <a:pt x="93" y="381"/>
                  </a:lnTo>
                  <a:lnTo>
                    <a:pt x="92" y="381"/>
                  </a:lnTo>
                  <a:lnTo>
                    <a:pt x="89" y="380"/>
                  </a:lnTo>
                  <a:lnTo>
                    <a:pt x="89" y="378"/>
                  </a:lnTo>
                  <a:lnTo>
                    <a:pt x="89" y="376"/>
                  </a:lnTo>
                  <a:lnTo>
                    <a:pt x="91" y="359"/>
                  </a:lnTo>
                  <a:lnTo>
                    <a:pt x="91" y="359"/>
                  </a:lnTo>
                  <a:lnTo>
                    <a:pt x="93" y="356"/>
                  </a:lnTo>
                  <a:lnTo>
                    <a:pt x="94" y="355"/>
                  </a:lnTo>
                  <a:lnTo>
                    <a:pt x="95" y="355"/>
                  </a:lnTo>
                  <a:lnTo>
                    <a:pt x="113" y="355"/>
                  </a:lnTo>
                  <a:lnTo>
                    <a:pt x="113" y="355"/>
                  </a:lnTo>
                  <a:lnTo>
                    <a:pt x="115" y="355"/>
                  </a:lnTo>
                  <a:lnTo>
                    <a:pt x="116" y="356"/>
                  </a:lnTo>
                  <a:lnTo>
                    <a:pt x="117" y="357"/>
                  </a:lnTo>
                  <a:lnTo>
                    <a:pt x="117" y="359"/>
                  </a:lnTo>
                  <a:lnTo>
                    <a:pt x="117" y="359"/>
                  </a:lnTo>
                  <a:close/>
                  <a:moveTo>
                    <a:pt x="58" y="359"/>
                  </a:moveTo>
                  <a:lnTo>
                    <a:pt x="58" y="359"/>
                  </a:lnTo>
                  <a:lnTo>
                    <a:pt x="59" y="356"/>
                  </a:lnTo>
                  <a:lnTo>
                    <a:pt x="60" y="355"/>
                  </a:lnTo>
                  <a:lnTo>
                    <a:pt x="62" y="355"/>
                  </a:lnTo>
                  <a:lnTo>
                    <a:pt x="80" y="355"/>
                  </a:lnTo>
                  <a:lnTo>
                    <a:pt x="80" y="355"/>
                  </a:lnTo>
                  <a:lnTo>
                    <a:pt x="81" y="355"/>
                  </a:lnTo>
                  <a:lnTo>
                    <a:pt x="82" y="356"/>
                  </a:lnTo>
                  <a:lnTo>
                    <a:pt x="83" y="357"/>
                  </a:lnTo>
                  <a:lnTo>
                    <a:pt x="83" y="359"/>
                  </a:lnTo>
                  <a:lnTo>
                    <a:pt x="81" y="376"/>
                  </a:lnTo>
                  <a:lnTo>
                    <a:pt x="81" y="376"/>
                  </a:lnTo>
                  <a:lnTo>
                    <a:pt x="80" y="380"/>
                  </a:lnTo>
                  <a:lnTo>
                    <a:pt x="79" y="381"/>
                  </a:lnTo>
                  <a:lnTo>
                    <a:pt x="77" y="381"/>
                  </a:lnTo>
                  <a:lnTo>
                    <a:pt x="59" y="381"/>
                  </a:lnTo>
                  <a:lnTo>
                    <a:pt x="59" y="381"/>
                  </a:lnTo>
                  <a:lnTo>
                    <a:pt x="58" y="381"/>
                  </a:lnTo>
                  <a:lnTo>
                    <a:pt x="55" y="380"/>
                  </a:lnTo>
                  <a:lnTo>
                    <a:pt x="55" y="378"/>
                  </a:lnTo>
                  <a:lnTo>
                    <a:pt x="55" y="376"/>
                  </a:lnTo>
                  <a:lnTo>
                    <a:pt x="58" y="359"/>
                  </a:lnTo>
                  <a:close/>
                  <a:moveTo>
                    <a:pt x="53" y="393"/>
                  </a:moveTo>
                  <a:lnTo>
                    <a:pt x="53" y="393"/>
                  </a:lnTo>
                  <a:lnTo>
                    <a:pt x="53" y="391"/>
                  </a:lnTo>
                  <a:lnTo>
                    <a:pt x="54" y="390"/>
                  </a:lnTo>
                  <a:lnTo>
                    <a:pt x="57" y="389"/>
                  </a:lnTo>
                  <a:lnTo>
                    <a:pt x="58" y="389"/>
                  </a:lnTo>
                  <a:lnTo>
                    <a:pt x="80" y="389"/>
                  </a:lnTo>
                  <a:lnTo>
                    <a:pt x="80" y="389"/>
                  </a:lnTo>
                  <a:lnTo>
                    <a:pt x="82" y="389"/>
                  </a:lnTo>
                  <a:lnTo>
                    <a:pt x="83" y="390"/>
                  </a:lnTo>
                  <a:lnTo>
                    <a:pt x="84" y="391"/>
                  </a:lnTo>
                  <a:lnTo>
                    <a:pt x="84" y="393"/>
                  </a:lnTo>
                  <a:lnTo>
                    <a:pt x="82" y="410"/>
                  </a:lnTo>
                  <a:lnTo>
                    <a:pt x="82" y="410"/>
                  </a:lnTo>
                  <a:lnTo>
                    <a:pt x="82" y="412"/>
                  </a:lnTo>
                  <a:lnTo>
                    <a:pt x="81" y="414"/>
                  </a:lnTo>
                  <a:lnTo>
                    <a:pt x="80" y="415"/>
                  </a:lnTo>
                  <a:lnTo>
                    <a:pt x="78" y="415"/>
                  </a:lnTo>
                  <a:lnTo>
                    <a:pt x="54" y="415"/>
                  </a:lnTo>
                  <a:lnTo>
                    <a:pt x="54" y="415"/>
                  </a:lnTo>
                  <a:lnTo>
                    <a:pt x="53" y="415"/>
                  </a:lnTo>
                  <a:lnTo>
                    <a:pt x="52" y="414"/>
                  </a:lnTo>
                  <a:lnTo>
                    <a:pt x="51" y="412"/>
                  </a:lnTo>
                  <a:lnTo>
                    <a:pt x="51" y="410"/>
                  </a:lnTo>
                  <a:lnTo>
                    <a:pt x="53" y="393"/>
                  </a:lnTo>
                  <a:close/>
                  <a:moveTo>
                    <a:pt x="68" y="444"/>
                  </a:moveTo>
                  <a:lnTo>
                    <a:pt x="68" y="444"/>
                  </a:lnTo>
                  <a:lnTo>
                    <a:pt x="68" y="445"/>
                  </a:lnTo>
                  <a:lnTo>
                    <a:pt x="67" y="448"/>
                  </a:lnTo>
                  <a:lnTo>
                    <a:pt x="66" y="449"/>
                  </a:lnTo>
                  <a:lnTo>
                    <a:pt x="64" y="449"/>
                  </a:lnTo>
                  <a:lnTo>
                    <a:pt x="51" y="449"/>
                  </a:lnTo>
                  <a:lnTo>
                    <a:pt x="51" y="449"/>
                  </a:lnTo>
                  <a:lnTo>
                    <a:pt x="49" y="449"/>
                  </a:lnTo>
                  <a:lnTo>
                    <a:pt x="48" y="448"/>
                  </a:lnTo>
                  <a:lnTo>
                    <a:pt x="47" y="445"/>
                  </a:lnTo>
                  <a:lnTo>
                    <a:pt x="47" y="444"/>
                  </a:lnTo>
                  <a:lnTo>
                    <a:pt x="49" y="427"/>
                  </a:lnTo>
                  <a:lnTo>
                    <a:pt x="49" y="427"/>
                  </a:lnTo>
                  <a:lnTo>
                    <a:pt x="50" y="425"/>
                  </a:lnTo>
                  <a:lnTo>
                    <a:pt x="51" y="424"/>
                  </a:lnTo>
                  <a:lnTo>
                    <a:pt x="52" y="423"/>
                  </a:lnTo>
                  <a:lnTo>
                    <a:pt x="53" y="423"/>
                  </a:lnTo>
                  <a:lnTo>
                    <a:pt x="67" y="423"/>
                  </a:lnTo>
                  <a:lnTo>
                    <a:pt x="67" y="423"/>
                  </a:lnTo>
                  <a:lnTo>
                    <a:pt x="68" y="423"/>
                  </a:lnTo>
                  <a:lnTo>
                    <a:pt x="69" y="424"/>
                  </a:lnTo>
                  <a:lnTo>
                    <a:pt x="70" y="425"/>
                  </a:lnTo>
                  <a:lnTo>
                    <a:pt x="70" y="427"/>
                  </a:lnTo>
                  <a:lnTo>
                    <a:pt x="68" y="444"/>
                  </a:lnTo>
                  <a:close/>
                  <a:moveTo>
                    <a:pt x="109" y="444"/>
                  </a:moveTo>
                  <a:lnTo>
                    <a:pt x="109" y="444"/>
                  </a:lnTo>
                  <a:lnTo>
                    <a:pt x="108" y="445"/>
                  </a:lnTo>
                  <a:lnTo>
                    <a:pt x="106" y="448"/>
                  </a:lnTo>
                  <a:lnTo>
                    <a:pt x="105" y="449"/>
                  </a:lnTo>
                  <a:lnTo>
                    <a:pt x="103" y="449"/>
                  </a:lnTo>
                  <a:lnTo>
                    <a:pt x="81" y="449"/>
                  </a:lnTo>
                  <a:lnTo>
                    <a:pt x="81" y="449"/>
                  </a:lnTo>
                  <a:lnTo>
                    <a:pt x="79" y="449"/>
                  </a:lnTo>
                  <a:lnTo>
                    <a:pt x="78" y="448"/>
                  </a:lnTo>
                  <a:lnTo>
                    <a:pt x="77" y="445"/>
                  </a:lnTo>
                  <a:lnTo>
                    <a:pt x="77" y="444"/>
                  </a:lnTo>
                  <a:lnTo>
                    <a:pt x="79" y="427"/>
                  </a:lnTo>
                  <a:lnTo>
                    <a:pt x="79" y="427"/>
                  </a:lnTo>
                  <a:lnTo>
                    <a:pt x="79" y="425"/>
                  </a:lnTo>
                  <a:lnTo>
                    <a:pt x="80" y="424"/>
                  </a:lnTo>
                  <a:lnTo>
                    <a:pt x="81" y="423"/>
                  </a:lnTo>
                  <a:lnTo>
                    <a:pt x="83" y="423"/>
                  </a:lnTo>
                  <a:lnTo>
                    <a:pt x="105" y="423"/>
                  </a:lnTo>
                  <a:lnTo>
                    <a:pt x="105" y="423"/>
                  </a:lnTo>
                  <a:lnTo>
                    <a:pt x="108" y="423"/>
                  </a:lnTo>
                  <a:lnTo>
                    <a:pt x="109" y="424"/>
                  </a:lnTo>
                  <a:lnTo>
                    <a:pt x="110" y="425"/>
                  </a:lnTo>
                  <a:lnTo>
                    <a:pt x="110" y="427"/>
                  </a:lnTo>
                  <a:lnTo>
                    <a:pt x="109" y="444"/>
                  </a:lnTo>
                  <a:close/>
                  <a:moveTo>
                    <a:pt x="113" y="415"/>
                  </a:moveTo>
                  <a:lnTo>
                    <a:pt x="94" y="415"/>
                  </a:lnTo>
                  <a:lnTo>
                    <a:pt x="94" y="415"/>
                  </a:lnTo>
                  <a:lnTo>
                    <a:pt x="93" y="415"/>
                  </a:lnTo>
                  <a:lnTo>
                    <a:pt x="92" y="414"/>
                  </a:lnTo>
                  <a:lnTo>
                    <a:pt x="91" y="412"/>
                  </a:lnTo>
                  <a:lnTo>
                    <a:pt x="91" y="410"/>
                  </a:lnTo>
                  <a:lnTo>
                    <a:pt x="92" y="393"/>
                  </a:lnTo>
                  <a:lnTo>
                    <a:pt x="92" y="393"/>
                  </a:lnTo>
                  <a:lnTo>
                    <a:pt x="94" y="390"/>
                  </a:lnTo>
                  <a:lnTo>
                    <a:pt x="95" y="389"/>
                  </a:lnTo>
                  <a:lnTo>
                    <a:pt x="97" y="389"/>
                  </a:lnTo>
                  <a:lnTo>
                    <a:pt x="115" y="389"/>
                  </a:lnTo>
                  <a:lnTo>
                    <a:pt x="115" y="389"/>
                  </a:lnTo>
                  <a:lnTo>
                    <a:pt x="116" y="389"/>
                  </a:lnTo>
                  <a:lnTo>
                    <a:pt x="118" y="390"/>
                  </a:lnTo>
                  <a:lnTo>
                    <a:pt x="118" y="391"/>
                  </a:lnTo>
                  <a:lnTo>
                    <a:pt x="119" y="393"/>
                  </a:lnTo>
                  <a:lnTo>
                    <a:pt x="117" y="410"/>
                  </a:lnTo>
                  <a:lnTo>
                    <a:pt x="117" y="410"/>
                  </a:lnTo>
                  <a:lnTo>
                    <a:pt x="117" y="412"/>
                  </a:lnTo>
                  <a:lnTo>
                    <a:pt x="116" y="414"/>
                  </a:lnTo>
                  <a:lnTo>
                    <a:pt x="115" y="415"/>
                  </a:lnTo>
                  <a:lnTo>
                    <a:pt x="113" y="415"/>
                  </a:lnTo>
                  <a:lnTo>
                    <a:pt x="113" y="415"/>
                  </a:lnTo>
                  <a:close/>
                  <a:moveTo>
                    <a:pt x="335" y="449"/>
                  </a:moveTo>
                  <a:lnTo>
                    <a:pt x="120" y="449"/>
                  </a:lnTo>
                  <a:lnTo>
                    <a:pt x="120" y="449"/>
                  </a:lnTo>
                  <a:lnTo>
                    <a:pt x="118" y="449"/>
                  </a:lnTo>
                  <a:lnTo>
                    <a:pt x="117" y="448"/>
                  </a:lnTo>
                  <a:lnTo>
                    <a:pt x="116" y="445"/>
                  </a:lnTo>
                  <a:lnTo>
                    <a:pt x="116" y="444"/>
                  </a:lnTo>
                  <a:lnTo>
                    <a:pt x="117" y="427"/>
                  </a:lnTo>
                  <a:lnTo>
                    <a:pt x="117" y="427"/>
                  </a:lnTo>
                  <a:lnTo>
                    <a:pt x="118" y="425"/>
                  </a:lnTo>
                  <a:lnTo>
                    <a:pt x="119" y="424"/>
                  </a:lnTo>
                  <a:lnTo>
                    <a:pt x="120" y="423"/>
                  </a:lnTo>
                  <a:lnTo>
                    <a:pt x="122" y="423"/>
                  </a:lnTo>
                  <a:lnTo>
                    <a:pt x="333" y="423"/>
                  </a:lnTo>
                  <a:lnTo>
                    <a:pt x="333" y="423"/>
                  </a:lnTo>
                  <a:lnTo>
                    <a:pt x="335" y="423"/>
                  </a:lnTo>
                  <a:lnTo>
                    <a:pt x="336" y="424"/>
                  </a:lnTo>
                  <a:lnTo>
                    <a:pt x="337" y="425"/>
                  </a:lnTo>
                  <a:lnTo>
                    <a:pt x="337" y="427"/>
                  </a:lnTo>
                  <a:lnTo>
                    <a:pt x="338" y="444"/>
                  </a:lnTo>
                  <a:lnTo>
                    <a:pt x="338" y="444"/>
                  </a:lnTo>
                  <a:lnTo>
                    <a:pt x="338" y="445"/>
                  </a:lnTo>
                  <a:lnTo>
                    <a:pt x="337" y="448"/>
                  </a:lnTo>
                  <a:lnTo>
                    <a:pt x="336" y="449"/>
                  </a:lnTo>
                  <a:lnTo>
                    <a:pt x="335" y="449"/>
                  </a:lnTo>
                  <a:lnTo>
                    <a:pt x="335" y="449"/>
                  </a:lnTo>
                  <a:close/>
                  <a:moveTo>
                    <a:pt x="335" y="410"/>
                  </a:moveTo>
                  <a:lnTo>
                    <a:pt x="334" y="393"/>
                  </a:lnTo>
                  <a:lnTo>
                    <a:pt x="334" y="393"/>
                  </a:lnTo>
                  <a:lnTo>
                    <a:pt x="335" y="391"/>
                  </a:lnTo>
                  <a:lnTo>
                    <a:pt x="335" y="390"/>
                  </a:lnTo>
                  <a:lnTo>
                    <a:pt x="337" y="389"/>
                  </a:lnTo>
                  <a:lnTo>
                    <a:pt x="338" y="389"/>
                  </a:lnTo>
                  <a:lnTo>
                    <a:pt x="357" y="389"/>
                  </a:lnTo>
                  <a:lnTo>
                    <a:pt x="357" y="389"/>
                  </a:lnTo>
                  <a:lnTo>
                    <a:pt x="358" y="389"/>
                  </a:lnTo>
                  <a:lnTo>
                    <a:pt x="359" y="390"/>
                  </a:lnTo>
                  <a:lnTo>
                    <a:pt x="360" y="391"/>
                  </a:lnTo>
                  <a:lnTo>
                    <a:pt x="362" y="393"/>
                  </a:lnTo>
                  <a:lnTo>
                    <a:pt x="363" y="410"/>
                  </a:lnTo>
                  <a:lnTo>
                    <a:pt x="363" y="410"/>
                  </a:lnTo>
                  <a:lnTo>
                    <a:pt x="363" y="412"/>
                  </a:lnTo>
                  <a:lnTo>
                    <a:pt x="362" y="414"/>
                  </a:lnTo>
                  <a:lnTo>
                    <a:pt x="360" y="415"/>
                  </a:lnTo>
                  <a:lnTo>
                    <a:pt x="358" y="415"/>
                  </a:lnTo>
                  <a:lnTo>
                    <a:pt x="340" y="415"/>
                  </a:lnTo>
                  <a:lnTo>
                    <a:pt x="340" y="415"/>
                  </a:lnTo>
                  <a:lnTo>
                    <a:pt x="338" y="415"/>
                  </a:lnTo>
                  <a:lnTo>
                    <a:pt x="337" y="414"/>
                  </a:lnTo>
                  <a:lnTo>
                    <a:pt x="336" y="412"/>
                  </a:lnTo>
                  <a:lnTo>
                    <a:pt x="335" y="410"/>
                  </a:lnTo>
                  <a:lnTo>
                    <a:pt x="335" y="410"/>
                  </a:lnTo>
                  <a:close/>
                  <a:moveTo>
                    <a:pt x="374" y="449"/>
                  </a:moveTo>
                  <a:lnTo>
                    <a:pt x="351" y="449"/>
                  </a:lnTo>
                  <a:lnTo>
                    <a:pt x="351" y="449"/>
                  </a:lnTo>
                  <a:lnTo>
                    <a:pt x="350" y="449"/>
                  </a:lnTo>
                  <a:lnTo>
                    <a:pt x="348" y="448"/>
                  </a:lnTo>
                  <a:lnTo>
                    <a:pt x="347" y="445"/>
                  </a:lnTo>
                  <a:lnTo>
                    <a:pt x="347" y="444"/>
                  </a:lnTo>
                  <a:lnTo>
                    <a:pt x="346" y="427"/>
                  </a:lnTo>
                  <a:lnTo>
                    <a:pt x="346" y="427"/>
                  </a:lnTo>
                  <a:lnTo>
                    <a:pt x="346" y="425"/>
                  </a:lnTo>
                  <a:lnTo>
                    <a:pt x="347" y="424"/>
                  </a:lnTo>
                  <a:lnTo>
                    <a:pt x="348" y="423"/>
                  </a:lnTo>
                  <a:lnTo>
                    <a:pt x="350" y="423"/>
                  </a:lnTo>
                  <a:lnTo>
                    <a:pt x="372" y="423"/>
                  </a:lnTo>
                  <a:lnTo>
                    <a:pt x="372" y="423"/>
                  </a:lnTo>
                  <a:lnTo>
                    <a:pt x="374" y="423"/>
                  </a:lnTo>
                  <a:lnTo>
                    <a:pt x="375" y="424"/>
                  </a:lnTo>
                  <a:lnTo>
                    <a:pt x="376" y="425"/>
                  </a:lnTo>
                  <a:lnTo>
                    <a:pt x="376" y="427"/>
                  </a:lnTo>
                  <a:lnTo>
                    <a:pt x="379" y="444"/>
                  </a:lnTo>
                  <a:lnTo>
                    <a:pt x="379" y="444"/>
                  </a:lnTo>
                  <a:lnTo>
                    <a:pt x="377" y="445"/>
                  </a:lnTo>
                  <a:lnTo>
                    <a:pt x="377" y="448"/>
                  </a:lnTo>
                  <a:lnTo>
                    <a:pt x="375" y="449"/>
                  </a:lnTo>
                  <a:lnTo>
                    <a:pt x="374" y="449"/>
                  </a:lnTo>
                  <a:lnTo>
                    <a:pt x="374" y="449"/>
                  </a:lnTo>
                  <a:close/>
                  <a:moveTo>
                    <a:pt x="430" y="449"/>
                  </a:moveTo>
                  <a:lnTo>
                    <a:pt x="391" y="449"/>
                  </a:lnTo>
                  <a:lnTo>
                    <a:pt x="391" y="449"/>
                  </a:lnTo>
                  <a:lnTo>
                    <a:pt x="389" y="449"/>
                  </a:lnTo>
                  <a:lnTo>
                    <a:pt x="388" y="448"/>
                  </a:lnTo>
                  <a:lnTo>
                    <a:pt x="387" y="445"/>
                  </a:lnTo>
                  <a:lnTo>
                    <a:pt x="386" y="444"/>
                  </a:lnTo>
                  <a:lnTo>
                    <a:pt x="385" y="427"/>
                  </a:lnTo>
                  <a:lnTo>
                    <a:pt x="385" y="427"/>
                  </a:lnTo>
                  <a:lnTo>
                    <a:pt x="385" y="425"/>
                  </a:lnTo>
                  <a:lnTo>
                    <a:pt x="386" y="424"/>
                  </a:lnTo>
                  <a:lnTo>
                    <a:pt x="387" y="423"/>
                  </a:lnTo>
                  <a:lnTo>
                    <a:pt x="388" y="423"/>
                  </a:lnTo>
                  <a:lnTo>
                    <a:pt x="426" y="423"/>
                  </a:lnTo>
                  <a:lnTo>
                    <a:pt x="426" y="423"/>
                  </a:lnTo>
                  <a:lnTo>
                    <a:pt x="429" y="423"/>
                  </a:lnTo>
                  <a:lnTo>
                    <a:pt x="430" y="424"/>
                  </a:lnTo>
                  <a:lnTo>
                    <a:pt x="432" y="427"/>
                  </a:lnTo>
                  <a:lnTo>
                    <a:pt x="434" y="444"/>
                  </a:lnTo>
                  <a:lnTo>
                    <a:pt x="434" y="444"/>
                  </a:lnTo>
                  <a:lnTo>
                    <a:pt x="434" y="445"/>
                  </a:lnTo>
                  <a:lnTo>
                    <a:pt x="433" y="448"/>
                  </a:lnTo>
                  <a:lnTo>
                    <a:pt x="432" y="449"/>
                  </a:lnTo>
                  <a:lnTo>
                    <a:pt x="430" y="449"/>
                  </a:lnTo>
                  <a:lnTo>
                    <a:pt x="430" y="449"/>
                  </a:lnTo>
                  <a:close/>
                </a:path>
              </a:pathLst>
            </a:custGeom>
            <a:solidFill>
              <a:srgbClr val="72C7E7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90"/>
            <p:cNvSpPr>
              <a:spLocks noEditPoints="1"/>
            </p:cNvSpPr>
            <p:nvPr/>
          </p:nvSpPr>
          <p:spPr bwMode="auto">
            <a:xfrm>
              <a:off x="5513774" y="3233083"/>
              <a:ext cx="624127" cy="686962"/>
            </a:xfrm>
            <a:custGeom>
              <a:avLst/>
              <a:gdLst>
                <a:gd name="T0" fmla="*/ 41 w 244"/>
                <a:gd name="T1" fmla="*/ 0 h 415"/>
                <a:gd name="T2" fmla="*/ 33 w 244"/>
                <a:gd name="T3" fmla="*/ 1 h 415"/>
                <a:gd name="T4" fmla="*/ 18 w 244"/>
                <a:gd name="T5" fmla="*/ 7 h 415"/>
                <a:gd name="T6" fmla="*/ 6 w 244"/>
                <a:gd name="T7" fmla="*/ 19 h 415"/>
                <a:gd name="T8" fmla="*/ 0 w 244"/>
                <a:gd name="T9" fmla="*/ 34 h 415"/>
                <a:gd name="T10" fmla="*/ 0 w 244"/>
                <a:gd name="T11" fmla="*/ 372 h 415"/>
                <a:gd name="T12" fmla="*/ 0 w 244"/>
                <a:gd name="T13" fmla="*/ 380 h 415"/>
                <a:gd name="T14" fmla="*/ 6 w 244"/>
                <a:gd name="T15" fmla="*/ 395 h 415"/>
                <a:gd name="T16" fmla="*/ 18 w 244"/>
                <a:gd name="T17" fmla="*/ 407 h 415"/>
                <a:gd name="T18" fmla="*/ 33 w 244"/>
                <a:gd name="T19" fmla="*/ 413 h 415"/>
                <a:gd name="T20" fmla="*/ 203 w 244"/>
                <a:gd name="T21" fmla="*/ 415 h 415"/>
                <a:gd name="T22" fmla="*/ 211 w 244"/>
                <a:gd name="T23" fmla="*/ 413 h 415"/>
                <a:gd name="T24" fmla="*/ 226 w 244"/>
                <a:gd name="T25" fmla="*/ 407 h 415"/>
                <a:gd name="T26" fmla="*/ 237 w 244"/>
                <a:gd name="T27" fmla="*/ 395 h 415"/>
                <a:gd name="T28" fmla="*/ 243 w 244"/>
                <a:gd name="T29" fmla="*/ 380 h 415"/>
                <a:gd name="T30" fmla="*/ 244 w 244"/>
                <a:gd name="T31" fmla="*/ 43 h 415"/>
                <a:gd name="T32" fmla="*/ 243 w 244"/>
                <a:gd name="T33" fmla="*/ 34 h 415"/>
                <a:gd name="T34" fmla="*/ 237 w 244"/>
                <a:gd name="T35" fmla="*/ 19 h 415"/>
                <a:gd name="T36" fmla="*/ 226 w 244"/>
                <a:gd name="T37" fmla="*/ 7 h 415"/>
                <a:gd name="T38" fmla="*/ 211 w 244"/>
                <a:gd name="T39" fmla="*/ 1 h 415"/>
                <a:gd name="T40" fmla="*/ 203 w 244"/>
                <a:gd name="T41" fmla="*/ 0 h 415"/>
                <a:gd name="T42" fmla="*/ 122 w 244"/>
                <a:gd name="T43" fmla="*/ 397 h 415"/>
                <a:gd name="T44" fmla="*/ 110 w 244"/>
                <a:gd name="T45" fmla="*/ 395 h 415"/>
                <a:gd name="T46" fmla="*/ 101 w 244"/>
                <a:gd name="T47" fmla="*/ 391 h 415"/>
                <a:gd name="T48" fmla="*/ 94 w 244"/>
                <a:gd name="T49" fmla="*/ 385 h 415"/>
                <a:gd name="T50" fmla="*/ 92 w 244"/>
                <a:gd name="T51" fmla="*/ 376 h 415"/>
                <a:gd name="T52" fmla="*/ 93 w 244"/>
                <a:gd name="T53" fmla="*/ 372 h 415"/>
                <a:gd name="T54" fmla="*/ 97 w 244"/>
                <a:gd name="T55" fmla="*/ 365 h 415"/>
                <a:gd name="T56" fmla="*/ 105 w 244"/>
                <a:gd name="T57" fmla="*/ 359 h 415"/>
                <a:gd name="T58" fmla="*/ 116 w 244"/>
                <a:gd name="T59" fmla="*/ 356 h 415"/>
                <a:gd name="T60" fmla="*/ 122 w 244"/>
                <a:gd name="T61" fmla="*/ 355 h 415"/>
                <a:gd name="T62" fmla="*/ 134 w 244"/>
                <a:gd name="T63" fmla="*/ 357 h 415"/>
                <a:gd name="T64" fmla="*/ 143 w 244"/>
                <a:gd name="T65" fmla="*/ 361 h 415"/>
                <a:gd name="T66" fmla="*/ 150 w 244"/>
                <a:gd name="T67" fmla="*/ 368 h 415"/>
                <a:gd name="T68" fmla="*/ 152 w 244"/>
                <a:gd name="T69" fmla="*/ 376 h 415"/>
                <a:gd name="T70" fmla="*/ 151 w 244"/>
                <a:gd name="T71" fmla="*/ 380 h 415"/>
                <a:gd name="T72" fmla="*/ 146 w 244"/>
                <a:gd name="T73" fmla="*/ 388 h 415"/>
                <a:gd name="T74" fmla="*/ 139 w 244"/>
                <a:gd name="T75" fmla="*/ 393 h 415"/>
                <a:gd name="T76" fmla="*/ 128 w 244"/>
                <a:gd name="T77" fmla="*/ 396 h 415"/>
                <a:gd name="T78" fmla="*/ 122 w 244"/>
                <a:gd name="T79" fmla="*/ 397 h 415"/>
                <a:gd name="T80" fmla="*/ 33 w 244"/>
                <a:gd name="T81" fmla="*/ 334 h 415"/>
                <a:gd name="T82" fmla="*/ 210 w 244"/>
                <a:gd name="T83" fmla="*/ 55 h 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44" h="415">
                  <a:moveTo>
                    <a:pt x="203" y="0"/>
                  </a:moveTo>
                  <a:lnTo>
                    <a:pt x="41" y="0"/>
                  </a:lnTo>
                  <a:lnTo>
                    <a:pt x="41" y="0"/>
                  </a:lnTo>
                  <a:lnTo>
                    <a:pt x="33" y="1"/>
                  </a:lnTo>
                  <a:lnTo>
                    <a:pt x="25" y="3"/>
                  </a:lnTo>
                  <a:lnTo>
                    <a:pt x="18" y="7"/>
                  </a:lnTo>
                  <a:lnTo>
                    <a:pt x="11" y="13"/>
                  </a:lnTo>
                  <a:lnTo>
                    <a:pt x="6" y="19"/>
                  </a:lnTo>
                  <a:lnTo>
                    <a:pt x="3" y="26"/>
                  </a:lnTo>
                  <a:lnTo>
                    <a:pt x="0" y="34"/>
                  </a:lnTo>
                  <a:lnTo>
                    <a:pt x="0" y="43"/>
                  </a:lnTo>
                  <a:lnTo>
                    <a:pt x="0" y="372"/>
                  </a:lnTo>
                  <a:lnTo>
                    <a:pt x="0" y="372"/>
                  </a:lnTo>
                  <a:lnTo>
                    <a:pt x="0" y="380"/>
                  </a:lnTo>
                  <a:lnTo>
                    <a:pt x="3" y="388"/>
                  </a:lnTo>
                  <a:lnTo>
                    <a:pt x="6" y="395"/>
                  </a:lnTo>
                  <a:lnTo>
                    <a:pt x="11" y="402"/>
                  </a:lnTo>
                  <a:lnTo>
                    <a:pt x="18" y="407"/>
                  </a:lnTo>
                  <a:lnTo>
                    <a:pt x="25" y="411"/>
                  </a:lnTo>
                  <a:lnTo>
                    <a:pt x="33" y="413"/>
                  </a:lnTo>
                  <a:lnTo>
                    <a:pt x="41" y="415"/>
                  </a:lnTo>
                  <a:lnTo>
                    <a:pt x="203" y="415"/>
                  </a:lnTo>
                  <a:lnTo>
                    <a:pt x="203" y="415"/>
                  </a:lnTo>
                  <a:lnTo>
                    <a:pt x="211" y="413"/>
                  </a:lnTo>
                  <a:lnTo>
                    <a:pt x="219" y="411"/>
                  </a:lnTo>
                  <a:lnTo>
                    <a:pt x="226" y="407"/>
                  </a:lnTo>
                  <a:lnTo>
                    <a:pt x="232" y="402"/>
                  </a:lnTo>
                  <a:lnTo>
                    <a:pt x="237" y="395"/>
                  </a:lnTo>
                  <a:lnTo>
                    <a:pt x="241" y="388"/>
                  </a:lnTo>
                  <a:lnTo>
                    <a:pt x="243" y="380"/>
                  </a:lnTo>
                  <a:lnTo>
                    <a:pt x="244" y="372"/>
                  </a:lnTo>
                  <a:lnTo>
                    <a:pt x="244" y="43"/>
                  </a:lnTo>
                  <a:lnTo>
                    <a:pt x="244" y="43"/>
                  </a:lnTo>
                  <a:lnTo>
                    <a:pt x="243" y="34"/>
                  </a:lnTo>
                  <a:lnTo>
                    <a:pt x="241" y="26"/>
                  </a:lnTo>
                  <a:lnTo>
                    <a:pt x="237" y="19"/>
                  </a:lnTo>
                  <a:lnTo>
                    <a:pt x="232" y="13"/>
                  </a:lnTo>
                  <a:lnTo>
                    <a:pt x="226" y="7"/>
                  </a:lnTo>
                  <a:lnTo>
                    <a:pt x="219" y="3"/>
                  </a:lnTo>
                  <a:lnTo>
                    <a:pt x="211" y="1"/>
                  </a:lnTo>
                  <a:lnTo>
                    <a:pt x="203" y="0"/>
                  </a:lnTo>
                  <a:lnTo>
                    <a:pt x="203" y="0"/>
                  </a:lnTo>
                  <a:close/>
                  <a:moveTo>
                    <a:pt x="122" y="397"/>
                  </a:moveTo>
                  <a:lnTo>
                    <a:pt x="122" y="397"/>
                  </a:lnTo>
                  <a:lnTo>
                    <a:pt x="116" y="396"/>
                  </a:lnTo>
                  <a:lnTo>
                    <a:pt x="110" y="395"/>
                  </a:lnTo>
                  <a:lnTo>
                    <a:pt x="105" y="393"/>
                  </a:lnTo>
                  <a:lnTo>
                    <a:pt x="101" y="391"/>
                  </a:lnTo>
                  <a:lnTo>
                    <a:pt x="97" y="388"/>
                  </a:lnTo>
                  <a:lnTo>
                    <a:pt x="94" y="385"/>
                  </a:lnTo>
                  <a:lnTo>
                    <a:pt x="93" y="380"/>
                  </a:lnTo>
                  <a:lnTo>
                    <a:pt x="92" y="376"/>
                  </a:lnTo>
                  <a:lnTo>
                    <a:pt x="92" y="376"/>
                  </a:lnTo>
                  <a:lnTo>
                    <a:pt x="93" y="372"/>
                  </a:lnTo>
                  <a:lnTo>
                    <a:pt x="94" y="368"/>
                  </a:lnTo>
                  <a:lnTo>
                    <a:pt x="97" y="365"/>
                  </a:lnTo>
                  <a:lnTo>
                    <a:pt x="101" y="361"/>
                  </a:lnTo>
                  <a:lnTo>
                    <a:pt x="105" y="359"/>
                  </a:lnTo>
                  <a:lnTo>
                    <a:pt x="110" y="357"/>
                  </a:lnTo>
                  <a:lnTo>
                    <a:pt x="116" y="356"/>
                  </a:lnTo>
                  <a:lnTo>
                    <a:pt x="122" y="355"/>
                  </a:lnTo>
                  <a:lnTo>
                    <a:pt x="122" y="355"/>
                  </a:lnTo>
                  <a:lnTo>
                    <a:pt x="128" y="356"/>
                  </a:lnTo>
                  <a:lnTo>
                    <a:pt x="134" y="357"/>
                  </a:lnTo>
                  <a:lnTo>
                    <a:pt x="139" y="359"/>
                  </a:lnTo>
                  <a:lnTo>
                    <a:pt x="143" y="361"/>
                  </a:lnTo>
                  <a:lnTo>
                    <a:pt x="146" y="365"/>
                  </a:lnTo>
                  <a:lnTo>
                    <a:pt x="150" y="368"/>
                  </a:lnTo>
                  <a:lnTo>
                    <a:pt x="151" y="372"/>
                  </a:lnTo>
                  <a:lnTo>
                    <a:pt x="152" y="376"/>
                  </a:lnTo>
                  <a:lnTo>
                    <a:pt x="152" y="376"/>
                  </a:lnTo>
                  <a:lnTo>
                    <a:pt x="151" y="380"/>
                  </a:lnTo>
                  <a:lnTo>
                    <a:pt x="150" y="385"/>
                  </a:lnTo>
                  <a:lnTo>
                    <a:pt x="146" y="388"/>
                  </a:lnTo>
                  <a:lnTo>
                    <a:pt x="143" y="391"/>
                  </a:lnTo>
                  <a:lnTo>
                    <a:pt x="139" y="393"/>
                  </a:lnTo>
                  <a:lnTo>
                    <a:pt x="134" y="395"/>
                  </a:lnTo>
                  <a:lnTo>
                    <a:pt x="128" y="396"/>
                  </a:lnTo>
                  <a:lnTo>
                    <a:pt x="122" y="397"/>
                  </a:lnTo>
                  <a:lnTo>
                    <a:pt x="122" y="397"/>
                  </a:lnTo>
                  <a:close/>
                  <a:moveTo>
                    <a:pt x="210" y="334"/>
                  </a:moveTo>
                  <a:lnTo>
                    <a:pt x="33" y="334"/>
                  </a:lnTo>
                  <a:lnTo>
                    <a:pt x="33" y="55"/>
                  </a:lnTo>
                  <a:lnTo>
                    <a:pt x="210" y="55"/>
                  </a:lnTo>
                  <a:lnTo>
                    <a:pt x="210" y="334"/>
                  </a:lnTo>
                  <a:close/>
                </a:path>
              </a:pathLst>
            </a:custGeom>
            <a:solidFill>
              <a:srgbClr val="81BC00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304"/>
            <p:cNvSpPr>
              <a:spLocks noEditPoints="1"/>
            </p:cNvSpPr>
            <p:nvPr/>
          </p:nvSpPr>
          <p:spPr bwMode="auto">
            <a:xfrm>
              <a:off x="5990409" y="3670338"/>
              <a:ext cx="760313" cy="511366"/>
            </a:xfrm>
            <a:custGeom>
              <a:avLst/>
              <a:gdLst>
                <a:gd name="T0" fmla="*/ 43 w 423"/>
                <a:gd name="T1" fmla="*/ 0 h 372"/>
                <a:gd name="T2" fmla="*/ 34 w 423"/>
                <a:gd name="T3" fmla="*/ 1 h 372"/>
                <a:gd name="T4" fmla="*/ 19 w 423"/>
                <a:gd name="T5" fmla="*/ 8 h 372"/>
                <a:gd name="T6" fmla="*/ 8 w 423"/>
                <a:gd name="T7" fmla="*/ 18 h 372"/>
                <a:gd name="T8" fmla="*/ 1 w 423"/>
                <a:gd name="T9" fmla="*/ 34 h 372"/>
                <a:gd name="T10" fmla="*/ 0 w 423"/>
                <a:gd name="T11" fmla="*/ 275 h 372"/>
                <a:gd name="T12" fmla="*/ 1 w 423"/>
                <a:gd name="T13" fmla="*/ 284 h 372"/>
                <a:gd name="T14" fmla="*/ 8 w 423"/>
                <a:gd name="T15" fmla="*/ 300 h 372"/>
                <a:gd name="T16" fmla="*/ 18 w 423"/>
                <a:gd name="T17" fmla="*/ 314 h 372"/>
                <a:gd name="T18" fmla="*/ 33 w 423"/>
                <a:gd name="T19" fmla="*/ 323 h 372"/>
                <a:gd name="T20" fmla="*/ 134 w 423"/>
                <a:gd name="T21" fmla="*/ 344 h 372"/>
                <a:gd name="T22" fmla="*/ 123 w 423"/>
                <a:gd name="T23" fmla="*/ 349 h 372"/>
                <a:gd name="T24" fmla="*/ 101 w 423"/>
                <a:gd name="T25" fmla="*/ 359 h 372"/>
                <a:gd name="T26" fmla="*/ 90 w 423"/>
                <a:gd name="T27" fmla="*/ 366 h 372"/>
                <a:gd name="T28" fmla="*/ 90 w 423"/>
                <a:gd name="T29" fmla="*/ 369 h 372"/>
                <a:gd name="T30" fmla="*/ 98 w 423"/>
                <a:gd name="T31" fmla="*/ 372 h 372"/>
                <a:gd name="T32" fmla="*/ 317 w 423"/>
                <a:gd name="T33" fmla="*/ 372 h 372"/>
                <a:gd name="T34" fmla="*/ 326 w 423"/>
                <a:gd name="T35" fmla="*/ 372 h 372"/>
                <a:gd name="T36" fmla="*/ 334 w 423"/>
                <a:gd name="T37" fmla="*/ 369 h 372"/>
                <a:gd name="T38" fmla="*/ 334 w 423"/>
                <a:gd name="T39" fmla="*/ 366 h 372"/>
                <a:gd name="T40" fmla="*/ 322 w 423"/>
                <a:gd name="T41" fmla="*/ 359 h 372"/>
                <a:gd name="T42" fmla="*/ 301 w 423"/>
                <a:gd name="T43" fmla="*/ 349 h 372"/>
                <a:gd name="T44" fmla="*/ 382 w 423"/>
                <a:gd name="T45" fmla="*/ 326 h 372"/>
                <a:gd name="T46" fmla="*/ 390 w 423"/>
                <a:gd name="T47" fmla="*/ 323 h 372"/>
                <a:gd name="T48" fmla="*/ 404 w 423"/>
                <a:gd name="T49" fmla="*/ 314 h 372"/>
                <a:gd name="T50" fmla="*/ 416 w 423"/>
                <a:gd name="T51" fmla="*/ 300 h 372"/>
                <a:gd name="T52" fmla="*/ 422 w 423"/>
                <a:gd name="T53" fmla="*/ 284 h 372"/>
                <a:gd name="T54" fmla="*/ 423 w 423"/>
                <a:gd name="T55" fmla="*/ 43 h 372"/>
                <a:gd name="T56" fmla="*/ 422 w 423"/>
                <a:gd name="T57" fmla="*/ 34 h 372"/>
                <a:gd name="T58" fmla="*/ 416 w 423"/>
                <a:gd name="T59" fmla="*/ 18 h 372"/>
                <a:gd name="T60" fmla="*/ 404 w 423"/>
                <a:gd name="T61" fmla="*/ 8 h 372"/>
                <a:gd name="T62" fmla="*/ 389 w 423"/>
                <a:gd name="T63" fmla="*/ 1 h 372"/>
                <a:gd name="T64" fmla="*/ 381 w 423"/>
                <a:gd name="T65" fmla="*/ 0 h 372"/>
                <a:gd name="T66" fmla="*/ 43 w 423"/>
                <a:gd name="T67" fmla="*/ 272 h 372"/>
                <a:gd name="T68" fmla="*/ 381 w 423"/>
                <a:gd name="T69" fmla="*/ 39 h 3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23" h="372">
                  <a:moveTo>
                    <a:pt x="381" y="0"/>
                  </a:moveTo>
                  <a:lnTo>
                    <a:pt x="43" y="0"/>
                  </a:lnTo>
                  <a:lnTo>
                    <a:pt x="43" y="0"/>
                  </a:lnTo>
                  <a:lnTo>
                    <a:pt x="34" y="1"/>
                  </a:lnTo>
                  <a:lnTo>
                    <a:pt x="26" y="4"/>
                  </a:lnTo>
                  <a:lnTo>
                    <a:pt x="19" y="8"/>
                  </a:lnTo>
                  <a:lnTo>
                    <a:pt x="13" y="13"/>
                  </a:lnTo>
                  <a:lnTo>
                    <a:pt x="8" y="18"/>
                  </a:lnTo>
                  <a:lnTo>
                    <a:pt x="3" y="26"/>
                  </a:lnTo>
                  <a:lnTo>
                    <a:pt x="1" y="34"/>
                  </a:lnTo>
                  <a:lnTo>
                    <a:pt x="0" y="43"/>
                  </a:lnTo>
                  <a:lnTo>
                    <a:pt x="0" y="275"/>
                  </a:lnTo>
                  <a:lnTo>
                    <a:pt x="0" y="275"/>
                  </a:lnTo>
                  <a:lnTo>
                    <a:pt x="1" y="284"/>
                  </a:lnTo>
                  <a:lnTo>
                    <a:pt x="3" y="292"/>
                  </a:lnTo>
                  <a:lnTo>
                    <a:pt x="8" y="300"/>
                  </a:lnTo>
                  <a:lnTo>
                    <a:pt x="12" y="308"/>
                  </a:lnTo>
                  <a:lnTo>
                    <a:pt x="18" y="314"/>
                  </a:lnTo>
                  <a:lnTo>
                    <a:pt x="26" y="319"/>
                  </a:lnTo>
                  <a:lnTo>
                    <a:pt x="33" y="323"/>
                  </a:lnTo>
                  <a:lnTo>
                    <a:pt x="42" y="326"/>
                  </a:lnTo>
                  <a:lnTo>
                    <a:pt x="134" y="344"/>
                  </a:lnTo>
                  <a:lnTo>
                    <a:pt x="134" y="344"/>
                  </a:lnTo>
                  <a:lnTo>
                    <a:pt x="123" y="349"/>
                  </a:lnTo>
                  <a:lnTo>
                    <a:pt x="112" y="353"/>
                  </a:lnTo>
                  <a:lnTo>
                    <a:pt x="101" y="359"/>
                  </a:lnTo>
                  <a:lnTo>
                    <a:pt x="93" y="364"/>
                  </a:lnTo>
                  <a:lnTo>
                    <a:pt x="90" y="366"/>
                  </a:lnTo>
                  <a:lnTo>
                    <a:pt x="89" y="368"/>
                  </a:lnTo>
                  <a:lnTo>
                    <a:pt x="90" y="369"/>
                  </a:lnTo>
                  <a:lnTo>
                    <a:pt x="93" y="371"/>
                  </a:lnTo>
                  <a:lnTo>
                    <a:pt x="98" y="372"/>
                  </a:lnTo>
                  <a:lnTo>
                    <a:pt x="106" y="372"/>
                  </a:lnTo>
                  <a:lnTo>
                    <a:pt x="317" y="372"/>
                  </a:lnTo>
                  <a:lnTo>
                    <a:pt x="317" y="372"/>
                  </a:lnTo>
                  <a:lnTo>
                    <a:pt x="326" y="372"/>
                  </a:lnTo>
                  <a:lnTo>
                    <a:pt x="331" y="371"/>
                  </a:lnTo>
                  <a:lnTo>
                    <a:pt x="334" y="369"/>
                  </a:lnTo>
                  <a:lnTo>
                    <a:pt x="335" y="368"/>
                  </a:lnTo>
                  <a:lnTo>
                    <a:pt x="334" y="366"/>
                  </a:lnTo>
                  <a:lnTo>
                    <a:pt x="331" y="364"/>
                  </a:lnTo>
                  <a:lnTo>
                    <a:pt x="322" y="359"/>
                  </a:lnTo>
                  <a:lnTo>
                    <a:pt x="312" y="353"/>
                  </a:lnTo>
                  <a:lnTo>
                    <a:pt x="301" y="349"/>
                  </a:lnTo>
                  <a:lnTo>
                    <a:pt x="289" y="344"/>
                  </a:lnTo>
                  <a:lnTo>
                    <a:pt x="382" y="326"/>
                  </a:lnTo>
                  <a:lnTo>
                    <a:pt x="382" y="326"/>
                  </a:lnTo>
                  <a:lnTo>
                    <a:pt x="390" y="323"/>
                  </a:lnTo>
                  <a:lnTo>
                    <a:pt x="398" y="319"/>
                  </a:lnTo>
                  <a:lnTo>
                    <a:pt x="404" y="314"/>
                  </a:lnTo>
                  <a:lnTo>
                    <a:pt x="411" y="308"/>
                  </a:lnTo>
                  <a:lnTo>
                    <a:pt x="416" y="300"/>
                  </a:lnTo>
                  <a:lnTo>
                    <a:pt x="420" y="292"/>
                  </a:lnTo>
                  <a:lnTo>
                    <a:pt x="422" y="284"/>
                  </a:lnTo>
                  <a:lnTo>
                    <a:pt x="423" y="275"/>
                  </a:lnTo>
                  <a:lnTo>
                    <a:pt x="423" y="43"/>
                  </a:lnTo>
                  <a:lnTo>
                    <a:pt x="423" y="43"/>
                  </a:lnTo>
                  <a:lnTo>
                    <a:pt x="422" y="34"/>
                  </a:lnTo>
                  <a:lnTo>
                    <a:pt x="420" y="26"/>
                  </a:lnTo>
                  <a:lnTo>
                    <a:pt x="416" y="18"/>
                  </a:lnTo>
                  <a:lnTo>
                    <a:pt x="411" y="13"/>
                  </a:lnTo>
                  <a:lnTo>
                    <a:pt x="404" y="8"/>
                  </a:lnTo>
                  <a:lnTo>
                    <a:pt x="397" y="4"/>
                  </a:lnTo>
                  <a:lnTo>
                    <a:pt x="389" y="1"/>
                  </a:lnTo>
                  <a:lnTo>
                    <a:pt x="381" y="0"/>
                  </a:lnTo>
                  <a:lnTo>
                    <a:pt x="381" y="0"/>
                  </a:lnTo>
                  <a:close/>
                  <a:moveTo>
                    <a:pt x="381" y="272"/>
                  </a:moveTo>
                  <a:lnTo>
                    <a:pt x="43" y="272"/>
                  </a:lnTo>
                  <a:lnTo>
                    <a:pt x="43" y="39"/>
                  </a:lnTo>
                  <a:lnTo>
                    <a:pt x="381" y="39"/>
                  </a:lnTo>
                  <a:lnTo>
                    <a:pt x="381" y="272"/>
                  </a:lnTo>
                  <a:close/>
                </a:path>
              </a:pathLst>
            </a:custGeom>
            <a:solidFill>
              <a:schemeClr val="accent1">
                <a:lumMod val="65000"/>
                <a:lumOff val="3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290"/>
            <p:cNvSpPr>
              <a:spLocks noEditPoints="1"/>
            </p:cNvSpPr>
            <p:nvPr/>
          </p:nvSpPr>
          <p:spPr bwMode="auto">
            <a:xfrm>
              <a:off x="5339831" y="3679640"/>
              <a:ext cx="285080" cy="468067"/>
            </a:xfrm>
            <a:custGeom>
              <a:avLst/>
              <a:gdLst>
                <a:gd name="T0" fmla="*/ 41 w 244"/>
                <a:gd name="T1" fmla="*/ 0 h 415"/>
                <a:gd name="T2" fmla="*/ 33 w 244"/>
                <a:gd name="T3" fmla="*/ 1 h 415"/>
                <a:gd name="T4" fmla="*/ 18 w 244"/>
                <a:gd name="T5" fmla="*/ 7 h 415"/>
                <a:gd name="T6" fmla="*/ 6 w 244"/>
                <a:gd name="T7" fmla="*/ 19 h 415"/>
                <a:gd name="T8" fmla="*/ 0 w 244"/>
                <a:gd name="T9" fmla="*/ 34 h 415"/>
                <a:gd name="T10" fmla="*/ 0 w 244"/>
                <a:gd name="T11" fmla="*/ 372 h 415"/>
                <a:gd name="T12" fmla="*/ 0 w 244"/>
                <a:gd name="T13" fmla="*/ 380 h 415"/>
                <a:gd name="T14" fmla="*/ 6 w 244"/>
                <a:gd name="T15" fmla="*/ 395 h 415"/>
                <a:gd name="T16" fmla="*/ 18 w 244"/>
                <a:gd name="T17" fmla="*/ 407 h 415"/>
                <a:gd name="T18" fmla="*/ 33 w 244"/>
                <a:gd name="T19" fmla="*/ 413 h 415"/>
                <a:gd name="T20" fmla="*/ 203 w 244"/>
                <a:gd name="T21" fmla="*/ 415 h 415"/>
                <a:gd name="T22" fmla="*/ 211 w 244"/>
                <a:gd name="T23" fmla="*/ 413 h 415"/>
                <a:gd name="T24" fmla="*/ 226 w 244"/>
                <a:gd name="T25" fmla="*/ 407 h 415"/>
                <a:gd name="T26" fmla="*/ 237 w 244"/>
                <a:gd name="T27" fmla="*/ 395 h 415"/>
                <a:gd name="T28" fmla="*/ 243 w 244"/>
                <a:gd name="T29" fmla="*/ 380 h 415"/>
                <a:gd name="T30" fmla="*/ 244 w 244"/>
                <a:gd name="T31" fmla="*/ 43 h 415"/>
                <a:gd name="T32" fmla="*/ 243 w 244"/>
                <a:gd name="T33" fmla="*/ 34 h 415"/>
                <a:gd name="T34" fmla="*/ 237 w 244"/>
                <a:gd name="T35" fmla="*/ 19 h 415"/>
                <a:gd name="T36" fmla="*/ 226 w 244"/>
                <a:gd name="T37" fmla="*/ 7 h 415"/>
                <a:gd name="T38" fmla="*/ 211 w 244"/>
                <a:gd name="T39" fmla="*/ 1 h 415"/>
                <a:gd name="T40" fmla="*/ 203 w 244"/>
                <a:gd name="T41" fmla="*/ 0 h 415"/>
                <a:gd name="T42" fmla="*/ 122 w 244"/>
                <a:gd name="T43" fmla="*/ 397 h 415"/>
                <a:gd name="T44" fmla="*/ 110 w 244"/>
                <a:gd name="T45" fmla="*/ 395 h 415"/>
                <a:gd name="T46" fmla="*/ 101 w 244"/>
                <a:gd name="T47" fmla="*/ 391 h 415"/>
                <a:gd name="T48" fmla="*/ 94 w 244"/>
                <a:gd name="T49" fmla="*/ 385 h 415"/>
                <a:gd name="T50" fmla="*/ 92 w 244"/>
                <a:gd name="T51" fmla="*/ 376 h 415"/>
                <a:gd name="T52" fmla="*/ 93 w 244"/>
                <a:gd name="T53" fmla="*/ 372 h 415"/>
                <a:gd name="T54" fmla="*/ 97 w 244"/>
                <a:gd name="T55" fmla="*/ 365 h 415"/>
                <a:gd name="T56" fmla="*/ 105 w 244"/>
                <a:gd name="T57" fmla="*/ 359 h 415"/>
                <a:gd name="T58" fmla="*/ 116 w 244"/>
                <a:gd name="T59" fmla="*/ 356 h 415"/>
                <a:gd name="T60" fmla="*/ 122 w 244"/>
                <a:gd name="T61" fmla="*/ 355 h 415"/>
                <a:gd name="T62" fmla="*/ 134 w 244"/>
                <a:gd name="T63" fmla="*/ 357 h 415"/>
                <a:gd name="T64" fmla="*/ 143 w 244"/>
                <a:gd name="T65" fmla="*/ 361 h 415"/>
                <a:gd name="T66" fmla="*/ 150 w 244"/>
                <a:gd name="T67" fmla="*/ 368 h 415"/>
                <a:gd name="T68" fmla="*/ 152 w 244"/>
                <a:gd name="T69" fmla="*/ 376 h 415"/>
                <a:gd name="T70" fmla="*/ 151 w 244"/>
                <a:gd name="T71" fmla="*/ 380 h 415"/>
                <a:gd name="T72" fmla="*/ 146 w 244"/>
                <a:gd name="T73" fmla="*/ 388 h 415"/>
                <a:gd name="T74" fmla="*/ 139 w 244"/>
                <a:gd name="T75" fmla="*/ 393 h 415"/>
                <a:gd name="T76" fmla="*/ 128 w 244"/>
                <a:gd name="T77" fmla="*/ 396 h 415"/>
                <a:gd name="T78" fmla="*/ 122 w 244"/>
                <a:gd name="T79" fmla="*/ 397 h 415"/>
                <a:gd name="T80" fmla="*/ 33 w 244"/>
                <a:gd name="T81" fmla="*/ 334 h 415"/>
                <a:gd name="T82" fmla="*/ 210 w 244"/>
                <a:gd name="T83" fmla="*/ 55 h 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44" h="415">
                  <a:moveTo>
                    <a:pt x="203" y="0"/>
                  </a:moveTo>
                  <a:lnTo>
                    <a:pt x="41" y="0"/>
                  </a:lnTo>
                  <a:lnTo>
                    <a:pt x="41" y="0"/>
                  </a:lnTo>
                  <a:lnTo>
                    <a:pt x="33" y="1"/>
                  </a:lnTo>
                  <a:lnTo>
                    <a:pt x="25" y="3"/>
                  </a:lnTo>
                  <a:lnTo>
                    <a:pt x="18" y="7"/>
                  </a:lnTo>
                  <a:lnTo>
                    <a:pt x="11" y="13"/>
                  </a:lnTo>
                  <a:lnTo>
                    <a:pt x="6" y="19"/>
                  </a:lnTo>
                  <a:lnTo>
                    <a:pt x="3" y="26"/>
                  </a:lnTo>
                  <a:lnTo>
                    <a:pt x="0" y="34"/>
                  </a:lnTo>
                  <a:lnTo>
                    <a:pt x="0" y="43"/>
                  </a:lnTo>
                  <a:lnTo>
                    <a:pt x="0" y="372"/>
                  </a:lnTo>
                  <a:lnTo>
                    <a:pt x="0" y="372"/>
                  </a:lnTo>
                  <a:lnTo>
                    <a:pt x="0" y="380"/>
                  </a:lnTo>
                  <a:lnTo>
                    <a:pt x="3" y="388"/>
                  </a:lnTo>
                  <a:lnTo>
                    <a:pt x="6" y="395"/>
                  </a:lnTo>
                  <a:lnTo>
                    <a:pt x="11" y="402"/>
                  </a:lnTo>
                  <a:lnTo>
                    <a:pt x="18" y="407"/>
                  </a:lnTo>
                  <a:lnTo>
                    <a:pt x="25" y="411"/>
                  </a:lnTo>
                  <a:lnTo>
                    <a:pt x="33" y="413"/>
                  </a:lnTo>
                  <a:lnTo>
                    <a:pt x="41" y="415"/>
                  </a:lnTo>
                  <a:lnTo>
                    <a:pt x="203" y="415"/>
                  </a:lnTo>
                  <a:lnTo>
                    <a:pt x="203" y="415"/>
                  </a:lnTo>
                  <a:lnTo>
                    <a:pt x="211" y="413"/>
                  </a:lnTo>
                  <a:lnTo>
                    <a:pt x="219" y="411"/>
                  </a:lnTo>
                  <a:lnTo>
                    <a:pt x="226" y="407"/>
                  </a:lnTo>
                  <a:lnTo>
                    <a:pt x="232" y="402"/>
                  </a:lnTo>
                  <a:lnTo>
                    <a:pt x="237" y="395"/>
                  </a:lnTo>
                  <a:lnTo>
                    <a:pt x="241" y="388"/>
                  </a:lnTo>
                  <a:lnTo>
                    <a:pt x="243" y="380"/>
                  </a:lnTo>
                  <a:lnTo>
                    <a:pt x="244" y="372"/>
                  </a:lnTo>
                  <a:lnTo>
                    <a:pt x="244" y="43"/>
                  </a:lnTo>
                  <a:lnTo>
                    <a:pt x="244" y="43"/>
                  </a:lnTo>
                  <a:lnTo>
                    <a:pt x="243" y="34"/>
                  </a:lnTo>
                  <a:lnTo>
                    <a:pt x="241" y="26"/>
                  </a:lnTo>
                  <a:lnTo>
                    <a:pt x="237" y="19"/>
                  </a:lnTo>
                  <a:lnTo>
                    <a:pt x="232" y="13"/>
                  </a:lnTo>
                  <a:lnTo>
                    <a:pt x="226" y="7"/>
                  </a:lnTo>
                  <a:lnTo>
                    <a:pt x="219" y="3"/>
                  </a:lnTo>
                  <a:lnTo>
                    <a:pt x="211" y="1"/>
                  </a:lnTo>
                  <a:lnTo>
                    <a:pt x="203" y="0"/>
                  </a:lnTo>
                  <a:lnTo>
                    <a:pt x="203" y="0"/>
                  </a:lnTo>
                  <a:close/>
                  <a:moveTo>
                    <a:pt x="122" y="397"/>
                  </a:moveTo>
                  <a:lnTo>
                    <a:pt x="122" y="397"/>
                  </a:lnTo>
                  <a:lnTo>
                    <a:pt x="116" y="396"/>
                  </a:lnTo>
                  <a:lnTo>
                    <a:pt x="110" y="395"/>
                  </a:lnTo>
                  <a:lnTo>
                    <a:pt x="105" y="393"/>
                  </a:lnTo>
                  <a:lnTo>
                    <a:pt x="101" y="391"/>
                  </a:lnTo>
                  <a:lnTo>
                    <a:pt x="97" y="388"/>
                  </a:lnTo>
                  <a:lnTo>
                    <a:pt x="94" y="385"/>
                  </a:lnTo>
                  <a:lnTo>
                    <a:pt x="93" y="380"/>
                  </a:lnTo>
                  <a:lnTo>
                    <a:pt x="92" y="376"/>
                  </a:lnTo>
                  <a:lnTo>
                    <a:pt x="92" y="376"/>
                  </a:lnTo>
                  <a:lnTo>
                    <a:pt x="93" y="372"/>
                  </a:lnTo>
                  <a:lnTo>
                    <a:pt x="94" y="368"/>
                  </a:lnTo>
                  <a:lnTo>
                    <a:pt x="97" y="365"/>
                  </a:lnTo>
                  <a:lnTo>
                    <a:pt x="101" y="361"/>
                  </a:lnTo>
                  <a:lnTo>
                    <a:pt x="105" y="359"/>
                  </a:lnTo>
                  <a:lnTo>
                    <a:pt x="110" y="357"/>
                  </a:lnTo>
                  <a:lnTo>
                    <a:pt x="116" y="356"/>
                  </a:lnTo>
                  <a:lnTo>
                    <a:pt x="122" y="355"/>
                  </a:lnTo>
                  <a:lnTo>
                    <a:pt x="122" y="355"/>
                  </a:lnTo>
                  <a:lnTo>
                    <a:pt x="128" y="356"/>
                  </a:lnTo>
                  <a:lnTo>
                    <a:pt x="134" y="357"/>
                  </a:lnTo>
                  <a:lnTo>
                    <a:pt x="139" y="359"/>
                  </a:lnTo>
                  <a:lnTo>
                    <a:pt x="143" y="361"/>
                  </a:lnTo>
                  <a:lnTo>
                    <a:pt x="146" y="365"/>
                  </a:lnTo>
                  <a:lnTo>
                    <a:pt x="150" y="368"/>
                  </a:lnTo>
                  <a:lnTo>
                    <a:pt x="151" y="372"/>
                  </a:lnTo>
                  <a:lnTo>
                    <a:pt x="152" y="376"/>
                  </a:lnTo>
                  <a:lnTo>
                    <a:pt x="152" y="376"/>
                  </a:lnTo>
                  <a:lnTo>
                    <a:pt x="151" y="380"/>
                  </a:lnTo>
                  <a:lnTo>
                    <a:pt x="150" y="385"/>
                  </a:lnTo>
                  <a:lnTo>
                    <a:pt x="146" y="388"/>
                  </a:lnTo>
                  <a:lnTo>
                    <a:pt x="143" y="391"/>
                  </a:lnTo>
                  <a:lnTo>
                    <a:pt x="139" y="393"/>
                  </a:lnTo>
                  <a:lnTo>
                    <a:pt x="134" y="395"/>
                  </a:lnTo>
                  <a:lnTo>
                    <a:pt x="128" y="396"/>
                  </a:lnTo>
                  <a:lnTo>
                    <a:pt x="122" y="397"/>
                  </a:lnTo>
                  <a:lnTo>
                    <a:pt x="122" y="397"/>
                  </a:lnTo>
                  <a:close/>
                  <a:moveTo>
                    <a:pt x="210" y="334"/>
                  </a:moveTo>
                  <a:lnTo>
                    <a:pt x="33" y="334"/>
                  </a:lnTo>
                  <a:lnTo>
                    <a:pt x="33" y="55"/>
                  </a:lnTo>
                  <a:lnTo>
                    <a:pt x="210" y="55"/>
                  </a:lnTo>
                  <a:lnTo>
                    <a:pt x="210" y="334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3" name="Freeform 291"/>
          <p:cNvSpPr>
            <a:spLocks noEditPoints="1"/>
          </p:cNvSpPr>
          <p:nvPr/>
        </p:nvSpPr>
        <p:spPr bwMode="auto">
          <a:xfrm>
            <a:off x="5866859" y="3082139"/>
            <a:ext cx="774179" cy="683736"/>
          </a:xfrm>
          <a:custGeom>
            <a:avLst/>
            <a:gdLst>
              <a:gd name="T0" fmla="*/ 124 w 406"/>
              <a:gd name="T1" fmla="*/ 16 h 405"/>
              <a:gd name="T2" fmla="*/ 34 w 406"/>
              <a:gd name="T3" fmla="*/ 89 h 405"/>
              <a:gd name="T4" fmla="*/ 0 w 406"/>
              <a:gd name="T5" fmla="*/ 202 h 405"/>
              <a:gd name="T6" fmla="*/ 25 w 406"/>
              <a:gd name="T7" fmla="*/ 299 h 405"/>
              <a:gd name="T8" fmla="*/ 107 w 406"/>
              <a:gd name="T9" fmla="*/ 380 h 405"/>
              <a:gd name="T10" fmla="*/ 203 w 406"/>
              <a:gd name="T11" fmla="*/ 405 h 405"/>
              <a:gd name="T12" fmla="*/ 316 w 406"/>
              <a:gd name="T13" fmla="*/ 371 h 405"/>
              <a:gd name="T14" fmla="*/ 390 w 406"/>
              <a:gd name="T15" fmla="*/ 282 h 405"/>
              <a:gd name="T16" fmla="*/ 405 w 406"/>
              <a:gd name="T17" fmla="*/ 182 h 405"/>
              <a:gd name="T18" fmla="*/ 360 w 406"/>
              <a:gd name="T19" fmla="*/ 73 h 405"/>
              <a:gd name="T20" fmla="*/ 263 w 406"/>
              <a:gd name="T21" fmla="*/ 8 h 405"/>
              <a:gd name="T22" fmla="*/ 376 w 406"/>
              <a:gd name="T23" fmla="*/ 202 h 405"/>
              <a:gd name="T24" fmla="*/ 355 w 406"/>
              <a:gd name="T25" fmla="*/ 285 h 405"/>
              <a:gd name="T26" fmla="*/ 332 w 406"/>
              <a:gd name="T27" fmla="*/ 294 h 405"/>
              <a:gd name="T28" fmla="*/ 335 w 406"/>
              <a:gd name="T29" fmla="*/ 270 h 405"/>
              <a:gd name="T30" fmla="*/ 338 w 406"/>
              <a:gd name="T31" fmla="*/ 205 h 405"/>
              <a:gd name="T32" fmla="*/ 317 w 406"/>
              <a:gd name="T33" fmla="*/ 174 h 405"/>
              <a:gd name="T34" fmla="*/ 292 w 406"/>
              <a:gd name="T35" fmla="*/ 168 h 405"/>
              <a:gd name="T36" fmla="*/ 271 w 406"/>
              <a:gd name="T37" fmla="*/ 138 h 405"/>
              <a:gd name="T38" fmla="*/ 283 w 406"/>
              <a:gd name="T39" fmla="*/ 101 h 405"/>
              <a:gd name="T40" fmla="*/ 296 w 406"/>
              <a:gd name="T41" fmla="*/ 74 h 405"/>
              <a:gd name="T42" fmla="*/ 279 w 406"/>
              <a:gd name="T43" fmla="*/ 73 h 405"/>
              <a:gd name="T44" fmla="*/ 255 w 406"/>
              <a:gd name="T45" fmla="*/ 70 h 405"/>
              <a:gd name="T46" fmla="*/ 252 w 406"/>
              <a:gd name="T47" fmla="*/ 46 h 405"/>
              <a:gd name="T48" fmla="*/ 305 w 406"/>
              <a:gd name="T49" fmla="*/ 63 h 405"/>
              <a:gd name="T50" fmla="*/ 356 w 406"/>
              <a:gd name="T51" fmla="*/ 123 h 405"/>
              <a:gd name="T52" fmla="*/ 376 w 406"/>
              <a:gd name="T53" fmla="*/ 202 h 405"/>
              <a:gd name="T54" fmla="*/ 169 w 406"/>
              <a:gd name="T55" fmla="*/ 40 h 405"/>
              <a:gd name="T56" fmla="*/ 134 w 406"/>
              <a:gd name="T57" fmla="*/ 65 h 405"/>
              <a:gd name="T58" fmla="*/ 110 w 406"/>
              <a:gd name="T59" fmla="*/ 94 h 405"/>
              <a:gd name="T60" fmla="*/ 98 w 406"/>
              <a:gd name="T61" fmla="*/ 119 h 405"/>
              <a:gd name="T62" fmla="*/ 115 w 406"/>
              <a:gd name="T63" fmla="*/ 130 h 405"/>
              <a:gd name="T64" fmla="*/ 165 w 406"/>
              <a:gd name="T65" fmla="*/ 135 h 405"/>
              <a:gd name="T66" fmla="*/ 207 w 406"/>
              <a:gd name="T67" fmla="*/ 157 h 405"/>
              <a:gd name="T68" fmla="*/ 208 w 406"/>
              <a:gd name="T69" fmla="*/ 200 h 405"/>
              <a:gd name="T70" fmla="*/ 177 w 406"/>
              <a:gd name="T71" fmla="*/ 224 h 405"/>
              <a:gd name="T72" fmla="*/ 160 w 406"/>
              <a:gd name="T73" fmla="*/ 249 h 405"/>
              <a:gd name="T74" fmla="*/ 156 w 406"/>
              <a:gd name="T75" fmla="*/ 317 h 405"/>
              <a:gd name="T76" fmla="*/ 146 w 406"/>
              <a:gd name="T77" fmla="*/ 327 h 405"/>
              <a:gd name="T78" fmla="*/ 114 w 406"/>
              <a:gd name="T79" fmla="*/ 288 h 405"/>
              <a:gd name="T80" fmla="*/ 108 w 406"/>
              <a:gd name="T81" fmla="*/ 241 h 405"/>
              <a:gd name="T82" fmla="*/ 85 w 406"/>
              <a:gd name="T83" fmla="*/ 217 h 405"/>
              <a:gd name="T84" fmla="*/ 75 w 406"/>
              <a:gd name="T85" fmla="*/ 198 h 405"/>
              <a:gd name="T86" fmla="*/ 90 w 406"/>
              <a:gd name="T87" fmla="*/ 157 h 405"/>
              <a:gd name="T88" fmla="*/ 68 w 406"/>
              <a:gd name="T89" fmla="*/ 143 h 405"/>
              <a:gd name="T90" fmla="*/ 57 w 406"/>
              <a:gd name="T91" fmla="*/ 109 h 405"/>
              <a:gd name="T92" fmla="*/ 105 w 406"/>
              <a:gd name="T93" fmla="*/ 61 h 405"/>
              <a:gd name="T94" fmla="*/ 167 w 406"/>
              <a:gd name="T95" fmla="*/ 33 h 405"/>
              <a:gd name="T96" fmla="*/ 160 w 406"/>
              <a:gd name="T97" fmla="*/ 358 h 405"/>
              <a:gd name="T98" fmla="*/ 185 w 406"/>
              <a:gd name="T99" fmla="*/ 351 h 405"/>
              <a:gd name="T100" fmla="*/ 242 w 406"/>
              <a:gd name="T101" fmla="*/ 333 h 405"/>
              <a:gd name="T102" fmla="*/ 289 w 406"/>
              <a:gd name="T103" fmla="*/ 338 h 405"/>
              <a:gd name="T104" fmla="*/ 265 w 406"/>
              <a:gd name="T105" fmla="*/ 363 h 405"/>
              <a:gd name="T106" fmla="*/ 203 w 406"/>
              <a:gd name="T107" fmla="*/ 375 h 4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406" h="405">
                <a:moveTo>
                  <a:pt x="203" y="0"/>
                </a:moveTo>
                <a:lnTo>
                  <a:pt x="203" y="0"/>
                </a:lnTo>
                <a:lnTo>
                  <a:pt x="182" y="1"/>
                </a:lnTo>
                <a:lnTo>
                  <a:pt x="162" y="3"/>
                </a:lnTo>
                <a:lnTo>
                  <a:pt x="143" y="8"/>
                </a:lnTo>
                <a:lnTo>
                  <a:pt x="124" y="16"/>
                </a:lnTo>
                <a:lnTo>
                  <a:pt x="107" y="24"/>
                </a:lnTo>
                <a:lnTo>
                  <a:pt x="90" y="34"/>
                </a:lnTo>
                <a:lnTo>
                  <a:pt x="74" y="46"/>
                </a:lnTo>
                <a:lnTo>
                  <a:pt x="60" y="59"/>
                </a:lnTo>
                <a:lnTo>
                  <a:pt x="46" y="73"/>
                </a:lnTo>
                <a:lnTo>
                  <a:pt x="34" y="89"/>
                </a:lnTo>
                <a:lnTo>
                  <a:pt x="25" y="106"/>
                </a:lnTo>
                <a:lnTo>
                  <a:pt x="16" y="123"/>
                </a:lnTo>
                <a:lnTo>
                  <a:pt x="9" y="142"/>
                </a:lnTo>
                <a:lnTo>
                  <a:pt x="5" y="162"/>
                </a:lnTo>
                <a:lnTo>
                  <a:pt x="1" y="182"/>
                </a:lnTo>
                <a:lnTo>
                  <a:pt x="0" y="202"/>
                </a:lnTo>
                <a:lnTo>
                  <a:pt x="0" y="202"/>
                </a:lnTo>
                <a:lnTo>
                  <a:pt x="1" y="223"/>
                </a:lnTo>
                <a:lnTo>
                  <a:pt x="5" y="243"/>
                </a:lnTo>
                <a:lnTo>
                  <a:pt x="9" y="262"/>
                </a:lnTo>
                <a:lnTo>
                  <a:pt x="16" y="282"/>
                </a:lnTo>
                <a:lnTo>
                  <a:pt x="25" y="299"/>
                </a:lnTo>
                <a:lnTo>
                  <a:pt x="34" y="316"/>
                </a:lnTo>
                <a:lnTo>
                  <a:pt x="46" y="332"/>
                </a:lnTo>
                <a:lnTo>
                  <a:pt x="60" y="345"/>
                </a:lnTo>
                <a:lnTo>
                  <a:pt x="74" y="359"/>
                </a:lnTo>
                <a:lnTo>
                  <a:pt x="90" y="371"/>
                </a:lnTo>
                <a:lnTo>
                  <a:pt x="107" y="380"/>
                </a:lnTo>
                <a:lnTo>
                  <a:pt x="124" y="389"/>
                </a:lnTo>
                <a:lnTo>
                  <a:pt x="143" y="396"/>
                </a:lnTo>
                <a:lnTo>
                  <a:pt x="162" y="401"/>
                </a:lnTo>
                <a:lnTo>
                  <a:pt x="182" y="404"/>
                </a:lnTo>
                <a:lnTo>
                  <a:pt x="203" y="405"/>
                </a:lnTo>
                <a:lnTo>
                  <a:pt x="203" y="405"/>
                </a:lnTo>
                <a:lnTo>
                  <a:pt x="224" y="404"/>
                </a:lnTo>
                <a:lnTo>
                  <a:pt x="244" y="401"/>
                </a:lnTo>
                <a:lnTo>
                  <a:pt x="263" y="396"/>
                </a:lnTo>
                <a:lnTo>
                  <a:pt x="282" y="389"/>
                </a:lnTo>
                <a:lnTo>
                  <a:pt x="300" y="380"/>
                </a:lnTo>
                <a:lnTo>
                  <a:pt x="316" y="371"/>
                </a:lnTo>
                <a:lnTo>
                  <a:pt x="332" y="359"/>
                </a:lnTo>
                <a:lnTo>
                  <a:pt x="347" y="345"/>
                </a:lnTo>
                <a:lnTo>
                  <a:pt x="360" y="332"/>
                </a:lnTo>
                <a:lnTo>
                  <a:pt x="371" y="316"/>
                </a:lnTo>
                <a:lnTo>
                  <a:pt x="381" y="299"/>
                </a:lnTo>
                <a:lnTo>
                  <a:pt x="390" y="282"/>
                </a:lnTo>
                <a:lnTo>
                  <a:pt x="397" y="262"/>
                </a:lnTo>
                <a:lnTo>
                  <a:pt x="402" y="243"/>
                </a:lnTo>
                <a:lnTo>
                  <a:pt x="405" y="223"/>
                </a:lnTo>
                <a:lnTo>
                  <a:pt x="406" y="202"/>
                </a:lnTo>
                <a:lnTo>
                  <a:pt x="406" y="202"/>
                </a:lnTo>
                <a:lnTo>
                  <a:pt x="405" y="182"/>
                </a:lnTo>
                <a:lnTo>
                  <a:pt x="402" y="162"/>
                </a:lnTo>
                <a:lnTo>
                  <a:pt x="397" y="142"/>
                </a:lnTo>
                <a:lnTo>
                  <a:pt x="390" y="123"/>
                </a:lnTo>
                <a:lnTo>
                  <a:pt x="381" y="106"/>
                </a:lnTo>
                <a:lnTo>
                  <a:pt x="371" y="89"/>
                </a:lnTo>
                <a:lnTo>
                  <a:pt x="360" y="73"/>
                </a:lnTo>
                <a:lnTo>
                  <a:pt x="347" y="59"/>
                </a:lnTo>
                <a:lnTo>
                  <a:pt x="332" y="46"/>
                </a:lnTo>
                <a:lnTo>
                  <a:pt x="316" y="34"/>
                </a:lnTo>
                <a:lnTo>
                  <a:pt x="300" y="24"/>
                </a:lnTo>
                <a:lnTo>
                  <a:pt x="282" y="16"/>
                </a:lnTo>
                <a:lnTo>
                  <a:pt x="263" y="8"/>
                </a:lnTo>
                <a:lnTo>
                  <a:pt x="244" y="3"/>
                </a:lnTo>
                <a:lnTo>
                  <a:pt x="224" y="1"/>
                </a:lnTo>
                <a:lnTo>
                  <a:pt x="203" y="0"/>
                </a:lnTo>
                <a:lnTo>
                  <a:pt x="203" y="0"/>
                </a:lnTo>
                <a:close/>
                <a:moveTo>
                  <a:pt x="376" y="202"/>
                </a:moveTo>
                <a:lnTo>
                  <a:pt x="376" y="202"/>
                </a:lnTo>
                <a:lnTo>
                  <a:pt x="376" y="217"/>
                </a:lnTo>
                <a:lnTo>
                  <a:pt x="373" y="232"/>
                </a:lnTo>
                <a:lnTo>
                  <a:pt x="370" y="245"/>
                </a:lnTo>
                <a:lnTo>
                  <a:pt x="367" y="259"/>
                </a:lnTo>
                <a:lnTo>
                  <a:pt x="362" y="272"/>
                </a:lnTo>
                <a:lnTo>
                  <a:pt x="355" y="285"/>
                </a:lnTo>
                <a:lnTo>
                  <a:pt x="348" y="296"/>
                </a:lnTo>
                <a:lnTo>
                  <a:pt x="340" y="308"/>
                </a:lnTo>
                <a:lnTo>
                  <a:pt x="340" y="308"/>
                </a:lnTo>
                <a:lnTo>
                  <a:pt x="335" y="303"/>
                </a:lnTo>
                <a:lnTo>
                  <a:pt x="334" y="299"/>
                </a:lnTo>
                <a:lnTo>
                  <a:pt x="332" y="294"/>
                </a:lnTo>
                <a:lnTo>
                  <a:pt x="331" y="290"/>
                </a:lnTo>
                <a:lnTo>
                  <a:pt x="331" y="286"/>
                </a:lnTo>
                <a:lnTo>
                  <a:pt x="332" y="281"/>
                </a:lnTo>
                <a:lnTo>
                  <a:pt x="333" y="275"/>
                </a:lnTo>
                <a:lnTo>
                  <a:pt x="333" y="275"/>
                </a:lnTo>
                <a:lnTo>
                  <a:pt x="335" y="270"/>
                </a:lnTo>
                <a:lnTo>
                  <a:pt x="337" y="262"/>
                </a:lnTo>
                <a:lnTo>
                  <a:pt x="339" y="245"/>
                </a:lnTo>
                <a:lnTo>
                  <a:pt x="340" y="230"/>
                </a:lnTo>
                <a:lnTo>
                  <a:pt x="340" y="217"/>
                </a:lnTo>
                <a:lnTo>
                  <a:pt x="340" y="217"/>
                </a:lnTo>
                <a:lnTo>
                  <a:pt x="338" y="205"/>
                </a:lnTo>
                <a:lnTo>
                  <a:pt x="336" y="198"/>
                </a:lnTo>
                <a:lnTo>
                  <a:pt x="333" y="190"/>
                </a:lnTo>
                <a:lnTo>
                  <a:pt x="330" y="184"/>
                </a:lnTo>
                <a:lnTo>
                  <a:pt x="326" y="179"/>
                </a:lnTo>
                <a:lnTo>
                  <a:pt x="320" y="175"/>
                </a:lnTo>
                <a:lnTo>
                  <a:pt x="317" y="174"/>
                </a:lnTo>
                <a:lnTo>
                  <a:pt x="314" y="173"/>
                </a:lnTo>
                <a:lnTo>
                  <a:pt x="314" y="173"/>
                </a:lnTo>
                <a:lnTo>
                  <a:pt x="308" y="173"/>
                </a:lnTo>
                <a:lnTo>
                  <a:pt x="302" y="172"/>
                </a:lnTo>
                <a:lnTo>
                  <a:pt x="297" y="170"/>
                </a:lnTo>
                <a:lnTo>
                  <a:pt x="292" y="168"/>
                </a:lnTo>
                <a:lnTo>
                  <a:pt x="286" y="164"/>
                </a:lnTo>
                <a:lnTo>
                  <a:pt x="282" y="159"/>
                </a:lnTo>
                <a:lnTo>
                  <a:pt x="278" y="154"/>
                </a:lnTo>
                <a:lnTo>
                  <a:pt x="274" y="147"/>
                </a:lnTo>
                <a:lnTo>
                  <a:pt x="274" y="147"/>
                </a:lnTo>
                <a:lnTo>
                  <a:pt x="271" y="138"/>
                </a:lnTo>
                <a:lnTo>
                  <a:pt x="269" y="132"/>
                </a:lnTo>
                <a:lnTo>
                  <a:pt x="269" y="125"/>
                </a:lnTo>
                <a:lnTo>
                  <a:pt x="271" y="119"/>
                </a:lnTo>
                <a:lnTo>
                  <a:pt x="274" y="115"/>
                </a:lnTo>
                <a:lnTo>
                  <a:pt x="277" y="109"/>
                </a:lnTo>
                <a:lnTo>
                  <a:pt x="283" y="101"/>
                </a:lnTo>
                <a:lnTo>
                  <a:pt x="291" y="94"/>
                </a:lnTo>
                <a:lnTo>
                  <a:pt x="294" y="89"/>
                </a:lnTo>
                <a:lnTo>
                  <a:pt x="296" y="86"/>
                </a:lnTo>
                <a:lnTo>
                  <a:pt x="298" y="83"/>
                </a:lnTo>
                <a:lnTo>
                  <a:pt x="298" y="79"/>
                </a:lnTo>
                <a:lnTo>
                  <a:pt x="296" y="74"/>
                </a:lnTo>
                <a:lnTo>
                  <a:pt x="294" y="70"/>
                </a:lnTo>
                <a:lnTo>
                  <a:pt x="294" y="70"/>
                </a:lnTo>
                <a:lnTo>
                  <a:pt x="292" y="69"/>
                </a:lnTo>
                <a:lnTo>
                  <a:pt x="289" y="69"/>
                </a:lnTo>
                <a:lnTo>
                  <a:pt x="284" y="71"/>
                </a:lnTo>
                <a:lnTo>
                  <a:pt x="279" y="73"/>
                </a:lnTo>
                <a:lnTo>
                  <a:pt x="271" y="75"/>
                </a:lnTo>
                <a:lnTo>
                  <a:pt x="268" y="76"/>
                </a:lnTo>
                <a:lnTo>
                  <a:pt x="265" y="76"/>
                </a:lnTo>
                <a:lnTo>
                  <a:pt x="262" y="75"/>
                </a:lnTo>
                <a:lnTo>
                  <a:pt x="259" y="73"/>
                </a:lnTo>
                <a:lnTo>
                  <a:pt x="255" y="70"/>
                </a:lnTo>
                <a:lnTo>
                  <a:pt x="253" y="66"/>
                </a:lnTo>
                <a:lnTo>
                  <a:pt x="252" y="59"/>
                </a:lnTo>
                <a:lnTo>
                  <a:pt x="251" y="52"/>
                </a:lnTo>
                <a:lnTo>
                  <a:pt x="251" y="52"/>
                </a:lnTo>
                <a:lnTo>
                  <a:pt x="251" y="49"/>
                </a:lnTo>
                <a:lnTo>
                  <a:pt x="252" y="46"/>
                </a:lnTo>
                <a:lnTo>
                  <a:pt x="258" y="38"/>
                </a:lnTo>
                <a:lnTo>
                  <a:pt x="258" y="38"/>
                </a:lnTo>
                <a:lnTo>
                  <a:pt x="270" y="44"/>
                </a:lnTo>
                <a:lnTo>
                  <a:pt x="283" y="49"/>
                </a:lnTo>
                <a:lnTo>
                  <a:pt x="295" y="55"/>
                </a:lnTo>
                <a:lnTo>
                  <a:pt x="305" y="63"/>
                </a:lnTo>
                <a:lnTo>
                  <a:pt x="316" y="71"/>
                </a:lnTo>
                <a:lnTo>
                  <a:pt x="326" y="81"/>
                </a:lnTo>
                <a:lnTo>
                  <a:pt x="334" y="90"/>
                </a:lnTo>
                <a:lnTo>
                  <a:pt x="343" y="101"/>
                </a:lnTo>
                <a:lnTo>
                  <a:pt x="350" y="112"/>
                </a:lnTo>
                <a:lnTo>
                  <a:pt x="356" y="123"/>
                </a:lnTo>
                <a:lnTo>
                  <a:pt x="363" y="135"/>
                </a:lnTo>
                <a:lnTo>
                  <a:pt x="367" y="148"/>
                </a:lnTo>
                <a:lnTo>
                  <a:pt x="371" y="160"/>
                </a:lnTo>
                <a:lnTo>
                  <a:pt x="373" y="174"/>
                </a:lnTo>
                <a:lnTo>
                  <a:pt x="376" y="188"/>
                </a:lnTo>
                <a:lnTo>
                  <a:pt x="376" y="202"/>
                </a:lnTo>
                <a:lnTo>
                  <a:pt x="376" y="202"/>
                </a:lnTo>
                <a:close/>
                <a:moveTo>
                  <a:pt x="179" y="31"/>
                </a:moveTo>
                <a:lnTo>
                  <a:pt x="179" y="31"/>
                </a:lnTo>
                <a:lnTo>
                  <a:pt x="178" y="34"/>
                </a:lnTo>
                <a:lnTo>
                  <a:pt x="175" y="36"/>
                </a:lnTo>
                <a:lnTo>
                  <a:pt x="169" y="40"/>
                </a:lnTo>
                <a:lnTo>
                  <a:pt x="163" y="45"/>
                </a:lnTo>
                <a:lnTo>
                  <a:pt x="158" y="49"/>
                </a:lnTo>
                <a:lnTo>
                  <a:pt x="158" y="49"/>
                </a:lnTo>
                <a:lnTo>
                  <a:pt x="148" y="56"/>
                </a:lnTo>
                <a:lnTo>
                  <a:pt x="141" y="61"/>
                </a:lnTo>
                <a:lnTo>
                  <a:pt x="134" y="65"/>
                </a:lnTo>
                <a:lnTo>
                  <a:pt x="132" y="68"/>
                </a:lnTo>
                <a:lnTo>
                  <a:pt x="129" y="72"/>
                </a:lnTo>
                <a:lnTo>
                  <a:pt x="129" y="72"/>
                </a:lnTo>
                <a:lnTo>
                  <a:pt x="126" y="78"/>
                </a:lnTo>
                <a:lnTo>
                  <a:pt x="120" y="83"/>
                </a:lnTo>
                <a:lnTo>
                  <a:pt x="110" y="94"/>
                </a:lnTo>
                <a:lnTo>
                  <a:pt x="100" y="104"/>
                </a:lnTo>
                <a:lnTo>
                  <a:pt x="97" y="108"/>
                </a:lnTo>
                <a:lnTo>
                  <a:pt x="96" y="112"/>
                </a:lnTo>
                <a:lnTo>
                  <a:pt x="96" y="112"/>
                </a:lnTo>
                <a:lnTo>
                  <a:pt x="96" y="116"/>
                </a:lnTo>
                <a:lnTo>
                  <a:pt x="98" y="119"/>
                </a:lnTo>
                <a:lnTo>
                  <a:pt x="100" y="122"/>
                </a:lnTo>
                <a:lnTo>
                  <a:pt x="103" y="125"/>
                </a:lnTo>
                <a:lnTo>
                  <a:pt x="110" y="129"/>
                </a:lnTo>
                <a:lnTo>
                  <a:pt x="112" y="130"/>
                </a:lnTo>
                <a:lnTo>
                  <a:pt x="115" y="130"/>
                </a:lnTo>
                <a:lnTo>
                  <a:pt x="115" y="130"/>
                </a:lnTo>
                <a:lnTo>
                  <a:pt x="122" y="129"/>
                </a:lnTo>
                <a:lnTo>
                  <a:pt x="130" y="129"/>
                </a:lnTo>
                <a:lnTo>
                  <a:pt x="140" y="130"/>
                </a:lnTo>
                <a:lnTo>
                  <a:pt x="148" y="131"/>
                </a:lnTo>
                <a:lnTo>
                  <a:pt x="148" y="131"/>
                </a:lnTo>
                <a:lnTo>
                  <a:pt x="165" y="135"/>
                </a:lnTo>
                <a:lnTo>
                  <a:pt x="178" y="138"/>
                </a:lnTo>
                <a:lnTo>
                  <a:pt x="184" y="140"/>
                </a:lnTo>
                <a:lnTo>
                  <a:pt x="191" y="143"/>
                </a:lnTo>
                <a:lnTo>
                  <a:pt x="196" y="148"/>
                </a:lnTo>
                <a:lnTo>
                  <a:pt x="201" y="152"/>
                </a:lnTo>
                <a:lnTo>
                  <a:pt x="207" y="157"/>
                </a:lnTo>
                <a:lnTo>
                  <a:pt x="210" y="164"/>
                </a:lnTo>
                <a:lnTo>
                  <a:pt x="212" y="171"/>
                </a:lnTo>
                <a:lnTo>
                  <a:pt x="212" y="180"/>
                </a:lnTo>
                <a:lnTo>
                  <a:pt x="211" y="189"/>
                </a:lnTo>
                <a:lnTo>
                  <a:pt x="208" y="200"/>
                </a:lnTo>
                <a:lnTo>
                  <a:pt x="208" y="200"/>
                </a:lnTo>
                <a:lnTo>
                  <a:pt x="207" y="203"/>
                </a:lnTo>
                <a:lnTo>
                  <a:pt x="204" y="206"/>
                </a:lnTo>
                <a:lnTo>
                  <a:pt x="198" y="211"/>
                </a:lnTo>
                <a:lnTo>
                  <a:pt x="192" y="216"/>
                </a:lnTo>
                <a:lnTo>
                  <a:pt x="184" y="219"/>
                </a:lnTo>
                <a:lnTo>
                  <a:pt x="177" y="224"/>
                </a:lnTo>
                <a:lnTo>
                  <a:pt x="169" y="230"/>
                </a:lnTo>
                <a:lnTo>
                  <a:pt x="166" y="234"/>
                </a:lnTo>
                <a:lnTo>
                  <a:pt x="164" y="238"/>
                </a:lnTo>
                <a:lnTo>
                  <a:pt x="162" y="242"/>
                </a:lnTo>
                <a:lnTo>
                  <a:pt x="160" y="249"/>
                </a:lnTo>
                <a:lnTo>
                  <a:pt x="160" y="249"/>
                </a:lnTo>
                <a:lnTo>
                  <a:pt x="157" y="264"/>
                </a:lnTo>
                <a:lnTo>
                  <a:pt x="153" y="281"/>
                </a:lnTo>
                <a:lnTo>
                  <a:pt x="153" y="281"/>
                </a:lnTo>
                <a:lnTo>
                  <a:pt x="154" y="292"/>
                </a:lnTo>
                <a:lnTo>
                  <a:pt x="156" y="308"/>
                </a:lnTo>
                <a:lnTo>
                  <a:pt x="156" y="317"/>
                </a:lnTo>
                <a:lnTo>
                  <a:pt x="156" y="323"/>
                </a:lnTo>
                <a:lnTo>
                  <a:pt x="153" y="327"/>
                </a:lnTo>
                <a:lnTo>
                  <a:pt x="152" y="328"/>
                </a:lnTo>
                <a:lnTo>
                  <a:pt x="151" y="329"/>
                </a:lnTo>
                <a:lnTo>
                  <a:pt x="151" y="329"/>
                </a:lnTo>
                <a:lnTo>
                  <a:pt x="146" y="327"/>
                </a:lnTo>
                <a:lnTo>
                  <a:pt x="141" y="324"/>
                </a:lnTo>
                <a:lnTo>
                  <a:pt x="135" y="318"/>
                </a:lnTo>
                <a:lnTo>
                  <a:pt x="129" y="311"/>
                </a:lnTo>
                <a:lnTo>
                  <a:pt x="118" y="298"/>
                </a:lnTo>
                <a:lnTo>
                  <a:pt x="115" y="292"/>
                </a:lnTo>
                <a:lnTo>
                  <a:pt x="114" y="288"/>
                </a:lnTo>
                <a:lnTo>
                  <a:pt x="114" y="288"/>
                </a:lnTo>
                <a:lnTo>
                  <a:pt x="113" y="281"/>
                </a:lnTo>
                <a:lnTo>
                  <a:pt x="111" y="269"/>
                </a:lnTo>
                <a:lnTo>
                  <a:pt x="109" y="255"/>
                </a:lnTo>
                <a:lnTo>
                  <a:pt x="108" y="241"/>
                </a:lnTo>
                <a:lnTo>
                  <a:pt x="108" y="241"/>
                </a:lnTo>
                <a:lnTo>
                  <a:pt x="107" y="238"/>
                </a:lnTo>
                <a:lnTo>
                  <a:pt x="106" y="235"/>
                </a:lnTo>
                <a:lnTo>
                  <a:pt x="102" y="230"/>
                </a:lnTo>
                <a:lnTo>
                  <a:pt x="97" y="225"/>
                </a:lnTo>
                <a:lnTo>
                  <a:pt x="91" y="222"/>
                </a:lnTo>
                <a:lnTo>
                  <a:pt x="85" y="217"/>
                </a:lnTo>
                <a:lnTo>
                  <a:pt x="80" y="213"/>
                </a:lnTo>
                <a:lnTo>
                  <a:pt x="78" y="209"/>
                </a:lnTo>
                <a:lnTo>
                  <a:pt x="77" y="206"/>
                </a:lnTo>
                <a:lnTo>
                  <a:pt x="76" y="202"/>
                </a:lnTo>
                <a:lnTo>
                  <a:pt x="75" y="198"/>
                </a:lnTo>
                <a:lnTo>
                  <a:pt x="75" y="198"/>
                </a:lnTo>
                <a:lnTo>
                  <a:pt x="76" y="189"/>
                </a:lnTo>
                <a:lnTo>
                  <a:pt x="78" y="183"/>
                </a:lnTo>
                <a:lnTo>
                  <a:pt x="80" y="176"/>
                </a:lnTo>
                <a:lnTo>
                  <a:pt x="83" y="171"/>
                </a:lnTo>
                <a:lnTo>
                  <a:pt x="89" y="162"/>
                </a:lnTo>
                <a:lnTo>
                  <a:pt x="90" y="157"/>
                </a:lnTo>
                <a:lnTo>
                  <a:pt x="89" y="153"/>
                </a:lnTo>
                <a:lnTo>
                  <a:pt x="89" y="153"/>
                </a:lnTo>
                <a:lnTo>
                  <a:pt x="86" y="149"/>
                </a:lnTo>
                <a:lnTo>
                  <a:pt x="81" y="147"/>
                </a:lnTo>
                <a:lnTo>
                  <a:pt x="76" y="145"/>
                </a:lnTo>
                <a:lnTo>
                  <a:pt x="68" y="143"/>
                </a:lnTo>
                <a:lnTo>
                  <a:pt x="54" y="141"/>
                </a:lnTo>
                <a:lnTo>
                  <a:pt x="42" y="140"/>
                </a:lnTo>
                <a:lnTo>
                  <a:pt x="42" y="140"/>
                </a:lnTo>
                <a:lnTo>
                  <a:pt x="46" y="130"/>
                </a:lnTo>
                <a:lnTo>
                  <a:pt x="51" y="119"/>
                </a:lnTo>
                <a:lnTo>
                  <a:pt x="57" y="109"/>
                </a:lnTo>
                <a:lnTo>
                  <a:pt x="63" y="100"/>
                </a:lnTo>
                <a:lnTo>
                  <a:pt x="71" y="91"/>
                </a:lnTo>
                <a:lnTo>
                  <a:pt x="78" y="83"/>
                </a:lnTo>
                <a:lnTo>
                  <a:pt x="86" y="74"/>
                </a:lnTo>
                <a:lnTo>
                  <a:pt x="95" y="67"/>
                </a:lnTo>
                <a:lnTo>
                  <a:pt x="105" y="61"/>
                </a:lnTo>
                <a:lnTo>
                  <a:pt x="114" y="54"/>
                </a:lnTo>
                <a:lnTo>
                  <a:pt x="124" y="49"/>
                </a:lnTo>
                <a:lnTo>
                  <a:pt x="134" y="44"/>
                </a:lnTo>
                <a:lnTo>
                  <a:pt x="145" y="39"/>
                </a:lnTo>
                <a:lnTo>
                  <a:pt x="157" y="36"/>
                </a:lnTo>
                <a:lnTo>
                  <a:pt x="167" y="33"/>
                </a:lnTo>
                <a:lnTo>
                  <a:pt x="179" y="31"/>
                </a:lnTo>
                <a:lnTo>
                  <a:pt x="179" y="31"/>
                </a:lnTo>
                <a:close/>
                <a:moveTo>
                  <a:pt x="148" y="367"/>
                </a:moveTo>
                <a:lnTo>
                  <a:pt x="148" y="367"/>
                </a:lnTo>
                <a:lnTo>
                  <a:pt x="154" y="362"/>
                </a:lnTo>
                <a:lnTo>
                  <a:pt x="160" y="358"/>
                </a:lnTo>
                <a:lnTo>
                  <a:pt x="164" y="355"/>
                </a:lnTo>
                <a:lnTo>
                  <a:pt x="166" y="354"/>
                </a:lnTo>
                <a:lnTo>
                  <a:pt x="169" y="354"/>
                </a:lnTo>
                <a:lnTo>
                  <a:pt x="169" y="354"/>
                </a:lnTo>
                <a:lnTo>
                  <a:pt x="177" y="353"/>
                </a:lnTo>
                <a:lnTo>
                  <a:pt x="185" y="351"/>
                </a:lnTo>
                <a:lnTo>
                  <a:pt x="201" y="346"/>
                </a:lnTo>
                <a:lnTo>
                  <a:pt x="201" y="346"/>
                </a:lnTo>
                <a:lnTo>
                  <a:pt x="211" y="343"/>
                </a:lnTo>
                <a:lnTo>
                  <a:pt x="223" y="339"/>
                </a:lnTo>
                <a:lnTo>
                  <a:pt x="235" y="335"/>
                </a:lnTo>
                <a:lnTo>
                  <a:pt x="242" y="333"/>
                </a:lnTo>
                <a:lnTo>
                  <a:pt x="248" y="332"/>
                </a:lnTo>
                <a:lnTo>
                  <a:pt x="248" y="332"/>
                </a:lnTo>
                <a:lnTo>
                  <a:pt x="261" y="332"/>
                </a:lnTo>
                <a:lnTo>
                  <a:pt x="276" y="334"/>
                </a:lnTo>
                <a:lnTo>
                  <a:pt x="283" y="336"/>
                </a:lnTo>
                <a:lnTo>
                  <a:pt x="289" y="338"/>
                </a:lnTo>
                <a:lnTo>
                  <a:pt x="295" y="342"/>
                </a:lnTo>
                <a:lnTo>
                  <a:pt x="298" y="346"/>
                </a:lnTo>
                <a:lnTo>
                  <a:pt x="298" y="346"/>
                </a:lnTo>
                <a:lnTo>
                  <a:pt x="288" y="353"/>
                </a:lnTo>
                <a:lnTo>
                  <a:pt x="277" y="359"/>
                </a:lnTo>
                <a:lnTo>
                  <a:pt x="265" y="363"/>
                </a:lnTo>
                <a:lnTo>
                  <a:pt x="253" y="368"/>
                </a:lnTo>
                <a:lnTo>
                  <a:pt x="242" y="371"/>
                </a:lnTo>
                <a:lnTo>
                  <a:pt x="229" y="373"/>
                </a:lnTo>
                <a:lnTo>
                  <a:pt x="216" y="375"/>
                </a:lnTo>
                <a:lnTo>
                  <a:pt x="203" y="375"/>
                </a:lnTo>
                <a:lnTo>
                  <a:pt x="203" y="375"/>
                </a:lnTo>
                <a:lnTo>
                  <a:pt x="189" y="375"/>
                </a:lnTo>
                <a:lnTo>
                  <a:pt x="175" y="373"/>
                </a:lnTo>
                <a:lnTo>
                  <a:pt x="162" y="371"/>
                </a:lnTo>
                <a:lnTo>
                  <a:pt x="148" y="367"/>
                </a:lnTo>
                <a:lnTo>
                  <a:pt x="148" y="367"/>
                </a:lnTo>
                <a:close/>
              </a:path>
            </a:pathLst>
          </a:custGeom>
          <a:solidFill>
            <a:srgbClr val="002776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63" name="Group 62"/>
          <p:cNvGrpSpPr/>
          <p:nvPr/>
        </p:nvGrpSpPr>
        <p:grpSpPr>
          <a:xfrm>
            <a:off x="2251283" y="919401"/>
            <a:ext cx="825020" cy="1314939"/>
            <a:chOff x="2251283" y="919401"/>
            <a:chExt cx="825020" cy="1314939"/>
          </a:xfrm>
        </p:grpSpPr>
        <p:sp>
          <p:nvSpPr>
            <p:cNvPr id="21" name="Freeform 333"/>
            <p:cNvSpPr>
              <a:spLocks noEditPoints="1"/>
            </p:cNvSpPr>
            <p:nvPr/>
          </p:nvSpPr>
          <p:spPr bwMode="auto">
            <a:xfrm>
              <a:off x="2409270" y="1437452"/>
              <a:ext cx="667033" cy="796888"/>
            </a:xfrm>
            <a:custGeom>
              <a:avLst/>
              <a:gdLst>
                <a:gd name="T0" fmla="*/ 252 w 422"/>
                <a:gd name="T1" fmla="*/ 115 h 423"/>
                <a:gd name="T2" fmla="*/ 224 w 422"/>
                <a:gd name="T3" fmla="*/ 12 h 423"/>
                <a:gd name="T4" fmla="*/ 222 w 422"/>
                <a:gd name="T5" fmla="*/ 6 h 423"/>
                <a:gd name="T6" fmla="*/ 210 w 422"/>
                <a:gd name="T7" fmla="*/ 0 h 423"/>
                <a:gd name="T8" fmla="*/ 204 w 422"/>
                <a:gd name="T9" fmla="*/ 0 h 423"/>
                <a:gd name="T10" fmla="*/ 13 w 422"/>
                <a:gd name="T11" fmla="*/ 52 h 423"/>
                <a:gd name="T12" fmla="*/ 6 w 422"/>
                <a:gd name="T13" fmla="*/ 55 h 423"/>
                <a:gd name="T14" fmla="*/ 0 w 422"/>
                <a:gd name="T15" fmla="*/ 65 h 423"/>
                <a:gd name="T16" fmla="*/ 0 w 422"/>
                <a:gd name="T17" fmla="*/ 72 h 423"/>
                <a:gd name="T18" fmla="*/ 68 w 422"/>
                <a:gd name="T19" fmla="*/ 326 h 423"/>
                <a:gd name="T20" fmla="*/ 71 w 422"/>
                <a:gd name="T21" fmla="*/ 333 h 423"/>
                <a:gd name="T22" fmla="*/ 82 w 422"/>
                <a:gd name="T23" fmla="*/ 338 h 423"/>
                <a:gd name="T24" fmla="*/ 89 w 422"/>
                <a:gd name="T25" fmla="*/ 338 h 423"/>
                <a:gd name="T26" fmla="*/ 155 w 422"/>
                <a:gd name="T27" fmla="*/ 356 h 423"/>
                <a:gd name="T28" fmla="*/ 154 w 422"/>
                <a:gd name="T29" fmla="*/ 359 h 423"/>
                <a:gd name="T30" fmla="*/ 156 w 422"/>
                <a:gd name="T31" fmla="*/ 369 h 423"/>
                <a:gd name="T32" fmla="*/ 163 w 422"/>
                <a:gd name="T33" fmla="*/ 375 h 423"/>
                <a:gd name="T34" fmla="*/ 338 w 422"/>
                <a:gd name="T35" fmla="*/ 422 h 423"/>
                <a:gd name="T36" fmla="*/ 342 w 422"/>
                <a:gd name="T37" fmla="*/ 423 h 423"/>
                <a:gd name="T38" fmla="*/ 351 w 422"/>
                <a:gd name="T39" fmla="*/ 421 h 423"/>
                <a:gd name="T40" fmla="*/ 358 w 422"/>
                <a:gd name="T41" fmla="*/ 413 h 423"/>
                <a:gd name="T42" fmla="*/ 422 w 422"/>
                <a:gd name="T43" fmla="*/ 176 h 423"/>
                <a:gd name="T44" fmla="*/ 422 w 422"/>
                <a:gd name="T45" fmla="*/ 173 h 423"/>
                <a:gd name="T46" fmla="*/ 420 w 422"/>
                <a:gd name="T47" fmla="*/ 164 h 423"/>
                <a:gd name="T48" fmla="*/ 412 w 422"/>
                <a:gd name="T49" fmla="*/ 157 h 423"/>
                <a:gd name="T50" fmla="*/ 409 w 422"/>
                <a:gd name="T51" fmla="*/ 156 h 423"/>
                <a:gd name="T52" fmla="*/ 200 w 422"/>
                <a:gd name="T53" fmla="*/ 32 h 423"/>
                <a:gd name="T54" fmla="*/ 95 w 422"/>
                <a:gd name="T55" fmla="*/ 305 h 423"/>
                <a:gd name="T56" fmla="*/ 330 w 422"/>
                <a:gd name="T57" fmla="*/ 390 h 423"/>
                <a:gd name="T58" fmla="*/ 199 w 422"/>
                <a:gd name="T59" fmla="*/ 308 h 423"/>
                <a:gd name="T60" fmla="*/ 280 w 422"/>
                <a:gd name="T61" fmla="*/ 286 h 423"/>
                <a:gd name="T62" fmla="*/ 287 w 422"/>
                <a:gd name="T63" fmla="*/ 284 h 423"/>
                <a:gd name="T64" fmla="*/ 293 w 422"/>
                <a:gd name="T65" fmla="*/ 273 h 423"/>
                <a:gd name="T66" fmla="*/ 293 w 422"/>
                <a:gd name="T67" fmla="*/ 267 h 423"/>
                <a:gd name="T68" fmla="*/ 387 w 422"/>
                <a:gd name="T69" fmla="*/ 182 h 4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22" h="423">
                  <a:moveTo>
                    <a:pt x="409" y="156"/>
                  </a:moveTo>
                  <a:lnTo>
                    <a:pt x="252" y="115"/>
                  </a:lnTo>
                  <a:lnTo>
                    <a:pt x="224" y="12"/>
                  </a:lnTo>
                  <a:lnTo>
                    <a:pt x="224" y="12"/>
                  </a:lnTo>
                  <a:lnTo>
                    <a:pt x="223" y="8"/>
                  </a:lnTo>
                  <a:lnTo>
                    <a:pt x="222" y="6"/>
                  </a:lnTo>
                  <a:lnTo>
                    <a:pt x="217" y="2"/>
                  </a:lnTo>
                  <a:lnTo>
                    <a:pt x="210" y="0"/>
                  </a:lnTo>
                  <a:lnTo>
                    <a:pt x="207" y="0"/>
                  </a:lnTo>
                  <a:lnTo>
                    <a:pt x="204" y="0"/>
                  </a:lnTo>
                  <a:lnTo>
                    <a:pt x="13" y="52"/>
                  </a:lnTo>
                  <a:lnTo>
                    <a:pt x="13" y="52"/>
                  </a:lnTo>
                  <a:lnTo>
                    <a:pt x="9" y="53"/>
                  </a:lnTo>
                  <a:lnTo>
                    <a:pt x="6" y="55"/>
                  </a:lnTo>
                  <a:lnTo>
                    <a:pt x="2" y="59"/>
                  </a:lnTo>
                  <a:lnTo>
                    <a:pt x="0" y="65"/>
                  </a:lnTo>
                  <a:lnTo>
                    <a:pt x="0" y="68"/>
                  </a:lnTo>
                  <a:lnTo>
                    <a:pt x="0" y="72"/>
                  </a:lnTo>
                  <a:lnTo>
                    <a:pt x="68" y="326"/>
                  </a:lnTo>
                  <a:lnTo>
                    <a:pt x="68" y="326"/>
                  </a:lnTo>
                  <a:lnTo>
                    <a:pt x="69" y="329"/>
                  </a:lnTo>
                  <a:lnTo>
                    <a:pt x="71" y="333"/>
                  </a:lnTo>
                  <a:lnTo>
                    <a:pt x="76" y="336"/>
                  </a:lnTo>
                  <a:lnTo>
                    <a:pt x="82" y="338"/>
                  </a:lnTo>
                  <a:lnTo>
                    <a:pt x="85" y="338"/>
                  </a:lnTo>
                  <a:lnTo>
                    <a:pt x="89" y="338"/>
                  </a:lnTo>
                  <a:lnTo>
                    <a:pt x="165" y="317"/>
                  </a:lnTo>
                  <a:lnTo>
                    <a:pt x="155" y="356"/>
                  </a:lnTo>
                  <a:lnTo>
                    <a:pt x="155" y="356"/>
                  </a:lnTo>
                  <a:lnTo>
                    <a:pt x="154" y="359"/>
                  </a:lnTo>
                  <a:lnTo>
                    <a:pt x="154" y="362"/>
                  </a:lnTo>
                  <a:lnTo>
                    <a:pt x="156" y="369"/>
                  </a:lnTo>
                  <a:lnTo>
                    <a:pt x="160" y="373"/>
                  </a:lnTo>
                  <a:lnTo>
                    <a:pt x="163" y="375"/>
                  </a:lnTo>
                  <a:lnTo>
                    <a:pt x="167" y="376"/>
                  </a:lnTo>
                  <a:lnTo>
                    <a:pt x="338" y="422"/>
                  </a:lnTo>
                  <a:lnTo>
                    <a:pt x="338" y="422"/>
                  </a:lnTo>
                  <a:lnTo>
                    <a:pt x="342" y="423"/>
                  </a:lnTo>
                  <a:lnTo>
                    <a:pt x="345" y="422"/>
                  </a:lnTo>
                  <a:lnTo>
                    <a:pt x="351" y="421"/>
                  </a:lnTo>
                  <a:lnTo>
                    <a:pt x="356" y="417"/>
                  </a:lnTo>
                  <a:lnTo>
                    <a:pt x="358" y="413"/>
                  </a:lnTo>
                  <a:lnTo>
                    <a:pt x="359" y="410"/>
                  </a:lnTo>
                  <a:lnTo>
                    <a:pt x="422" y="176"/>
                  </a:lnTo>
                  <a:lnTo>
                    <a:pt x="422" y="176"/>
                  </a:lnTo>
                  <a:lnTo>
                    <a:pt x="422" y="173"/>
                  </a:lnTo>
                  <a:lnTo>
                    <a:pt x="422" y="170"/>
                  </a:lnTo>
                  <a:lnTo>
                    <a:pt x="420" y="164"/>
                  </a:lnTo>
                  <a:lnTo>
                    <a:pt x="415" y="159"/>
                  </a:lnTo>
                  <a:lnTo>
                    <a:pt x="412" y="157"/>
                  </a:lnTo>
                  <a:lnTo>
                    <a:pt x="409" y="156"/>
                  </a:lnTo>
                  <a:lnTo>
                    <a:pt x="409" y="156"/>
                  </a:lnTo>
                  <a:close/>
                  <a:moveTo>
                    <a:pt x="34" y="76"/>
                  </a:moveTo>
                  <a:lnTo>
                    <a:pt x="200" y="32"/>
                  </a:lnTo>
                  <a:lnTo>
                    <a:pt x="260" y="261"/>
                  </a:lnTo>
                  <a:lnTo>
                    <a:pt x="95" y="305"/>
                  </a:lnTo>
                  <a:lnTo>
                    <a:pt x="34" y="76"/>
                  </a:lnTo>
                  <a:close/>
                  <a:moveTo>
                    <a:pt x="330" y="390"/>
                  </a:moveTo>
                  <a:lnTo>
                    <a:pt x="187" y="351"/>
                  </a:lnTo>
                  <a:lnTo>
                    <a:pt x="199" y="308"/>
                  </a:lnTo>
                  <a:lnTo>
                    <a:pt x="280" y="286"/>
                  </a:lnTo>
                  <a:lnTo>
                    <a:pt x="280" y="286"/>
                  </a:lnTo>
                  <a:lnTo>
                    <a:pt x="284" y="285"/>
                  </a:lnTo>
                  <a:lnTo>
                    <a:pt x="287" y="284"/>
                  </a:lnTo>
                  <a:lnTo>
                    <a:pt x="291" y="278"/>
                  </a:lnTo>
                  <a:lnTo>
                    <a:pt x="293" y="273"/>
                  </a:lnTo>
                  <a:lnTo>
                    <a:pt x="293" y="270"/>
                  </a:lnTo>
                  <a:lnTo>
                    <a:pt x="293" y="267"/>
                  </a:lnTo>
                  <a:lnTo>
                    <a:pt x="261" y="148"/>
                  </a:lnTo>
                  <a:lnTo>
                    <a:pt x="387" y="182"/>
                  </a:lnTo>
                  <a:lnTo>
                    <a:pt x="330" y="390"/>
                  </a:lnTo>
                  <a:close/>
                </a:path>
              </a:pathLst>
            </a:custGeom>
            <a:solidFill>
              <a:srgbClr val="002776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310"/>
            <p:cNvSpPr>
              <a:spLocks/>
            </p:cNvSpPr>
            <p:nvPr/>
          </p:nvSpPr>
          <p:spPr bwMode="auto">
            <a:xfrm>
              <a:off x="2823928" y="1158235"/>
              <a:ext cx="248072" cy="646261"/>
            </a:xfrm>
            <a:custGeom>
              <a:avLst/>
              <a:gdLst>
                <a:gd name="T0" fmla="*/ 55 w 296"/>
                <a:gd name="T1" fmla="*/ 323 h 423"/>
                <a:gd name="T2" fmla="*/ 93 w 296"/>
                <a:gd name="T3" fmla="*/ 320 h 423"/>
                <a:gd name="T4" fmla="*/ 129 w 296"/>
                <a:gd name="T5" fmla="*/ 313 h 423"/>
                <a:gd name="T6" fmla="*/ 148 w 296"/>
                <a:gd name="T7" fmla="*/ 300 h 423"/>
                <a:gd name="T8" fmla="*/ 166 w 296"/>
                <a:gd name="T9" fmla="*/ 276 h 423"/>
                <a:gd name="T10" fmla="*/ 167 w 296"/>
                <a:gd name="T11" fmla="*/ 265 h 423"/>
                <a:gd name="T12" fmla="*/ 139 w 296"/>
                <a:gd name="T13" fmla="*/ 262 h 423"/>
                <a:gd name="T14" fmla="*/ 115 w 296"/>
                <a:gd name="T15" fmla="*/ 246 h 423"/>
                <a:gd name="T16" fmla="*/ 110 w 296"/>
                <a:gd name="T17" fmla="*/ 236 h 423"/>
                <a:gd name="T18" fmla="*/ 114 w 296"/>
                <a:gd name="T19" fmla="*/ 232 h 423"/>
                <a:gd name="T20" fmla="*/ 159 w 296"/>
                <a:gd name="T21" fmla="*/ 226 h 423"/>
                <a:gd name="T22" fmla="*/ 192 w 296"/>
                <a:gd name="T23" fmla="*/ 215 h 423"/>
                <a:gd name="T24" fmla="*/ 224 w 296"/>
                <a:gd name="T25" fmla="*/ 192 h 423"/>
                <a:gd name="T26" fmla="*/ 246 w 296"/>
                <a:gd name="T27" fmla="*/ 168 h 423"/>
                <a:gd name="T28" fmla="*/ 213 w 296"/>
                <a:gd name="T29" fmla="*/ 171 h 423"/>
                <a:gd name="T30" fmla="*/ 188 w 296"/>
                <a:gd name="T31" fmla="*/ 168 h 423"/>
                <a:gd name="T32" fmla="*/ 173 w 296"/>
                <a:gd name="T33" fmla="*/ 160 h 423"/>
                <a:gd name="T34" fmla="*/ 165 w 296"/>
                <a:gd name="T35" fmla="*/ 149 h 423"/>
                <a:gd name="T36" fmla="*/ 166 w 296"/>
                <a:gd name="T37" fmla="*/ 144 h 423"/>
                <a:gd name="T38" fmla="*/ 176 w 296"/>
                <a:gd name="T39" fmla="*/ 141 h 423"/>
                <a:gd name="T40" fmla="*/ 233 w 296"/>
                <a:gd name="T41" fmla="*/ 130 h 423"/>
                <a:gd name="T42" fmla="*/ 264 w 296"/>
                <a:gd name="T43" fmla="*/ 119 h 423"/>
                <a:gd name="T44" fmla="*/ 277 w 296"/>
                <a:gd name="T45" fmla="*/ 108 h 423"/>
                <a:gd name="T46" fmla="*/ 290 w 296"/>
                <a:gd name="T47" fmla="*/ 84 h 423"/>
                <a:gd name="T48" fmla="*/ 296 w 296"/>
                <a:gd name="T49" fmla="*/ 54 h 423"/>
                <a:gd name="T50" fmla="*/ 294 w 296"/>
                <a:gd name="T51" fmla="*/ 39 h 423"/>
                <a:gd name="T52" fmla="*/ 271 w 296"/>
                <a:gd name="T53" fmla="*/ 19 h 423"/>
                <a:gd name="T54" fmla="*/ 234 w 296"/>
                <a:gd name="T55" fmla="*/ 3 h 423"/>
                <a:gd name="T56" fmla="*/ 211 w 296"/>
                <a:gd name="T57" fmla="*/ 0 h 423"/>
                <a:gd name="T58" fmla="*/ 195 w 296"/>
                <a:gd name="T59" fmla="*/ 10 h 423"/>
                <a:gd name="T60" fmla="*/ 165 w 296"/>
                <a:gd name="T61" fmla="*/ 52 h 423"/>
                <a:gd name="T62" fmla="*/ 133 w 296"/>
                <a:gd name="T63" fmla="*/ 102 h 423"/>
                <a:gd name="T64" fmla="*/ 128 w 296"/>
                <a:gd name="T65" fmla="*/ 102 h 423"/>
                <a:gd name="T66" fmla="*/ 122 w 296"/>
                <a:gd name="T67" fmla="*/ 94 h 423"/>
                <a:gd name="T68" fmla="*/ 122 w 296"/>
                <a:gd name="T69" fmla="*/ 61 h 423"/>
                <a:gd name="T70" fmla="*/ 137 w 296"/>
                <a:gd name="T71" fmla="*/ 16 h 423"/>
                <a:gd name="T72" fmla="*/ 117 w 296"/>
                <a:gd name="T73" fmla="*/ 27 h 423"/>
                <a:gd name="T74" fmla="*/ 83 w 296"/>
                <a:gd name="T75" fmla="*/ 54 h 423"/>
                <a:gd name="T76" fmla="*/ 60 w 296"/>
                <a:gd name="T77" fmla="*/ 86 h 423"/>
                <a:gd name="T78" fmla="*/ 52 w 296"/>
                <a:gd name="T79" fmla="*/ 107 h 423"/>
                <a:gd name="T80" fmla="*/ 49 w 296"/>
                <a:gd name="T81" fmla="*/ 161 h 423"/>
                <a:gd name="T82" fmla="*/ 54 w 296"/>
                <a:gd name="T83" fmla="*/ 250 h 423"/>
                <a:gd name="T84" fmla="*/ 53 w 296"/>
                <a:gd name="T85" fmla="*/ 257 h 423"/>
                <a:gd name="T86" fmla="*/ 44 w 296"/>
                <a:gd name="T87" fmla="*/ 249 h 423"/>
                <a:gd name="T88" fmla="*/ 16 w 296"/>
                <a:gd name="T89" fmla="*/ 202 h 423"/>
                <a:gd name="T90" fmla="*/ 7 w 296"/>
                <a:gd name="T91" fmla="*/ 177 h 423"/>
                <a:gd name="T92" fmla="*/ 0 w 296"/>
                <a:gd name="T93" fmla="*/ 223 h 423"/>
                <a:gd name="T94" fmla="*/ 10 w 296"/>
                <a:gd name="T95" fmla="*/ 273 h 423"/>
                <a:gd name="T96" fmla="*/ 29 w 296"/>
                <a:gd name="T97" fmla="*/ 311 h 423"/>
                <a:gd name="T98" fmla="*/ 10 w 296"/>
                <a:gd name="T99" fmla="*/ 388 h 423"/>
                <a:gd name="T100" fmla="*/ 9 w 296"/>
                <a:gd name="T101" fmla="*/ 412 h 423"/>
                <a:gd name="T102" fmla="*/ 16 w 296"/>
                <a:gd name="T103" fmla="*/ 422 h 423"/>
                <a:gd name="T104" fmla="*/ 25 w 296"/>
                <a:gd name="T105" fmla="*/ 420 h 4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96" h="423">
                  <a:moveTo>
                    <a:pt x="27" y="417"/>
                  </a:moveTo>
                  <a:lnTo>
                    <a:pt x="27" y="417"/>
                  </a:lnTo>
                  <a:lnTo>
                    <a:pt x="55" y="323"/>
                  </a:lnTo>
                  <a:lnTo>
                    <a:pt x="55" y="323"/>
                  </a:lnTo>
                  <a:lnTo>
                    <a:pt x="76" y="321"/>
                  </a:lnTo>
                  <a:lnTo>
                    <a:pt x="93" y="320"/>
                  </a:lnTo>
                  <a:lnTo>
                    <a:pt x="109" y="317"/>
                  </a:lnTo>
                  <a:lnTo>
                    <a:pt x="122" y="315"/>
                  </a:lnTo>
                  <a:lnTo>
                    <a:pt x="129" y="313"/>
                  </a:lnTo>
                  <a:lnTo>
                    <a:pt x="135" y="310"/>
                  </a:lnTo>
                  <a:lnTo>
                    <a:pt x="142" y="306"/>
                  </a:lnTo>
                  <a:lnTo>
                    <a:pt x="148" y="300"/>
                  </a:lnTo>
                  <a:lnTo>
                    <a:pt x="153" y="294"/>
                  </a:lnTo>
                  <a:lnTo>
                    <a:pt x="160" y="285"/>
                  </a:lnTo>
                  <a:lnTo>
                    <a:pt x="166" y="276"/>
                  </a:lnTo>
                  <a:lnTo>
                    <a:pt x="173" y="264"/>
                  </a:lnTo>
                  <a:lnTo>
                    <a:pt x="173" y="264"/>
                  </a:lnTo>
                  <a:lnTo>
                    <a:pt x="167" y="265"/>
                  </a:lnTo>
                  <a:lnTo>
                    <a:pt x="162" y="266"/>
                  </a:lnTo>
                  <a:lnTo>
                    <a:pt x="150" y="265"/>
                  </a:lnTo>
                  <a:lnTo>
                    <a:pt x="139" y="262"/>
                  </a:lnTo>
                  <a:lnTo>
                    <a:pt x="130" y="258"/>
                  </a:lnTo>
                  <a:lnTo>
                    <a:pt x="121" y="253"/>
                  </a:lnTo>
                  <a:lnTo>
                    <a:pt x="115" y="246"/>
                  </a:lnTo>
                  <a:lnTo>
                    <a:pt x="111" y="241"/>
                  </a:lnTo>
                  <a:lnTo>
                    <a:pt x="110" y="238"/>
                  </a:lnTo>
                  <a:lnTo>
                    <a:pt x="110" y="236"/>
                  </a:lnTo>
                  <a:lnTo>
                    <a:pt x="110" y="236"/>
                  </a:lnTo>
                  <a:lnTo>
                    <a:pt x="111" y="234"/>
                  </a:lnTo>
                  <a:lnTo>
                    <a:pt x="114" y="232"/>
                  </a:lnTo>
                  <a:lnTo>
                    <a:pt x="125" y="231"/>
                  </a:lnTo>
                  <a:lnTo>
                    <a:pt x="139" y="229"/>
                  </a:lnTo>
                  <a:lnTo>
                    <a:pt x="159" y="226"/>
                  </a:lnTo>
                  <a:lnTo>
                    <a:pt x="169" y="224"/>
                  </a:lnTo>
                  <a:lnTo>
                    <a:pt x="180" y="220"/>
                  </a:lnTo>
                  <a:lnTo>
                    <a:pt x="192" y="215"/>
                  </a:lnTo>
                  <a:lnTo>
                    <a:pt x="202" y="209"/>
                  </a:lnTo>
                  <a:lnTo>
                    <a:pt x="214" y="202"/>
                  </a:lnTo>
                  <a:lnTo>
                    <a:pt x="224" y="192"/>
                  </a:lnTo>
                  <a:lnTo>
                    <a:pt x="235" y="180"/>
                  </a:lnTo>
                  <a:lnTo>
                    <a:pt x="246" y="168"/>
                  </a:lnTo>
                  <a:lnTo>
                    <a:pt x="246" y="168"/>
                  </a:lnTo>
                  <a:lnTo>
                    <a:pt x="234" y="170"/>
                  </a:lnTo>
                  <a:lnTo>
                    <a:pt x="222" y="171"/>
                  </a:lnTo>
                  <a:lnTo>
                    <a:pt x="213" y="171"/>
                  </a:lnTo>
                  <a:lnTo>
                    <a:pt x="204" y="171"/>
                  </a:lnTo>
                  <a:lnTo>
                    <a:pt x="196" y="170"/>
                  </a:lnTo>
                  <a:lnTo>
                    <a:pt x="188" y="168"/>
                  </a:lnTo>
                  <a:lnTo>
                    <a:pt x="183" y="165"/>
                  </a:lnTo>
                  <a:lnTo>
                    <a:pt x="178" y="163"/>
                  </a:lnTo>
                  <a:lnTo>
                    <a:pt x="173" y="160"/>
                  </a:lnTo>
                  <a:lnTo>
                    <a:pt x="170" y="158"/>
                  </a:lnTo>
                  <a:lnTo>
                    <a:pt x="166" y="153"/>
                  </a:lnTo>
                  <a:lnTo>
                    <a:pt x="165" y="149"/>
                  </a:lnTo>
                  <a:lnTo>
                    <a:pt x="164" y="147"/>
                  </a:lnTo>
                  <a:lnTo>
                    <a:pt x="165" y="145"/>
                  </a:lnTo>
                  <a:lnTo>
                    <a:pt x="166" y="144"/>
                  </a:lnTo>
                  <a:lnTo>
                    <a:pt x="166" y="144"/>
                  </a:lnTo>
                  <a:lnTo>
                    <a:pt x="170" y="142"/>
                  </a:lnTo>
                  <a:lnTo>
                    <a:pt x="176" y="141"/>
                  </a:lnTo>
                  <a:lnTo>
                    <a:pt x="187" y="138"/>
                  </a:lnTo>
                  <a:lnTo>
                    <a:pt x="217" y="134"/>
                  </a:lnTo>
                  <a:lnTo>
                    <a:pt x="233" y="130"/>
                  </a:lnTo>
                  <a:lnTo>
                    <a:pt x="249" y="125"/>
                  </a:lnTo>
                  <a:lnTo>
                    <a:pt x="256" y="122"/>
                  </a:lnTo>
                  <a:lnTo>
                    <a:pt x="264" y="119"/>
                  </a:lnTo>
                  <a:lnTo>
                    <a:pt x="270" y="113"/>
                  </a:lnTo>
                  <a:lnTo>
                    <a:pt x="277" y="108"/>
                  </a:lnTo>
                  <a:lnTo>
                    <a:pt x="277" y="108"/>
                  </a:lnTo>
                  <a:lnTo>
                    <a:pt x="282" y="102"/>
                  </a:lnTo>
                  <a:lnTo>
                    <a:pt x="287" y="93"/>
                  </a:lnTo>
                  <a:lnTo>
                    <a:pt x="290" y="84"/>
                  </a:lnTo>
                  <a:lnTo>
                    <a:pt x="294" y="73"/>
                  </a:lnTo>
                  <a:lnTo>
                    <a:pt x="296" y="63"/>
                  </a:lnTo>
                  <a:lnTo>
                    <a:pt x="296" y="54"/>
                  </a:lnTo>
                  <a:lnTo>
                    <a:pt x="296" y="45"/>
                  </a:lnTo>
                  <a:lnTo>
                    <a:pt x="294" y="39"/>
                  </a:lnTo>
                  <a:lnTo>
                    <a:pt x="294" y="39"/>
                  </a:lnTo>
                  <a:lnTo>
                    <a:pt x="288" y="33"/>
                  </a:lnTo>
                  <a:lnTo>
                    <a:pt x="281" y="25"/>
                  </a:lnTo>
                  <a:lnTo>
                    <a:pt x="271" y="19"/>
                  </a:lnTo>
                  <a:lnTo>
                    <a:pt x="260" y="12"/>
                  </a:lnTo>
                  <a:lnTo>
                    <a:pt x="247" y="7"/>
                  </a:lnTo>
                  <a:lnTo>
                    <a:pt x="234" y="3"/>
                  </a:lnTo>
                  <a:lnTo>
                    <a:pt x="221" y="0"/>
                  </a:lnTo>
                  <a:lnTo>
                    <a:pt x="211" y="0"/>
                  </a:lnTo>
                  <a:lnTo>
                    <a:pt x="211" y="0"/>
                  </a:lnTo>
                  <a:lnTo>
                    <a:pt x="205" y="2"/>
                  </a:lnTo>
                  <a:lnTo>
                    <a:pt x="200" y="5"/>
                  </a:lnTo>
                  <a:lnTo>
                    <a:pt x="195" y="10"/>
                  </a:lnTo>
                  <a:lnTo>
                    <a:pt x="188" y="17"/>
                  </a:lnTo>
                  <a:lnTo>
                    <a:pt x="177" y="34"/>
                  </a:lnTo>
                  <a:lnTo>
                    <a:pt x="165" y="52"/>
                  </a:lnTo>
                  <a:lnTo>
                    <a:pt x="144" y="87"/>
                  </a:lnTo>
                  <a:lnTo>
                    <a:pt x="136" y="98"/>
                  </a:lnTo>
                  <a:lnTo>
                    <a:pt x="133" y="102"/>
                  </a:lnTo>
                  <a:lnTo>
                    <a:pt x="130" y="103"/>
                  </a:lnTo>
                  <a:lnTo>
                    <a:pt x="130" y="103"/>
                  </a:lnTo>
                  <a:lnTo>
                    <a:pt x="128" y="102"/>
                  </a:lnTo>
                  <a:lnTo>
                    <a:pt x="126" y="100"/>
                  </a:lnTo>
                  <a:lnTo>
                    <a:pt x="125" y="97"/>
                  </a:lnTo>
                  <a:lnTo>
                    <a:pt x="122" y="94"/>
                  </a:lnTo>
                  <a:lnTo>
                    <a:pt x="121" y="86"/>
                  </a:lnTo>
                  <a:lnTo>
                    <a:pt x="120" y="74"/>
                  </a:lnTo>
                  <a:lnTo>
                    <a:pt x="122" y="61"/>
                  </a:lnTo>
                  <a:lnTo>
                    <a:pt x="125" y="46"/>
                  </a:lnTo>
                  <a:lnTo>
                    <a:pt x="130" y="31"/>
                  </a:lnTo>
                  <a:lnTo>
                    <a:pt x="137" y="16"/>
                  </a:lnTo>
                  <a:lnTo>
                    <a:pt x="137" y="16"/>
                  </a:lnTo>
                  <a:lnTo>
                    <a:pt x="128" y="21"/>
                  </a:lnTo>
                  <a:lnTo>
                    <a:pt x="117" y="27"/>
                  </a:lnTo>
                  <a:lnTo>
                    <a:pt x="105" y="35"/>
                  </a:lnTo>
                  <a:lnTo>
                    <a:pt x="95" y="44"/>
                  </a:lnTo>
                  <a:lnTo>
                    <a:pt x="83" y="54"/>
                  </a:lnTo>
                  <a:lnTo>
                    <a:pt x="74" y="64"/>
                  </a:lnTo>
                  <a:lnTo>
                    <a:pt x="65" y="75"/>
                  </a:lnTo>
                  <a:lnTo>
                    <a:pt x="60" y="86"/>
                  </a:lnTo>
                  <a:lnTo>
                    <a:pt x="60" y="86"/>
                  </a:lnTo>
                  <a:lnTo>
                    <a:pt x="55" y="95"/>
                  </a:lnTo>
                  <a:lnTo>
                    <a:pt x="52" y="107"/>
                  </a:lnTo>
                  <a:lnTo>
                    <a:pt x="50" y="120"/>
                  </a:lnTo>
                  <a:lnTo>
                    <a:pt x="49" y="132"/>
                  </a:lnTo>
                  <a:lnTo>
                    <a:pt x="49" y="161"/>
                  </a:lnTo>
                  <a:lnTo>
                    <a:pt x="50" y="189"/>
                  </a:lnTo>
                  <a:lnTo>
                    <a:pt x="54" y="236"/>
                  </a:lnTo>
                  <a:lnTo>
                    <a:pt x="54" y="250"/>
                  </a:lnTo>
                  <a:lnTo>
                    <a:pt x="54" y="255"/>
                  </a:lnTo>
                  <a:lnTo>
                    <a:pt x="53" y="257"/>
                  </a:lnTo>
                  <a:lnTo>
                    <a:pt x="53" y="257"/>
                  </a:lnTo>
                  <a:lnTo>
                    <a:pt x="51" y="257"/>
                  </a:lnTo>
                  <a:lnTo>
                    <a:pt x="49" y="256"/>
                  </a:lnTo>
                  <a:lnTo>
                    <a:pt x="44" y="249"/>
                  </a:lnTo>
                  <a:lnTo>
                    <a:pt x="37" y="241"/>
                  </a:lnTo>
                  <a:lnTo>
                    <a:pt x="30" y="228"/>
                  </a:lnTo>
                  <a:lnTo>
                    <a:pt x="16" y="202"/>
                  </a:lnTo>
                  <a:lnTo>
                    <a:pt x="11" y="189"/>
                  </a:lnTo>
                  <a:lnTo>
                    <a:pt x="7" y="177"/>
                  </a:lnTo>
                  <a:lnTo>
                    <a:pt x="7" y="177"/>
                  </a:lnTo>
                  <a:lnTo>
                    <a:pt x="3" y="192"/>
                  </a:lnTo>
                  <a:lnTo>
                    <a:pt x="1" y="208"/>
                  </a:lnTo>
                  <a:lnTo>
                    <a:pt x="0" y="223"/>
                  </a:lnTo>
                  <a:lnTo>
                    <a:pt x="1" y="239"/>
                  </a:lnTo>
                  <a:lnTo>
                    <a:pt x="4" y="256"/>
                  </a:lnTo>
                  <a:lnTo>
                    <a:pt x="10" y="273"/>
                  </a:lnTo>
                  <a:lnTo>
                    <a:pt x="18" y="292"/>
                  </a:lnTo>
                  <a:lnTo>
                    <a:pt x="29" y="311"/>
                  </a:lnTo>
                  <a:lnTo>
                    <a:pt x="29" y="311"/>
                  </a:lnTo>
                  <a:lnTo>
                    <a:pt x="20" y="338"/>
                  </a:lnTo>
                  <a:lnTo>
                    <a:pt x="14" y="364"/>
                  </a:lnTo>
                  <a:lnTo>
                    <a:pt x="10" y="388"/>
                  </a:lnTo>
                  <a:lnTo>
                    <a:pt x="9" y="407"/>
                  </a:lnTo>
                  <a:lnTo>
                    <a:pt x="9" y="407"/>
                  </a:lnTo>
                  <a:lnTo>
                    <a:pt x="9" y="412"/>
                  </a:lnTo>
                  <a:lnTo>
                    <a:pt x="11" y="416"/>
                  </a:lnTo>
                  <a:lnTo>
                    <a:pt x="13" y="419"/>
                  </a:lnTo>
                  <a:lnTo>
                    <a:pt x="16" y="422"/>
                  </a:lnTo>
                  <a:lnTo>
                    <a:pt x="19" y="423"/>
                  </a:lnTo>
                  <a:lnTo>
                    <a:pt x="23" y="422"/>
                  </a:lnTo>
                  <a:lnTo>
                    <a:pt x="25" y="420"/>
                  </a:lnTo>
                  <a:lnTo>
                    <a:pt x="27" y="417"/>
                  </a:lnTo>
                  <a:lnTo>
                    <a:pt x="27" y="417"/>
                  </a:lnTo>
                  <a:close/>
                </a:path>
              </a:pathLst>
            </a:custGeom>
            <a:solidFill>
              <a:srgbClr val="002776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5" name="Group 24"/>
            <p:cNvGrpSpPr/>
            <p:nvPr/>
          </p:nvGrpSpPr>
          <p:grpSpPr>
            <a:xfrm rot="2974782">
              <a:off x="1939915" y="1230769"/>
              <a:ext cx="779667" cy="156931"/>
              <a:chOff x="3940907" y="4924402"/>
              <a:chExt cx="311726" cy="53482"/>
            </a:xfrm>
            <a:solidFill>
              <a:srgbClr val="002776"/>
            </a:solidFill>
          </p:grpSpPr>
          <p:sp>
            <p:nvSpPr>
              <p:cNvPr id="26" name="Rectangle 490"/>
              <p:cNvSpPr>
                <a:spLocks noChangeArrowheads="1"/>
              </p:cNvSpPr>
              <p:nvPr/>
            </p:nvSpPr>
            <p:spPr bwMode="auto">
              <a:xfrm>
                <a:off x="3962300" y="4939682"/>
                <a:ext cx="21393" cy="2139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Freeform 491"/>
              <p:cNvSpPr>
                <a:spLocks/>
              </p:cNvSpPr>
              <p:nvPr/>
            </p:nvSpPr>
            <p:spPr bwMode="auto">
              <a:xfrm>
                <a:off x="3940907" y="4924402"/>
                <a:ext cx="13753" cy="53482"/>
              </a:xfrm>
              <a:custGeom>
                <a:avLst/>
                <a:gdLst>
                  <a:gd name="T0" fmla="*/ 20 w 25"/>
                  <a:gd name="T1" fmla="*/ 0 h 104"/>
                  <a:gd name="T2" fmla="*/ 5 w 25"/>
                  <a:gd name="T3" fmla="*/ 0 h 104"/>
                  <a:gd name="T4" fmla="*/ 5 w 25"/>
                  <a:gd name="T5" fmla="*/ 0 h 104"/>
                  <a:gd name="T6" fmla="*/ 3 w 25"/>
                  <a:gd name="T7" fmla="*/ 0 h 104"/>
                  <a:gd name="T8" fmla="*/ 1 w 25"/>
                  <a:gd name="T9" fmla="*/ 1 h 104"/>
                  <a:gd name="T10" fmla="*/ 0 w 25"/>
                  <a:gd name="T11" fmla="*/ 3 h 104"/>
                  <a:gd name="T12" fmla="*/ 0 w 25"/>
                  <a:gd name="T13" fmla="*/ 5 h 104"/>
                  <a:gd name="T14" fmla="*/ 0 w 25"/>
                  <a:gd name="T15" fmla="*/ 100 h 104"/>
                  <a:gd name="T16" fmla="*/ 0 w 25"/>
                  <a:gd name="T17" fmla="*/ 100 h 104"/>
                  <a:gd name="T18" fmla="*/ 0 w 25"/>
                  <a:gd name="T19" fmla="*/ 101 h 104"/>
                  <a:gd name="T20" fmla="*/ 1 w 25"/>
                  <a:gd name="T21" fmla="*/ 103 h 104"/>
                  <a:gd name="T22" fmla="*/ 3 w 25"/>
                  <a:gd name="T23" fmla="*/ 104 h 104"/>
                  <a:gd name="T24" fmla="*/ 5 w 25"/>
                  <a:gd name="T25" fmla="*/ 104 h 104"/>
                  <a:gd name="T26" fmla="*/ 20 w 25"/>
                  <a:gd name="T27" fmla="*/ 104 h 104"/>
                  <a:gd name="T28" fmla="*/ 20 w 25"/>
                  <a:gd name="T29" fmla="*/ 104 h 104"/>
                  <a:gd name="T30" fmla="*/ 22 w 25"/>
                  <a:gd name="T31" fmla="*/ 104 h 104"/>
                  <a:gd name="T32" fmla="*/ 23 w 25"/>
                  <a:gd name="T33" fmla="*/ 103 h 104"/>
                  <a:gd name="T34" fmla="*/ 24 w 25"/>
                  <a:gd name="T35" fmla="*/ 101 h 104"/>
                  <a:gd name="T36" fmla="*/ 25 w 25"/>
                  <a:gd name="T37" fmla="*/ 100 h 104"/>
                  <a:gd name="T38" fmla="*/ 25 w 25"/>
                  <a:gd name="T39" fmla="*/ 5 h 104"/>
                  <a:gd name="T40" fmla="*/ 25 w 25"/>
                  <a:gd name="T41" fmla="*/ 5 h 104"/>
                  <a:gd name="T42" fmla="*/ 24 w 25"/>
                  <a:gd name="T43" fmla="*/ 3 h 104"/>
                  <a:gd name="T44" fmla="*/ 23 w 25"/>
                  <a:gd name="T45" fmla="*/ 1 h 104"/>
                  <a:gd name="T46" fmla="*/ 22 w 25"/>
                  <a:gd name="T47" fmla="*/ 0 h 104"/>
                  <a:gd name="T48" fmla="*/ 20 w 25"/>
                  <a:gd name="T49" fmla="*/ 0 h 104"/>
                  <a:gd name="T50" fmla="*/ 20 w 25"/>
                  <a:gd name="T51" fmla="*/ 0 h 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25" h="104">
                    <a:moveTo>
                      <a:pt x="20" y="0"/>
                    </a:moveTo>
                    <a:lnTo>
                      <a:pt x="5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0" y="100"/>
                    </a:lnTo>
                    <a:lnTo>
                      <a:pt x="0" y="100"/>
                    </a:lnTo>
                    <a:lnTo>
                      <a:pt x="0" y="101"/>
                    </a:lnTo>
                    <a:lnTo>
                      <a:pt x="1" y="103"/>
                    </a:lnTo>
                    <a:lnTo>
                      <a:pt x="3" y="104"/>
                    </a:lnTo>
                    <a:lnTo>
                      <a:pt x="5" y="104"/>
                    </a:lnTo>
                    <a:lnTo>
                      <a:pt x="20" y="104"/>
                    </a:lnTo>
                    <a:lnTo>
                      <a:pt x="20" y="104"/>
                    </a:lnTo>
                    <a:lnTo>
                      <a:pt x="22" y="104"/>
                    </a:lnTo>
                    <a:lnTo>
                      <a:pt x="23" y="103"/>
                    </a:lnTo>
                    <a:lnTo>
                      <a:pt x="24" y="101"/>
                    </a:lnTo>
                    <a:lnTo>
                      <a:pt x="25" y="100"/>
                    </a:lnTo>
                    <a:lnTo>
                      <a:pt x="25" y="5"/>
                    </a:lnTo>
                    <a:lnTo>
                      <a:pt x="25" y="5"/>
                    </a:lnTo>
                    <a:lnTo>
                      <a:pt x="24" y="3"/>
                    </a:lnTo>
                    <a:lnTo>
                      <a:pt x="23" y="1"/>
                    </a:lnTo>
                    <a:lnTo>
                      <a:pt x="22" y="0"/>
                    </a:lnTo>
                    <a:lnTo>
                      <a:pt x="20" y="0"/>
                    </a:lnTo>
                    <a:lnTo>
                      <a:pt x="2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" name="Freeform 492"/>
              <p:cNvSpPr>
                <a:spLocks/>
              </p:cNvSpPr>
              <p:nvPr/>
            </p:nvSpPr>
            <p:spPr bwMode="auto">
              <a:xfrm>
                <a:off x="4157893" y="4942738"/>
                <a:ext cx="94740" cy="16809"/>
              </a:xfrm>
              <a:custGeom>
                <a:avLst/>
                <a:gdLst>
                  <a:gd name="T0" fmla="*/ 59 w 186"/>
                  <a:gd name="T1" fmla="*/ 13 h 34"/>
                  <a:gd name="T2" fmla="*/ 63 w 186"/>
                  <a:gd name="T3" fmla="*/ 0 h 34"/>
                  <a:gd name="T4" fmla="*/ 0 w 186"/>
                  <a:gd name="T5" fmla="*/ 0 h 34"/>
                  <a:gd name="T6" fmla="*/ 0 w 186"/>
                  <a:gd name="T7" fmla="*/ 0 h 34"/>
                  <a:gd name="T8" fmla="*/ 1 w 186"/>
                  <a:gd name="T9" fmla="*/ 8 h 34"/>
                  <a:gd name="T10" fmla="*/ 2 w 186"/>
                  <a:gd name="T11" fmla="*/ 17 h 34"/>
                  <a:gd name="T12" fmla="*/ 2 w 186"/>
                  <a:gd name="T13" fmla="*/ 17 h 34"/>
                  <a:gd name="T14" fmla="*/ 1 w 186"/>
                  <a:gd name="T15" fmla="*/ 34 h 34"/>
                  <a:gd name="T16" fmla="*/ 51 w 186"/>
                  <a:gd name="T17" fmla="*/ 34 h 34"/>
                  <a:gd name="T18" fmla="*/ 51 w 186"/>
                  <a:gd name="T19" fmla="*/ 34 h 34"/>
                  <a:gd name="T20" fmla="*/ 51 w 186"/>
                  <a:gd name="T21" fmla="*/ 34 h 34"/>
                  <a:gd name="T22" fmla="*/ 51 w 186"/>
                  <a:gd name="T23" fmla="*/ 34 h 34"/>
                  <a:gd name="T24" fmla="*/ 53 w 186"/>
                  <a:gd name="T25" fmla="*/ 33 h 34"/>
                  <a:gd name="T26" fmla="*/ 55 w 186"/>
                  <a:gd name="T27" fmla="*/ 31 h 34"/>
                  <a:gd name="T28" fmla="*/ 56 w 186"/>
                  <a:gd name="T29" fmla="*/ 26 h 34"/>
                  <a:gd name="T30" fmla="*/ 57 w 186"/>
                  <a:gd name="T31" fmla="*/ 22 h 34"/>
                  <a:gd name="T32" fmla="*/ 186 w 186"/>
                  <a:gd name="T33" fmla="*/ 22 h 34"/>
                  <a:gd name="T34" fmla="*/ 186 w 186"/>
                  <a:gd name="T35" fmla="*/ 13 h 34"/>
                  <a:gd name="T36" fmla="*/ 59 w 186"/>
                  <a:gd name="T37" fmla="*/ 13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86" h="34">
                    <a:moveTo>
                      <a:pt x="59" y="13"/>
                    </a:moveTo>
                    <a:lnTo>
                      <a:pt x="63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1" y="8"/>
                    </a:lnTo>
                    <a:lnTo>
                      <a:pt x="2" y="17"/>
                    </a:lnTo>
                    <a:lnTo>
                      <a:pt x="2" y="17"/>
                    </a:lnTo>
                    <a:lnTo>
                      <a:pt x="1" y="34"/>
                    </a:lnTo>
                    <a:lnTo>
                      <a:pt x="51" y="34"/>
                    </a:lnTo>
                    <a:lnTo>
                      <a:pt x="51" y="34"/>
                    </a:lnTo>
                    <a:lnTo>
                      <a:pt x="51" y="34"/>
                    </a:lnTo>
                    <a:lnTo>
                      <a:pt x="51" y="34"/>
                    </a:lnTo>
                    <a:lnTo>
                      <a:pt x="53" y="33"/>
                    </a:lnTo>
                    <a:lnTo>
                      <a:pt x="55" y="31"/>
                    </a:lnTo>
                    <a:lnTo>
                      <a:pt x="56" y="26"/>
                    </a:lnTo>
                    <a:lnTo>
                      <a:pt x="57" y="22"/>
                    </a:lnTo>
                    <a:lnTo>
                      <a:pt x="186" y="22"/>
                    </a:lnTo>
                    <a:lnTo>
                      <a:pt x="186" y="13"/>
                    </a:lnTo>
                    <a:lnTo>
                      <a:pt x="59" y="1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" name="Freeform 493"/>
              <p:cNvSpPr>
                <a:spLocks noEditPoints="1"/>
              </p:cNvSpPr>
              <p:nvPr/>
            </p:nvSpPr>
            <p:spPr bwMode="auto">
              <a:xfrm>
                <a:off x="3991333" y="4925930"/>
                <a:ext cx="158919" cy="50426"/>
              </a:xfrm>
              <a:custGeom>
                <a:avLst/>
                <a:gdLst>
                  <a:gd name="T0" fmla="*/ 299 w 310"/>
                  <a:gd name="T1" fmla="*/ 92 h 98"/>
                  <a:gd name="T2" fmla="*/ 304 w 310"/>
                  <a:gd name="T3" fmla="*/ 86 h 98"/>
                  <a:gd name="T4" fmla="*/ 309 w 310"/>
                  <a:gd name="T5" fmla="*/ 64 h 98"/>
                  <a:gd name="T6" fmla="*/ 310 w 310"/>
                  <a:gd name="T7" fmla="*/ 49 h 98"/>
                  <a:gd name="T8" fmla="*/ 309 w 310"/>
                  <a:gd name="T9" fmla="*/ 32 h 98"/>
                  <a:gd name="T10" fmla="*/ 308 w 310"/>
                  <a:gd name="T11" fmla="*/ 29 h 98"/>
                  <a:gd name="T12" fmla="*/ 307 w 310"/>
                  <a:gd name="T13" fmla="*/ 23 h 98"/>
                  <a:gd name="T14" fmla="*/ 307 w 310"/>
                  <a:gd name="T15" fmla="*/ 22 h 98"/>
                  <a:gd name="T16" fmla="*/ 305 w 310"/>
                  <a:gd name="T17" fmla="*/ 14 h 98"/>
                  <a:gd name="T18" fmla="*/ 298 w 310"/>
                  <a:gd name="T19" fmla="*/ 3 h 98"/>
                  <a:gd name="T20" fmla="*/ 294 w 310"/>
                  <a:gd name="T21" fmla="*/ 1 h 98"/>
                  <a:gd name="T22" fmla="*/ 292 w 310"/>
                  <a:gd name="T23" fmla="*/ 0 h 98"/>
                  <a:gd name="T24" fmla="*/ 290 w 310"/>
                  <a:gd name="T25" fmla="*/ 1 h 98"/>
                  <a:gd name="T26" fmla="*/ 16 w 310"/>
                  <a:gd name="T27" fmla="*/ 1 h 98"/>
                  <a:gd name="T28" fmla="*/ 12 w 310"/>
                  <a:gd name="T29" fmla="*/ 1 h 98"/>
                  <a:gd name="T30" fmla="*/ 5 w 310"/>
                  <a:gd name="T31" fmla="*/ 5 h 98"/>
                  <a:gd name="T32" fmla="*/ 1 w 310"/>
                  <a:gd name="T33" fmla="*/ 14 h 98"/>
                  <a:gd name="T34" fmla="*/ 0 w 310"/>
                  <a:gd name="T35" fmla="*/ 82 h 98"/>
                  <a:gd name="T36" fmla="*/ 1 w 310"/>
                  <a:gd name="T37" fmla="*/ 85 h 98"/>
                  <a:gd name="T38" fmla="*/ 5 w 310"/>
                  <a:gd name="T39" fmla="*/ 92 h 98"/>
                  <a:gd name="T40" fmla="*/ 12 w 310"/>
                  <a:gd name="T41" fmla="*/ 97 h 98"/>
                  <a:gd name="T42" fmla="*/ 288 w 310"/>
                  <a:gd name="T43" fmla="*/ 98 h 98"/>
                  <a:gd name="T44" fmla="*/ 290 w 310"/>
                  <a:gd name="T45" fmla="*/ 98 h 98"/>
                  <a:gd name="T46" fmla="*/ 292 w 310"/>
                  <a:gd name="T47" fmla="*/ 98 h 98"/>
                  <a:gd name="T48" fmla="*/ 295 w 310"/>
                  <a:gd name="T49" fmla="*/ 97 h 98"/>
                  <a:gd name="T50" fmla="*/ 298 w 310"/>
                  <a:gd name="T51" fmla="*/ 93 h 98"/>
                  <a:gd name="T52" fmla="*/ 299 w 310"/>
                  <a:gd name="T53" fmla="*/ 92 h 98"/>
                  <a:gd name="T54" fmla="*/ 104 w 310"/>
                  <a:gd name="T55" fmla="*/ 50 h 98"/>
                  <a:gd name="T56" fmla="*/ 103 w 310"/>
                  <a:gd name="T57" fmla="*/ 53 h 98"/>
                  <a:gd name="T58" fmla="*/ 96 w 310"/>
                  <a:gd name="T59" fmla="*/ 54 h 98"/>
                  <a:gd name="T60" fmla="*/ 92 w 310"/>
                  <a:gd name="T61" fmla="*/ 54 h 98"/>
                  <a:gd name="T62" fmla="*/ 89 w 310"/>
                  <a:gd name="T63" fmla="*/ 51 h 98"/>
                  <a:gd name="T64" fmla="*/ 89 w 310"/>
                  <a:gd name="T65" fmla="*/ 17 h 98"/>
                  <a:gd name="T66" fmla="*/ 104 w 310"/>
                  <a:gd name="T67" fmla="*/ 50 h 98"/>
                  <a:gd name="T68" fmla="*/ 136 w 310"/>
                  <a:gd name="T69" fmla="*/ 39 h 98"/>
                  <a:gd name="T70" fmla="*/ 135 w 310"/>
                  <a:gd name="T71" fmla="*/ 42 h 98"/>
                  <a:gd name="T72" fmla="*/ 131 w 310"/>
                  <a:gd name="T73" fmla="*/ 44 h 98"/>
                  <a:gd name="T74" fmla="*/ 129 w 310"/>
                  <a:gd name="T75" fmla="*/ 44 h 98"/>
                  <a:gd name="T76" fmla="*/ 126 w 310"/>
                  <a:gd name="T77" fmla="*/ 40 h 98"/>
                  <a:gd name="T78" fmla="*/ 126 w 310"/>
                  <a:gd name="T79" fmla="*/ 17 h 98"/>
                  <a:gd name="T80" fmla="*/ 136 w 310"/>
                  <a:gd name="T81" fmla="*/ 39 h 98"/>
                  <a:gd name="T82" fmla="*/ 168 w 310"/>
                  <a:gd name="T83" fmla="*/ 39 h 98"/>
                  <a:gd name="T84" fmla="*/ 166 w 310"/>
                  <a:gd name="T85" fmla="*/ 42 h 98"/>
                  <a:gd name="T86" fmla="*/ 162 w 310"/>
                  <a:gd name="T87" fmla="*/ 44 h 98"/>
                  <a:gd name="T88" fmla="*/ 161 w 310"/>
                  <a:gd name="T89" fmla="*/ 44 h 98"/>
                  <a:gd name="T90" fmla="*/ 158 w 310"/>
                  <a:gd name="T91" fmla="*/ 40 h 98"/>
                  <a:gd name="T92" fmla="*/ 158 w 310"/>
                  <a:gd name="T93" fmla="*/ 17 h 98"/>
                  <a:gd name="T94" fmla="*/ 168 w 310"/>
                  <a:gd name="T95" fmla="*/ 39 h 98"/>
                  <a:gd name="T96" fmla="*/ 199 w 310"/>
                  <a:gd name="T97" fmla="*/ 39 h 98"/>
                  <a:gd name="T98" fmla="*/ 197 w 310"/>
                  <a:gd name="T99" fmla="*/ 42 h 98"/>
                  <a:gd name="T100" fmla="*/ 194 w 310"/>
                  <a:gd name="T101" fmla="*/ 44 h 98"/>
                  <a:gd name="T102" fmla="*/ 192 w 310"/>
                  <a:gd name="T103" fmla="*/ 44 h 98"/>
                  <a:gd name="T104" fmla="*/ 190 w 310"/>
                  <a:gd name="T105" fmla="*/ 40 h 98"/>
                  <a:gd name="T106" fmla="*/ 189 w 310"/>
                  <a:gd name="T107" fmla="*/ 17 h 98"/>
                  <a:gd name="T108" fmla="*/ 199 w 310"/>
                  <a:gd name="T109" fmla="*/ 39 h 98"/>
                  <a:gd name="T110" fmla="*/ 238 w 310"/>
                  <a:gd name="T111" fmla="*/ 50 h 98"/>
                  <a:gd name="T112" fmla="*/ 236 w 310"/>
                  <a:gd name="T113" fmla="*/ 53 h 98"/>
                  <a:gd name="T114" fmla="*/ 229 w 310"/>
                  <a:gd name="T115" fmla="*/ 54 h 98"/>
                  <a:gd name="T116" fmla="*/ 225 w 310"/>
                  <a:gd name="T117" fmla="*/ 54 h 98"/>
                  <a:gd name="T118" fmla="*/ 222 w 310"/>
                  <a:gd name="T119" fmla="*/ 51 h 98"/>
                  <a:gd name="T120" fmla="*/ 221 w 310"/>
                  <a:gd name="T121" fmla="*/ 17 h 98"/>
                  <a:gd name="T122" fmla="*/ 238 w 310"/>
                  <a:gd name="T123" fmla="*/ 50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310" h="98">
                    <a:moveTo>
                      <a:pt x="299" y="92"/>
                    </a:moveTo>
                    <a:lnTo>
                      <a:pt x="299" y="92"/>
                    </a:lnTo>
                    <a:lnTo>
                      <a:pt x="299" y="92"/>
                    </a:lnTo>
                    <a:lnTo>
                      <a:pt x="304" y="86"/>
                    </a:lnTo>
                    <a:lnTo>
                      <a:pt x="307" y="75"/>
                    </a:lnTo>
                    <a:lnTo>
                      <a:pt x="309" y="64"/>
                    </a:lnTo>
                    <a:lnTo>
                      <a:pt x="310" y="49"/>
                    </a:lnTo>
                    <a:lnTo>
                      <a:pt x="310" y="49"/>
                    </a:lnTo>
                    <a:lnTo>
                      <a:pt x="310" y="40"/>
                    </a:lnTo>
                    <a:lnTo>
                      <a:pt x="309" y="32"/>
                    </a:lnTo>
                    <a:lnTo>
                      <a:pt x="309" y="32"/>
                    </a:lnTo>
                    <a:lnTo>
                      <a:pt x="308" y="29"/>
                    </a:lnTo>
                    <a:lnTo>
                      <a:pt x="308" y="29"/>
                    </a:lnTo>
                    <a:lnTo>
                      <a:pt x="307" y="23"/>
                    </a:lnTo>
                    <a:lnTo>
                      <a:pt x="307" y="23"/>
                    </a:lnTo>
                    <a:lnTo>
                      <a:pt x="307" y="22"/>
                    </a:lnTo>
                    <a:lnTo>
                      <a:pt x="307" y="22"/>
                    </a:lnTo>
                    <a:lnTo>
                      <a:pt x="305" y="14"/>
                    </a:lnTo>
                    <a:lnTo>
                      <a:pt x="301" y="8"/>
                    </a:lnTo>
                    <a:lnTo>
                      <a:pt x="298" y="3"/>
                    </a:lnTo>
                    <a:lnTo>
                      <a:pt x="294" y="1"/>
                    </a:lnTo>
                    <a:lnTo>
                      <a:pt x="294" y="1"/>
                    </a:lnTo>
                    <a:lnTo>
                      <a:pt x="292" y="0"/>
                    </a:lnTo>
                    <a:lnTo>
                      <a:pt x="292" y="0"/>
                    </a:lnTo>
                    <a:lnTo>
                      <a:pt x="290" y="1"/>
                    </a:lnTo>
                    <a:lnTo>
                      <a:pt x="290" y="1"/>
                    </a:lnTo>
                    <a:lnTo>
                      <a:pt x="288" y="1"/>
                    </a:lnTo>
                    <a:lnTo>
                      <a:pt x="16" y="1"/>
                    </a:lnTo>
                    <a:lnTo>
                      <a:pt x="16" y="1"/>
                    </a:lnTo>
                    <a:lnTo>
                      <a:pt x="12" y="1"/>
                    </a:lnTo>
                    <a:lnTo>
                      <a:pt x="10" y="2"/>
                    </a:lnTo>
                    <a:lnTo>
                      <a:pt x="5" y="5"/>
                    </a:lnTo>
                    <a:lnTo>
                      <a:pt x="1" y="11"/>
                    </a:lnTo>
                    <a:lnTo>
                      <a:pt x="1" y="14"/>
                    </a:lnTo>
                    <a:lnTo>
                      <a:pt x="0" y="17"/>
                    </a:lnTo>
                    <a:lnTo>
                      <a:pt x="0" y="82"/>
                    </a:lnTo>
                    <a:lnTo>
                      <a:pt x="0" y="82"/>
                    </a:lnTo>
                    <a:lnTo>
                      <a:pt x="1" y="85"/>
                    </a:lnTo>
                    <a:lnTo>
                      <a:pt x="1" y="87"/>
                    </a:lnTo>
                    <a:lnTo>
                      <a:pt x="5" y="92"/>
                    </a:lnTo>
                    <a:lnTo>
                      <a:pt x="10" y="97"/>
                    </a:lnTo>
                    <a:lnTo>
                      <a:pt x="12" y="97"/>
                    </a:lnTo>
                    <a:lnTo>
                      <a:pt x="16" y="98"/>
                    </a:lnTo>
                    <a:lnTo>
                      <a:pt x="288" y="98"/>
                    </a:lnTo>
                    <a:lnTo>
                      <a:pt x="288" y="98"/>
                    </a:lnTo>
                    <a:lnTo>
                      <a:pt x="290" y="98"/>
                    </a:lnTo>
                    <a:lnTo>
                      <a:pt x="290" y="98"/>
                    </a:lnTo>
                    <a:lnTo>
                      <a:pt x="292" y="98"/>
                    </a:lnTo>
                    <a:lnTo>
                      <a:pt x="292" y="98"/>
                    </a:lnTo>
                    <a:lnTo>
                      <a:pt x="295" y="97"/>
                    </a:lnTo>
                    <a:lnTo>
                      <a:pt x="298" y="93"/>
                    </a:lnTo>
                    <a:lnTo>
                      <a:pt x="298" y="93"/>
                    </a:lnTo>
                    <a:lnTo>
                      <a:pt x="299" y="92"/>
                    </a:lnTo>
                    <a:lnTo>
                      <a:pt x="299" y="92"/>
                    </a:lnTo>
                    <a:close/>
                    <a:moveTo>
                      <a:pt x="104" y="50"/>
                    </a:moveTo>
                    <a:lnTo>
                      <a:pt x="104" y="50"/>
                    </a:lnTo>
                    <a:lnTo>
                      <a:pt x="104" y="51"/>
                    </a:lnTo>
                    <a:lnTo>
                      <a:pt x="103" y="53"/>
                    </a:lnTo>
                    <a:lnTo>
                      <a:pt x="101" y="54"/>
                    </a:lnTo>
                    <a:lnTo>
                      <a:pt x="96" y="54"/>
                    </a:lnTo>
                    <a:lnTo>
                      <a:pt x="96" y="54"/>
                    </a:lnTo>
                    <a:lnTo>
                      <a:pt x="92" y="54"/>
                    </a:lnTo>
                    <a:lnTo>
                      <a:pt x="90" y="53"/>
                    </a:lnTo>
                    <a:lnTo>
                      <a:pt x="89" y="51"/>
                    </a:lnTo>
                    <a:lnTo>
                      <a:pt x="89" y="50"/>
                    </a:lnTo>
                    <a:lnTo>
                      <a:pt x="89" y="17"/>
                    </a:lnTo>
                    <a:lnTo>
                      <a:pt x="104" y="17"/>
                    </a:lnTo>
                    <a:lnTo>
                      <a:pt x="104" y="50"/>
                    </a:lnTo>
                    <a:close/>
                    <a:moveTo>
                      <a:pt x="136" y="39"/>
                    </a:moveTo>
                    <a:lnTo>
                      <a:pt x="136" y="39"/>
                    </a:lnTo>
                    <a:lnTo>
                      <a:pt x="136" y="40"/>
                    </a:lnTo>
                    <a:lnTo>
                      <a:pt x="135" y="42"/>
                    </a:lnTo>
                    <a:lnTo>
                      <a:pt x="132" y="44"/>
                    </a:lnTo>
                    <a:lnTo>
                      <a:pt x="131" y="44"/>
                    </a:lnTo>
                    <a:lnTo>
                      <a:pt x="131" y="44"/>
                    </a:lnTo>
                    <a:lnTo>
                      <a:pt x="129" y="44"/>
                    </a:lnTo>
                    <a:lnTo>
                      <a:pt x="127" y="42"/>
                    </a:lnTo>
                    <a:lnTo>
                      <a:pt x="126" y="40"/>
                    </a:lnTo>
                    <a:lnTo>
                      <a:pt x="126" y="39"/>
                    </a:lnTo>
                    <a:lnTo>
                      <a:pt x="126" y="17"/>
                    </a:lnTo>
                    <a:lnTo>
                      <a:pt x="136" y="17"/>
                    </a:lnTo>
                    <a:lnTo>
                      <a:pt x="136" y="39"/>
                    </a:lnTo>
                    <a:close/>
                    <a:moveTo>
                      <a:pt x="168" y="39"/>
                    </a:moveTo>
                    <a:lnTo>
                      <a:pt x="168" y="39"/>
                    </a:lnTo>
                    <a:lnTo>
                      <a:pt x="168" y="40"/>
                    </a:lnTo>
                    <a:lnTo>
                      <a:pt x="166" y="42"/>
                    </a:lnTo>
                    <a:lnTo>
                      <a:pt x="164" y="44"/>
                    </a:lnTo>
                    <a:lnTo>
                      <a:pt x="162" y="44"/>
                    </a:lnTo>
                    <a:lnTo>
                      <a:pt x="162" y="44"/>
                    </a:lnTo>
                    <a:lnTo>
                      <a:pt x="161" y="44"/>
                    </a:lnTo>
                    <a:lnTo>
                      <a:pt x="159" y="42"/>
                    </a:lnTo>
                    <a:lnTo>
                      <a:pt x="158" y="40"/>
                    </a:lnTo>
                    <a:lnTo>
                      <a:pt x="158" y="39"/>
                    </a:lnTo>
                    <a:lnTo>
                      <a:pt x="158" y="17"/>
                    </a:lnTo>
                    <a:lnTo>
                      <a:pt x="168" y="17"/>
                    </a:lnTo>
                    <a:lnTo>
                      <a:pt x="168" y="39"/>
                    </a:lnTo>
                    <a:close/>
                    <a:moveTo>
                      <a:pt x="199" y="39"/>
                    </a:moveTo>
                    <a:lnTo>
                      <a:pt x="199" y="39"/>
                    </a:lnTo>
                    <a:lnTo>
                      <a:pt x="198" y="40"/>
                    </a:lnTo>
                    <a:lnTo>
                      <a:pt x="197" y="42"/>
                    </a:lnTo>
                    <a:lnTo>
                      <a:pt x="196" y="44"/>
                    </a:lnTo>
                    <a:lnTo>
                      <a:pt x="194" y="44"/>
                    </a:lnTo>
                    <a:lnTo>
                      <a:pt x="194" y="44"/>
                    </a:lnTo>
                    <a:lnTo>
                      <a:pt x="192" y="44"/>
                    </a:lnTo>
                    <a:lnTo>
                      <a:pt x="191" y="42"/>
                    </a:lnTo>
                    <a:lnTo>
                      <a:pt x="190" y="40"/>
                    </a:lnTo>
                    <a:lnTo>
                      <a:pt x="189" y="39"/>
                    </a:lnTo>
                    <a:lnTo>
                      <a:pt x="189" y="17"/>
                    </a:lnTo>
                    <a:lnTo>
                      <a:pt x="199" y="17"/>
                    </a:lnTo>
                    <a:lnTo>
                      <a:pt x="199" y="39"/>
                    </a:lnTo>
                    <a:close/>
                    <a:moveTo>
                      <a:pt x="238" y="50"/>
                    </a:moveTo>
                    <a:lnTo>
                      <a:pt x="238" y="50"/>
                    </a:lnTo>
                    <a:lnTo>
                      <a:pt x="237" y="51"/>
                    </a:lnTo>
                    <a:lnTo>
                      <a:pt x="236" y="53"/>
                    </a:lnTo>
                    <a:lnTo>
                      <a:pt x="233" y="54"/>
                    </a:lnTo>
                    <a:lnTo>
                      <a:pt x="229" y="54"/>
                    </a:lnTo>
                    <a:lnTo>
                      <a:pt x="229" y="54"/>
                    </a:lnTo>
                    <a:lnTo>
                      <a:pt x="225" y="54"/>
                    </a:lnTo>
                    <a:lnTo>
                      <a:pt x="223" y="53"/>
                    </a:lnTo>
                    <a:lnTo>
                      <a:pt x="222" y="51"/>
                    </a:lnTo>
                    <a:lnTo>
                      <a:pt x="221" y="50"/>
                    </a:lnTo>
                    <a:lnTo>
                      <a:pt x="221" y="17"/>
                    </a:lnTo>
                    <a:lnTo>
                      <a:pt x="238" y="17"/>
                    </a:lnTo>
                    <a:lnTo>
                      <a:pt x="238" y="5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40" name="TextBox 39"/>
          <p:cNvSpPr txBox="1"/>
          <p:nvPr/>
        </p:nvSpPr>
        <p:spPr>
          <a:xfrm>
            <a:off x="6750722" y="542675"/>
            <a:ext cx="2393278" cy="547133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/>
          <a:p>
            <a:r>
              <a:rPr lang="tr-TR" sz="1000" dirty="0" smtClean="0">
                <a:solidFill>
                  <a:schemeClr val="bg1">
                    <a:lumMod val="50000"/>
                  </a:schemeClr>
                </a:solidFill>
                <a:latin typeface="Calibri Light" panose="020F0302020204030204" pitchFamily="34" charset="0"/>
              </a:rPr>
              <a:t>Dijital veri ile tüm popülasyonun denetime tabi tutulabilmesi ve tek noktadan otomatik olarak çekilecek veri sayesinde mükerrer veri taleplerinin önlenmesi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852410" y="791110"/>
            <a:ext cx="1898312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27142" y="1438784"/>
            <a:ext cx="1888383" cy="547133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/>
          <a:p>
            <a:pPr algn="r"/>
            <a:r>
              <a:rPr lang="tr-TR" sz="1000" dirty="0" smtClean="0">
                <a:solidFill>
                  <a:schemeClr val="bg1">
                    <a:lumMod val="50000"/>
                  </a:schemeClr>
                </a:solidFill>
                <a:latin typeface="Calibri Light" panose="020F0302020204030204" pitchFamily="34" charset="0"/>
              </a:rPr>
              <a:t>Şirket yönetimine değer katan bulguların hızlı tespit edilebilmesi ve denetim çalışmasının en etkin şekilde sonuçlandırılması </a:t>
            </a:r>
          </a:p>
        </p:txBody>
      </p:sp>
      <p:cxnSp>
        <p:nvCxnSpPr>
          <p:cNvPr id="45" name="Straight Connector 44"/>
          <p:cNvCxnSpPr/>
          <p:nvPr/>
        </p:nvCxnSpPr>
        <p:spPr>
          <a:xfrm flipH="1">
            <a:off x="1954689" y="1702128"/>
            <a:ext cx="403998" cy="1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27142" y="3415053"/>
            <a:ext cx="1787729" cy="547133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/>
          <a:p>
            <a:pPr algn="r"/>
            <a:r>
              <a:rPr lang="tr-TR" sz="1000" dirty="0" smtClean="0">
                <a:solidFill>
                  <a:schemeClr val="bg1">
                    <a:lumMod val="50000"/>
                  </a:schemeClr>
                </a:solidFill>
                <a:latin typeface="Calibri Light" panose="020F0302020204030204" pitchFamily="34" charset="0"/>
              </a:rPr>
              <a:t>Analizlerin tüm mobil uygulamalarda interaktif olarak  yapılabilmesi ve şirket yönetimleri ile bu analizlerin gerçek zamanlı olarak paylaşılabilmesi</a:t>
            </a:r>
          </a:p>
        </p:txBody>
      </p:sp>
      <p:cxnSp>
        <p:nvCxnSpPr>
          <p:cNvPr id="48" name="Straight Connector 47"/>
          <p:cNvCxnSpPr/>
          <p:nvPr/>
        </p:nvCxnSpPr>
        <p:spPr>
          <a:xfrm>
            <a:off x="6690755" y="3384743"/>
            <a:ext cx="579985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7320457" y="2848377"/>
            <a:ext cx="1833432" cy="109426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/>
          <a:p>
            <a:r>
              <a:rPr lang="tr-TR" sz="1000" dirty="0" smtClean="0">
                <a:solidFill>
                  <a:schemeClr val="bg1">
                    <a:lumMod val="50000"/>
                  </a:schemeClr>
                </a:solidFill>
                <a:latin typeface="Calibri Light" panose="020F0302020204030204" pitchFamily="34" charset="0"/>
              </a:rPr>
              <a:t>Deloitte tarafından geliştirilen tüm </a:t>
            </a:r>
            <a:r>
              <a:rPr lang="tr-TR" sz="1000" dirty="0" err="1" smtClean="0">
                <a:solidFill>
                  <a:schemeClr val="bg1">
                    <a:lumMod val="50000"/>
                  </a:schemeClr>
                </a:solidFill>
                <a:latin typeface="Calibri Light" panose="020F0302020204030204" pitchFamily="34" charset="0"/>
              </a:rPr>
              <a:t>Analytics</a:t>
            </a:r>
            <a:r>
              <a:rPr lang="tr-TR" sz="1000" dirty="0" smtClean="0">
                <a:solidFill>
                  <a:schemeClr val="bg1">
                    <a:lumMod val="50000"/>
                  </a:schemeClr>
                </a:solidFill>
                <a:latin typeface="Calibri Light" panose="020F0302020204030204" pitchFamily="34" charset="0"/>
              </a:rPr>
              <a:t> çözümlerinin «</a:t>
            </a:r>
            <a:r>
              <a:rPr lang="tr-TR" sz="1000" dirty="0" err="1" smtClean="0">
                <a:solidFill>
                  <a:schemeClr val="bg1">
                    <a:lumMod val="50000"/>
                  </a:schemeClr>
                </a:solidFill>
                <a:latin typeface="Calibri Light" panose="020F0302020204030204" pitchFamily="34" charset="0"/>
              </a:rPr>
              <a:t>App-Store</a:t>
            </a:r>
            <a:r>
              <a:rPr lang="tr-TR" sz="1000" dirty="0" smtClean="0">
                <a:solidFill>
                  <a:schemeClr val="bg1">
                    <a:lumMod val="50000"/>
                  </a:schemeClr>
                </a:solidFill>
                <a:latin typeface="Calibri Light" panose="020F0302020204030204" pitchFamily="34" charset="0"/>
              </a:rPr>
              <a:t>» benzeri bir uygulama ile indirilip dünyanın her yerinde kullanılabilmesi</a:t>
            </a:r>
          </a:p>
        </p:txBody>
      </p:sp>
      <p:cxnSp>
        <p:nvCxnSpPr>
          <p:cNvPr id="50" name="Straight Connector 49"/>
          <p:cNvCxnSpPr/>
          <p:nvPr/>
        </p:nvCxnSpPr>
        <p:spPr>
          <a:xfrm flipH="1">
            <a:off x="1841199" y="3688620"/>
            <a:ext cx="564896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7229417" y="1341255"/>
            <a:ext cx="1833432" cy="109426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/>
          <a:p>
            <a:r>
              <a:rPr lang="tr-TR" sz="1000" dirty="0" smtClean="0">
                <a:solidFill>
                  <a:schemeClr val="bg1">
                    <a:lumMod val="50000"/>
                  </a:schemeClr>
                </a:solidFill>
                <a:latin typeface="Calibri Light" panose="020F0302020204030204" pitchFamily="34" charset="0"/>
              </a:rPr>
              <a:t>Yapay Zeka teknolojisi ile «öğrenebilen» uygulamaların geliştirilmesi ve belge analizlerinin daha etkin bir şekilde yapılabilmesi</a:t>
            </a:r>
          </a:p>
        </p:txBody>
      </p:sp>
      <p:cxnSp>
        <p:nvCxnSpPr>
          <p:cNvPr id="53" name="Straight Connector 52"/>
          <p:cNvCxnSpPr/>
          <p:nvPr/>
        </p:nvCxnSpPr>
        <p:spPr>
          <a:xfrm>
            <a:off x="6543322" y="1731517"/>
            <a:ext cx="663518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7" name="Group 56"/>
          <p:cNvGrpSpPr/>
          <p:nvPr/>
        </p:nvGrpSpPr>
        <p:grpSpPr>
          <a:xfrm>
            <a:off x="3979961" y="4198679"/>
            <a:ext cx="827851" cy="739077"/>
            <a:chOff x="1311442" y="1960007"/>
            <a:chExt cx="681036" cy="739077"/>
          </a:xfrm>
        </p:grpSpPr>
        <p:sp>
          <p:nvSpPr>
            <p:cNvPr id="58" name="Oval 57"/>
            <p:cNvSpPr/>
            <p:nvPr/>
          </p:nvSpPr>
          <p:spPr>
            <a:xfrm>
              <a:off x="1311442" y="1960007"/>
              <a:ext cx="681036" cy="739077"/>
            </a:xfrm>
            <a:prstGeom prst="ellipse">
              <a:avLst/>
            </a:prstGeom>
            <a:solidFill>
              <a:srgbClr val="81B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pic>
          <p:nvPicPr>
            <p:cNvPr id="59" name="Picture 58" descr="6.emf"/>
            <p:cNvPicPr>
              <a:picLocks noChangeAspect="1"/>
            </p:cNvPicPr>
            <p:nvPr/>
          </p:nvPicPr>
          <p:blipFill>
            <a:blip r:embed="rId5">
              <a:biLevel thresh="25000"/>
            </a:blip>
            <a:stretch>
              <a:fillRect/>
            </a:stretch>
          </p:blipFill>
          <p:spPr>
            <a:xfrm>
              <a:off x="1424470" y="2073442"/>
              <a:ext cx="513260" cy="451421"/>
            </a:xfrm>
            <a:prstGeom prst="rect">
              <a:avLst/>
            </a:prstGeom>
          </p:spPr>
        </p:pic>
      </p:grpSp>
      <p:cxnSp>
        <p:nvCxnSpPr>
          <p:cNvPr id="60" name="Straight Connector 59"/>
          <p:cNvCxnSpPr/>
          <p:nvPr/>
        </p:nvCxnSpPr>
        <p:spPr>
          <a:xfrm flipV="1">
            <a:off x="5023556" y="4480069"/>
            <a:ext cx="1617482" cy="24198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6690755" y="3943703"/>
            <a:ext cx="2372094" cy="109426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/>
          <a:p>
            <a:r>
              <a:rPr lang="tr-TR" sz="1000" dirty="0" smtClean="0">
                <a:solidFill>
                  <a:schemeClr val="bg1">
                    <a:lumMod val="50000"/>
                  </a:schemeClr>
                </a:solidFill>
                <a:latin typeface="Calibri Light" panose="020F0302020204030204" pitchFamily="34" charset="0"/>
              </a:rPr>
              <a:t>Denetime tabi şirket personelinin denetime ilişkin harcayacağı emeğin minimize edilmesi ve daha fazla katma değeri olacak alanlarda değerlendirilmesi</a:t>
            </a:r>
          </a:p>
        </p:txBody>
      </p:sp>
    </p:spTree>
    <p:extLst>
      <p:ext uri="{BB962C8B-B14F-4D97-AF65-F5344CB8AC3E}">
        <p14:creationId xmlns:p14="http://schemas.microsoft.com/office/powerpoint/2010/main" val="2222004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000"/>
                            </p:stCondLst>
                            <p:childTnLst>
                              <p:par>
                                <p:cTn id="7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00"/>
                            </p:stCondLst>
                            <p:childTnLst>
                              <p:par>
                                <p:cTn id="8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000"/>
                            </p:stCondLst>
                            <p:childTnLst>
                              <p:par>
                                <p:cTn id="9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12" grpId="0" animBg="1"/>
      <p:bldP spid="23" grpId="0" animBg="1"/>
      <p:bldP spid="40" grpId="0"/>
      <p:bldP spid="44" grpId="0"/>
      <p:bldP spid="47" grpId="0"/>
      <p:bldP spid="49" grpId="0"/>
      <p:bldP spid="52" grpId="0"/>
      <p:bldP spid="6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Content Placeholder 18"/>
          <p:cNvSpPr>
            <a:spLocks noGrp="1"/>
          </p:cNvSpPr>
          <p:nvPr>
            <p:ph sz="quarter" idx="10"/>
          </p:nvPr>
        </p:nvSpPr>
        <p:spPr>
          <a:solidFill>
            <a:srgbClr val="000000"/>
          </a:solidFill>
        </p:spPr>
        <p:txBody>
          <a:bodyPr/>
          <a:lstStyle/>
          <a:p>
            <a:r>
              <a:rPr lang="tr-TR" sz="2400" dirty="0" smtClean="0"/>
              <a:t>Teşekkürler</a:t>
            </a:r>
            <a:r>
              <a:rPr lang="nl-NL" sz="2400" dirty="0" smtClean="0">
                <a:solidFill>
                  <a:srgbClr val="80BB3B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.</a:t>
            </a:r>
            <a:r>
              <a:rPr lang="nl-NL" dirty="0" smtClean="0">
                <a:solidFill>
                  <a:schemeClr val="accent1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.</a:t>
            </a:r>
            <a:endParaRPr lang="en-US" dirty="0">
              <a:latin typeface="+mj-lt"/>
            </a:endParaRPr>
          </a:p>
        </p:txBody>
      </p:sp>
      <p:sp>
        <p:nvSpPr>
          <p:cNvPr id="28" name="Content Placeholder 27"/>
          <p:cNvSpPr>
            <a:spLocks noGrp="1"/>
          </p:cNvSpPr>
          <p:nvPr>
            <p:ph sz="quarter" idx="12"/>
          </p:nvPr>
        </p:nvSpPr>
        <p:spPr>
          <a:xfrm>
            <a:off x="479756" y="4435485"/>
            <a:ext cx="1907164" cy="228982"/>
          </a:xfrm>
        </p:spPr>
        <p:txBody>
          <a:bodyPr/>
          <a:lstStyle/>
          <a:p>
            <a:r>
              <a:rPr lang="tr-TR" dirty="0" smtClean="0"/>
              <a:t>Erdem Taş</a:t>
            </a:r>
            <a:endParaRPr lang="en-US" dirty="0"/>
          </a:p>
          <a:p>
            <a:endParaRPr lang="en-US" dirty="0"/>
          </a:p>
        </p:txBody>
      </p:sp>
      <p:sp>
        <p:nvSpPr>
          <p:cNvPr id="29" name="Content Placeholder 28"/>
          <p:cNvSpPr>
            <a:spLocks noGrp="1"/>
          </p:cNvSpPr>
          <p:nvPr>
            <p:ph sz="quarter" idx="13"/>
          </p:nvPr>
        </p:nvSpPr>
        <p:spPr>
          <a:xfrm>
            <a:off x="479756" y="4664467"/>
            <a:ext cx="1907164" cy="479033"/>
          </a:xfrm>
        </p:spPr>
        <p:txBody>
          <a:bodyPr>
            <a:normAutofit fontScale="85000" lnSpcReduction="10000"/>
          </a:bodyPr>
          <a:lstStyle/>
          <a:p>
            <a:r>
              <a:rPr lang="tr-TR" dirty="0" smtClean="0"/>
              <a:t>Denetim Ortağı</a:t>
            </a:r>
          </a:p>
          <a:p>
            <a:r>
              <a:rPr lang="tr-TR" dirty="0" smtClean="0"/>
              <a:t>Deloitte Türkiye – Bağımsız Denetim</a:t>
            </a:r>
          </a:p>
          <a:p>
            <a:r>
              <a:rPr lang="tr-TR" dirty="0" smtClean="0"/>
              <a:t>etas@deloitte.com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1097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4">
      <a:dk1>
        <a:srgbClr val="5C5C5C"/>
      </a:dk1>
      <a:lt1>
        <a:sysClr val="window" lastClr="FFFFFF"/>
      </a:lt1>
      <a:dk2>
        <a:srgbClr val="3F3F3F"/>
      </a:dk2>
      <a:lt2>
        <a:srgbClr val="FCFCFC"/>
      </a:lt2>
      <a:accent1>
        <a:srgbClr val="000000"/>
      </a:accent1>
      <a:accent2>
        <a:srgbClr val="8C8C8C"/>
      </a:accent2>
      <a:accent3>
        <a:srgbClr val="B4B4B4"/>
      </a:accent3>
      <a:accent4>
        <a:srgbClr val="DCDCDC"/>
      </a:accent4>
      <a:accent5>
        <a:srgbClr val="81BC00"/>
      </a:accent5>
      <a:accent6>
        <a:srgbClr val="00A1DE"/>
      </a:accent6>
      <a:hlink>
        <a:srgbClr val="0000FF"/>
      </a:hlink>
      <a:folHlink>
        <a:srgbClr val="800080"/>
      </a:folHlink>
    </a:clrScheme>
    <a:fontScheme name="DD -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0915BE87D957B459DD56033E3C8C214" ma:contentTypeVersion="1" ma:contentTypeDescription="Create a new document." ma:contentTypeScope="" ma:versionID="dfcab530593e001d9954193f968caf49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6467105-631F-4A38-A6AB-DE0E518A0D3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381DA816-3CEB-4FE7-9347-2D79BFC930C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EBEAE1E-DAC4-4C52-82C7-EEFA9E300109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13849</TotalTime>
  <Words>238</Words>
  <Application>Microsoft Office PowerPoint</Application>
  <PresentationFormat>On-screen Show (16:9)</PresentationFormat>
  <Paragraphs>38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5" baseType="lpstr">
      <vt:lpstr>Arial</vt:lpstr>
      <vt:lpstr>Calibri</vt:lpstr>
      <vt:lpstr>Calibri Light</vt:lpstr>
      <vt:lpstr>Frutiger Next Pro</vt:lpstr>
      <vt:lpstr>Frutiger Next Pro Light</vt:lpstr>
      <vt:lpstr>Georgia</vt:lpstr>
      <vt:lpstr>Gotham Book</vt:lpstr>
      <vt:lpstr>Segoe UI</vt:lpstr>
      <vt:lpstr>ヒラギノ角ゴ ProN W3</vt:lpstr>
      <vt:lpstr>Office Theme</vt:lpstr>
      <vt:lpstr>PowerPoint Presentation</vt:lpstr>
      <vt:lpstr>PowerPoint Presentation</vt:lpstr>
      <vt:lpstr>PowerPoint Presentation</vt:lpstr>
      <vt:lpstr>Dijital Denetim  </vt:lpstr>
      <vt:lpstr>PowerPoint Presentation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Presentation-Template-PPT-Basic-16_9</dc:title>
  <dc:creator>EAMEJIA</dc:creator>
  <cp:lastModifiedBy>Deloitte User</cp:lastModifiedBy>
  <cp:revision>1660</cp:revision>
  <dcterms:created xsi:type="dcterms:W3CDTF">2014-02-03T20:55:49Z</dcterms:created>
  <dcterms:modified xsi:type="dcterms:W3CDTF">2016-05-31T12:28:37Z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0x010100C0915BE87D957B459DD56033E3C8C214</vt:lpwstr>
  </property>
</Properties>
</file>