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heme/themeOverride1.xml" ContentType="application/vnd.openxmlformats-officedocument.themeOverr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 id="2147483708" r:id="rId2"/>
    <p:sldMasterId id="2147483680" r:id="rId3"/>
    <p:sldMasterId id="2147483694" r:id="rId4"/>
  </p:sldMasterIdLst>
  <p:notesMasterIdLst>
    <p:notesMasterId r:id="rId22"/>
  </p:notesMasterIdLst>
  <p:handoutMasterIdLst>
    <p:handoutMasterId r:id="rId23"/>
  </p:handoutMasterIdLst>
  <p:sldIdLst>
    <p:sldId id="256" r:id="rId5"/>
    <p:sldId id="383" r:id="rId6"/>
    <p:sldId id="349" r:id="rId7"/>
    <p:sldId id="350" r:id="rId8"/>
    <p:sldId id="353" r:id="rId9"/>
    <p:sldId id="391" r:id="rId10"/>
    <p:sldId id="390" r:id="rId11"/>
    <p:sldId id="388" r:id="rId12"/>
    <p:sldId id="389" r:id="rId13"/>
    <p:sldId id="351" r:id="rId14"/>
    <p:sldId id="352" r:id="rId15"/>
    <p:sldId id="356" r:id="rId16"/>
    <p:sldId id="362" r:id="rId17"/>
    <p:sldId id="363" r:id="rId18"/>
    <p:sldId id="364" r:id="rId19"/>
    <p:sldId id="386" r:id="rId20"/>
    <p:sldId id="365" r:id="rId21"/>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664">
          <p15:clr>
            <a:srgbClr val="A4A3A4"/>
          </p15:clr>
        </p15:guide>
        <p15:guide id="3" orient="horz" pos="3933">
          <p15:clr>
            <a:srgbClr val="A4A3A4"/>
          </p15:clr>
        </p15:guide>
        <p15:guide id="4" orient="horz" pos="4066">
          <p15:clr>
            <a:srgbClr val="A4A3A4"/>
          </p15:clr>
        </p15:guide>
        <p15:guide id="5" pos="2886">
          <p15:clr>
            <a:srgbClr val="A4A3A4"/>
          </p15:clr>
        </p15:guide>
        <p15:guide id="6" pos="292">
          <p15:clr>
            <a:srgbClr val="A4A3A4"/>
          </p15:clr>
        </p15:guide>
        <p15:guide id="7" pos="5502">
          <p15:clr>
            <a:srgbClr val="A4A3A4"/>
          </p15:clr>
        </p15:guide>
        <p15:guide id="8" pos="2937">
          <p15:clr>
            <a:srgbClr val="A4A3A4"/>
          </p15:clr>
        </p15:guide>
        <p15:guide id="9" pos="2842">
          <p15:clr>
            <a:srgbClr val="A4A3A4"/>
          </p15:clr>
        </p15:guide>
        <p15:guide id="10" pos="1438">
          <p15:clr>
            <a:srgbClr val="A4A3A4"/>
          </p15:clr>
        </p15:guide>
      </p15:sldGuideLst>
    </p:ext>
    <p:ext uri="{2D200454-40CA-4A62-9FC3-DE9A4176ACB9}">
      <p15:notesGuideLst xmlns:p15="http://schemas.microsoft.com/office/powerpoint/2012/main">
        <p15:guide id="1" orient="horz" pos="3108">
          <p15:clr>
            <a:srgbClr val="A4A3A4"/>
          </p15:clr>
        </p15:guide>
        <p15:guide id="2" pos="212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Yiannakis Theoklitou" initials="YT" lastIdx="3" clrIdx="0"/>
  <p:cmAuthor id="1" name="Iveta.Vimba" initials="IV"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808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282" autoAdjust="0"/>
    <p:restoredTop sz="95394" autoAdjust="0"/>
  </p:normalViewPr>
  <p:slideViewPr>
    <p:cSldViewPr snapToGrid="0" snapToObjects="1" showGuides="1">
      <p:cViewPr varScale="1">
        <p:scale>
          <a:sx n="85" d="100"/>
          <a:sy n="85" d="100"/>
        </p:scale>
        <p:origin x="859" y="72"/>
      </p:cViewPr>
      <p:guideLst>
        <p:guide orient="horz" pos="2160"/>
        <p:guide orient="horz" pos="664"/>
        <p:guide orient="horz" pos="3933"/>
        <p:guide orient="horz" pos="4066"/>
        <p:guide pos="2886"/>
        <p:guide pos="292"/>
        <p:guide pos="5502"/>
        <p:guide pos="2937"/>
        <p:guide pos="2842"/>
        <p:guide pos="1438"/>
      </p:guideLst>
    </p:cSldViewPr>
  </p:slideViewPr>
  <p:outlineViewPr>
    <p:cViewPr>
      <p:scale>
        <a:sx n="33" d="100"/>
        <a:sy n="33" d="100"/>
      </p:scale>
      <p:origin x="0" y="26634"/>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showGuides="1">
      <p:cViewPr varScale="1">
        <p:scale>
          <a:sx n="52" d="100"/>
          <a:sy n="52" d="100"/>
        </p:scale>
        <p:origin x="-2946" y="-102"/>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18831" cy="493316"/>
          </a:xfrm>
          <a:prstGeom prst="rect">
            <a:avLst/>
          </a:prstGeom>
        </p:spPr>
        <p:txBody>
          <a:bodyPr vert="horz" lIns="96616" tIns="48308" rIns="96616" bIns="48308" rtlCol="0"/>
          <a:lstStyle>
            <a:lvl1pPr algn="l">
              <a:defRPr sz="1300"/>
            </a:lvl1pPr>
          </a:lstStyle>
          <a:p>
            <a:endParaRPr lang="en-GB" dirty="0"/>
          </a:p>
        </p:txBody>
      </p:sp>
      <p:sp>
        <p:nvSpPr>
          <p:cNvPr id="3" name="Date Placeholder 2"/>
          <p:cNvSpPr>
            <a:spLocks noGrp="1"/>
          </p:cNvSpPr>
          <p:nvPr>
            <p:ph type="dt" sz="quarter" idx="1"/>
          </p:nvPr>
        </p:nvSpPr>
        <p:spPr>
          <a:xfrm>
            <a:off x="3815374" y="0"/>
            <a:ext cx="2918831" cy="493316"/>
          </a:xfrm>
          <a:prstGeom prst="rect">
            <a:avLst/>
          </a:prstGeom>
        </p:spPr>
        <p:txBody>
          <a:bodyPr vert="horz" lIns="96616" tIns="48308" rIns="96616" bIns="48308" rtlCol="0"/>
          <a:lstStyle>
            <a:lvl1pPr algn="r">
              <a:defRPr sz="1300"/>
            </a:lvl1pPr>
          </a:lstStyle>
          <a:p>
            <a:fld id="{75A85089-C692-4DEA-AC49-04CF34D4FE14}" type="datetimeFigureOut">
              <a:rPr lang="en-GB" smtClean="0"/>
              <a:pPr/>
              <a:t>05/10/2018</a:t>
            </a:fld>
            <a:endParaRPr lang="en-GB" dirty="0"/>
          </a:p>
        </p:txBody>
      </p:sp>
      <p:sp>
        <p:nvSpPr>
          <p:cNvPr id="4" name="Footer Placeholder 3"/>
          <p:cNvSpPr>
            <a:spLocks noGrp="1"/>
          </p:cNvSpPr>
          <p:nvPr>
            <p:ph type="ftr" sz="quarter" idx="2"/>
          </p:nvPr>
        </p:nvSpPr>
        <p:spPr>
          <a:xfrm>
            <a:off x="1" y="9371286"/>
            <a:ext cx="2918831" cy="493316"/>
          </a:xfrm>
          <a:prstGeom prst="rect">
            <a:avLst/>
          </a:prstGeom>
        </p:spPr>
        <p:txBody>
          <a:bodyPr vert="horz" lIns="96616" tIns="48308" rIns="96616" bIns="48308" rtlCol="0" anchor="b"/>
          <a:lstStyle>
            <a:lvl1pPr algn="l">
              <a:defRPr sz="1300"/>
            </a:lvl1pPr>
          </a:lstStyle>
          <a:p>
            <a:endParaRPr lang="en-GB" dirty="0"/>
          </a:p>
        </p:txBody>
      </p:sp>
      <p:sp>
        <p:nvSpPr>
          <p:cNvPr id="5" name="Slide Number Placeholder 4"/>
          <p:cNvSpPr>
            <a:spLocks noGrp="1"/>
          </p:cNvSpPr>
          <p:nvPr>
            <p:ph type="sldNum" sz="quarter" idx="3"/>
          </p:nvPr>
        </p:nvSpPr>
        <p:spPr>
          <a:xfrm>
            <a:off x="3815374" y="9371286"/>
            <a:ext cx="2918831" cy="493316"/>
          </a:xfrm>
          <a:prstGeom prst="rect">
            <a:avLst/>
          </a:prstGeom>
        </p:spPr>
        <p:txBody>
          <a:bodyPr vert="horz" lIns="96616" tIns="48308" rIns="96616" bIns="48308" rtlCol="0" anchor="b"/>
          <a:lstStyle>
            <a:lvl1pPr algn="r">
              <a:defRPr sz="1300"/>
            </a:lvl1pPr>
          </a:lstStyle>
          <a:p>
            <a:fld id="{D3A5C721-4BB5-4DB6-AD65-4BA2A62B05B6}" type="slidenum">
              <a:rPr lang="en-GB" smtClean="0"/>
              <a:pPr/>
              <a:t>‹#›</a:t>
            </a:fld>
            <a:endParaRPr lang="en-GB" dirty="0"/>
          </a:p>
        </p:txBody>
      </p:sp>
    </p:spTree>
    <p:extLst>
      <p:ext uri="{BB962C8B-B14F-4D97-AF65-F5344CB8AC3E}">
        <p14:creationId xmlns:p14="http://schemas.microsoft.com/office/powerpoint/2010/main" val="1991632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18831" cy="493316"/>
          </a:xfrm>
          <a:prstGeom prst="rect">
            <a:avLst/>
          </a:prstGeom>
        </p:spPr>
        <p:txBody>
          <a:bodyPr vert="horz" lIns="96616" tIns="48308" rIns="96616" bIns="48308" rtlCol="0"/>
          <a:lstStyle>
            <a:lvl1pPr algn="l">
              <a:defRPr sz="1300"/>
            </a:lvl1pPr>
          </a:lstStyle>
          <a:p>
            <a:endParaRPr lang="en-GB" dirty="0"/>
          </a:p>
        </p:txBody>
      </p:sp>
      <p:sp>
        <p:nvSpPr>
          <p:cNvPr id="3" name="Date Placeholder 2"/>
          <p:cNvSpPr>
            <a:spLocks noGrp="1"/>
          </p:cNvSpPr>
          <p:nvPr>
            <p:ph type="dt" idx="1"/>
          </p:nvPr>
        </p:nvSpPr>
        <p:spPr>
          <a:xfrm>
            <a:off x="3815374" y="0"/>
            <a:ext cx="2918831" cy="493316"/>
          </a:xfrm>
          <a:prstGeom prst="rect">
            <a:avLst/>
          </a:prstGeom>
        </p:spPr>
        <p:txBody>
          <a:bodyPr vert="horz" lIns="96616" tIns="48308" rIns="96616" bIns="48308" rtlCol="0"/>
          <a:lstStyle>
            <a:lvl1pPr algn="r">
              <a:defRPr sz="1300"/>
            </a:lvl1pPr>
          </a:lstStyle>
          <a:p>
            <a:fld id="{8045EBA9-A28D-4849-BFEA-AA04F6A21B63}" type="datetimeFigureOut">
              <a:rPr lang="en-GB" smtClean="0"/>
              <a:pPr/>
              <a:t>05/10/2018</a:t>
            </a:fld>
            <a:endParaRPr lang="en-GB" dirty="0"/>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6616" tIns="48308" rIns="96616" bIns="48308" rtlCol="0" anchor="ctr"/>
          <a:lstStyle/>
          <a:p>
            <a:endParaRPr lang="en-GB" dirty="0"/>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6616" tIns="48308" rIns="96616" bIns="4830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9371286"/>
            <a:ext cx="2918831" cy="493316"/>
          </a:xfrm>
          <a:prstGeom prst="rect">
            <a:avLst/>
          </a:prstGeom>
        </p:spPr>
        <p:txBody>
          <a:bodyPr vert="horz" lIns="96616" tIns="48308" rIns="96616" bIns="48308" rtlCol="0" anchor="b"/>
          <a:lstStyle>
            <a:lvl1pPr algn="l">
              <a:defRPr sz="1300"/>
            </a:lvl1pPr>
          </a:lstStyle>
          <a:p>
            <a:endParaRPr lang="en-GB" dirty="0"/>
          </a:p>
        </p:txBody>
      </p:sp>
      <p:sp>
        <p:nvSpPr>
          <p:cNvPr id="7" name="Slide Number Placeholder 6"/>
          <p:cNvSpPr>
            <a:spLocks noGrp="1"/>
          </p:cNvSpPr>
          <p:nvPr>
            <p:ph type="sldNum" sz="quarter" idx="5"/>
          </p:nvPr>
        </p:nvSpPr>
        <p:spPr>
          <a:xfrm>
            <a:off x="3815374" y="9371286"/>
            <a:ext cx="2918831" cy="493316"/>
          </a:xfrm>
          <a:prstGeom prst="rect">
            <a:avLst/>
          </a:prstGeom>
        </p:spPr>
        <p:txBody>
          <a:bodyPr vert="horz" lIns="96616" tIns="48308" rIns="96616" bIns="48308" rtlCol="0" anchor="b"/>
          <a:lstStyle>
            <a:lvl1pPr algn="r">
              <a:defRPr sz="1300"/>
            </a:lvl1pPr>
          </a:lstStyle>
          <a:p>
            <a:fld id="{5B43D19E-BFDB-4C92-8EDD-32EDDA8F41DF}" type="slidenum">
              <a:rPr lang="en-GB" smtClean="0"/>
              <a:pPr/>
              <a:t>‹#›</a:t>
            </a:fld>
            <a:endParaRPr lang="en-GB" dirty="0"/>
          </a:p>
        </p:txBody>
      </p:sp>
    </p:spTree>
    <p:extLst>
      <p:ext uri="{BB962C8B-B14F-4D97-AF65-F5344CB8AC3E}">
        <p14:creationId xmlns:p14="http://schemas.microsoft.com/office/powerpoint/2010/main" val="1606270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1</a:t>
            </a:fld>
            <a:endParaRPr lang="en-GB" dirty="0"/>
          </a:p>
        </p:txBody>
      </p:sp>
    </p:spTree>
    <p:extLst>
      <p:ext uri="{BB962C8B-B14F-4D97-AF65-F5344CB8AC3E}">
        <p14:creationId xmlns:p14="http://schemas.microsoft.com/office/powerpoint/2010/main" val="31164860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indent="0">
              <a:buNone/>
            </a:pPr>
            <a:r>
              <a:rPr lang="en-US" sz="1200" b="1" dirty="0" smtClean="0"/>
              <a:t>However, an audit-only model may have serious implications in terms of  recruitment and retention of expert professionals and limit the depth and breadth of audit engagement  teams to the detriment of audit quality. </a:t>
            </a:r>
            <a:endParaRPr lang="tr-TR" sz="1200" b="1" dirty="0" smtClean="0"/>
          </a:p>
          <a:p>
            <a:pPr marL="0" indent="0">
              <a:buNone/>
            </a:pPr>
            <a:endParaRPr lang="tr-TR" sz="1200" b="1" dirty="0" smtClean="0"/>
          </a:p>
          <a:p>
            <a:pPr marL="0" indent="0">
              <a:buNone/>
            </a:pPr>
            <a:r>
              <a:rPr lang="en-US" sz="1200" b="1" dirty="0" smtClean="0"/>
              <a:t>The potential to exercise multidisciplinary skills greatly enhances  the appeal of the modern audit firm to recent graduates and continues to be an important recruitment tool  to ensure an adequate supply of diverse professionals is available to build qualified and balanced audit  engagement teams.  Just as the knowledge and skills of non-audit professionals are becoming invaluable to  the audit, so too are the non-audit functions becoming important venues for housing these professionals.    </a:t>
            </a:r>
          </a:p>
          <a:p>
            <a:pPr marL="0" indent="0">
              <a:buNone/>
            </a:pPr>
            <a:r>
              <a:rPr lang="en-US" sz="1200" b="1" dirty="0" smtClean="0"/>
              <a:t>As one actuarial expert participant9 in the ICAS/FRC study referenced above notes, keeping experts within  firms only for the purpose of audit support is “not a viable business model” because the audit work may  not be substantial or extensive enough to provide </a:t>
            </a:r>
            <a:r>
              <a:rPr lang="en-US" sz="1200" b="1" dirty="0" err="1" smtClean="0"/>
              <a:t>eaningful</a:t>
            </a:r>
            <a:r>
              <a:rPr lang="en-US" sz="1200" b="1" dirty="0" smtClean="0"/>
              <a:t> or desirable levels of employment.</a:t>
            </a:r>
            <a:endParaRPr lang="tr-TR" sz="1200" b="1" dirty="0" smtClean="0"/>
          </a:p>
          <a:p>
            <a:pPr marL="0" indent="0">
              <a:buNone/>
            </a:pPr>
            <a:endParaRPr lang="tr-TR" sz="1200" b="1" dirty="0" smtClean="0"/>
          </a:p>
          <a:p>
            <a:pPr marL="0" indent="0">
              <a:buNone/>
            </a:pPr>
            <a:r>
              <a:rPr lang="en-US" sz="1200" b="1" dirty="0" smtClean="0"/>
              <a:t>The non-audit functions are equally essential for these specialists to maintain their practical expertise in  </a:t>
            </a:r>
          </a:p>
          <a:p>
            <a:pPr marL="0" indent="0">
              <a:buNone/>
            </a:pPr>
            <a:r>
              <a:rPr lang="en-US" sz="1200" b="1" dirty="0" smtClean="0"/>
              <a:t>distinct fields so when called upon, they are adequately prepared to assist in the audit.  In fact, specialists  </a:t>
            </a:r>
          </a:p>
          <a:p>
            <a:pPr marL="0" indent="0">
              <a:buNone/>
            </a:pPr>
            <a:r>
              <a:rPr lang="en-US" sz="1200" b="1" dirty="0" smtClean="0"/>
              <a:t>often perform their most cutting-edge work as members of non-audit teams which gives them invaluable  </a:t>
            </a:r>
          </a:p>
          <a:p>
            <a:pPr marL="0" indent="0">
              <a:buNone/>
            </a:pPr>
            <a:r>
              <a:rPr lang="en-US" sz="1200" b="1" dirty="0" smtClean="0"/>
              <a:t>knowledge and experience to offer audit engagement teams as true experts in their respective fields.   </a:t>
            </a:r>
          </a:p>
          <a:p>
            <a:pPr marL="0" indent="0">
              <a:buNone/>
            </a:pPr>
            <a:r>
              <a:rPr lang="en-US" sz="1200" b="1" dirty="0" smtClean="0"/>
              <a:t>Exposure to non-audit functions affords experts the ability to contribute “broader commercial insight” and  </a:t>
            </a:r>
          </a:p>
          <a:p>
            <a:pPr marL="0" indent="0">
              <a:buNone/>
            </a:pPr>
            <a:r>
              <a:rPr lang="en-US" sz="1200" b="1" dirty="0" smtClean="0"/>
              <a:t>a breadth of industry knowledge to the audit which provides benchmarks to the audit team against which  </a:t>
            </a:r>
          </a:p>
          <a:p>
            <a:pPr marL="0" indent="0">
              <a:buNone/>
            </a:pPr>
            <a:r>
              <a:rPr lang="en-US" sz="1200" b="1" dirty="0" smtClean="0"/>
              <a:t>to compare the client11.  Deep knowledge of a particular industry is crucial to identifying and understanding  client-specific risks.  Further, proponents of the MDM cite the multidisciplinary nature of the networks as  </a:t>
            </a:r>
          </a:p>
          <a:p>
            <a:pPr marL="0" indent="0">
              <a:buNone/>
            </a:pPr>
            <a:r>
              <a:rPr lang="en-US" sz="1200" b="1" dirty="0" smtClean="0"/>
              <a:t>an important consideration when retendering, as an auditor’s firm and industry knowledge may be  </a:t>
            </a:r>
          </a:p>
          <a:p>
            <a:pPr marL="0" indent="0">
              <a:buNone/>
            </a:pPr>
            <a:r>
              <a:rPr lang="en-US" sz="1200" b="1" dirty="0" smtClean="0"/>
              <a:t>reflected by its range of consultancy activities.  In fact, virtually all participants in the ICAS/FRC study,  </a:t>
            </a:r>
          </a:p>
          <a:p>
            <a:pPr marL="0" indent="0">
              <a:buNone/>
            </a:pPr>
            <a:r>
              <a:rPr lang="en-US" sz="1200" b="1" dirty="0" smtClean="0"/>
              <a:t>ranging from CFOs to Audit Engagement Partners to Audit Committee Chairs, attributed the scope of  </a:t>
            </a:r>
          </a:p>
          <a:p>
            <a:pPr marL="0" indent="0">
              <a:buNone/>
            </a:pPr>
            <a:r>
              <a:rPr lang="en-US" sz="1200" b="1" dirty="0" smtClean="0"/>
              <a:t>expertise as a significant factor in selecting a firm to conduct their audits.12  In summary, study participants  emphatically agreed that “without a balanced, cohesive and compatible audit team of the right size and  </a:t>
            </a:r>
          </a:p>
          <a:p>
            <a:pPr marL="0" indent="0">
              <a:buNone/>
            </a:pPr>
            <a:r>
              <a:rPr lang="en-US" sz="1200" b="1" dirty="0" smtClean="0"/>
              <a:t>structure, with requisite industry and client business experience and an appropriate mix of capabilities  </a:t>
            </a:r>
          </a:p>
          <a:p>
            <a:pPr marL="0" indent="0">
              <a:buNone/>
            </a:pPr>
            <a:r>
              <a:rPr lang="en-US" sz="1200" b="1" dirty="0" smtClean="0"/>
              <a:t>across all the relevant technical areas, a high-quality audit of a complex client is not possible.”13 </a:t>
            </a:r>
          </a:p>
          <a:p>
            <a:endParaRPr lang="en-GB"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14</a:t>
            </a:fld>
            <a:endParaRPr lang="en-GB" dirty="0"/>
          </a:p>
        </p:txBody>
      </p:sp>
    </p:spTree>
    <p:extLst>
      <p:ext uri="{BB962C8B-B14F-4D97-AF65-F5344CB8AC3E}">
        <p14:creationId xmlns:p14="http://schemas.microsoft.com/office/powerpoint/2010/main" val="17963030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1" dirty="0" smtClean="0"/>
              <a:t>However, there are circumstances when a company’s audit firm is best qualified to provide an essential  non-audit service most cost-effectively.  For example, if a company is considering an acquisition, the audit  firm, with pre-existing knowledge of the company’s finances, operations, and market position, may well be  able to provide the best, most cost-effective due diligence services.  In such circumstances, choosing the  audit firm to provide a non-audit service is in the best interest of shareholders, provided the service poses  no threats to independence that cannot be safeguarded against. </a:t>
            </a:r>
            <a:endParaRPr lang="tr-TR" sz="1200" b="1" dirty="0" smtClean="0"/>
          </a:p>
          <a:p>
            <a:pPr marL="0" indent="0">
              <a:buNone/>
            </a:pPr>
            <a:endParaRPr lang="tr-TR" sz="1200" b="1" dirty="0" smtClean="0"/>
          </a:p>
          <a:p>
            <a:pPr marL="0" indent="0">
              <a:buNone/>
            </a:pPr>
            <a:r>
              <a:rPr lang="en-US" sz="1200" b="1" dirty="0" smtClean="0"/>
              <a:t>This finding lead one of the study’s authors, Petro </a:t>
            </a:r>
            <a:r>
              <a:rPr lang="en-US" sz="1200" b="1" dirty="0" err="1" smtClean="0"/>
              <a:t>Lisowsky</a:t>
            </a:r>
            <a:r>
              <a:rPr lang="en-US" sz="1200" b="1" dirty="0" smtClean="0"/>
              <a:t> of the University of Illinois, Urbana-Champaign, to conclude the following: “Our findings suggest that auditor- prepared tax returns take less aggressive positions than those prepared by others, which, given the  </a:t>
            </a:r>
          </a:p>
          <a:p>
            <a:pPr marL="0" indent="0">
              <a:buNone/>
            </a:pPr>
            <a:r>
              <a:rPr lang="en-US" sz="1200" b="1" dirty="0" smtClean="0"/>
              <a:t>importance of taxes in company finance, should enhance the reliability of the company financial reporting.  In this sense, the study should be of value to investors as well as to corporate managers and directors and  tax and finance regulators.”17 </a:t>
            </a:r>
            <a:endParaRPr lang="tr-TR" sz="1200" b="1" dirty="0" smtClean="0"/>
          </a:p>
          <a:p>
            <a:pPr marL="0" indent="0">
              <a:buNone/>
            </a:pPr>
            <a:endParaRPr lang="en-US" sz="1200" b="1" dirty="0" smtClean="0"/>
          </a:p>
          <a:p>
            <a:endParaRPr lang="en-GB"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15</a:t>
            </a:fld>
            <a:endParaRPr lang="en-GB" dirty="0"/>
          </a:p>
        </p:txBody>
      </p:sp>
    </p:spTree>
    <p:extLst>
      <p:ext uri="{BB962C8B-B14F-4D97-AF65-F5344CB8AC3E}">
        <p14:creationId xmlns:p14="http://schemas.microsoft.com/office/powerpoint/2010/main" val="41084308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1" dirty="0" smtClean="0"/>
              <a:t>Overseeing Specialists  </a:t>
            </a:r>
          </a:p>
          <a:p>
            <a:pPr marL="0" indent="0">
              <a:buNone/>
            </a:pPr>
            <a:r>
              <a:rPr lang="en-US" sz="1200" b="1" dirty="0" smtClean="0"/>
              <a:t>With regard to regulations specific to the auditor’s use of specialists, regulators globally have recognized  the need to remain vigilant in this area. </a:t>
            </a:r>
            <a:endParaRPr lang="tr-TR" sz="1200" b="1" dirty="0" smtClean="0"/>
          </a:p>
          <a:p>
            <a:pPr marL="0" indent="0">
              <a:buNone/>
            </a:pPr>
            <a:endParaRPr lang="tr-TR" sz="1200" b="1" dirty="0" smtClean="0"/>
          </a:p>
          <a:p>
            <a:pPr marL="0" indent="0">
              <a:buNone/>
            </a:pPr>
            <a:r>
              <a:rPr lang="en-US" sz="1200" b="1" dirty="0" smtClean="0"/>
              <a:t>The International Auditing and Assurance Standards Board(IAASB)  approved a revised standard (ISA 620) Using the Work of Experts in 2008 in response to a growing number  of areas in which specialists are being used in an audit, the wider use of fair value accounting and other  accounting estimates, and an increase in national standard-setting activities pertaining to use of an expert’s  work.20  </a:t>
            </a:r>
            <a:endParaRPr lang="tr-TR" sz="1200" b="1" dirty="0" smtClean="0"/>
          </a:p>
          <a:p>
            <a:pPr marL="0" indent="0">
              <a:buNone/>
            </a:pPr>
            <a:r>
              <a:rPr lang="en-US" sz="1200" b="1" dirty="0" smtClean="0"/>
              <a:t>The PCAOB now is engaged in a similar project to amend and/or replace certain standards related  to the use of specialists, including amending Audit Evidence (AS 1105) and Supervision of the Audit  Engagement (AS 1201), and replacing Using the Work of a Specialist (AS 1210). The project is designed to  work in tandem with another proposal to replace existing PCAOB standards on auditing fair value and other  accounting estimates.21 The rationale for these undertakings is similar in nature to the IAASB’s 2008  </a:t>
            </a:r>
          </a:p>
          <a:p>
            <a:pPr marL="0" indent="0">
              <a:buNone/>
            </a:pPr>
            <a:r>
              <a:rPr lang="en-US" sz="1200" b="1" dirty="0" smtClean="0"/>
              <a:t>initiative. </a:t>
            </a:r>
          </a:p>
          <a:p>
            <a:endParaRPr lang="en-GB"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16</a:t>
            </a:fld>
            <a:endParaRPr lang="en-GB" dirty="0"/>
          </a:p>
        </p:txBody>
      </p:sp>
    </p:spTree>
    <p:extLst>
      <p:ext uri="{BB962C8B-B14F-4D97-AF65-F5344CB8AC3E}">
        <p14:creationId xmlns:p14="http://schemas.microsoft.com/office/powerpoint/2010/main" val="21954744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17</a:t>
            </a:fld>
            <a:endParaRPr lang="en-GB" dirty="0"/>
          </a:p>
        </p:txBody>
      </p:sp>
    </p:spTree>
    <p:extLst>
      <p:ext uri="{BB962C8B-B14F-4D97-AF65-F5344CB8AC3E}">
        <p14:creationId xmlns:p14="http://schemas.microsoft.com/office/powerpoint/2010/main" val="5786998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Critics have asserted that such a model may pose conflicts to auditor independence,  negatively affect firm focus and culture, and further reduce auditor choice in an already highly- concentrated landscape dominated by the largest firms. </a:t>
            </a:r>
            <a:endParaRPr lang="en-GB"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2</a:t>
            </a:fld>
            <a:endParaRPr lang="en-GB" dirty="0"/>
          </a:p>
        </p:txBody>
      </p:sp>
    </p:spTree>
    <p:extLst>
      <p:ext uri="{BB962C8B-B14F-4D97-AF65-F5344CB8AC3E}">
        <p14:creationId xmlns:p14="http://schemas.microsoft.com/office/powerpoint/2010/main" val="29812637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3</a:t>
            </a:fld>
            <a:endParaRPr lang="en-GB" dirty="0"/>
          </a:p>
        </p:txBody>
      </p:sp>
    </p:spTree>
    <p:extLst>
      <p:ext uri="{BB962C8B-B14F-4D97-AF65-F5344CB8AC3E}">
        <p14:creationId xmlns:p14="http://schemas.microsoft.com/office/powerpoint/2010/main" val="23604612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4</a:t>
            </a:fld>
            <a:endParaRPr lang="en-GB" dirty="0"/>
          </a:p>
        </p:txBody>
      </p:sp>
    </p:spTree>
    <p:extLst>
      <p:ext uri="{BB962C8B-B14F-4D97-AF65-F5344CB8AC3E}">
        <p14:creationId xmlns:p14="http://schemas.microsoft.com/office/powerpoint/2010/main" val="1788174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5</a:t>
            </a:fld>
            <a:endParaRPr lang="en-GB" dirty="0"/>
          </a:p>
        </p:txBody>
      </p:sp>
    </p:spTree>
    <p:extLst>
      <p:ext uri="{BB962C8B-B14F-4D97-AF65-F5344CB8AC3E}">
        <p14:creationId xmlns:p14="http://schemas.microsoft.com/office/powerpoint/2010/main" val="17636711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10</a:t>
            </a:fld>
            <a:endParaRPr lang="en-GB" dirty="0"/>
          </a:p>
        </p:txBody>
      </p:sp>
    </p:spTree>
    <p:extLst>
      <p:ext uri="{BB962C8B-B14F-4D97-AF65-F5344CB8AC3E}">
        <p14:creationId xmlns:p14="http://schemas.microsoft.com/office/powerpoint/2010/main" val="31294762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11</a:t>
            </a:fld>
            <a:endParaRPr lang="en-GB" dirty="0"/>
          </a:p>
        </p:txBody>
      </p:sp>
    </p:spTree>
    <p:extLst>
      <p:ext uri="{BB962C8B-B14F-4D97-AF65-F5344CB8AC3E}">
        <p14:creationId xmlns:p14="http://schemas.microsoft.com/office/powerpoint/2010/main" val="13655023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indent="0">
              <a:buNone/>
            </a:pPr>
            <a:r>
              <a:rPr lang="en-US" sz="1200" b="1" dirty="0" smtClean="0"/>
              <a:t>First, using professionals across functions that are  </a:t>
            </a:r>
          </a:p>
          <a:p>
            <a:pPr marL="0" indent="0">
              <a:buNone/>
            </a:pPr>
            <a:r>
              <a:rPr lang="en-US" sz="1200" b="1" dirty="0" smtClean="0"/>
              <a:t>employed by the same network ensures that auditors and specialists alike are bound by the same  </a:t>
            </a:r>
          </a:p>
          <a:p>
            <a:pPr marL="0" indent="0">
              <a:buNone/>
            </a:pPr>
            <a:r>
              <a:rPr lang="en-US" sz="1200" b="1" dirty="0" smtClean="0"/>
              <a:t>standards of quality and ethics, share common professional values, and are intertwined in a culture and  brand which largely has been built on a reputation for high-quality audits.  Second, the benefit of having  specialists on hand, often in the same building, is invaluable to engagement teams, as specialists are  </a:t>
            </a:r>
          </a:p>
          <a:p>
            <a:pPr marL="0" indent="0">
              <a:buNone/>
            </a:pPr>
            <a:r>
              <a:rPr lang="en-US" sz="1200" b="1" dirty="0" smtClean="0"/>
              <a:t>needed at various times throughout the entire audit cycle to address technical issues as they arise.   </a:t>
            </a:r>
          </a:p>
          <a:p>
            <a:pPr marL="0" indent="0">
              <a:buNone/>
            </a:pPr>
            <a:r>
              <a:rPr lang="en-US" sz="1200" b="1" dirty="0" smtClean="0"/>
              <a:t>Likewise, the non-audit functions are critical for housing and grooming specialists.  They serve as an  </a:t>
            </a:r>
          </a:p>
          <a:p>
            <a:pPr marL="0" indent="0">
              <a:buNone/>
            </a:pPr>
            <a:r>
              <a:rPr lang="en-US" sz="1200" b="1" dirty="0" smtClean="0"/>
              <a:t>effective recruitment tool for the GPPC networks as young professionals may wish to gain audit  </a:t>
            </a:r>
          </a:p>
          <a:p>
            <a:pPr marL="0" indent="0">
              <a:buNone/>
            </a:pPr>
            <a:r>
              <a:rPr lang="en-US" sz="1200" b="1" dirty="0" smtClean="0"/>
              <a:t>knowledge and experience but not limit their exposure to other disciplines and work environments.  </a:t>
            </a:r>
          </a:p>
          <a:p>
            <a:pPr marL="0" indent="0">
              <a:buNone/>
            </a:pPr>
            <a:r>
              <a:rPr lang="en-US" sz="1200" b="1" dirty="0" smtClean="0"/>
              <a:t>Also, specialists often perform their most cutting-edge work in their respective fields through their  </a:t>
            </a:r>
          </a:p>
          <a:p>
            <a:pPr marL="0" indent="0">
              <a:buNone/>
            </a:pPr>
            <a:r>
              <a:rPr lang="en-US" sz="1200" b="1" dirty="0" smtClean="0"/>
              <a:t>employment with non-audit functions.  This helps keep specialists’ skills sharp while allowing audit  </a:t>
            </a:r>
          </a:p>
          <a:p>
            <a:pPr marL="0" indent="0">
              <a:buNone/>
            </a:pPr>
            <a:r>
              <a:rPr lang="en-US" sz="1200" b="1" dirty="0" smtClean="0"/>
              <a:t>teams access to true experts in multiple disciplines and industries.  The removal of non-audit functions  </a:t>
            </a:r>
          </a:p>
          <a:p>
            <a:pPr marL="0" indent="0">
              <a:buNone/>
            </a:pPr>
            <a:r>
              <a:rPr lang="en-US" sz="1200" b="1" dirty="0" smtClean="0"/>
              <a:t>in favor of an “audit-only” firm would have serious implications for attracting talent and breeding  </a:t>
            </a:r>
          </a:p>
          <a:p>
            <a:pPr marL="0" indent="0">
              <a:buNone/>
            </a:pPr>
            <a:r>
              <a:rPr lang="en-US" sz="1200" b="1" dirty="0" smtClean="0"/>
              <a:t>expertise, much to the detriment of audit quality. </a:t>
            </a:r>
          </a:p>
          <a:p>
            <a:pPr marL="0" indent="0">
              <a:buNone/>
            </a:pPr>
            <a:endParaRPr lang="en-US" sz="1200" b="1" dirty="0" smtClean="0"/>
          </a:p>
          <a:p>
            <a:endParaRPr lang="en-GB"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12</a:t>
            </a:fld>
            <a:endParaRPr lang="en-GB" dirty="0"/>
          </a:p>
        </p:txBody>
      </p:sp>
    </p:spTree>
    <p:extLst>
      <p:ext uri="{BB962C8B-B14F-4D97-AF65-F5344CB8AC3E}">
        <p14:creationId xmlns:p14="http://schemas.microsoft.com/office/powerpoint/2010/main" val="35749404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indent="0">
              <a:buNone/>
            </a:pPr>
            <a:r>
              <a:rPr lang="en-US" sz="1200" b="1" dirty="0" smtClean="0"/>
              <a:t>As the U.S. Treasury Advisory Committee on the Auditing Profession (ACAP) noted in its 2008 report: “To  </a:t>
            </a:r>
          </a:p>
          <a:p>
            <a:pPr marL="0" indent="0">
              <a:buNone/>
            </a:pPr>
            <a:r>
              <a:rPr lang="en-US" sz="1200" b="1" dirty="0" smtClean="0"/>
              <a:t>ensure its viability and resilience and its ability to meet the needs of investors, the public company auditing  profession needs to continue to attract and develop professionals at all levels who are prepared to perform  high-quality audits in this dynamic environment.”4  In today’s market, these professionals might be trained  actuaries, engineers, or physical scientists.  While attracting strict audit professionals continues to be a  challenge, the GPPC network MDM provides a unique opportunity for network firms to bring in a vast array  of professionals across functions with varying interests, talents, and backgrounds to whom they can offer  </a:t>
            </a:r>
          </a:p>
          <a:p>
            <a:pPr marL="0" indent="0">
              <a:buNone/>
            </a:pPr>
            <a:r>
              <a:rPr lang="en-US" sz="1200" b="1" dirty="0" smtClean="0"/>
              <a:t>audit exposure and training while at the same time reaping the benefits these specialists can offer to audit  engagements</a:t>
            </a:r>
            <a:r>
              <a:rPr lang="tr-TR" sz="1200" b="1" dirty="0" smtClean="0"/>
              <a:t>.</a:t>
            </a:r>
          </a:p>
          <a:p>
            <a:pPr marL="0" indent="0">
              <a:buNone/>
            </a:pPr>
            <a:endParaRPr lang="en-US" sz="1200" b="1" dirty="0" smtClean="0"/>
          </a:p>
          <a:p>
            <a:pPr marL="0" indent="0">
              <a:buNone/>
            </a:pPr>
            <a:r>
              <a:rPr lang="en-US" sz="1200" b="1" dirty="0" smtClean="0"/>
              <a:t>Auditors increasingly use the work of specialists in a number of areas, including to assist in their evaluation  of accounting estimates and fair value measurements when auditing companies' financial statements.5  And  as big data utilization becomes more pervasive in line with other digital advances, the demand for data  </a:t>
            </a:r>
          </a:p>
          <a:p>
            <a:pPr marL="0" indent="0">
              <a:buNone/>
            </a:pPr>
            <a:r>
              <a:rPr lang="en-US" sz="1200" b="1" dirty="0" smtClean="0"/>
              <a:t>analysts and IT specialists will grow accordingly.  A Public Company Accounting Oversight Board (PCAOB)  </a:t>
            </a:r>
          </a:p>
          <a:p>
            <a:pPr marL="0" indent="0">
              <a:buNone/>
            </a:pPr>
            <a:r>
              <a:rPr lang="en-US" sz="1200" b="1" dirty="0" smtClean="0"/>
              <a:t>analysis of 2014 inspections data indicates that the largest accounting firms “extensively use the work of  </a:t>
            </a:r>
          </a:p>
          <a:p>
            <a:pPr marL="0" indent="0">
              <a:buNone/>
            </a:pPr>
            <a:r>
              <a:rPr lang="en-US" sz="1200" b="1" dirty="0" smtClean="0"/>
              <a:t>specialists.” 6  Of a sample pool of audits conducted by large, global network firms and selected for PCAOB  inspection, staff found that auditors used the work of at least one specialist in about 90 percent of those  </a:t>
            </a:r>
          </a:p>
          <a:p>
            <a:pPr marL="0" indent="0">
              <a:buNone/>
            </a:pPr>
            <a:r>
              <a:rPr lang="en-US" sz="1200" b="1" dirty="0" smtClean="0"/>
              <a:t>audits.  Of the 90 percent of audits, an average of five individual specialists performed some work on each  audit, and specialists performed work in an average of two fields of expertise on each audit. Substantially  </a:t>
            </a:r>
          </a:p>
          <a:p>
            <a:pPr marL="0" indent="0">
              <a:buNone/>
            </a:pPr>
            <a:r>
              <a:rPr lang="en-US" sz="1200" b="1" dirty="0" smtClean="0"/>
              <a:t>all the specialists in the sample were employed by the auditor.</a:t>
            </a:r>
            <a:endParaRPr lang="tr-TR" sz="1200" b="1" dirty="0" smtClean="0"/>
          </a:p>
          <a:p>
            <a:pPr marL="0" indent="0">
              <a:buNone/>
            </a:pPr>
            <a:endParaRPr lang="en-US" sz="1200" b="1" dirty="0" smtClean="0"/>
          </a:p>
          <a:p>
            <a:endParaRPr lang="en-GB"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13</a:t>
            </a:fld>
            <a:endParaRPr lang="en-GB" dirty="0"/>
          </a:p>
        </p:txBody>
      </p:sp>
    </p:spTree>
    <p:extLst>
      <p:ext uri="{BB962C8B-B14F-4D97-AF65-F5344CB8AC3E}">
        <p14:creationId xmlns:p14="http://schemas.microsoft.com/office/powerpoint/2010/main" val="12683229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over">
    <p:spTree>
      <p:nvGrpSpPr>
        <p:cNvPr id="1" name=""/>
        <p:cNvGrpSpPr/>
        <p:nvPr/>
      </p:nvGrpSpPr>
      <p:grpSpPr>
        <a:xfrm>
          <a:off x="0" y="0"/>
          <a:ext cx="0" cy="0"/>
          <a:chOff x="0" y="0"/>
          <a:chExt cx="0" cy="0"/>
        </a:xfrm>
      </p:grpSpPr>
      <p:pic>
        <p:nvPicPr>
          <p:cNvPr id="9" name="Picture 2"/>
          <p:cNvPicPr>
            <a:picLocks noChangeAspect="1" noChangeArrowheads="1"/>
          </p:cNvPicPr>
          <p:nvPr userDrawn="1"/>
        </p:nvPicPr>
        <p:blipFill>
          <a:blip r:embed="rId2" cstate="print"/>
          <a:srcRect/>
          <a:stretch>
            <a:fillRect/>
          </a:stretch>
        </p:blipFill>
        <p:spPr bwMode="gray">
          <a:xfrm>
            <a:off x="2273250" y="5748934"/>
            <a:ext cx="983483" cy="745200"/>
          </a:xfrm>
          <a:prstGeom prst="rect">
            <a:avLst/>
          </a:prstGeom>
          <a:noFill/>
          <a:ln w="9525">
            <a:noFill/>
            <a:miter lim="800000"/>
            <a:headEnd/>
            <a:tailEnd/>
          </a:ln>
          <a:effectLst/>
        </p:spPr>
      </p:pic>
      <p:sp>
        <p:nvSpPr>
          <p:cNvPr id="2" name="Title 1"/>
          <p:cNvSpPr>
            <a:spLocks noGrp="1"/>
          </p:cNvSpPr>
          <p:nvPr>
            <p:ph type="ctrTitle"/>
          </p:nvPr>
        </p:nvSpPr>
        <p:spPr>
          <a:xfrm>
            <a:off x="2282560" y="757504"/>
            <a:ext cx="5490000" cy="860400"/>
          </a:xfrm>
        </p:spPr>
        <p:txBody>
          <a:bodyPr/>
          <a:lstStyle/>
          <a:p>
            <a:r>
              <a:rPr lang="en-US" smtClean="0"/>
              <a:t>Click to edit Master title style</a:t>
            </a:r>
            <a:endParaRPr lang="en-GB" dirty="0"/>
          </a:p>
        </p:txBody>
      </p:sp>
      <p:sp>
        <p:nvSpPr>
          <p:cNvPr id="3" name="Subtitle 2"/>
          <p:cNvSpPr>
            <a:spLocks noGrp="1"/>
          </p:cNvSpPr>
          <p:nvPr>
            <p:ph type="subTitle" idx="1"/>
          </p:nvPr>
        </p:nvSpPr>
        <p:spPr>
          <a:xfrm>
            <a:off x="2282560" y="1753200"/>
            <a:ext cx="5490000" cy="968400"/>
          </a:xfrm>
        </p:spPr>
        <p:txBody>
          <a:bodyPr/>
          <a:lstStyle>
            <a:lvl1pPr marL="0" indent="0" algn="l">
              <a:buNone/>
              <a:defRPr sz="2000">
                <a:solidFill>
                  <a:schemeClr val="bg2"/>
                </a:solidFill>
              </a:defRPr>
            </a:lvl1pPr>
            <a:lvl2pPr marL="0" indent="0" algn="l">
              <a:buNone/>
              <a:defRPr sz="1600">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grpSp>
        <p:nvGrpSpPr>
          <p:cNvPr id="7" name="Group 6"/>
          <p:cNvGrpSpPr/>
          <p:nvPr userDrawn="1"/>
        </p:nvGrpSpPr>
        <p:grpSpPr>
          <a:xfrm>
            <a:off x="0" y="2403072"/>
            <a:ext cx="9144000" cy="3347943"/>
            <a:chOff x="0" y="2403072"/>
            <a:chExt cx="9144000" cy="3347943"/>
          </a:xfrm>
        </p:grpSpPr>
        <p:sp>
          <p:nvSpPr>
            <p:cNvPr id="13" name="Freeform 8"/>
            <p:cNvSpPr>
              <a:spLocks/>
            </p:cNvSpPr>
            <p:nvPr userDrawn="1"/>
          </p:nvSpPr>
          <p:spPr bwMode="gray">
            <a:xfrm>
              <a:off x="2279115" y="2403072"/>
              <a:ext cx="6864885" cy="2493085"/>
            </a:xfrm>
            <a:custGeom>
              <a:avLst/>
              <a:gdLst/>
              <a:ahLst/>
              <a:cxnLst>
                <a:cxn ang="0">
                  <a:pos x="0" y="1852"/>
                </a:cxn>
                <a:cxn ang="0">
                  <a:pos x="5081" y="0"/>
                </a:cxn>
                <a:cxn ang="0">
                  <a:pos x="5081" y="968"/>
                </a:cxn>
                <a:cxn ang="0">
                  <a:pos x="0" y="1852"/>
                </a:cxn>
              </a:cxnLst>
              <a:rect l="0" t="0" r="r" b="b"/>
              <a:pathLst>
                <a:path w="5081" h="1852">
                  <a:moveTo>
                    <a:pt x="0" y="1852"/>
                  </a:moveTo>
                  <a:lnTo>
                    <a:pt x="5081" y="0"/>
                  </a:lnTo>
                  <a:lnTo>
                    <a:pt x="5081" y="968"/>
                  </a:lnTo>
                  <a:lnTo>
                    <a:pt x="0" y="1852"/>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pic>
          <p:nvPicPr>
            <p:cNvPr id="14" name="Picture 3"/>
            <p:cNvPicPr>
              <a:picLocks noChangeAspect="1" noChangeArrowheads="1"/>
            </p:cNvPicPr>
            <p:nvPr userDrawn="1"/>
          </p:nvPicPr>
          <p:blipFill>
            <a:blip r:embed="rId3" cstate="print"/>
            <a:srcRect/>
            <a:stretch>
              <a:fillRect/>
            </a:stretch>
          </p:blipFill>
          <p:spPr bwMode="auto">
            <a:xfrm>
              <a:off x="0" y="4408610"/>
              <a:ext cx="2289301" cy="1342405"/>
            </a:xfrm>
            <a:prstGeom prst="rect">
              <a:avLst/>
            </a:prstGeom>
            <a:noFill/>
            <a:ln w="9525">
              <a:noFill/>
              <a:miter lim="800000"/>
              <a:headEnd/>
              <a:tailEnd/>
            </a:ln>
            <a:effectLst/>
          </p:spPr>
        </p:pic>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
        <p:nvSpPr>
          <p:cNvPr id="7" name="Line 11"/>
          <p:cNvSpPr>
            <a:spLocks noChangeShapeType="1"/>
          </p:cNvSpPr>
          <p:nvPr userDrawn="1"/>
        </p:nvSpPr>
        <p:spPr bwMode="auto">
          <a:xfrm>
            <a:off x="455613" y="6243638"/>
            <a:ext cx="8229600" cy="0"/>
          </a:xfrm>
          <a:prstGeom prst="line">
            <a:avLst/>
          </a:prstGeom>
          <a:noFill/>
          <a:ln w="3175">
            <a:solidFill>
              <a:schemeClr val="bg1"/>
            </a:solidFill>
            <a:round/>
            <a:headEnd/>
            <a:tailEnd/>
          </a:ln>
          <a:effectLst/>
        </p:spPr>
        <p:txBody>
          <a:bodyPr wrap="none" anchor="ctr"/>
          <a:lstStyle/>
          <a:p>
            <a:endParaRPr lang="en-US" noProof="0" dirty="0">
              <a:solidFill>
                <a:schemeClr val="bg1"/>
              </a:solidFill>
            </a:endParaRPr>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21787" y="6336000"/>
            <a:ext cx="1673010" cy="360000"/>
          </a:xfrm>
          <a:prstGeom prst="rect">
            <a:avLst/>
          </a:prstGeom>
        </p:spPr>
      </p:pic>
    </p:spTree>
    <p:extLst>
      <p:ext uri="{BB962C8B-B14F-4D97-AF65-F5344CB8AC3E}">
        <p14:creationId xmlns:p14="http://schemas.microsoft.com/office/powerpoint/2010/main" val="335068083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inal legal text">
    <p:spTree>
      <p:nvGrpSpPr>
        <p:cNvPr id="1" name=""/>
        <p:cNvGrpSpPr/>
        <p:nvPr/>
      </p:nvGrpSpPr>
      <p:grpSpPr>
        <a:xfrm>
          <a:off x="0" y="0"/>
          <a:ext cx="0" cy="0"/>
          <a:chOff x="0" y="0"/>
          <a:chExt cx="0" cy="0"/>
        </a:xfrm>
      </p:grpSpPr>
      <p:sp>
        <p:nvSpPr>
          <p:cNvPr id="7" name="Line 11"/>
          <p:cNvSpPr>
            <a:spLocks noChangeShapeType="1"/>
          </p:cNvSpPr>
          <p:nvPr userDrawn="1"/>
        </p:nvSpPr>
        <p:spPr bwMode="auto">
          <a:xfrm>
            <a:off x="455613" y="6243638"/>
            <a:ext cx="8229600" cy="0"/>
          </a:xfrm>
          <a:prstGeom prst="line">
            <a:avLst/>
          </a:prstGeom>
          <a:noFill/>
          <a:ln w="3175">
            <a:solidFill>
              <a:schemeClr val="bg1"/>
            </a:solidFill>
            <a:round/>
            <a:headEnd/>
            <a:tailEnd/>
          </a:ln>
          <a:effectLst/>
        </p:spPr>
        <p:txBody>
          <a:bodyPr wrap="none" anchor="ctr"/>
          <a:lstStyle/>
          <a:p>
            <a:endParaRPr lang="en-US" noProof="0" dirty="0">
              <a:solidFill>
                <a:schemeClr val="bg1"/>
              </a:solidFill>
            </a:endParaRPr>
          </a:p>
        </p:txBody>
      </p:sp>
      <p:sp>
        <p:nvSpPr>
          <p:cNvPr id="8" name="Content Placeholder 2"/>
          <p:cNvSpPr>
            <a:spLocks noGrp="1"/>
          </p:cNvSpPr>
          <p:nvPr>
            <p:ph idx="1"/>
          </p:nvPr>
        </p:nvSpPr>
        <p:spPr>
          <a:xfrm>
            <a:off x="455612" y="719139"/>
            <a:ext cx="3506400" cy="5210062"/>
          </a:xfrm>
        </p:spPr>
        <p:txBody>
          <a:bodyPr/>
          <a:lstStyle>
            <a:lvl1pPr marL="0" indent="0" algn="l" defTabSz="995363" rtl="0" fontAlgn="base">
              <a:lnSpc>
                <a:spcPct val="100000"/>
              </a:lnSpc>
              <a:spcBef>
                <a:spcPct val="70000"/>
              </a:spcBef>
              <a:spcAft>
                <a:spcPct val="0"/>
              </a:spcAft>
              <a:buSzPct val="100000"/>
              <a:buNone/>
              <a:defRPr lang="en-US" sz="1200" kern="1200" noProof="0" dirty="0" smtClean="0">
                <a:solidFill>
                  <a:schemeClr val="bg1"/>
                </a:solidFill>
                <a:latin typeface="Arial" pitchFamily="34" charset="0"/>
                <a:ea typeface="+mn-ea"/>
                <a:cs typeface="Arial" pitchFamily="34" charset="0"/>
              </a:defRPr>
            </a:lvl1pPr>
            <a:lvl2pPr marL="0" indent="0" algn="l" defTabSz="995363" rtl="0" fontAlgn="base">
              <a:lnSpc>
                <a:spcPct val="100000"/>
              </a:lnSpc>
              <a:spcBef>
                <a:spcPct val="0"/>
              </a:spcBef>
              <a:spcAft>
                <a:spcPct val="0"/>
              </a:spcAft>
              <a:buSzPct val="100000"/>
              <a:buNone/>
              <a:defRPr lang="en-US" sz="900" b="1" kern="1200" noProof="0" dirty="0" smtClean="0">
                <a:solidFill>
                  <a:schemeClr val="bg1"/>
                </a:solidFill>
                <a:latin typeface="Arial" pitchFamily="34" charset="0"/>
                <a:ea typeface="+mn-ea"/>
                <a:cs typeface="Arial" pitchFamily="34" charset="0"/>
              </a:defRPr>
            </a:lvl2pPr>
            <a:lvl3pPr marL="176213" indent="-176213" algn="l" defTabSz="995363" rtl="0" fontAlgn="base">
              <a:lnSpc>
                <a:spcPct val="100000"/>
              </a:lnSpc>
              <a:spcBef>
                <a:spcPct val="0"/>
              </a:spcBef>
              <a:spcAft>
                <a:spcPct val="0"/>
              </a:spcAft>
              <a:buClr>
                <a:schemeClr val="accent2"/>
              </a:buClr>
              <a:buSzPct val="70000"/>
              <a:buFont typeface="Arial" pitchFamily="34" charset="0"/>
              <a:buChar char="►"/>
              <a:defRPr lang="en-US" sz="900" b="1" kern="1200" noProof="0" dirty="0" smtClean="0">
                <a:solidFill>
                  <a:schemeClr val="bg1"/>
                </a:solidFill>
                <a:latin typeface="Arial" pitchFamily="34" charset="0"/>
                <a:ea typeface="+mn-ea"/>
                <a:cs typeface="Arial" pitchFamily="34" charset="0"/>
              </a:defRPr>
            </a:lvl3pPr>
            <a:lvl4pPr marL="0" indent="0" algn="l" defTabSz="995363" rtl="0" fontAlgn="base">
              <a:lnSpc>
                <a:spcPct val="100000"/>
              </a:lnSpc>
              <a:spcBef>
                <a:spcPct val="0"/>
              </a:spcBef>
              <a:spcAft>
                <a:spcPct val="0"/>
              </a:spcAft>
              <a:buSzPct val="100000"/>
              <a:buNone/>
              <a:defRPr lang="en-US" sz="800" kern="1200" noProof="0" dirty="0" smtClean="0">
                <a:solidFill>
                  <a:schemeClr val="bg1"/>
                </a:solidFill>
                <a:latin typeface="Arial" pitchFamily="34" charset="0"/>
                <a:ea typeface="+mn-ea"/>
                <a:cs typeface="Arial" pitchFamily="34" charset="0"/>
              </a:defRPr>
            </a:lvl4pPr>
            <a:lvl5pPr marL="188913" indent="-188913" algn="l" defTabSz="995363" rtl="0" fontAlgn="base">
              <a:lnSpc>
                <a:spcPct val="100000"/>
              </a:lnSpc>
              <a:spcBef>
                <a:spcPct val="0"/>
              </a:spcBef>
              <a:spcAft>
                <a:spcPct val="0"/>
              </a:spcAft>
              <a:buClr>
                <a:schemeClr val="accent2"/>
              </a:buClr>
              <a:buSzPct val="70000"/>
              <a:buFont typeface="Arial" pitchFamily="34" charset="0"/>
              <a:buChar char="►"/>
              <a:defRPr lang="en-US" sz="800" kern="1200" noProof="0" dirty="0">
                <a:solidFill>
                  <a:schemeClr val="bg1"/>
                </a:solidFill>
                <a:latin typeface="Arial" pitchFamily="34" charset="0"/>
                <a:ea typeface="+mn-ea"/>
                <a:cs typeface="Arial" pitchFamily="34" charset="0"/>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10900077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67189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Cover">
    <p:spTree>
      <p:nvGrpSpPr>
        <p:cNvPr id="1" name=""/>
        <p:cNvGrpSpPr/>
        <p:nvPr/>
      </p:nvGrpSpPr>
      <p:grpSpPr>
        <a:xfrm>
          <a:off x="0" y="0"/>
          <a:ext cx="0" cy="0"/>
          <a:chOff x="0" y="0"/>
          <a:chExt cx="0" cy="0"/>
        </a:xfrm>
      </p:grpSpPr>
      <p:sp>
        <p:nvSpPr>
          <p:cNvPr id="2" name="Title 1"/>
          <p:cNvSpPr>
            <a:spLocks noGrp="1"/>
          </p:cNvSpPr>
          <p:nvPr>
            <p:ph type="ctrTitle"/>
          </p:nvPr>
        </p:nvSpPr>
        <p:spPr>
          <a:xfrm>
            <a:off x="2282560" y="757504"/>
            <a:ext cx="5490000" cy="860400"/>
          </a:xfrm>
        </p:spPr>
        <p:txBody>
          <a:bodyPr/>
          <a:lstStyle/>
          <a:p>
            <a:r>
              <a:rPr lang="en-US" dirty="0" smtClean="0"/>
              <a:t>Click to edit Master title style</a:t>
            </a:r>
            <a:endParaRPr lang="en-GB" dirty="0"/>
          </a:p>
        </p:txBody>
      </p:sp>
      <p:sp>
        <p:nvSpPr>
          <p:cNvPr id="3" name="Subtitle 2"/>
          <p:cNvSpPr>
            <a:spLocks noGrp="1"/>
          </p:cNvSpPr>
          <p:nvPr>
            <p:ph type="subTitle" idx="1"/>
          </p:nvPr>
        </p:nvSpPr>
        <p:spPr>
          <a:xfrm>
            <a:off x="2282560" y="1753200"/>
            <a:ext cx="5490000" cy="968400"/>
          </a:xfrm>
        </p:spPr>
        <p:txBody>
          <a:bodyPr/>
          <a:lstStyle>
            <a:lvl1pPr marL="0" indent="0" algn="l">
              <a:buNone/>
              <a:defRPr sz="2000">
                <a:solidFill>
                  <a:schemeClr val="bg2"/>
                </a:solidFill>
              </a:defRPr>
            </a:lvl1pPr>
            <a:lvl2pPr marL="0" indent="0" algn="l">
              <a:buNone/>
              <a:defRPr sz="1600">
                <a:solidFill>
                  <a:schemeClr val="bg2"/>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p>
          <a:p>
            <a:pPr lvl="1"/>
            <a:endParaRPr lang="en-GB" dirty="0"/>
          </a:p>
        </p:txBody>
      </p:sp>
      <p:pic>
        <p:nvPicPr>
          <p:cNvPr id="11" name="Picture 2"/>
          <p:cNvPicPr>
            <a:picLocks noChangeAspect="1" noChangeArrowheads="1"/>
          </p:cNvPicPr>
          <p:nvPr userDrawn="1"/>
        </p:nvPicPr>
        <p:blipFill>
          <a:blip r:embed="rId2" cstate="print"/>
          <a:srcRect/>
          <a:stretch>
            <a:fillRect/>
          </a:stretch>
        </p:blipFill>
        <p:spPr bwMode="gray">
          <a:xfrm>
            <a:off x="2273593" y="5748644"/>
            <a:ext cx="983483" cy="745200"/>
          </a:xfrm>
          <a:prstGeom prst="rect">
            <a:avLst/>
          </a:prstGeom>
          <a:noFill/>
          <a:ln w="9525">
            <a:noFill/>
            <a:miter lim="800000"/>
            <a:headEnd/>
            <a:tailEnd/>
          </a:ln>
          <a:effectLst/>
        </p:spPr>
      </p:pic>
      <p:grpSp>
        <p:nvGrpSpPr>
          <p:cNvPr id="4" name="Group 3"/>
          <p:cNvGrpSpPr/>
          <p:nvPr userDrawn="1"/>
        </p:nvGrpSpPr>
        <p:grpSpPr>
          <a:xfrm>
            <a:off x="0" y="2403034"/>
            <a:ext cx="9144000" cy="3345400"/>
            <a:chOff x="0" y="2403034"/>
            <a:chExt cx="9144000" cy="3345400"/>
          </a:xfrm>
        </p:grpSpPr>
        <p:sp>
          <p:nvSpPr>
            <p:cNvPr id="9" name="Freeform 8"/>
            <p:cNvSpPr>
              <a:spLocks/>
            </p:cNvSpPr>
            <p:nvPr userDrawn="1"/>
          </p:nvSpPr>
          <p:spPr bwMode="gray">
            <a:xfrm>
              <a:off x="2277773" y="2403034"/>
              <a:ext cx="6866227" cy="2493573"/>
            </a:xfrm>
            <a:custGeom>
              <a:avLst/>
              <a:gdLst/>
              <a:ahLst/>
              <a:cxnLst>
                <a:cxn ang="0">
                  <a:pos x="0" y="1852"/>
                </a:cxn>
                <a:cxn ang="0">
                  <a:pos x="5081" y="0"/>
                </a:cxn>
                <a:cxn ang="0">
                  <a:pos x="5081" y="968"/>
                </a:cxn>
                <a:cxn ang="0">
                  <a:pos x="0" y="1852"/>
                </a:cxn>
              </a:cxnLst>
              <a:rect l="0" t="0" r="r" b="b"/>
              <a:pathLst>
                <a:path w="5081" h="1852">
                  <a:moveTo>
                    <a:pt x="0" y="1852"/>
                  </a:moveTo>
                  <a:lnTo>
                    <a:pt x="5081" y="0"/>
                  </a:lnTo>
                  <a:lnTo>
                    <a:pt x="5081" y="968"/>
                  </a:lnTo>
                  <a:lnTo>
                    <a:pt x="0" y="1852"/>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pic>
          <p:nvPicPr>
            <p:cNvPr id="14" name="Picture 3"/>
            <p:cNvPicPr>
              <a:picLocks noChangeAspect="1" noChangeArrowheads="1"/>
            </p:cNvPicPr>
            <p:nvPr userDrawn="1"/>
          </p:nvPicPr>
          <p:blipFill>
            <a:blip r:embed="rId3" cstate="print"/>
            <a:srcRect/>
            <a:stretch>
              <a:fillRect/>
            </a:stretch>
          </p:blipFill>
          <p:spPr bwMode="auto">
            <a:xfrm>
              <a:off x="0" y="4406819"/>
              <a:ext cx="2287954" cy="1341615"/>
            </a:xfrm>
            <a:prstGeom prst="rect">
              <a:avLst/>
            </a:prstGeom>
            <a:noFill/>
            <a:ln w="9525">
              <a:noFill/>
              <a:miter lim="800000"/>
              <a:headEnd/>
              <a:tailEnd/>
            </a:ln>
            <a:effectLst/>
          </p:spPr>
        </p:pic>
      </p:grpSp>
    </p:spTree>
    <p:extLst>
      <p:ext uri="{BB962C8B-B14F-4D97-AF65-F5344CB8AC3E}">
        <p14:creationId xmlns:p14="http://schemas.microsoft.com/office/powerpoint/2010/main" val="36741581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Standard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Footer Placeholder 4"/>
          <p:cNvSpPr>
            <a:spLocks noGrp="1"/>
          </p:cNvSpPr>
          <p:nvPr>
            <p:ph type="ftr" sz="quarter" idx="11"/>
          </p:nvPr>
        </p:nvSpPr>
        <p:spPr/>
        <p:txBody>
          <a:bodyPr/>
          <a:lstStyle/>
          <a:p>
            <a:r>
              <a:rPr lang="en-GB" dirty="0" smtClean="0"/>
              <a:t>Presentation title</a:t>
            </a:r>
            <a:endParaRPr lang="en-GB" dirty="0"/>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extLst>
      <p:ext uri="{BB962C8B-B14F-4D97-AF65-F5344CB8AC3E}">
        <p14:creationId xmlns:p14="http://schemas.microsoft.com/office/powerpoint/2010/main" val="5687483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5" name="Footer Placeholder 4"/>
          <p:cNvSpPr>
            <a:spLocks noGrp="1"/>
          </p:cNvSpPr>
          <p:nvPr>
            <p:ph type="ftr" sz="quarter" idx="11"/>
          </p:nvPr>
        </p:nvSpPr>
        <p:spPr/>
        <p:txBody>
          <a:bodyPr/>
          <a:lstStyle/>
          <a:p>
            <a:r>
              <a:rPr lang="en-GB" dirty="0" smtClean="0"/>
              <a:t>Presentation title</a:t>
            </a:r>
            <a:endParaRPr lang="en-GB" dirty="0"/>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extLst>
      <p:ext uri="{BB962C8B-B14F-4D97-AF65-F5344CB8AC3E}">
        <p14:creationId xmlns:p14="http://schemas.microsoft.com/office/powerpoint/2010/main" val="769335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lumns, no heading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457200" y="1600200"/>
            <a:ext cx="4038600" cy="4525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11"/>
          </p:nvPr>
        </p:nvSpPr>
        <p:spPr/>
        <p:txBody>
          <a:bodyPr/>
          <a:lstStyle/>
          <a:p>
            <a:r>
              <a:rPr lang="en-GB" dirty="0" smtClean="0"/>
              <a:t>Presentation title</a:t>
            </a:r>
            <a:endParaRPr lang="en-GB" dirty="0"/>
          </a:p>
        </p:txBody>
      </p:sp>
      <p:sp>
        <p:nvSpPr>
          <p:cNvPr id="8"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2"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extLst>
      <p:ext uri="{BB962C8B-B14F-4D97-AF65-F5344CB8AC3E}">
        <p14:creationId xmlns:p14="http://schemas.microsoft.com/office/powerpoint/2010/main" val="16146428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lumns with heading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457200" y="2196000"/>
            <a:ext cx="4042800" cy="3994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51200" y="2178000"/>
            <a:ext cx="4042800" cy="3994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11"/>
          </p:nvPr>
        </p:nvSpPr>
        <p:spPr/>
        <p:txBody>
          <a:bodyPr/>
          <a:lstStyle/>
          <a:p>
            <a:r>
              <a:rPr lang="en-GB" dirty="0" smtClean="0"/>
              <a:t>Presentation title</a:t>
            </a:r>
            <a:endParaRPr lang="en-GB" dirty="0"/>
          </a:p>
        </p:txBody>
      </p:sp>
      <p:sp>
        <p:nvSpPr>
          <p:cNvPr id="8"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0" name="Text Placeholder 9"/>
          <p:cNvSpPr>
            <a:spLocks noGrp="1"/>
          </p:cNvSpPr>
          <p:nvPr>
            <p:ph type="body" sz="quarter" idx="12"/>
          </p:nvPr>
        </p:nvSpPr>
        <p:spPr>
          <a:xfrm>
            <a:off x="457200" y="1490400"/>
            <a:ext cx="4042800" cy="640800"/>
          </a:xfrm>
        </p:spPr>
        <p:txBody>
          <a:bodyPr anchor="b" anchorCtr="0"/>
          <a:lstStyle>
            <a:lvl1pPr>
              <a:buNone/>
              <a:defRPr b="1"/>
            </a:lvl1pPr>
          </a:lstStyle>
          <a:p>
            <a:pPr lvl="0"/>
            <a:endParaRPr lang="en-GB" dirty="0"/>
          </a:p>
        </p:txBody>
      </p:sp>
      <p:sp>
        <p:nvSpPr>
          <p:cNvPr id="11" name="Text Placeholder 9"/>
          <p:cNvSpPr>
            <a:spLocks noGrp="1"/>
          </p:cNvSpPr>
          <p:nvPr>
            <p:ph type="body" sz="quarter" idx="13"/>
          </p:nvPr>
        </p:nvSpPr>
        <p:spPr>
          <a:xfrm>
            <a:off x="4651200" y="1490400"/>
            <a:ext cx="4042800" cy="640800"/>
          </a:xfrm>
        </p:spPr>
        <p:txBody>
          <a:bodyPr anchor="b" anchorCtr="0"/>
          <a:lstStyle>
            <a:lvl1pPr>
              <a:buNone/>
              <a:defRPr b="1"/>
            </a:lvl1pPr>
          </a:lstStyle>
          <a:p>
            <a:pPr lvl="0"/>
            <a:endParaRPr lang="en-GB" dirty="0"/>
          </a:p>
        </p:txBody>
      </p:sp>
      <p:sp>
        <p:nvSpPr>
          <p:cNvPr id="9"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extLst>
      <p:ext uri="{BB962C8B-B14F-4D97-AF65-F5344CB8AC3E}">
        <p14:creationId xmlns:p14="http://schemas.microsoft.com/office/powerpoint/2010/main" val="18758792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ey statement">
    <p:spTree>
      <p:nvGrpSpPr>
        <p:cNvPr id="1" name=""/>
        <p:cNvGrpSpPr/>
        <p:nvPr/>
      </p:nvGrpSpPr>
      <p:grpSpPr>
        <a:xfrm>
          <a:off x="0" y="0"/>
          <a:ext cx="0" cy="0"/>
          <a:chOff x="0" y="0"/>
          <a:chExt cx="0" cy="0"/>
        </a:xfrm>
      </p:grpSpPr>
      <p:sp>
        <p:nvSpPr>
          <p:cNvPr id="12" name="Footer Placeholder 11"/>
          <p:cNvSpPr>
            <a:spLocks noGrp="1"/>
          </p:cNvSpPr>
          <p:nvPr>
            <p:ph type="ftr" sz="quarter" idx="10"/>
          </p:nvPr>
        </p:nvSpPr>
        <p:spPr/>
        <p:txBody>
          <a:bodyPr/>
          <a:lstStyle/>
          <a:p>
            <a:r>
              <a:rPr lang="en-US" dirty="0" smtClean="0"/>
              <a:t>Presentation title</a:t>
            </a:r>
            <a:endParaRPr lang="en-US" dirty="0"/>
          </a:p>
        </p:txBody>
      </p:sp>
      <p:sp>
        <p:nvSpPr>
          <p:cNvPr id="3" name="Text Placeholder 2"/>
          <p:cNvSpPr>
            <a:spLocks noGrp="1"/>
          </p:cNvSpPr>
          <p:nvPr>
            <p:ph type="body" sz="quarter" idx="11"/>
          </p:nvPr>
        </p:nvSpPr>
        <p:spPr>
          <a:xfrm>
            <a:off x="455614" y="1025525"/>
            <a:ext cx="8229600" cy="1643063"/>
          </a:xfrm>
        </p:spPr>
        <p:txBody>
          <a:bodyPr/>
          <a:lstStyle>
            <a:lvl1pPr marL="0" indent="0" algn="l">
              <a:lnSpc>
                <a:spcPct val="85000"/>
              </a:lnSpc>
              <a:spcBef>
                <a:spcPts val="0"/>
              </a:spcBef>
              <a:buNone/>
              <a:defRPr sz="5000" b="1">
                <a:solidFill>
                  <a:schemeClr val="bg2"/>
                </a:solidFill>
                <a:latin typeface="+mj-lt"/>
              </a:defRPr>
            </a:lvl1pPr>
            <a:lvl2pPr marL="0" indent="0">
              <a:buNone/>
              <a:defRPr/>
            </a:lvl2pPr>
            <a:lvl3pPr marL="0" indent="0">
              <a:buNone/>
              <a:defRPr/>
            </a:lvl3pPr>
            <a:lvl4pPr marL="0" indent="0">
              <a:buNone/>
              <a:defRPr/>
            </a:lvl4pPr>
            <a:lvl5pPr marL="0" indent="0">
              <a:buNone/>
              <a:defRPr/>
            </a:lvl5pPr>
          </a:lstStyle>
          <a:p>
            <a:pPr lvl="0"/>
            <a:r>
              <a:rPr lang="en-US" smtClean="0"/>
              <a:t>Click to edit Master text styles</a:t>
            </a:r>
          </a:p>
        </p:txBody>
      </p:sp>
      <p:sp>
        <p:nvSpPr>
          <p:cNvPr id="5"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extLst>
      <p:ext uri="{BB962C8B-B14F-4D97-AF65-F5344CB8AC3E}">
        <p14:creationId xmlns:p14="http://schemas.microsoft.com/office/powerpoint/2010/main" val="26156250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ivider 1">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lvl1pPr>
          </a:lstStyle>
          <a:p>
            <a:pPr lvl="0" algn="l" fontAlgn="base">
              <a:lnSpc>
                <a:spcPct val="85000"/>
              </a:lnSpc>
              <a:spcAft>
                <a:spcPct val="0"/>
              </a:spcAft>
            </a:pPr>
            <a:r>
              <a:rPr lang="en-US" dirty="0" smtClean="0"/>
              <a:t>Click to edit Master title style</a:t>
            </a:r>
            <a:endParaRPr lang="en-US" dirty="0"/>
          </a:p>
        </p:txBody>
      </p:sp>
      <p:sp>
        <p:nvSpPr>
          <p:cNvPr id="12" name="Footer Placeholder 11"/>
          <p:cNvSpPr>
            <a:spLocks noGrp="1"/>
          </p:cNvSpPr>
          <p:nvPr>
            <p:ph type="ftr" sz="quarter" idx="10"/>
          </p:nvPr>
        </p:nvSpPr>
        <p:spPr/>
        <p:txBody>
          <a:bodyPr/>
          <a:lstStyle/>
          <a:p>
            <a:r>
              <a:rPr lang="en-US" dirty="0" smtClean="0"/>
              <a:t>Presentation title</a:t>
            </a:r>
            <a:endParaRPr lang="en-US" dirty="0"/>
          </a:p>
        </p:txBody>
      </p:sp>
      <p:sp>
        <p:nvSpPr>
          <p:cNvPr id="6" name="Freeform 5"/>
          <p:cNvSpPr>
            <a:spLocks/>
          </p:cNvSpPr>
          <p:nvPr userDrawn="1"/>
        </p:nvSpPr>
        <p:spPr bwMode="gray">
          <a:xfrm>
            <a:off x="457200" y="1029600"/>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2044832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tandard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24905" y="6307200"/>
            <a:ext cx="1673010" cy="360000"/>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ivider 2">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lvl1pPr>
          </a:lstStyle>
          <a:p>
            <a:pPr lvl="0" algn="l" fontAlgn="base">
              <a:lnSpc>
                <a:spcPct val="85000"/>
              </a:lnSpc>
              <a:spcAft>
                <a:spcPct val="0"/>
              </a:spcAft>
            </a:pPr>
            <a:r>
              <a:rPr lang="en-US" dirty="0" smtClean="0"/>
              <a:t>Click to edit Master title style</a:t>
            </a:r>
            <a:endParaRPr lang="en-US" dirty="0"/>
          </a:p>
        </p:txBody>
      </p:sp>
      <p:sp>
        <p:nvSpPr>
          <p:cNvPr id="12" name="Footer Placeholder 11"/>
          <p:cNvSpPr>
            <a:spLocks noGrp="1"/>
          </p:cNvSpPr>
          <p:nvPr>
            <p:ph type="ftr" sz="quarter" idx="10"/>
          </p:nvPr>
        </p:nvSpPr>
        <p:spPr/>
        <p:txBody>
          <a:bodyPr/>
          <a:lstStyle/>
          <a:p>
            <a:r>
              <a:rPr lang="en-US" dirty="0" smtClean="0"/>
              <a:t>Presentation title</a:t>
            </a:r>
            <a:endParaRPr lang="en-US" dirty="0"/>
          </a:p>
        </p:txBody>
      </p:sp>
      <p:sp>
        <p:nvSpPr>
          <p:cNvPr id="6" name="Freeform 5"/>
          <p:cNvSpPr>
            <a:spLocks/>
          </p:cNvSpPr>
          <p:nvPr userDrawn="1"/>
        </p:nvSpPr>
        <p:spPr bwMode="gray">
          <a:xfrm>
            <a:off x="457200" y="1040400"/>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3930806554"/>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Divider 4">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lvl1pPr>
          </a:lstStyle>
          <a:p>
            <a:pPr lvl="0" algn="l" fontAlgn="base">
              <a:lnSpc>
                <a:spcPct val="85000"/>
              </a:lnSpc>
              <a:spcAft>
                <a:spcPct val="0"/>
              </a:spcAft>
            </a:pPr>
            <a:r>
              <a:rPr lang="en-US" dirty="0" smtClean="0"/>
              <a:t>Click to edit Master title style</a:t>
            </a:r>
            <a:endParaRPr lang="en-US" dirty="0"/>
          </a:p>
        </p:txBody>
      </p:sp>
      <p:sp>
        <p:nvSpPr>
          <p:cNvPr id="12" name="Footer Placeholder 11"/>
          <p:cNvSpPr>
            <a:spLocks noGrp="1"/>
          </p:cNvSpPr>
          <p:nvPr>
            <p:ph type="ftr" sz="quarter" idx="10"/>
          </p:nvPr>
        </p:nvSpPr>
        <p:spPr/>
        <p:txBody>
          <a:bodyPr/>
          <a:lstStyle/>
          <a:p>
            <a:r>
              <a:rPr lang="en-US" dirty="0" smtClean="0"/>
              <a:t>Presentation title</a:t>
            </a:r>
            <a:endParaRPr lang="en-US" dirty="0"/>
          </a:p>
        </p:txBody>
      </p:sp>
      <p:pic>
        <p:nvPicPr>
          <p:cNvPr id="7" name="Picture 2"/>
          <p:cNvPicPr>
            <a:picLocks noChangeAspect="1" noChangeArrowheads="1"/>
          </p:cNvPicPr>
          <p:nvPr userDrawn="1"/>
        </p:nvPicPr>
        <p:blipFill>
          <a:blip r:embed="rId2" cstate="print"/>
          <a:srcRect/>
          <a:stretch>
            <a:fillRect/>
          </a:stretch>
        </p:blipFill>
        <p:spPr bwMode="auto">
          <a:xfrm>
            <a:off x="457200" y="1044000"/>
            <a:ext cx="8225549" cy="5184000"/>
          </a:xfrm>
          <a:prstGeom prst="rect">
            <a:avLst/>
          </a:prstGeom>
          <a:noFill/>
          <a:ln w="9525">
            <a:noFill/>
            <a:miter lim="800000"/>
            <a:headEnd/>
            <a:tailEnd/>
          </a:ln>
          <a:effectLst/>
        </p:spPr>
      </p:pic>
    </p:spTree>
    <p:extLst>
      <p:ext uri="{BB962C8B-B14F-4D97-AF65-F5344CB8AC3E}">
        <p14:creationId xmlns:p14="http://schemas.microsoft.com/office/powerpoint/2010/main" val="376694387"/>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
        <p:nvSpPr>
          <p:cNvPr id="12" name="Footer Placeholder 11"/>
          <p:cNvSpPr>
            <a:spLocks noGrp="1"/>
          </p:cNvSpPr>
          <p:nvPr>
            <p:ph type="ftr" sz="quarter" idx="10"/>
          </p:nvPr>
        </p:nvSpPr>
        <p:spPr/>
        <p:txBody>
          <a:bodyPr/>
          <a:lstStyle/>
          <a:p>
            <a:r>
              <a:rPr lang="en-US" dirty="0" smtClean="0"/>
              <a:t>Presentation title</a:t>
            </a:r>
            <a:endParaRPr lang="en-US" dirty="0"/>
          </a:p>
        </p:txBody>
      </p:sp>
      <p:sp>
        <p:nvSpPr>
          <p:cNvPr id="7" name="Line 11"/>
          <p:cNvSpPr>
            <a:spLocks noChangeShapeType="1"/>
          </p:cNvSpPr>
          <p:nvPr userDrawn="1"/>
        </p:nvSpPr>
        <p:spPr bwMode="auto">
          <a:xfrm>
            <a:off x="455613" y="6243638"/>
            <a:ext cx="8229600" cy="0"/>
          </a:xfrm>
          <a:prstGeom prst="line">
            <a:avLst/>
          </a:prstGeom>
          <a:noFill/>
          <a:ln w="3175">
            <a:solidFill>
              <a:schemeClr val="bg1"/>
            </a:solidFill>
            <a:round/>
            <a:headEnd/>
            <a:tailEnd/>
          </a:ln>
          <a:effectLst/>
        </p:spPr>
        <p:txBody>
          <a:bodyPr wrap="none" anchor="ctr"/>
          <a:lstStyle/>
          <a:p>
            <a:endParaRPr lang="en-US" noProof="0" dirty="0">
              <a:solidFill>
                <a:schemeClr val="bg1"/>
              </a:solidFill>
            </a:endParaRPr>
          </a:p>
        </p:txBody>
      </p:sp>
    </p:spTree>
    <p:extLst>
      <p:ext uri="{BB962C8B-B14F-4D97-AF65-F5344CB8AC3E}">
        <p14:creationId xmlns:p14="http://schemas.microsoft.com/office/powerpoint/2010/main" val="1661126145"/>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inal legal text">
    <p:spTree>
      <p:nvGrpSpPr>
        <p:cNvPr id="1" name=""/>
        <p:cNvGrpSpPr/>
        <p:nvPr/>
      </p:nvGrpSpPr>
      <p:grpSpPr>
        <a:xfrm>
          <a:off x="0" y="0"/>
          <a:ext cx="0" cy="0"/>
          <a:chOff x="0" y="0"/>
          <a:chExt cx="0" cy="0"/>
        </a:xfrm>
      </p:grpSpPr>
      <p:sp>
        <p:nvSpPr>
          <p:cNvPr id="7" name="Line 11"/>
          <p:cNvSpPr>
            <a:spLocks noChangeShapeType="1"/>
          </p:cNvSpPr>
          <p:nvPr userDrawn="1"/>
        </p:nvSpPr>
        <p:spPr bwMode="auto">
          <a:xfrm>
            <a:off x="455613" y="6243638"/>
            <a:ext cx="8229600" cy="0"/>
          </a:xfrm>
          <a:prstGeom prst="line">
            <a:avLst/>
          </a:prstGeom>
          <a:noFill/>
          <a:ln w="3175">
            <a:solidFill>
              <a:schemeClr val="bg1"/>
            </a:solidFill>
            <a:round/>
            <a:headEnd/>
            <a:tailEnd/>
          </a:ln>
          <a:effectLst/>
        </p:spPr>
        <p:txBody>
          <a:bodyPr wrap="none" anchor="ctr"/>
          <a:lstStyle/>
          <a:p>
            <a:endParaRPr lang="en-US" noProof="0" dirty="0">
              <a:solidFill>
                <a:schemeClr val="bg1"/>
              </a:solidFill>
            </a:endParaRPr>
          </a:p>
        </p:txBody>
      </p:sp>
      <p:sp>
        <p:nvSpPr>
          <p:cNvPr id="8" name="Content Placeholder 2"/>
          <p:cNvSpPr>
            <a:spLocks noGrp="1"/>
          </p:cNvSpPr>
          <p:nvPr>
            <p:ph idx="1"/>
          </p:nvPr>
        </p:nvSpPr>
        <p:spPr>
          <a:xfrm>
            <a:off x="455612" y="719139"/>
            <a:ext cx="3506400" cy="5210062"/>
          </a:xfrm>
        </p:spPr>
        <p:txBody>
          <a:bodyPr/>
          <a:lstStyle>
            <a:lvl1pPr marL="0" indent="0" algn="l" defTabSz="995363" rtl="0" fontAlgn="base">
              <a:lnSpc>
                <a:spcPct val="100000"/>
              </a:lnSpc>
              <a:spcBef>
                <a:spcPct val="70000"/>
              </a:spcBef>
              <a:spcAft>
                <a:spcPct val="0"/>
              </a:spcAft>
              <a:buSzPct val="100000"/>
              <a:buNone/>
              <a:defRPr lang="en-US" sz="1200" kern="1200" noProof="0" dirty="0" smtClean="0">
                <a:solidFill>
                  <a:schemeClr val="bg1"/>
                </a:solidFill>
                <a:latin typeface="Arial" pitchFamily="34" charset="0"/>
                <a:ea typeface="+mn-ea"/>
                <a:cs typeface="Arial" pitchFamily="34" charset="0"/>
              </a:defRPr>
            </a:lvl1pPr>
            <a:lvl2pPr marL="0" indent="0" algn="l" defTabSz="995363" rtl="0" fontAlgn="base">
              <a:lnSpc>
                <a:spcPct val="100000"/>
              </a:lnSpc>
              <a:spcBef>
                <a:spcPct val="0"/>
              </a:spcBef>
              <a:spcAft>
                <a:spcPct val="0"/>
              </a:spcAft>
              <a:buSzPct val="100000"/>
              <a:buNone/>
              <a:defRPr lang="en-US" sz="900" b="1" kern="1200" noProof="0" dirty="0" smtClean="0">
                <a:solidFill>
                  <a:schemeClr val="bg1"/>
                </a:solidFill>
                <a:latin typeface="Arial" pitchFamily="34" charset="0"/>
                <a:ea typeface="+mn-ea"/>
                <a:cs typeface="Arial" pitchFamily="34" charset="0"/>
              </a:defRPr>
            </a:lvl2pPr>
            <a:lvl3pPr marL="176213" indent="-176213" algn="l" defTabSz="995363" rtl="0" fontAlgn="base">
              <a:lnSpc>
                <a:spcPct val="100000"/>
              </a:lnSpc>
              <a:spcBef>
                <a:spcPct val="0"/>
              </a:spcBef>
              <a:spcAft>
                <a:spcPct val="0"/>
              </a:spcAft>
              <a:buClr>
                <a:schemeClr val="accent2"/>
              </a:buClr>
              <a:buSzPct val="70000"/>
              <a:buFont typeface="Arial" pitchFamily="34" charset="0"/>
              <a:buChar char="►"/>
              <a:defRPr lang="en-US" sz="900" b="1" kern="1200" noProof="0" dirty="0" smtClean="0">
                <a:solidFill>
                  <a:schemeClr val="bg1"/>
                </a:solidFill>
                <a:latin typeface="Arial" pitchFamily="34" charset="0"/>
                <a:ea typeface="+mn-ea"/>
                <a:cs typeface="Arial" pitchFamily="34" charset="0"/>
              </a:defRPr>
            </a:lvl3pPr>
            <a:lvl4pPr marL="0" indent="0" algn="l" defTabSz="995363" rtl="0" fontAlgn="base">
              <a:lnSpc>
                <a:spcPct val="100000"/>
              </a:lnSpc>
              <a:spcBef>
                <a:spcPct val="0"/>
              </a:spcBef>
              <a:spcAft>
                <a:spcPct val="0"/>
              </a:spcAft>
              <a:buSzPct val="100000"/>
              <a:buNone/>
              <a:defRPr lang="en-US" sz="800" kern="1200" noProof="0" dirty="0" smtClean="0">
                <a:solidFill>
                  <a:schemeClr val="bg1"/>
                </a:solidFill>
                <a:latin typeface="Arial" pitchFamily="34" charset="0"/>
                <a:ea typeface="+mn-ea"/>
                <a:cs typeface="Arial" pitchFamily="34" charset="0"/>
              </a:defRPr>
            </a:lvl4pPr>
            <a:lvl5pPr marL="188913" indent="-188913" algn="l" defTabSz="995363" rtl="0" fontAlgn="base">
              <a:lnSpc>
                <a:spcPct val="100000"/>
              </a:lnSpc>
              <a:spcBef>
                <a:spcPct val="0"/>
              </a:spcBef>
              <a:spcAft>
                <a:spcPct val="0"/>
              </a:spcAft>
              <a:buClr>
                <a:schemeClr val="accent2"/>
              </a:buClr>
              <a:buSzPct val="70000"/>
              <a:buFont typeface="Arial" pitchFamily="34" charset="0"/>
              <a:buChar char="►"/>
              <a:defRPr lang="en-US" sz="800" kern="1200" noProof="0" dirty="0">
                <a:solidFill>
                  <a:schemeClr val="bg1"/>
                </a:solidFill>
                <a:latin typeface="Arial" pitchFamily="34" charset="0"/>
                <a:ea typeface="+mn-ea"/>
                <a:cs typeface="Arial" pitchFamily="34" charset="0"/>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241939769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80372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Cover">
    <p:spTree>
      <p:nvGrpSpPr>
        <p:cNvPr id="1" name=""/>
        <p:cNvGrpSpPr/>
        <p:nvPr/>
      </p:nvGrpSpPr>
      <p:grpSpPr>
        <a:xfrm>
          <a:off x="0" y="0"/>
          <a:ext cx="0" cy="0"/>
          <a:chOff x="0" y="0"/>
          <a:chExt cx="0" cy="0"/>
        </a:xfrm>
      </p:grpSpPr>
      <p:sp>
        <p:nvSpPr>
          <p:cNvPr id="2" name="Title 1"/>
          <p:cNvSpPr>
            <a:spLocks noGrp="1"/>
          </p:cNvSpPr>
          <p:nvPr>
            <p:ph type="ctrTitle"/>
          </p:nvPr>
        </p:nvSpPr>
        <p:spPr>
          <a:xfrm>
            <a:off x="2282560" y="757504"/>
            <a:ext cx="5490000" cy="860400"/>
          </a:xfrm>
        </p:spPr>
        <p:txBody>
          <a:bodyPr/>
          <a:lstStyle/>
          <a:p>
            <a:r>
              <a:rPr lang="en-US" dirty="0" smtClean="0"/>
              <a:t>Click to edit Master title style</a:t>
            </a:r>
            <a:endParaRPr lang="en-GB" dirty="0"/>
          </a:p>
        </p:txBody>
      </p:sp>
      <p:sp>
        <p:nvSpPr>
          <p:cNvPr id="3" name="Subtitle 2"/>
          <p:cNvSpPr>
            <a:spLocks noGrp="1"/>
          </p:cNvSpPr>
          <p:nvPr>
            <p:ph type="subTitle" idx="1"/>
          </p:nvPr>
        </p:nvSpPr>
        <p:spPr>
          <a:xfrm>
            <a:off x="2282560" y="1753200"/>
            <a:ext cx="5490000" cy="968400"/>
          </a:xfrm>
        </p:spPr>
        <p:txBody>
          <a:bodyPr/>
          <a:lstStyle>
            <a:lvl1pPr marL="0" indent="0" algn="l">
              <a:buNone/>
              <a:defRPr sz="2000">
                <a:solidFill>
                  <a:schemeClr val="tx1">
                    <a:tint val="75000"/>
                  </a:schemeClr>
                </a:solidFill>
              </a:defRPr>
            </a:lvl1pPr>
            <a:lvl2pPr marL="0" indent="0" algn="l">
              <a:buNone/>
              <a:defRPr sz="1600">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p>
          <a:p>
            <a:pPr lvl="1"/>
            <a:endParaRPr lang="en-GB" dirty="0"/>
          </a:p>
        </p:txBody>
      </p:sp>
      <p:pic>
        <p:nvPicPr>
          <p:cNvPr id="3074" name="Picture 2"/>
          <p:cNvPicPr>
            <a:picLocks noChangeAspect="1" noChangeArrowheads="1"/>
          </p:cNvPicPr>
          <p:nvPr userDrawn="1"/>
        </p:nvPicPr>
        <p:blipFill>
          <a:blip r:embed="rId2" cstate="print"/>
          <a:srcRect/>
          <a:stretch>
            <a:fillRect/>
          </a:stretch>
        </p:blipFill>
        <p:spPr bwMode="black">
          <a:xfrm>
            <a:off x="2276919" y="5749040"/>
            <a:ext cx="983415" cy="745200"/>
          </a:xfrm>
          <a:prstGeom prst="rect">
            <a:avLst/>
          </a:prstGeom>
          <a:noFill/>
          <a:ln w="9525">
            <a:noFill/>
            <a:miter lim="800000"/>
            <a:headEnd/>
            <a:tailEnd/>
          </a:ln>
          <a:effectLst/>
        </p:spPr>
      </p:pic>
      <p:sp>
        <p:nvSpPr>
          <p:cNvPr id="9" name="Freeform 8"/>
          <p:cNvSpPr>
            <a:spLocks/>
          </p:cNvSpPr>
          <p:nvPr userDrawn="1"/>
        </p:nvSpPr>
        <p:spPr bwMode="gray">
          <a:xfrm>
            <a:off x="2275423" y="2402505"/>
            <a:ext cx="6868577" cy="2494426"/>
          </a:xfrm>
          <a:custGeom>
            <a:avLst/>
            <a:gdLst/>
            <a:ahLst/>
            <a:cxnLst>
              <a:cxn ang="0">
                <a:pos x="0" y="1852"/>
              </a:cxn>
              <a:cxn ang="0">
                <a:pos x="5081" y="0"/>
              </a:cxn>
              <a:cxn ang="0">
                <a:pos x="5081" y="968"/>
              </a:cxn>
              <a:cxn ang="0">
                <a:pos x="0" y="1852"/>
              </a:cxn>
            </a:cxnLst>
            <a:rect l="0" t="0" r="r" b="b"/>
            <a:pathLst>
              <a:path w="5081" h="1852">
                <a:moveTo>
                  <a:pt x="0" y="1852"/>
                </a:moveTo>
                <a:lnTo>
                  <a:pt x="5081" y="0"/>
                </a:lnTo>
                <a:lnTo>
                  <a:pt x="5081" y="968"/>
                </a:lnTo>
                <a:lnTo>
                  <a:pt x="0" y="1852"/>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pic>
        <p:nvPicPr>
          <p:cNvPr id="12" name="Picture 4"/>
          <p:cNvPicPr>
            <a:picLocks noChangeAspect="1" noChangeArrowheads="1"/>
          </p:cNvPicPr>
          <p:nvPr userDrawn="1"/>
        </p:nvPicPr>
        <p:blipFill>
          <a:blip r:embed="rId3" cstate="print"/>
          <a:srcRect/>
          <a:stretch>
            <a:fillRect/>
          </a:stretch>
        </p:blipFill>
        <p:spPr bwMode="black">
          <a:xfrm>
            <a:off x="0" y="4409832"/>
            <a:ext cx="2284265" cy="1339453"/>
          </a:xfrm>
          <a:prstGeom prst="rect">
            <a:avLst/>
          </a:prstGeom>
          <a:noFill/>
          <a:ln w="9525">
            <a:noFill/>
            <a:miter lim="800000"/>
            <a:headEnd/>
            <a:tailEnd/>
          </a:ln>
          <a:effectLst/>
        </p:spPr>
      </p:pic>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Standard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Footer Placeholder 4"/>
          <p:cNvSpPr>
            <a:spLocks noGrp="1"/>
          </p:cNvSpPr>
          <p:nvPr>
            <p:ph type="ftr" sz="quarter" idx="11"/>
          </p:nvPr>
        </p:nvSpPr>
        <p:spPr/>
        <p:txBody>
          <a:bodyPr/>
          <a:lstStyle/>
          <a:p>
            <a:r>
              <a:rPr lang="en-GB" dirty="0" smtClean="0"/>
              <a:t>Presentation title</a:t>
            </a:r>
            <a:endParaRPr lang="en-GB" dirty="0"/>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5" name="Footer Placeholder 4"/>
          <p:cNvSpPr>
            <a:spLocks noGrp="1"/>
          </p:cNvSpPr>
          <p:nvPr>
            <p:ph type="ftr" sz="quarter" idx="11"/>
          </p:nvPr>
        </p:nvSpPr>
        <p:spPr/>
        <p:txBody>
          <a:bodyPr/>
          <a:lstStyle/>
          <a:p>
            <a:r>
              <a:rPr lang="en-GB" dirty="0" smtClean="0"/>
              <a:t>Presentation title</a:t>
            </a:r>
            <a:endParaRPr lang="en-GB" dirty="0"/>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lumns, no heading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457200" y="1600200"/>
            <a:ext cx="4038600" cy="4525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11"/>
          </p:nvPr>
        </p:nvSpPr>
        <p:spPr/>
        <p:txBody>
          <a:bodyPr/>
          <a:lstStyle/>
          <a:p>
            <a:r>
              <a:rPr lang="en-GB" dirty="0" smtClean="0"/>
              <a:t>Presentation title</a:t>
            </a:r>
            <a:endParaRPr lang="en-GB" dirty="0"/>
          </a:p>
        </p:txBody>
      </p:sp>
      <p:sp>
        <p:nvSpPr>
          <p:cNvPr id="8"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2"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wo columns with heading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457200" y="2196000"/>
            <a:ext cx="4042800" cy="3994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51200" y="2178000"/>
            <a:ext cx="4042800" cy="3994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11"/>
          </p:nvPr>
        </p:nvSpPr>
        <p:spPr/>
        <p:txBody>
          <a:bodyPr/>
          <a:lstStyle/>
          <a:p>
            <a:r>
              <a:rPr lang="en-GB" dirty="0" smtClean="0"/>
              <a:t>Presentation title</a:t>
            </a:r>
            <a:endParaRPr lang="en-GB" dirty="0"/>
          </a:p>
        </p:txBody>
      </p:sp>
      <p:sp>
        <p:nvSpPr>
          <p:cNvPr id="8"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0" name="Text Placeholder 9"/>
          <p:cNvSpPr>
            <a:spLocks noGrp="1"/>
          </p:cNvSpPr>
          <p:nvPr>
            <p:ph type="body" sz="quarter" idx="12"/>
          </p:nvPr>
        </p:nvSpPr>
        <p:spPr>
          <a:xfrm>
            <a:off x="457200" y="1490400"/>
            <a:ext cx="4042800" cy="640800"/>
          </a:xfrm>
        </p:spPr>
        <p:txBody>
          <a:bodyPr anchor="b" anchorCtr="0"/>
          <a:lstStyle>
            <a:lvl1pPr>
              <a:buNone/>
              <a:defRPr b="1"/>
            </a:lvl1pPr>
          </a:lstStyle>
          <a:p>
            <a:pPr lvl="0"/>
            <a:endParaRPr lang="en-GB" dirty="0"/>
          </a:p>
        </p:txBody>
      </p:sp>
      <p:sp>
        <p:nvSpPr>
          <p:cNvPr id="11" name="Text Placeholder 9"/>
          <p:cNvSpPr>
            <a:spLocks noGrp="1"/>
          </p:cNvSpPr>
          <p:nvPr>
            <p:ph type="body" sz="quarter" idx="13"/>
          </p:nvPr>
        </p:nvSpPr>
        <p:spPr>
          <a:xfrm>
            <a:off x="4651200" y="1490400"/>
            <a:ext cx="4042800" cy="640800"/>
          </a:xfrm>
        </p:spPr>
        <p:txBody>
          <a:bodyPr anchor="b" anchorCtr="0"/>
          <a:lstStyle>
            <a:lvl1pPr>
              <a:buNone/>
              <a:defRPr b="1"/>
            </a:lvl1pPr>
          </a:lstStyle>
          <a:p>
            <a:pPr lvl="0"/>
            <a:endParaRPr lang="en-GB" dirty="0"/>
          </a:p>
        </p:txBody>
      </p:sp>
      <p:sp>
        <p:nvSpPr>
          <p:cNvPr id="9"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69095" y="6336000"/>
            <a:ext cx="1673010" cy="360000"/>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Key statement">
    <p:spTree>
      <p:nvGrpSpPr>
        <p:cNvPr id="1" name=""/>
        <p:cNvGrpSpPr/>
        <p:nvPr/>
      </p:nvGrpSpPr>
      <p:grpSpPr>
        <a:xfrm>
          <a:off x="0" y="0"/>
          <a:ext cx="0" cy="0"/>
          <a:chOff x="0" y="0"/>
          <a:chExt cx="0" cy="0"/>
        </a:xfrm>
      </p:grpSpPr>
      <p:sp>
        <p:nvSpPr>
          <p:cNvPr id="12" name="Footer Placeholder 11"/>
          <p:cNvSpPr>
            <a:spLocks noGrp="1"/>
          </p:cNvSpPr>
          <p:nvPr>
            <p:ph type="ftr" sz="quarter" idx="10"/>
          </p:nvPr>
        </p:nvSpPr>
        <p:spPr/>
        <p:txBody>
          <a:bodyPr/>
          <a:lstStyle/>
          <a:p>
            <a:r>
              <a:rPr lang="en-US" dirty="0" smtClean="0"/>
              <a:t>Presentation title</a:t>
            </a:r>
            <a:endParaRPr lang="en-US" dirty="0"/>
          </a:p>
        </p:txBody>
      </p:sp>
      <p:sp>
        <p:nvSpPr>
          <p:cNvPr id="3" name="Text Placeholder 2"/>
          <p:cNvSpPr>
            <a:spLocks noGrp="1"/>
          </p:cNvSpPr>
          <p:nvPr>
            <p:ph type="body" sz="quarter" idx="11"/>
          </p:nvPr>
        </p:nvSpPr>
        <p:spPr>
          <a:xfrm>
            <a:off x="455614" y="1025525"/>
            <a:ext cx="8229600" cy="1643063"/>
          </a:xfrm>
        </p:spPr>
        <p:txBody>
          <a:bodyPr/>
          <a:lstStyle>
            <a:lvl1pPr marL="0" indent="0" algn="l">
              <a:lnSpc>
                <a:spcPct val="85000"/>
              </a:lnSpc>
              <a:spcBef>
                <a:spcPts val="0"/>
              </a:spcBef>
              <a:buNone/>
              <a:defRPr sz="5000" b="1">
                <a:solidFill>
                  <a:schemeClr val="bg2"/>
                </a:solidFill>
                <a:latin typeface="+mj-lt"/>
              </a:defRPr>
            </a:lvl1pPr>
            <a:lvl2pPr marL="0" indent="0">
              <a:buNone/>
              <a:defRPr/>
            </a:lvl2pPr>
            <a:lvl3pPr marL="0" indent="0">
              <a:buNone/>
              <a:defRPr/>
            </a:lvl3pPr>
            <a:lvl4pPr marL="0" indent="0">
              <a:buNone/>
              <a:defRPr/>
            </a:lvl4pPr>
            <a:lvl5pPr marL="0" indent="0">
              <a:buNone/>
              <a:defRPr/>
            </a:lvl5pPr>
          </a:lstStyle>
          <a:p>
            <a:pPr lvl="0"/>
            <a:r>
              <a:rPr lang="en-US" dirty="0" smtClean="0"/>
              <a:t>Click to edit Master text styles</a:t>
            </a:r>
          </a:p>
        </p:txBody>
      </p:sp>
      <p:sp>
        <p:nvSpPr>
          <p:cNvPr id="5"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extLst>
      <p:ext uri="{BB962C8B-B14F-4D97-AF65-F5344CB8AC3E}">
        <p14:creationId xmlns:p14="http://schemas.microsoft.com/office/powerpoint/2010/main" val="391301120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Divider 1">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lvl1pPr>
          </a:lstStyle>
          <a:p>
            <a:pPr lvl="0" algn="l" fontAlgn="base">
              <a:lnSpc>
                <a:spcPct val="85000"/>
              </a:lnSpc>
              <a:spcAft>
                <a:spcPct val="0"/>
              </a:spcAft>
            </a:pPr>
            <a:r>
              <a:rPr lang="en-US" dirty="0" smtClean="0"/>
              <a:t>Click to edit Master title style</a:t>
            </a:r>
            <a:endParaRPr lang="en-US" dirty="0"/>
          </a:p>
        </p:txBody>
      </p:sp>
      <p:sp>
        <p:nvSpPr>
          <p:cNvPr id="12" name="Footer Placeholder 11"/>
          <p:cNvSpPr>
            <a:spLocks noGrp="1"/>
          </p:cNvSpPr>
          <p:nvPr>
            <p:ph type="ftr" sz="quarter" idx="10"/>
          </p:nvPr>
        </p:nvSpPr>
        <p:spPr/>
        <p:txBody>
          <a:bodyPr/>
          <a:lstStyle/>
          <a:p>
            <a:r>
              <a:rPr lang="en-US" dirty="0" smtClean="0"/>
              <a:t>Presentation title</a:t>
            </a:r>
            <a:endParaRPr lang="en-US" dirty="0"/>
          </a:p>
        </p:txBody>
      </p:sp>
      <p:sp>
        <p:nvSpPr>
          <p:cNvPr id="6" name="Freeform 5"/>
          <p:cNvSpPr>
            <a:spLocks/>
          </p:cNvSpPr>
          <p:nvPr userDrawn="1"/>
        </p:nvSpPr>
        <p:spPr bwMode="gray">
          <a:xfrm>
            <a:off x="457200" y="1039813"/>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199994089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Divider 2">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lvl1pPr>
          </a:lstStyle>
          <a:p>
            <a:pPr lvl="0" algn="l" fontAlgn="base">
              <a:lnSpc>
                <a:spcPct val="85000"/>
              </a:lnSpc>
              <a:spcAft>
                <a:spcPct val="0"/>
              </a:spcAft>
            </a:pPr>
            <a:r>
              <a:rPr lang="en-US" smtClean="0"/>
              <a:t>Click to edit Master title style</a:t>
            </a:r>
            <a:endParaRPr lang="en-US" dirty="0"/>
          </a:p>
        </p:txBody>
      </p:sp>
      <p:sp>
        <p:nvSpPr>
          <p:cNvPr id="12" name="Footer Placeholder 11"/>
          <p:cNvSpPr>
            <a:spLocks noGrp="1"/>
          </p:cNvSpPr>
          <p:nvPr>
            <p:ph type="ftr" sz="quarter" idx="10"/>
          </p:nvPr>
        </p:nvSpPr>
        <p:spPr/>
        <p:txBody>
          <a:bodyPr/>
          <a:lstStyle/>
          <a:p>
            <a:r>
              <a:rPr lang="en-US" dirty="0" smtClean="0"/>
              <a:t>Presentation title</a:t>
            </a:r>
            <a:endParaRPr lang="en-US" dirty="0"/>
          </a:p>
        </p:txBody>
      </p:sp>
      <p:sp>
        <p:nvSpPr>
          <p:cNvPr id="6" name="Freeform 5"/>
          <p:cNvSpPr>
            <a:spLocks/>
          </p:cNvSpPr>
          <p:nvPr userDrawn="1"/>
        </p:nvSpPr>
        <p:spPr bwMode="gray">
          <a:xfrm>
            <a:off x="457200" y="1040400"/>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2528647806"/>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Divider 4">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lvl1pPr>
          </a:lstStyle>
          <a:p>
            <a:pPr lvl="0" algn="l" fontAlgn="base">
              <a:lnSpc>
                <a:spcPct val="85000"/>
              </a:lnSpc>
              <a:spcAft>
                <a:spcPct val="0"/>
              </a:spcAft>
            </a:pPr>
            <a:r>
              <a:rPr lang="en-US" dirty="0" smtClean="0"/>
              <a:t>Click to edit Master title style</a:t>
            </a:r>
            <a:endParaRPr lang="en-US" dirty="0"/>
          </a:p>
        </p:txBody>
      </p:sp>
      <p:sp>
        <p:nvSpPr>
          <p:cNvPr id="12" name="Footer Placeholder 11"/>
          <p:cNvSpPr>
            <a:spLocks noGrp="1"/>
          </p:cNvSpPr>
          <p:nvPr>
            <p:ph type="ftr" sz="quarter" idx="10"/>
          </p:nvPr>
        </p:nvSpPr>
        <p:spPr/>
        <p:txBody>
          <a:bodyPr/>
          <a:lstStyle/>
          <a:p>
            <a:r>
              <a:rPr lang="en-US" dirty="0" smtClean="0"/>
              <a:t>Presentation title</a:t>
            </a:r>
            <a:endParaRPr lang="en-US" dirty="0"/>
          </a:p>
        </p:txBody>
      </p:sp>
      <p:pic>
        <p:nvPicPr>
          <p:cNvPr id="7" name="Picture 2"/>
          <p:cNvPicPr>
            <a:picLocks noChangeAspect="1" noChangeArrowheads="1"/>
          </p:cNvPicPr>
          <p:nvPr userDrawn="1"/>
        </p:nvPicPr>
        <p:blipFill>
          <a:blip r:embed="rId2" cstate="print"/>
          <a:srcRect/>
          <a:stretch>
            <a:fillRect/>
          </a:stretch>
        </p:blipFill>
        <p:spPr bwMode="auto">
          <a:xfrm>
            <a:off x="457200" y="1044000"/>
            <a:ext cx="8225549" cy="5184000"/>
          </a:xfrm>
          <a:prstGeom prst="rect">
            <a:avLst/>
          </a:prstGeom>
          <a:noFill/>
          <a:ln w="9525">
            <a:noFill/>
            <a:miter lim="800000"/>
            <a:headEnd/>
            <a:tailEnd/>
          </a:ln>
          <a:effectLst/>
        </p:spPr>
      </p:pic>
    </p:spTree>
    <p:extLst>
      <p:ext uri="{BB962C8B-B14F-4D97-AF65-F5344CB8AC3E}">
        <p14:creationId xmlns:p14="http://schemas.microsoft.com/office/powerpoint/2010/main" val="3195521078"/>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
        <p:nvSpPr>
          <p:cNvPr id="12" name="Footer Placeholder 11"/>
          <p:cNvSpPr>
            <a:spLocks noGrp="1"/>
          </p:cNvSpPr>
          <p:nvPr>
            <p:ph type="ftr" sz="quarter" idx="10"/>
          </p:nvPr>
        </p:nvSpPr>
        <p:spPr/>
        <p:txBody>
          <a:bodyPr/>
          <a:lstStyle/>
          <a:p>
            <a:r>
              <a:rPr lang="en-US" dirty="0" smtClean="0"/>
              <a:t>Presentation title</a:t>
            </a:r>
            <a:endParaRPr lang="en-US" dirty="0"/>
          </a:p>
        </p:txBody>
      </p:sp>
      <p:sp>
        <p:nvSpPr>
          <p:cNvPr id="7" name="Line 11"/>
          <p:cNvSpPr>
            <a:spLocks noChangeShapeType="1"/>
          </p:cNvSpPr>
          <p:nvPr userDrawn="1"/>
        </p:nvSpPr>
        <p:spPr bwMode="auto">
          <a:xfrm>
            <a:off x="455613" y="6243638"/>
            <a:ext cx="8229600" cy="0"/>
          </a:xfrm>
          <a:prstGeom prst="line">
            <a:avLst/>
          </a:prstGeom>
          <a:noFill/>
          <a:ln w="3175">
            <a:solidFill>
              <a:srgbClr val="808080"/>
            </a:solidFill>
            <a:round/>
            <a:headEnd/>
            <a:tailEnd/>
          </a:ln>
          <a:effectLst/>
        </p:spPr>
        <p:txBody>
          <a:bodyPr wrap="none" anchor="ctr"/>
          <a:lstStyle/>
          <a:p>
            <a:endParaRPr lang="en-US" noProof="0" dirty="0">
              <a:solidFill>
                <a:schemeClr val="bg1"/>
              </a:solidFill>
            </a:endParaRPr>
          </a:p>
        </p:txBody>
      </p:sp>
    </p:spTree>
    <p:extLst>
      <p:ext uri="{BB962C8B-B14F-4D97-AF65-F5344CB8AC3E}">
        <p14:creationId xmlns:p14="http://schemas.microsoft.com/office/powerpoint/2010/main" val="3350680830"/>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Final legal text">
    <p:spTree>
      <p:nvGrpSpPr>
        <p:cNvPr id="1" name=""/>
        <p:cNvGrpSpPr/>
        <p:nvPr/>
      </p:nvGrpSpPr>
      <p:grpSpPr>
        <a:xfrm>
          <a:off x="0" y="0"/>
          <a:ext cx="0" cy="0"/>
          <a:chOff x="0" y="0"/>
          <a:chExt cx="0" cy="0"/>
        </a:xfrm>
      </p:grpSpPr>
      <p:sp>
        <p:nvSpPr>
          <p:cNvPr id="7" name="Line 11"/>
          <p:cNvSpPr>
            <a:spLocks noChangeShapeType="1"/>
          </p:cNvSpPr>
          <p:nvPr userDrawn="1"/>
        </p:nvSpPr>
        <p:spPr bwMode="auto">
          <a:xfrm>
            <a:off x="455613" y="6243638"/>
            <a:ext cx="8229600" cy="0"/>
          </a:xfrm>
          <a:prstGeom prst="line">
            <a:avLst/>
          </a:prstGeom>
          <a:noFill/>
          <a:ln w="3175">
            <a:solidFill>
              <a:srgbClr val="808080"/>
            </a:solidFill>
            <a:round/>
            <a:headEnd/>
            <a:tailEnd/>
          </a:ln>
          <a:effectLst/>
        </p:spPr>
        <p:txBody>
          <a:bodyPr wrap="none" anchor="ctr"/>
          <a:lstStyle/>
          <a:p>
            <a:endParaRPr lang="en-US" noProof="0" dirty="0">
              <a:solidFill>
                <a:schemeClr val="bg1"/>
              </a:solidFill>
            </a:endParaRPr>
          </a:p>
        </p:txBody>
      </p:sp>
      <p:sp>
        <p:nvSpPr>
          <p:cNvPr id="8" name="Content Placeholder 2"/>
          <p:cNvSpPr>
            <a:spLocks noGrp="1"/>
          </p:cNvSpPr>
          <p:nvPr>
            <p:ph idx="1"/>
          </p:nvPr>
        </p:nvSpPr>
        <p:spPr>
          <a:xfrm>
            <a:off x="455612" y="719139"/>
            <a:ext cx="3506400" cy="5210062"/>
          </a:xfrm>
        </p:spPr>
        <p:txBody>
          <a:bodyPr/>
          <a:lstStyle>
            <a:lvl1pPr marL="0" indent="0" algn="l" defTabSz="995363" rtl="0" fontAlgn="base">
              <a:lnSpc>
                <a:spcPct val="100000"/>
              </a:lnSpc>
              <a:spcBef>
                <a:spcPct val="70000"/>
              </a:spcBef>
              <a:spcAft>
                <a:spcPct val="0"/>
              </a:spcAft>
              <a:buSzPct val="100000"/>
              <a:buNone/>
              <a:defRPr lang="en-US" sz="1200" kern="1200" noProof="0" dirty="0" smtClean="0">
                <a:solidFill>
                  <a:schemeClr val="bg1"/>
                </a:solidFill>
                <a:latin typeface="Arial" pitchFamily="34" charset="0"/>
                <a:ea typeface="+mn-ea"/>
                <a:cs typeface="Arial" pitchFamily="34" charset="0"/>
              </a:defRPr>
            </a:lvl1pPr>
            <a:lvl2pPr marL="0" indent="0" algn="l" defTabSz="995363" rtl="0" fontAlgn="base">
              <a:lnSpc>
                <a:spcPct val="100000"/>
              </a:lnSpc>
              <a:spcBef>
                <a:spcPct val="0"/>
              </a:spcBef>
              <a:spcAft>
                <a:spcPct val="0"/>
              </a:spcAft>
              <a:buSzPct val="100000"/>
              <a:buNone/>
              <a:defRPr lang="en-US" sz="900" b="1" kern="1200" noProof="0" dirty="0" smtClean="0">
                <a:solidFill>
                  <a:schemeClr val="bg1"/>
                </a:solidFill>
                <a:latin typeface="Arial" pitchFamily="34" charset="0"/>
                <a:ea typeface="+mn-ea"/>
                <a:cs typeface="Arial" pitchFamily="34" charset="0"/>
              </a:defRPr>
            </a:lvl2pPr>
            <a:lvl3pPr marL="176213" indent="-176213" algn="l" defTabSz="995363" rtl="0" fontAlgn="base">
              <a:lnSpc>
                <a:spcPct val="100000"/>
              </a:lnSpc>
              <a:spcBef>
                <a:spcPct val="0"/>
              </a:spcBef>
              <a:spcAft>
                <a:spcPct val="0"/>
              </a:spcAft>
              <a:buClr>
                <a:schemeClr val="accent2"/>
              </a:buClr>
              <a:buSzPct val="70000"/>
              <a:buFont typeface="Arial" pitchFamily="34" charset="0"/>
              <a:buChar char="►"/>
              <a:defRPr lang="en-US" sz="900" b="1" kern="1200" noProof="0" dirty="0" smtClean="0">
                <a:solidFill>
                  <a:schemeClr val="bg1"/>
                </a:solidFill>
                <a:latin typeface="Arial" pitchFamily="34" charset="0"/>
                <a:ea typeface="+mn-ea"/>
                <a:cs typeface="Arial" pitchFamily="34" charset="0"/>
              </a:defRPr>
            </a:lvl3pPr>
            <a:lvl4pPr marL="0" indent="0" algn="l" defTabSz="995363" rtl="0" fontAlgn="base">
              <a:lnSpc>
                <a:spcPct val="100000"/>
              </a:lnSpc>
              <a:spcBef>
                <a:spcPct val="0"/>
              </a:spcBef>
              <a:spcAft>
                <a:spcPct val="0"/>
              </a:spcAft>
              <a:buSzPct val="100000"/>
              <a:buNone/>
              <a:defRPr lang="en-US" sz="800" kern="1200" noProof="0" dirty="0" smtClean="0">
                <a:solidFill>
                  <a:schemeClr val="bg1"/>
                </a:solidFill>
                <a:latin typeface="Arial" pitchFamily="34" charset="0"/>
                <a:ea typeface="+mn-ea"/>
                <a:cs typeface="Arial" pitchFamily="34" charset="0"/>
              </a:defRPr>
            </a:lvl4pPr>
            <a:lvl5pPr marL="188913" indent="-188913" algn="l" defTabSz="995363" rtl="0" fontAlgn="base">
              <a:lnSpc>
                <a:spcPct val="100000"/>
              </a:lnSpc>
              <a:spcBef>
                <a:spcPct val="0"/>
              </a:spcBef>
              <a:spcAft>
                <a:spcPct val="0"/>
              </a:spcAft>
              <a:buClr>
                <a:schemeClr val="accent2"/>
              </a:buClr>
              <a:buSzPct val="70000"/>
              <a:buFont typeface="Arial" pitchFamily="34" charset="0"/>
              <a:buChar char="►"/>
              <a:defRPr lang="en-US" sz="800" kern="1200" noProof="0" dirty="0">
                <a:solidFill>
                  <a:schemeClr val="bg1"/>
                </a:solidFill>
                <a:latin typeface="Arial" pitchFamily="34" charset="0"/>
                <a:ea typeface="+mn-ea"/>
                <a:cs typeface="Arial" pitchFamily="34" charset="0"/>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109000777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671896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Cover">
    <p:spTree>
      <p:nvGrpSpPr>
        <p:cNvPr id="1" name=""/>
        <p:cNvGrpSpPr/>
        <p:nvPr/>
      </p:nvGrpSpPr>
      <p:grpSpPr>
        <a:xfrm>
          <a:off x="0" y="0"/>
          <a:ext cx="0" cy="0"/>
          <a:chOff x="0" y="0"/>
          <a:chExt cx="0" cy="0"/>
        </a:xfrm>
      </p:grpSpPr>
      <p:sp>
        <p:nvSpPr>
          <p:cNvPr id="2" name="Title 1"/>
          <p:cNvSpPr>
            <a:spLocks noGrp="1"/>
          </p:cNvSpPr>
          <p:nvPr>
            <p:ph type="ctrTitle"/>
          </p:nvPr>
        </p:nvSpPr>
        <p:spPr>
          <a:xfrm>
            <a:off x="2272512" y="757504"/>
            <a:ext cx="5490000" cy="860400"/>
          </a:xfrm>
        </p:spPr>
        <p:txBody>
          <a:bodyPr/>
          <a:lstStyle/>
          <a:p>
            <a:r>
              <a:rPr lang="en-US" dirty="0" smtClean="0"/>
              <a:t>Click to edit Master title style</a:t>
            </a:r>
            <a:endParaRPr lang="en-GB" dirty="0"/>
          </a:p>
        </p:txBody>
      </p:sp>
      <p:sp>
        <p:nvSpPr>
          <p:cNvPr id="3" name="Subtitle 2"/>
          <p:cNvSpPr>
            <a:spLocks noGrp="1"/>
          </p:cNvSpPr>
          <p:nvPr>
            <p:ph type="subTitle" idx="1"/>
          </p:nvPr>
        </p:nvSpPr>
        <p:spPr>
          <a:xfrm>
            <a:off x="2272512" y="1753200"/>
            <a:ext cx="5490000" cy="968400"/>
          </a:xfrm>
        </p:spPr>
        <p:txBody>
          <a:bodyPr/>
          <a:lstStyle>
            <a:lvl1pPr marL="0" indent="0" algn="l">
              <a:buNone/>
              <a:defRPr sz="2000">
                <a:solidFill>
                  <a:schemeClr val="tx1">
                    <a:tint val="75000"/>
                  </a:schemeClr>
                </a:solidFill>
              </a:defRPr>
            </a:lvl1pPr>
            <a:lvl2pPr marL="0" indent="0" algn="l">
              <a:buNone/>
              <a:defRPr sz="1600">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p>
          <a:p>
            <a:pPr lvl="1"/>
            <a:endParaRPr lang="en-GB" dirty="0"/>
          </a:p>
        </p:txBody>
      </p:sp>
      <p:pic>
        <p:nvPicPr>
          <p:cNvPr id="9" name="Picture 2"/>
          <p:cNvPicPr>
            <a:picLocks noChangeAspect="1" noChangeArrowheads="1"/>
          </p:cNvPicPr>
          <p:nvPr userDrawn="1"/>
        </p:nvPicPr>
        <p:blipFill>
          <a:blip r:embed="rId2" cstate="print"/>
          <a:srcRect/>
          <a:stretch>
            <a:fillRect/>
          </a:stretch>
        </p:blipFill>
        <p:spPr bwMode="black">
          <a:xfrm>
            <a:off x="2274261" y="5747023"/>
            <a:ext cx="983415" cy="745200"/>
          </a:xfrm>
          <a:prstGeom prst="rect">
            <a:avLst/>
          </a:prstGeom>
          <a:noFill/>
          <a:ln w="9525">
            <a:noFill/>
            <a:miter lim="800000"/>
            <a:headEnd/>
            <a:tailEnd/>
          </a:ln>
          <a:effectLst/>
        </p:spPr>
      </p:pic>
      <p:sp>
        <p:nvSpPr>
          <p:cNvPr id="10" name="Freeform 9"/>
          <p:cNvSpPr>
            <a:spLocks/>
          </p:cNvSpPr>
          <p:nvPr userDrawn="1"/>
        </p:nvSpPr>
        <p:spPr bwMode="gray">
          <a:xfrm>
            <a:off x="2272917" y="2400749"/>
            <a:ext cx="6873464" cy="2496200"/>
          </a:xfrm>
          <a:custGeom>
            <a:avLst/>
            <a:gdLst/>
            <a:ahLst/>
            <a:cxnLst>
              <a:cxn ang="0">
                <a:pos x="0" y="1852"/>
              </a:cxn>
              <a:cxn ang="0">
                <a:pos x="5081" y="0"/>
              </a:cxn>
              <a:cxn ang="0">
                <a:pos x="5081" y="968"/>
              </a:cxn>
              <a:cxn ang="0">
                <a:pos x="0" y="1852"/>
              </a:cxn>
            </a:cxnLst>
            <a:rect l="0" t="0" r="r" b="b"/>
            <a:pathLst>
              <a:path w="5081" h="1852">
                <a:moveTo>
                  <a:pt x="0" y="1852"/>
                </a:moveTo>
                <a:lnTo>
                  <a:pt x="5081" y="0"/>
                </a:lnTo>
                <a:lnTo>
                  <a:pt x="5081" y="968"/>
                </a:lnTo>
                <a:lnTo>
                  <a:pt x="0" y="1852"/>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pic>
        <p:nvPicPr>
          <p:cNvPr id="13" name="Picture 4"/>
          <p:cNvPicPr>
            <a:picLocks noChangeAspect="1" noChangeArrowheads="1"/>
          </p:cNvPicPr>
          <p:nvPr userDrawn="1"/>
        </p:nvPicPr>
        <p:blipFill>
          <a:blip r:embed="rId3" cstate="print"/>
          <a:srcRect/>
          <a:stretch>
            <a:fillRect/>
          </a:stretch>
        </p:blipFill>
        <p:spPr bwMode="black">
          <a:xfrm>
            <a:off x="2380" y="4409923"/>
            <a:ext cx="2279379" cy="1336587"/>
          </a:xfrm>
          <a:prstGeom prst="rect">
            <a:avLst/>
          </a:prstGeom>
          <a:noFill/>
          <a:ln w="9525">
            <a:noFill/>
            <a:miter lim="800000"/>
            <a:headEnd/>
            <a:tailEnd/>
          </a:ln>
          <a:effectLst/>
        </p:spPr>
      </p:pic>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Standard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Footer Placeholder 4"/>
          <p:cNvSpPr>
            <a:spLocks noGrp="1"/>
          </p:cNvSpPr>
          <p:nvPr>
            <p:ph type="ftr" sz="quarter" idx="11"/>
          </p:nvPr>
        </p:nvSpPr>
        <p:spPr/>
        <p:txBody>
          <a:bodyPr/>
          <a:lstStyle/>
          <a:p>
            <a:r>
              <a:rPr lang="en-GB" dirty="0" smtClean="0"/>
              <a:t>Presentation title</a:t>
            </a:r>
            <a:endParaRPr lang="en-GB" dirty="0"/>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5" name="Footer Placeholder 4"/>
          <p:cNvSpPr>
            <a:spLocks noGrp="1"/>
          </p:cNvSpPr>
          <p:nvPr>
            <p:ph type="ftr" sz="quarter" idx="11"/>
          </p:nvPr>
        </p:nvSpPr>
        <p:spPr/>
        <p:txBody>
          <a:bodyPr/>
          <a:lstStyle/>
          <a:p>
            <a:r>
              <a:rPr lang="en-GB" dirty="0" smtClean="0"/>
              <a:t>Presentation title</a:t>
            </a:r>
            <a:endParaRPr lang="en-GB" dirty="0"/>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lumns, no heading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sz="half" idx="1"/>
          </p:nvPr>
        </p:nvSpPr>
        <p:spPr>
          <a:xfrm>
            <a:off x="457200" y="1600200"/>
            <a:ext cx="4038600" cy="4525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8"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2"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149868" y="6358638"/>
            <a:ext cx="1673010" cy="360000"/>
          </a:xfrm>
          <a:prstGeom prst="rect">
            <a:avLst/>
          </a:prstGeom>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lumns, no heading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457200" y="1600200"/>
            <a:ext cx="4038600" cy="4525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11"/>
          </p:nvPr>
        </p:nvSpPr>
        <p:spPr/>
        <p:txBody>
          <a:bodyPr/>
          <a:lstStyle/>
          <a:p>
            <a:r>
              <a:rPr lang="en-GB" dirty="0" smtClean="0"/>
              <a:t>Presentation title</a:t>
            </a:r>
            <a:endParaRPr lang="en-GB" dirty="0"/>
          </a:p>
        </p:txBody>
      </p:sp>
      <p:sp>
        <p:nvSpPr>
          <p:cNvPr id="8"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2"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wo columns with heading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457200" y="2196000"/>
            <a:ext cx="4042800" cy="3994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51200" y="2178000"/>
            <a:ext cx="4042800" cy="3994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6" name="Footer Placeholder 5"/>
          <p:cNvSpPr>
            <a:spLocks noGrp="1"/>
          </p:cNvSpPr>
          <p:nvPr>
            <p:ph type="ftr" sz="quarter" idx="11"/>
          </p:nvPr>
        </p:nvSpPr>
        <p:spPr/>
        <p:txBody>
          <a:bodyPr/>
          <a:lstStyle/>
          <a:p>
            <a:r>
              <a:rPr lang="en-GB" dirty="0" smtClean="0"/>
              <a:t>Presentation title</a:t>
            </a:r>
            <a:endParaRPr lang="en-GB" dirty="0"/>
          </a:p>
        </p:txBody>
      </p:sp>
      <p:sp>
        <p:nvSpPr>
          <p:cNvPr id="8"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0" name="Text Placeholder 9"/>
          <p:cNvSpPr>
            <a:spLocks noGrp="1"/>
          </p:cNvSpPr>
          <p:nvPr>
            <p:ph type="body" sz="quarter" idx="12"/>
          </p:nvPr>
        </p:nvSpPr>
        <p:spPr>
          <a:xfrm>
            <a:off x="457200" y="1490400"/>
            <a:ext cx="4042800" cy="640800"/>
          </a:xfrm>
        </p:spPr>
        <p:txBody>
          <a:bodyPr anchor="b" anchorCtr="0"/>
          <a:lstStyle>
            <a:lvl1pPr>
              <a:buNone/>
              <a:defRPr b="1"/>
            </a:lvl1pPr>
          </a:lstStyle>
          <a:p>
            <a:pPr lvl="0"/>
            <a:endParaRPr lang="en-GB" dirty="0"/>
          </a:p>
        </p:txBody>
      </p:sp>
      <p:sp>
        <p:nvSpPr>
          <p:cNvPr id="11" name="Text Placeholder 9"/>
          <p:cNvSpPr>
            <a:spLocks noGrp="1"/>
          </p:cNvSpPr>
          <p:nvPr>
            <p:ph type="body" sz="quarter" idx="13"/>
          </p:nvPr>
        </p:nvSpPr>
        <p:spPr>
          <a:xfrm>
            <a:off x="4651200" y="1490400"/>
            <a:ext cx="4042800" cy="640800"/>
          </a:xfrm>
        </p:spPr>
        <p:txBody>
          <a:bodyPr anchor="b" anchorCtr="0"/>
          <a:lstStyle>
            <a:lvl1pPr>
              <a:buNone/>
              <a:defRPr b="1"/>
            </a:lvl1pPr>
          </a:lstStyle>
          <a:p>
            <a:pPr lvl="0"/>
            <a:endParaRPr lang="en-GB" dirty="0"/>
          </a:p>
        </p:txBody>
      </p:sp>
      <p:sp>
        <p:nvSpPr>
          <p:cNvPr id="9"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Key statement">
    <p:spTree>
      <p:nvGrpSpPr>
        <p:cNvPr id="1" name=""/>
        <p:cNvGrpSpPr/>
        <p:nvPr/>
      </p:nvGrpSpPr>
      <p:grpSpPr>
        <a:xfrm>
          <a:off x="0" y="0"/>
          <a:ext cx="0" cy="0"/>
          <a:chOff x="0" y="0"/>
          <a:chExt cx="0" cy="0"/>
        </a:xfrm>
      </p:grpSpPr>
      <p:sp>
        <p:nvSpPr>
          <p:cNvPr id="12" name="Footer Placeholder 11"/>
          <p:cNvSpPr>
            <a:spLocks noGrp="1"/>
          </p:cNvSpPr>
          <p:nvPr>
            <p:ph type="ftr" sz="quarter" idx="10"/>
          </p:nvPr>
        </p:nvSpPr>
        <p:spPr/>
        <p:txBody>
          <a:bodyPr/>
          <a:lstStyle/>
          <a:p>
            <a:r>
              <a:rPr lang="en-US" dirty="0" smtClean="0"/>
              <a:t>Presentation title</a:t>
            </a:r>
            <a:endParaRPr lang="en-US" dirty="0"/>
          </a:p>
        </p:txBody>
      </p:sp>
      <p:sp>
        <p:nvSpPr>
          <p:cNvPr id="3" name="Text Placeholder 2"/>
          <p:cNvSpPr>
            <a:spLocks noGrp="1"/>
          </p:cNvSpPr>
          <p:nvPr>
            <p:ph type="body" sz="quarter" idx="11"/>
          </p:nvPr>
        </p:nvSpPr>
        <p:spPr>
          <a:xfrm>
            <a:off x="455614" y="1025525"/>
            <a:ext cx="8229600" cy="1643063"/>
          </a:xfrm>
        </p:spPr>
        <p:txBody>
          <a:bodyPr/>
          <a:lstStyle>
            <a:lvl1pPr marL="0" indent="0" algn="l">
              <a:lnSpc>
                <a:spcPct val="85000"/>
              </a:lnSpc>
              <a:spcBef>
                <a:spcPts val="0"/>
              </a:spcBef>
              <a:buNone/>
              <a:defRPr sz="5000" b="1">
                <a:solidFill>
                  <a:schemeClr val="bg2"/>
                </a:solidFill>
                <a:latin typeface="+mj-lt"/>
              </a:defRPr>
            </a:lvl1pPr>
            <a:lvl2pPr marL="0" indent="0">
              <a:buNone/>
              <a:defRPr/>
            </a:lvl2pPr>
            <a:lvl3pPr marL="0" indent="0">
              <a:buNone/>
              <a:defRPr/>
            </a:lvl3pPr>
            <a:lvl4pPr marL="0" indent="0">
              <a:buNone/>
              <a:defRPr/>
            </a:lvl4pPr>
            <a:lvl5pPr marL="0" indent="0">
              <a:buNone/>
              <a:defRPr/>
            </a:lvl5pPr>
          </a:lstStyle>
          <a:p>
            <a:pPr lvl="0"/>
            <a:r>
              <a:rPr lang="en-US" dirty="0" smtClean="0"/>
              <a:t>Click to edit Master text styles</a:t>
            </a:r>
          </a:p>
        </p:txBody>
      </p:sp>
      <p:sp>
        <p:nvSpPr>
          <p:cNvPr id="5"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extLst>
      <p:ext uri="{BB962C8B-B14F-4D97-AF65-F5344CB8AC3E}">
        <p14:creationId xmlns:p14="http://schemas.microsoft.com/office/powerpoint/2010/main" val="39130112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Divider 1">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lvl1pPr>
          </a:lstStyle>
          <a:p>
            <a:pPr lvl="0" algn="l" fontAlgn="base">
              <a:lnSpc>
                <a:spcPct val="85000"/>
              </a:lnSpc>
              <a:spcAft>
                <a:spcPct val="0"/>
              </a:spcAft>
            </a:pPr>
            <a:r>
              <a:rPr lang="en-US" dirty="0" smtClean="0"/>
              <a:t>Click to edit Master title style</a:t>
            </a:r>
            <a:endParaRPr lang="en-US" dirty="0"/>
          </a:p>
        </p:txBody>
      </p:sp>
      <p:sp>
        <p:nvSpPr>
          <p:cNvPr id="12" name="Footer Placeholder 11"/>
          <p:cNvSpPr>
            <a:spLocks noGrp="1"/>
          </p:cNvSpPr>
          <p:nvPr>
            <p:ph type="ftr" sz="quarter" idx="10"/>
          </p:nvPr>
        </p:nvSpPr>
        <p:spPr/>
        <p:txBody>
          <a:bodyPr/>
          <a:lstStyle/>
          <a:p>
            <a:r>
              <a:rPr lang="en-US" dirty="0" smtClean="0"/>
              <a:t>Presentation title</a:t>
            </a:r>
            <a:endParaRPr lang="en-US" dirty="0"/>
          </a:p>
        </p:txBody>
      </p:sp>
      <p:sp>
        <p:nvSpPr>
          <p:cNvPr id="6" name="Freeform 5"/>
          <p:cNvSpPr>
            <a:spLocks/>
          </p:cNvSpPr>
          <p:nvPr userDrawn="1"/>
        </p:nvSpPr>
        <p:spPr bwMode="gray">
          <a:xfrm>
            <a:off x="457200" y="1039813"/>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199994089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Divider 2">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lvl1pPr>
          </a:lstStyle>
          <a:p>
            <a:pPr lvl="0" algn="l" fontAlgn="base">
              <a:lnSpc>
                <a:spcPct val="85000"/>
              </a:lnSpc>
              <a:spcAft>
                <a:spcPct val="0"/>
              </a:spcAft>
            </a:pPr>
            <a:r>
              <a:rPr lang="en-US" dirty="0" smtClean="0"/>
              <a:t>Click to edit Master title style</a:t>
            </a:r>
            <a:endParaRPr lang="en-US" dirty="0"/>
          </a:p>
        </p:txBody>
      </p:sp>
      <p:sp>
        <p:nvSpPr>
          <p:cNvPr id="12" name="Footer Placeholder 11"/>
          <p:cNvSpPr>
            <a:spLocks noGrp="1"/>
          </p:cNvSpPr>
          <p:nvPr>
            <p:ph type="ftr" sz="quarter" idx="10"/>
          </p:nvPr>
        </p:nvSpPr>
        <p:spPr/>
        <p:txBody>
          <a:bodyPr/>
          <a:lstStyle/>
          <a:p>
            <a:r>
              <a:rPr lang="en-US" dirty="0" smtClean="0"/>
              <a:t>Presentation title</a:t>
            </a:r>
            <a:endParaRPr lang="en-US" dirty="0"/>
          </a:p>
        </p:txBody>
      </p:sp>
      <p:sp>
        <p:nvSpPr>
          <p:cNvPr id="6" name="Freeform 5"/>
          <p:cNvSpPr>
            <a:spLocks/>
          </p:cNvSpPr>
          <p:nvPr userDrawn="1"/>
        </p:nvSpPr>
        <p:spPr bwMode="gray">
          <a:xfrm>
            <a:off x="457200" y="1040400"/>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spTree>
    <p:extLst>
      <p:ext uri="{BB962C8B-B14F-4D97-AF65-F5344CB8AC3E}">
        <p14:creationId xmlns:p14="http://schemas.microsoft.com/office/powerpoint/2010/main" val="2528647806"/>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Divider 4">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lvl1pPr>
          </a:lstStyle>
          <a:p>
            <a:pPr lvl="0" algn="l" fontAlgn="base">
              <a:lnSpc>
                <a:spcPct val="85000"/>
              </a:lnSpc>
              <a:spcAft>
                <a:spcPct val="0"/>
              </a:spcAft>
            </a:pPr>
            <a:r>
              <a:rPr lang="en-US" dirty="0" smtClean="0"/>
              <a:t>Click to edit Master title style</a:t>
            </a:r>
            <a:endParaRPr lang="en-US" dirty="0"/>
          </a:p>
        </p:txBody>
      </p:sp>
      <p:sp>
        <p:nvSpPr>
          <p:cNvPr id="12" name="Footer Placeholder 11"/>
          <p:cNvSpPr>
            <a:spLocks noGrp="1"/>
          </p:cNvSpPr>
          <p:nvPr>
            <p:ph type="ftr" sz="quarter" idx="10"/>
          </p:nvPr>
        </p:nvSpPr>
        <p:spPr/>
        <p:txBody>
          <a:bodyPr/>
          <a:lstStyle/>
          <a:p>
            <a:r>
              <a:rPr lang="en-US" dirty="0" smtClean="0"/>
              <a:t>Presentation title</a:t>
            </a:r>
            <a:endParaRPr lang="en-US" dirty="0"/>
          </a:p>
        </p:txBody>
      </p:sp>
      <p:pic>
        <p:nvPicPr>
          <p:cNvPr id="7" name="Picture 2"/>
          <p:cNvPicPr>
            <a:picLocks noChangeAspect="1" noChangeArrowheads="1"/>
          </p:cNvPicPr>
          <p:nvPr userDrawn="1"/>
        </p:nvPicPr>
        <p:blipFill>
          <a:blip r:embed="rId2" cstate="print"/>
          <a:srcRect/>
          <a:stretch>
            <a:fillRect/>
          </a:stretch>
        </p:blipFill>
        <p:spPr bwMode="auto">
          <a:xfrm>
            <a:off x="457200" y="1044000"/>
            <a:ext cx="8225549" cy="5184000"/>
          </a:xfrm>
          <a:prstGeom prst="rect">
            <a:avLst/>
          </a:prstGeom>
          <a:noFill/>
          <a:ln w="9525">
            <a:noFill/>
            <a:miter lim="800000"/>
            <a:headEnd/>
            <a:tailEnd/>
          </a:ln>
          <a:effectLst/>
        </p:spPr>
      </p:pic>
    </p:spTree>
    <p:extLst>
      <p:ext uri="{BB962C8B-B14F-4D97-AF65-F5344CB8AC3E}">
        <p14:creationId xmlns:p14="http://schemas.microsoft.com/office/powerpoint/2010/main" val="3195521078"/>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
        <p:nvSpPr>
          <p:cNvPr id="12" name="Footer Placeholder 11"/>
          <p:cNvSpPr>
            <a:spLocks noGrp="1"/>
          </p:cNvSpPr>
          <p:nvPr>
            <p:ph type="ftr" sz="quarter" idx="10"/>
          </p:nvPr>
        </p:nvSpPr>
        <p:spPr/>
        <p:txBody>
          <a:bodyPr/>
          <a:lstStyle/>
          <a:p>
            <a:r>
              <a:rPr lang="en-US" dirty="0" smtClean="0"/>
              <a:t>Presentation title</a:t>
            </a:r>
            <a:endParaRPr lang="en-US" dirty="0"/>
          </a:p>
        </p:txBody>
      </p:sp>
      <p:sp>
        <p:nvSpPr>
          <p:cNvPr id="7" name="Line 11"/>
          <p:cNvSpPr>
            <a:spLocks noChangeShapeType="1"/>
          </p:cNvSpPr>
          <p:nvPr userDrawn="1"/>
        </p:nvSpPr>
        <p:spPr bwMode="auto">
          <a:xfrm>
            <a:off x="455613" y="6243638"/>
            <a:ext cx="8229600" cy="0"/>
          </a:xfrm>
          <a:prstGeom prst="line">
            <a:avLst/>
          </a:prstGeom>
          <a:noFill/>
          <a:ln w="3175">
            <a:solidFill>
              <a:srgbClr val="808080"/>
            </a:solidFill>
            <a:round/>
            <a:headEnd/>
            <a:tailEnd/>
          </a:ln>
          <a:effectLst/>
        </p:spPr>
        <p:txBody>
          <a:bodyPr wrap="none" anchor="ctr"/>
          <a:lstStyle/>
          <a:p>
            <a:endParaRPr lang="en-US" noProof="0" dirty="0">
              <a:solidFill>
                <a:schemeClr val="bg1"/>
              </a:solidFill>
            </a:endParaRPr>
          </a:p>
        </p:txBody>
      </p:sp>
    </p:spTree>
    <p:extLst>
      <p:ext uri="{BB962C8B-B14F-4D97-AF65-F5344CB8AC3E}">
        <p14:creationId xmlns:p14="http://schemas.microsoft.com/office/powerpoint/2010/main" val="3350680830"/>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Final legal text">
    <p:spTree>
      <p:nvGrpSpPr>
        <p:cNvPr id="1" name=""/>
        <p:cNvGrpSpPr/>
        <p:nvPr/>
      </p:nvGrpSpPr>
      <p:grpSpPr>
        <a:xfrm>
          <a:off x="0" y="0"/>
          <a:ext cx="0" cy="0"/>
          <a:chOff x="0" y="0"/>
          <a:chExt cx="0" cy="0"/>
        </a:xfrm>
      </p:grpSpPr>
      <p:sp>
        <p:nvSpPr>
          <p:cNvPr id="7" name="Line 11"/>
          <p:cNvSpPr>
            <a:spLocks noChangeShapeType="1"/>
          </p:cNvSpPr>
          <p:nvPr userDrawn="1"/>
        </p:nvSpPr>
        <p:spPr bwMode="auto">
          <a:xfrm>
            <a:off x="455613" y="6243638"/>
            <a:ext cx="8229600" cy="0"/>
          </a:xfrm>
          <a:prstGeom prst="line">
            <a:avLst/>
          </a:prstGeom>
          <a:noFill/>
          <a:ln w="3175">
            <a:solidFill>
              <a:srgbClr val="808080"/>
            </a:solidFill>
            <a:round/>
            <a:headEnd/>
            <a:tailEnd/>
          </a:ln>
          <a:effectLst/>
        </p:spPr>
        <p:txBody>
          <a:bodyPr wrap="none" anchor="ctr"/>
          <a:lstStyle/>
          <a:p>
            <a:endParaRPr lang="en-US" noProof="0" dirty="0">
              <a:solidFill>
                <a:schemeClr val="bg1"/>
              </a:solidFill>
            </a:endParaRPr>
          </a:p>
        </p:txBody>
      </p:sp>
      <p:sp>
        <p:nvSpPr>
          <p:cNvPr id="8" name="Content Placeholder 2"/>
          <p:cNvSpPr>
            <a:spLocks noGrp="1"/>
          </p:cNvSpPr>
          <p:nvPr>
            <p:ph idx="1"/>
          </p:nvPr>
        </p:nvSpPr>
        <p:spPr>
          <a:xfrm>
            <a:off x="455612" y="719139"/>
            <a:ext cx="3506400" cy="5210062"/>
          </a:xfrm>
        </p:spPr>
        <p:txBody>
          <a:bodyPr/>
          <a:lstStyle>
            <a:lvl1pPr marL="0" indent="0" algn="l" defTabSz="995363" rtl="0" fontAlgn="base">
              <a:lnSpc>
                <a:spcPct val="100000"/>
              </a:lnSpc>
              <a:spcBef>
                <a:spcPct val="70000"/>
              </a:spcBef>
              <a:spcAft>
                <a:spcPct val="0"/>
              </a:spcAft>
              <a:buSzPct val="100000"/>
              <a:buNone/>
              <a:defRPr lang="en-US" sz="1200" kern="1200" noProof="0" dirty="0" smtClean="0">
                <a:solidFill>
                  <a:schemeClr val="bg1"/>
                </a:solidFill>
                <a:latin typeface="Arial" pitchFamily="34" charset="0"/>
                <a:ea typeface="+mn-ea"/>
                <a:cs typeface="Arial" pitchFamily="34" charset="0"/>
              </a:defRPr>
            </a:lvl1pPr>
            <a:lvl2pPr marL="0" indent="0" algn="l" defTabSz="995363" rtl="0" fontAlgn="base">
              <a:lnSpc>
                <a:spcPct val="100000"/>
              </a:lnSpc>
              <a:spcBef>
                <a:spcPct val="0"/>
              </a:spcBef>
              <a:spcAft>
                <a:spcPct val="0"/>
              </a:spcAft>
              <a:buSzPct val="100000"/>
              <a:buNone/>
              <a:defRPr lang="en-US" sz="900" b="1" kern="1200" noProof="0" dirty="0" smtClean="0">
                <a:solidFill>
                  <a:schemeClr val="bg1"/>
                </a:solidFill>
                <a:latin typeface="Arial" pitchFamily="34" charset="0"/>
                <a:ea typeface="+mn-ea"/>
                <a:cs typeface="Arial" pitchFamily="34" charset="0"/>
              </a:defRPr>
            </a:lvl2pPr>
            <a:lvl3pPr marL="176213" indent="-176213" algn="l" defTabSz="995363" rtl="0" fontAlgn="base">
              <a:lnSpc>
                <a:spcPct val="100000"/>
              </a:lnSpc>
              <a:spcBef>
                <a:spcPct val="0"/>
              </a:spcBef>
              <a:spcAft>
                <a:spcPct val="0"/>
              </a:spcAft>
              <a:buClr>
                <a:schemeClr val="accent2"/>
              </a:buClr>
              <a:buSzPct val="70000"/>
              <a:buFont typeface="Arial" pitchFamily="34" charset="0"/>
              <a:buChar char="►"/>
              <a:defRPr lang="en-US" sz="900" b="1" kern="1200" noProof="0" dirty="0" smtClean="0">
                <a:solidFill>
                  <a:schemeClr val="bg1"/>
                </a:solidFill>
                <a:latin typeface="Arial" pitchFamily="34" charset="0"/>
                <a:ea typeface="+mn-ea"/>
                <a:cs typeface="Arial" pitchFamily="34" charset="0"/>
              </a:defRPr>
            </a:lvl3pPr>
            <a:lvl4pPr marL="0" indent="0" algn="l" defTabSz="995363" rtl="0" fontAlgn="base">
              <a:lnSpc>
                <a:spcPct val="100000"/>
              </a:lnSpc>
              <a:spcBef>
                <a:spcPct val="0"/>
              </a:spcBef>
              <a:spcAft>
                <a:spcPct val="0"/>
              </a:spcAft>
              <a:buSzPct val="100000"/>
              <a:buNone/>
              <a:defRPr lang="en-US" sz="800" kern="1200" noProof="0" dirty="0" smtClean="0">
                <a:solidFill>
                  <a:schemeClr val="bg1"/>
                </a:solidFill>
                <a:latin typeface="Arial" pitchFamily="34" charset="0"/>
                <a:ea typeface="+mn-ea"/>
                <a:cs typeface="Arial" pitchFamily="34" charset="0"/>
              </a:defRPr>
            </a:lvl4pPr>
            <a:lvl5pPr marL="188913" indent="-188913" algn="l" defTabSz="995363" rtl="0" fontAlgn="base">
              <a:lnSpc>
                <a:spcPct val="100000"/>
              </a:lnSpc>
              <a:spcBef>
                <a:spcPct val="0"/>
              </a:spcBef>
              <a:spcAft>
                <a:spcPct val="0"/>
              </a:spcAft>
              <a:buClr>
                <a:schemeClr val="accent2"/>
              </a:buClr>
              <a:buSzPct val="70000"/>
              <a:buFont typeface="Arial" pitchFamily="34" charset="0"/>
              <a:buChar char="►"/>
              <a:defRPr lang="en-US" sz="800" kern="1200" noProof="0" dirty="0">
                <a:solidFill>
                  <a:schemeClr val="bg1"/>
                </a:solidFill>
                <a:latin typeface="Arial" pitchFamily="34" charset="0"/>
                <a:ea typeface="+mn-ea"/>
                <a:cs typeface="Arial" pitchFamily="34" charset="0"/>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109000777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6718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s with heading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sz="half" idx="1"/>
          </p:nvPr>
        </p:nvSpPr>
        <p:spPr>
          <a:xfrm>
            <a:off x="457200" y="2196000"/>
            <a:ext cx="4042800" cy="3994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4651200" y="2178000"/>
            <a:ext cx="4042800" cy="3994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8"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0" name="Text Placeholder 9"/>
          <p:cNvSpPr>
            <a:spLocks noGrp="1"/>
          </p:cNvSpPr>
          <p:nvPr>
            <p:ph type="body" sz="quarter" idx="12"/>
          </p:nvPr>
        </p:nvSpPr>
        <p:spPr>
          <a:xfrm>
            <a:off x="457200" y="1490400"/>
            <a:ext cx="4042800" cy="640800"/>
          </a:xfrm>
        </p:spPr>
        <p:txBody>
          <a:bodyPr anchor="b" anchorCtr="0"/>
          <a:lstStyle>
            <a:lvl1pPr>
              <a:buNone/>
              <a:defRPr b="1"/>
            </a:lvl1pPr>
          </a:lstStyle>
          <a:p>
            <a:pPr lvl="0"/>
            <a:r>
              <a:rPr lang="en-US" smtClean="0"/>
              <a:t>Click to edit Master text styles</a:t>
            </a:r>
          </a:p>
        </p:txBody>
      </p:sp>
      <p:sp>
        <p:nvSpPr>
          <p:cNvPr id="11" name="Text Placeholder 9"/>
          <p:cNvSpPr>
            <a:spLocks noGrp="1"/>
          </p:cNvSpPr>
          <p:nvPr>
            <p:ph type="body" sz="quarter" idx="13"/>
          </p:nvPr>
        </p:nvSpPr>
        <p:spPr>
          <a:xfrm>
            <a:off x="4651200" y="1490400"/>
            <a:ext cx="4042800" cy="640800"/>
          </a:xfrm>
        </p:spPr>
        <p:txBody>
          <a:bodyPr anchor="b" anchorCtr="0"/>
          <a:lstStyle>
            <a:lvl1pPr>
              <a:buNone/>
              <a:defRPr b="1"/>
            </a:lvl1pPr>
          </a:lstStyle>
          <a:p>
            <a:pPr lvl="0"/>
            <a:r>
              <a:rPr lang="en-US" smtClean="0"/>
              <a:t>Click to edit Master text styles</a:t>
            </a:r>
          </a:p>
        </p:txBody>
      </p:sp>
      <p:sp>
        <p:nvSpPr>
          <p:cNvPr id="9"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83432" y="6311838"/>
            <a:ext cx="1673010" cy="36000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 statement">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455614" y="1025525"/>
            <a:ext cx="8229600" cy="1643063"/>
          </a:xfrm>
        </p:spPr>
        <p:txBody>
          <a:bodyPr/>
          <a:lstStyle>
            <a:lvl1pPr marL="0" indent="0" algn="l">
              <a:lnSpc>
                <a:spcPct val="85000"/>
              </a:lnSpc>
              <a:spcBef>
                <a:spcPts val="0"/>
              </a:spcBef>
              <a:buNone/>
              <a:defRPr sz="5000" b="1">
                <a:solidFill>
                  <a:schemeClr val="bg2"/>
                </a:solidFill>
                <a:latin typeface="+mj-lt"/>
              </a:defRPr>
            </a:lvl1pPr>
            <a:lvl2pPr marL="0" indent="0">
              <a:buNone/>
              <a:defRPr/>
            </a:lvl2pPr>
            <a:lvl3pPr marL="0" indent="0">
              <a:buNone/>
              <a:defRPr/>
            </a:lvl3pPr>
            <a:lvl4pPr marL="0" indent="0">
              <a:buNone/>
              <a:defRPr/>
            </a:lvl4pPr>
            <a:lvl5pPr marL="0" indent="0">
              <a:buNone/>
              <a:defRPr/>
            </a:lvl5pPr>
          </a:lstStyle>
          <a:p>
            <a:pPr lvl="0"/>
            <a:r>
              <a:rPr lang="en-US" smtClean="0"/>
              <a:t>Click to edit Master text styles</a:t>
            </a:r>
          </a:p>
        </p:txBody>
      </p:sp>
      <p:sp>
        <p:nvSpPr>
          <p:cNvPr id="5"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11513" y="6336000"/>
            <a:ext cx="1673010" cy="360000"/>
          </a:xfrm>
          <a:prstGeom prst="rect">
            <a:avLst/>
          </a:prstGeom>
        </p:spPr>
      </p:pic>
    </p:spTree>
    <p:extLst>
      <p:ext uri="{BB962C8B-B14F-4D97-AF65-F5344CB8AC3E}">
        <p14:creationId xmlns:p14="http://schemas.microsoft.com/office/powerpoint/2010/main" val="3913011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1">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lvl1pPr>
          </a:lstStyle>
          <a:p>
            <a:pPr lvl="0" algn="l" fontAlgn="base">
              <a:lnSpc>
                <a:spcPct val="85000"/>
              </a:lnSpc>
              <a:spcAft>
                <a:spcPct val="0"/>
              </a:spcAft>
            </a:pPr>
            <a:r>
              <a:rPr lang="en-US" smtClean="0"/>
              <a:t>Click to edit Master title style</a:t>
            </a:r>
            <a:endParaRPr lang="en-US" dirty="0"/>
          </a:p>
        </p:txBody>
      </p:sp>
      <p:sp>
        <p:nvSpPr>
          <p:cNvPr id="3077" name="Freeform 5"/>
          <p:cNvSpPr>
            <a:spLocks/>
          </p:cNvSpPr>
          <p:nvPr userDrawn="1"/>
        </p:nvSpPr>
        <p:spPr bwMode="gray">
          <a:xfrm>
            <a:off x="457200" y="1039813"/>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solidFill>
            <a:schemeClr val="accent2"/>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469095" y="6336000"/>
            <a:ext cx="1673010" cy="360000"/>
          </a:xfrm>
          <a:prstGeom prst="rect">
            <a:avLst/>
          </a:prstGeom>
        </p:spPr>
      </p:pic>
    </p:spTree>
    <p:extLst>
      <p:ext uri="{BB962C8B-B14F-4D97-AF65-F5344CB8AC3E}">
        <p14:creationId xmlns:p14="http://schemas.microsoft.com/office/powerpoint/2010/main" val="1999940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2">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lvl1pPr>
          </a:lstStyle>
          <a:p>
            <a:pPr lvl="0" algn="l" fontAlgn="base">
              <a:lnSpc>
                <a:spcPct val="85000"/>
              </a:lnSpc>
              <a:spcAft>
                <a:spcPct val="0"/>
              </a:spcAft>
            </a:pPr>
            <a:r>
              <a:rPr lang="en-US" smtClean="0"/>
              <a:t>Click to edit Master title style</a:t>
            </a:r>
            <a:endParaRPr lang="en-US" dirty="0"/>
          </a:p>
        </p:txBody>
      </p:sp>
      <p:sp>
        <p:nvSpPr>
          <p:cNvPr id="4101" name="Freeform 5"/>
          <p:cNvSpPr>
            <a:spLocks/>
          </p:cNvSpPr>
          <p:nvPr userDrawn="1"/>
        </p:nvSpPr>
        <p:spPr bwMode="gray">
          <a:xfrm>
            <a:off x="457200" y="1040400"/>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65625" y="6336000"/>
            <a:ext cx="1673010" cy="360000"/>
          </a:xfrm>
          <a:prstGeom prst="rect">
            <a:avLst/>
          </a:prstGeom>
        </p:spPr>
      </p:pic>
    </p:spTree>
    <p:extLst>
      <p:ext uri="{BB962C8B-B14F-4D97-AF65-F5344CB8AC3E}">
        <p14:creationId xmlns:p14="http://schemas.microsoft.com/office/powerpoint/2010/main" val="252864780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vider 4">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a:defRPr/>
            </a:lvl1pPr>
          </a:lstStyle>
          <a:p>
            <a:pPr lvl="0" algn="l" fontAlgn="base">
              <a:lnSpc>
                <a:spcPct val="85000"/>
              </a:lnSpc>
              <a:spcAft>
                <a:spcPct val="0"/>
              </a:spcAft>
            </a:pPr>
            <a:r>
              <a:rPr lang="en-US" smtClean="0"/>
              <a:t>Click to edit Master title style</a:t>
            </a:r>
            <a:endParaRPr lang="en-US" dirty="0"/>
          </a:p>
        </p:txBody>
      </p:sp>
      <p:pic>
        <p:nvPicPr>
          <p:cNvPr id="6" name="Picture 2"/>
          <p:cNvPicPr>
            <a:picLocks noChangeAspect="1" noChangeArrowheads="1"/>
          </p:cNvPicPr>
          <p:nvPr userDrawn="1"/>
        </p:nvPicPr>
        <p:blipFill>
          <a:blip r:embed="rId2" cstate="print"/>
          <a:srcRect/>
          <a:stretch>
            <a:fillRect/>
          </a:stretch>
        </p:blipFill>
        <p:spPr bwMode="auto">
          <a:xfrm>
            <a:off x="457200" y="1044000"/>
            <a:ext cx="8225549" cy="5184000"/>
          </a:xfrm>
          <a:prstGeom prst="rect">
            <a:avLst/>
          </a:prstGeom>
          <a:noFill/>
          <a:ln w="9525">
            <a:noFill/>
            <a:miter lim="800000"/>
            <a:headEnd/>
            <a:tailEnd/>
          </a:ln>
          <a:effectLst/>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93707" y="6336000"/>
            <a:ext cx="1673010" cy="360000"/>
          </a:xfrm>
          <a:prstGeom prst="rect">
            <a:avLst/>
          </a:prstGeom>
        </p:spPr>
      </p:pic>
    </p:spTree>
    <p:extLst>
      <p:ext uri="{BB962C8B-B14F-4D97-AF65-F5344CB8AC3E}">
        <p14:creationId xmlns:p14="http://schemas.microsoft.com/office/powerpoint/2010/main" val="319552107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1600"/>
            <a:ext cx="8229600" cy="860400"/>
          </a:xfrm>
          <a:prstGeom prst="rect">
            <a:avLst/>
          </a:prstGeom>
        </p:spPr>
        <p:txBody>
          <a:bodyPr vert="horz" lIns="0" tIns="0" rIns="0" bIns="0" rtlCol="0" anchor="t" anchorCtr="0">
            <a:noAutofit/>
          </a:bodyPr>
          <a:lstStyle/>
          <a:p>
            <a:r>
              <a:rPr lang="en-US" smtClean="0"/>
              <a:t>Click to edit Master title style</a:t>
            </a:r>
            <a:endParaRPr lang="en-GB" dirty="0"/>
          </a:p>
        </p:txBody>
      </p:sp>
      <p:sp>
        <p:nvSpPr>
          <p:cNvPr id="3" name="Text Placeholder 2"/>
          <p:cNvSpPr>
            <a:spLocks noGrp="1"/>
          </p:cNvSpPr>
          <p:nvPr>
            <p:ph type="body" idx="1"/>
          </p:nvPr>
        </p:nvSpPr>
        <p:spPr>
          <a:xfrm>
            <a:off x="457200" y="1425600"/>
            <a:ext cx="8229600" cy="4698000"/>
          </a:xfrm>
          <a:prstGeom prst="rect">
            <a:avLst/>
          </a:prstGeom>
        </p:spPr>
        <p:txBody>
          <a:bodyPr vert="horz" lIns="0" tIns="0" rIns="0" bIns="0" rtlCol="0" anchor="t" anchorCtr="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2588400" y="6415200"/>
            <a:ext cx="3434400" cy="201600"/>
          </a:xfrm>
          <a:prstGeom prst="rect">
            <a:avLst/>
          </a:prstGeom>
        </p:spPr>
        <p:txBody>
          <a:bodyPr vert="horz" lIns="0" tIns="0" rIns="0" bIns="0" rtlCol="0" anchor="t" anchorCtr="0">
            <a:noAutofit/>
          </a:bodyPr>
          <a:lstStyle>
            <a:lvl1pPr algn="l">
              <a:defRPr sz="1100">
                <a:solidFill>
                  <a:schemeClr val="bg1"/>
                </a:solidFill>
              </a:defRPr>
            </a:lvl1pPr>
          </a:lstStyle>
          <a:p>
            <a:r>
              <a:rPr lang="en-GB" dirty="0" smtClean="0"/>
              <a:t>Presentation title</a:t>
            </a:r>
            <a:endParaRPr lang="en-GB" dirty="0"/>
          </a:p>
        </p:txBody>
      </p:sp>
      <p:sp>
        <p:nvSpPr>
          <p:cNvPr id="7" name="TextBox 6"/>
          <p:cNvSpPr txBox="1"/>
          <p:nvPr/>
        </p:nvSpPr>
        <p:spPr>
          <a:xfrm>
            <a:off x="457200" y="6415200"/>
            <a:ext cx="720000" cy="198000"/>
          </a:xfrm>
          <a:prstGeom prst="rect">
            <a:avLst/>
          </a:prstGeom>
          <a:noFill/>
        </p:spPr>
        <p:txBody>
          <a:bodyPr wrap="square" lIns="0" tIns="0" rIns="0" bIns="0" rtlCol="0">
            <a:noAutofit/>
          </a:bodyPr>
          <a:lstStyle/>
          <a:p>
            <a:r>
              <a:rPr lang="en-GB" sz="1100" dirty="0" smtClean="0">
                <a:solidFill>
                  <a:schemeClr val="bg1"/>
                </a:solidFill>
              </a:rPr>
              <a:t>Page </a:t>
            </a:r>
            <a:fld id="{9AE4D82F-B047-469B-AC52-A46321747EAF}" type="slidenum">
              <a:rPr lang="en-GB" sz="1100" smtClean="0">
                <a:solidFill>
                  <a:schemeClr val="bg1"/>
                </a:solidFill>
              </a:rPr>
              <a:pPr/>
              <a:t>‹#›</a:t>
            </a:fld>
            <a:endParaRPr lang="en-GB" sz="1100" dirty="0">
              <a:solidFill>
                <a:schemeClr val="bg1"/>
              </a:solidFill>
            </a:endParaRPr>
          </a:p>
        </p:txBody>
      </p:sp>
      <p:grpSp>
        <p:nvGrpSpPr>
          <p:cNvPr id="8" name="Group 7"/>
          <p:cNvGrpSpPr/>
          <p:nvPr/>
        </p:nvGrpSpPr>
        <p:grpSpPr bwMode="gray">
          <a:xfrm>
            <a:off x="8348663" y="6450013"/>
            <a:ext cx="338137" cy="204787"/>
            <a:chOff x="8348663" y="6450013"/>
            <a:chExt cx="338137" cy="204787"/>
          </a:xfrm>
          <a:solidFill>
            <a:srgbClr val="808080"/>
          </a:solidFill>
        </p:grpSpPr>
        <p:sp>
          <p:nvSpPr>
            <p:cNvPr id="10" name="Freeform 5"/>
            <p:cNvSpPr>
              <a:spLocks/>
            </p:cNvSpPr>
            <p:nvPr userDrawn="1"/>
          </p:nvSpPr>
          <p:spPr bwMode="gray">
            <a:xfrm>
              <a:off x="8348663" y="6450013"/>
              <a:ext cx="163512" cy="204787"/>
            </a:xfrm>
            <a:custGeom>
              <a:avLst/>
              <a:gdLst/>
              <a:ahLst/>
              <a:cxnLst>
                <a:cxn ang="0">
                  <a:pos x="39" y="78"/>
                </a:cxn>
                <a:cxn ang="0">
                  <a:pos x="85" y="78"/>
                </a:cxn>
                <a:cxn ang="0">
                  <a:pos x="85" y="51"/>
                </a:cxn>
                <a:cxn ang="0">
                  <a:pos x="39" y="51"/>
                </a:cxn>
                <a:cxn ang="0">
                  <a:pos x="39" y="30"/>
                </a:cxn>
                <a:cxn ang="0">
                  <a:pos x="90" y="30"/>
                </a:cxn>
                <a:cxn ang="0">
                  <a:pos x="73" y="0"/>
                </a:cxn>
                <a:cxn ang="0">
                  <a:pos x="0" y="0"/>
                </a:cxn>
                <a:cxn ang="0">
                  <a:pos x="0" y="129"/>
                </a:cxn>
                <a:cxn ang="0">
                  <a:pos x="103" y="129"/>
                </a:cxn>
                <a:cxn ang="0">
                  <a:pos x="103" y="99"/>
                </a:cxn>
                <a:cxn ang="0">
                  <a:pos x="39" y="99"/>
                </a:cxn>
                <a:cxn ang="0">
                  <a:pos x="39" y="78"/>
                </a:cxn>
              </a:cxnLst>
              <a:rect l="0" t="0" r="r" b="b"/>
              <a:pathLst>
                <a:path w="103" h="129">
                  <a:moveTo>
                    <a:pt x="39" y="78"/>
                  </a:moveTo>
                  <a:lnTo>
                    <a:pt x="85" y="78"/>
                  </a:lnTo>
                  <a:lnTo>
                    <a:pt x="85" y="51"/>
                  </a:lnTo>
                  <a:lnTo>
                    <a:pt x="39" y="51"/>
                  </a:lnTo>
                  <a:lnTo>
                    <a:pt x="39" y="30"/>
                  </a:lnTo>
                  <a:lnTo>
                    <a:pt x="90" y="30"/>
                  </a:lnTo>
                  <a:lnTo>
                    <a:pt x="73" y="0"/>
                  </a:lnTo>
                  <a:lnTo>
                    <a:pt x="0" y="0"/>
                  </a:lnTo>
                  <a:lnTo>
                    <a:pt x="0" y="129"/>
                  </a:lnTo>
                  <a:lnTo>
                    <a:pt x="103" y="129"/>
                  </a:lnTo>
                  <a:lnTo>
                    <a:pt x="103" y="99"/>
                  </a:lnTo>
                  <a:lnTo>
                    <a:pt x="39" y="99"/>
                  </a:lnTo>
                  <a:lnTo>
                    <a:pt x="39" y="78"/>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1" name="Freeform 6"/>
            <p:cNvSpPr>
              <a:spLocks/>
            </p:cNvSpPr>
            <p:nvPr userDrawn="1"/>
          </p:nvSpPr>
          <p:spPr bwMode="gray">
            <a:xfrm>
              <a:off x="8483600" y="6450013"/>
              <a:ext cx="203200" cy="204787"/>
            </a:xfrm>
            <a:custGeom>
              <a:avLst/>
              <a:gdLst/>
              <a:ahLst/>
              <a:cxnLst>
                <a:cxn ang="0">
                  <a:pos x="86" y="0"/>
                </a:cxn>
                <a:cxn ang="0">
                  <a:pos x="64" y="42"/>
                </a:cxn>
                <a:cxn ang="0">
                  <a:pos x="42" y="0"/>
                </a:cxn>
                <a:cxn ang="0">
                  <a:pos x="0" y="0"/>
                </a:cxn>
                <a:cxn ang="0">
                  <a:pos x="45" y="78"/>
                </a:cxn>
                <a:cxn ang="0">
                  <a:pos x="45" y="129"/>
                </a:cxn>
                <a:cxn ang="0">
                  <a:pos x="83" y="129"/>
                </a:cxn>
                <a:cxn ang="0">
                  <a:pos x="83" y="78"/>
                </a:cxn>
                <a:cxn ang="0">
                  <a:pos x="128" y="0"/>
                </a:cxn>
                <a:cxn ang="0">
                  <a:pos x="86" y="0"/>
                </a:cxn>
              </a:cxnLst>
              <a:rect l="0" t="0" r="r" b="b"/>
              <a:pathLst>
                <a:path w="128" h="129">
                  <a:moveTo>
                    <a:pt x="86" y="0"/>
                  </a:moveTo>
                  <a:lnTo>
                    <a:pt x="64" y="42"/>
                  </a:lnTo>
                  <a:lnTo>
                    <a:pt x="42" y="0"/>
                  </a:lnTo>
                  <a:lnTo>
                    <a:pt x="0" y="0"/>
                  </a:lnTo>
                  <a:lnTo>
                    <a:pt x="45" y="78"/>
                  </a:lnTo>
                  <a:lnTo>
                    <a:pt x="45" y="129"/>
                  </a:lnTo>
                  <a:lnTo>
                    <a:pt x="83" y="129"/>
                  </a:lnTo>
                  <a:lnTo>
                    <a:pt x="83" y="78"/>
                  </a:lnTo>
                  <a:lnTo>
                    <a:pt x="128" y="0"/>
                  </a:lnTo>
                  <a:lnTo>
                    <a:pt x="86"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6" r:id="rId9"/>
    <p:sldLayoutId id="2147483677" r:id="rId10"/>
    <p:sldLayoutId id="2147483678" r:id="rId11"/>
    <p:sldLayoutId id="2147483679" r:id="rId12"/>
  </p:sldLayoutIdLst>
  <p:hf sldNum="0" hdr="0" dt="0"/>
  <p:txStyles>
    <p:titleStyle>
      <a:lvl1pPr algn="l" defTabSz="914400" rtl="0" eaLnBrk="1" latinLnBrk="0" hangingPunct="1">
        <a:lnSpc>
          <a:spcPct val="85000"/>
        </a:lnSpc>
        <a:spcBef>
          <a:spcPct val="0"/>
        </a:spcBef>
        <a:buNone/>
        <a:defRPr sz="3000" b="1" kern="1200">
          <a:solidFill>
            <a:schemeClr val="bg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Clr>
          <a:schemeClr val="accent2"/>
        </a:buClr>
        <a:buSzPct val="70000"/>
        <a:buFont typeface="Arial" pitchFamily="34" charset="0"/>
        <a:buChar char="►"/>
        <a:defRPr sz="2400" kern="1200">
          <a:solidFill>
            <a:schemeClr val="bg1"/>
          </a:solidFill>
          <a:latin typeface="+mn-lt"/>
          <a:ea typeface="+mn-ea"/>
          <a:cs typeface="+mn-cs"/>
        </a:defRPr>
      </a:lvl1pPr>
      <a:lvl2pPr marL="709613" indent="-354013" algn="l" defTabSz="914400" rtl="0" eaLnBrk="1" latinLnBrk="0" hangingPunct="1">
        <a:spcBef>
          <a:spcPct val="20000"/>
        </a:spcBef>
        <a:buClr>
          <a:schemeClr val="accent2"/>
        </a:buClr>
        <a:buSzPct val="70000"/>
        <a:buFont typeface="Arial" pitchFamily="34" charset="0"/>
        <a:buChar char="►"/>
        <a:defRPr sz="2000" kern="1200">
          <a:solidFill>
            <a:schemeClr val="bg1"/>
          </a:solidFill>
          <a:latin typeface="+mn-lt"/>
          <a:ea typeface="+mn-ea"/>
          <a:cs typeface="+mn-cs"/>
        </a:defRPr>
      </a:lvl2pPr>
      <a:lvl3pPr marL="1077913" indent="-354013" algn="l" defTabSz="914400" rtl="0" eaLnBrk="1" latinLnBrk="0" hangingPunct="1">
        <a:spcBef>
          <a:spcPct val="20000"/>
        </a:spcBef>
        <a:buClr>
          <a:schemeClr val="accent2"/>
        </a:buClr>
        <a:buSzPct val="70000"/>
        <a:buFont typeface="Arial" pitchFamily="34" charset="0"/>
        <a:buChar char="►"/>
        <a:defRPr sz="1800" kern="1200">
          <a:solidFill>
            <a:schemeClr val="bg1"/>
          </a:solidFill>
          <a:latin typeface="+mn-lt"/>
          <a:ea typeface="+mn-ea"/>
          <a:cs typeface="+mn-cs"/>
        </a:defRPr>
      </a:lvl3pPr>
      <a:lvl4pPr marL="1433513" indent="-355600" algn="l" defTabSz="914400" rtl="0" eaLnBrk="1" latinLnBrk="0" hangingPunct="1">
        <a:spcBef>
          <a:spcPct val="20000"/>
        </a:spcBef>
        <a:buClr>
          <a:schemeClr val="accent2"/>
        </a:buClr>
        <a:buSzPct val="70000"/>
        <a:buFont typeface="Arial" pitchFamily="34" charset="0"/>
        <a:buChar char="►"/>
        <a:defRPr sz="1600" kern="1200">
          <a:solidFill>
            <a:schemeClr val="bg1"/>
          </a:solidFill>
          <a:latin typeface="+mn-lt"/>
          <a:ea typeface="+mn-ea"/>
          <a:cs typeface="+mn-cs"/>
        </a:defRPr>
      </a:lvl4pPr>
      <a:lvl5pPr marL="1787525" indent="-354013" algn="l" defTabSz="914400" rtl="0" eaLnBrk="1" latinLnBrk="0" hangingPunct="1">
        <a:spcBef>
          <a:spcPct val="20000"/>
        </a:spcBef>
        <a:buClr>
          <a:schemeClr val="accent2"/>
        </a:buClr>
        <a:buSzPct val="70000"/>
        <a:buFont typeface="Arial" pitchFamily="34" charset="0"/>
        <a:buChar char="►"/>
        <a:defRPr sz="16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1600"/>
            <a:ext cx="8229600" cy="860400"/>
          </a:xfrm>
          <a:prstGeom prst="rect">
            <a:avLst/>
          </a:prstGeom>
        </p:spPr>
        <p:txBody>
          <a:bodyPr vert="horz" lIns="0" tIns="0" rIns="0" bIns="0" rtlCol="0" anchor="t" anchorCtr="0">
            <a:no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425600"/>
            <a:ext cx="8229600" cy="4698000"/>
          </a:xfrm>
          <a:prstGeom prst="rect">
            <a:avLst/>
          </a:prstGeom>
        </p:spPr>
        <p:txBody>
          <a:bodyPr vert="horz" lIns="0" tIns="0" rIns="0" bIns="0" rtlCol="0" anchor="t" anchorCtr="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Footer Placeholder 4"/>
          <p:cNvSpPr>
            <a:spLocks noGrp="1"/>
          </p:cNvSpPr>
          <p:nvPr>
            <p:ph type="ftr" sz="quarter" idx="3"/>
          </p:nvPr>
        </p:nvSpPr>
        <p:spPr>
          <a:xfrm>
            <a:off x="2588400" y="6415200"/>
            <a:ext cx="3434400" cy="201600"/>
          </a:xfrm>
          <a:prstGeom prst="rect">
            <a:avLst/>
          </a:prstGeom>
        </p:spPr>
        <p:txBody>
          <a:bodyPr vert="horz" lIns="0" tIns="0" rIns="0" bIns="0" rtlCol="0" anchor="t" anchorCtr="0">
            <a:noAutofit/>
          </a:bodyPr>
          <a:lstStyle>
            <a:lvl1pPr algn="l">
              <a:defRPr sz="1100">
                <a:solidFill>
                  <a:schemeClr val="bg1"/>
                </a:solidFill>
              </a:defRPr>
            </a:lvl1pPr>
          </a:lstStyle>
          <a:p>
            <a:r>
              <a:rPr lang="en-GB" dirty="0" smtClean="0"/>
              <a:t>Presentation title</a:t>
            </a:r>
            <a:endParaRPr lang="en-GB" dirty="0"/>
          </a:p>
        </p:txBody>
      </p:sp>
      <p:sp>
        <p:nvSpPr>
          <p:cNvPr id="7" name="TextBox 6"/>
          <p:cNvSpPr txBox="1"/>
          <p:nvPr/>
        </p:nvSpPr>
        <p:spPr>
          <a:xfrm>
            <a:off x="457200" y="6415200"/>
            <a:ext cx="720000" cy="198000"/>
          </a:xfrm>
          <a:prstGeom prst="rect">
            <a:avLst/>
          </a:prstGeom>
          <a:noFill/>
        </p:spPr>
        <p:txBody>
          <a:bodyPr wrap="square" lIns="0" tIns="0" rIns="0" bIns="0" rtlCol="0">
            <a:noAutofit/>
          </a:bodyPr>
          <a:lstStyle/>
          <a:p>
            <a:r>
              <a:rPr lang="en-GB" sz="1100" dirty="0" smtClean="0">
                <a:solidFill>
                  <a:srgbClr val="808080"/>
                </a:solidFill>
              </a:rPr>
              <a:t>Page </a:t>
            </a:r>
            <a:fld id="{9AE4D82F-B047-469B-AC52-A46321747EAF}" type="slidenum">
              <a:rPr lang="en-GB" sz="1100" smtClean="0">
                <a:solidFill>
                  <a:srgbClr val="808080"/>
                </a:solidFill>
              </a:rPr>
              <a:pPr/>
              <a:t>‹#›</a:t>
            </a:fld>
            <a:endParaRPr lang="en-GB" sz="1100" dirty="0">
              <a:solidFill>
                <a:srgbClr val="808080"/>
              </a:solidFill>
            </a:endParaRPr>
          </a:p>
        </p:txBody>
      </p:sp>
      <p:grpSp>
        <p:nvGrpSpPr>
          <p:cNvPr id="8" name="Group 7"/>
          <p:cNvGrpSpPr/>
          <p:nvPr/>
        </p:nvGrpSpPr>
        <p:grpSpPr bwMode="gray">
          <a:xfrm>
            <a:off x="8348663" y="6450013"/>
            <a:ext cx="338137" cy="204787"/>
            <a:chOff x="8348663" y="6450013"/>
            <a:chExt cx="338137" cy="204787"/>
          </a:xfrm>
          <a:solidFill>
            <a:srgbClr val="808080"/>
          </a:solidFill>
        </p:grpSpPr>
        <p:sp>
          <p:nvSpPr>
            <p:cNvPr id="10" name="Freeform 5"/>
            <p:cNvSpPr>
              <a:spLocks/>
            </p:cNvSpPr>
            <p:nvPr userDrawn="1"/>
          </p:nvSpPr>
          <p:spPr bwMode="gray">
            <a:xfrm>
              <a:off x="8348663" y="6450013"/>
              <a:ext cx="163512" cy="204787"/>
            </a:xfrm>
            <a:custGeom>
              <a:avLst/>
              <a:gdLst/>
              <a:ahLst/>
              <a:cxnLst>
                <a:cxn ang="0">
                  <a:pos x="39" y="78"/>
                </a:cxn>
                <a:cxn ang="0">
                  <a:pos x="85" y="78"/>
                </a:cxn>
                <a:cxn ang="0">
                  <a:pos x="85" y="51"/>
                </a:cxn>
                <a:cxn ang="0">
                  <a:pos x="39" y="51"/>
                </a:cxn>
                <a:cxn ang="0">
                  <a:pos x="39" y="30"/>
                </a:cxn>
                <a:cxn ang="0">
                  <a:pos x="90" y="30"/>
                </a:cxn>
                <a:cxn ang="0">
                  <a:pos x="73" y="0"/>
                </a:cxn>
                <a:cxn ang="0">
                  <a:pos x="0" y="0"/>
                </a:cxn>
                <a:cxn ang="0">
                  <a:pos x="0" y="129"/>
                </a:cxn>
                <a:cxn ang="0">
                  <a:pos x="103" y="129"/>
                </a:cxn>
                <a:cxn ang="0">
                  <a:pos x="103" y="99"/>
                </a:cxn>
                <a:cxn ang="0">
                  <a:pos x="39" y="99"/>
                </a:cxn>
                <a:cxn ang="0">
                  <a:pos x="39" y="78"/>
                </a:cxn>
              </a:cxnLst>
              <a:rect l="0" t="0" r="r" b="b"/>
              <a:pathLst>
                <a:path w="103" h="129">
                  <a:moveTo>
                    <a:pt x="39" y="78"/>
                  </a:moveTo>
                  <a:lnTo>
                    <a:pt x="85" y="78"/>
                  </a:lnTo>
                  <a:lnTo>
                    <a:pt x="85" y="51"/>
                  </a:lnTo>
                  <a:lnTo>
                    <a:pt x="39" y="51"/>
                  </a:lnTo>
                  <a:lnTo>
                    <a:pt x="39" y="30"/>
                  </a:lnTo>
                  <a:lnTo>
                    <a:pt x="90" y="30"/>
                  </a:lnTo>
                  <a:lnTo>
                    <a:pt x="73" y="0"/>
                  </a:lnTo>
                  <a:lnTo>
                    <a:pt x="0" y="0"/>
                  </a:lnTo>
                  <a:lnTo>
                    <a:pt x="0" y="129"/>
                  </a:lnTo>
                  <a:lnTo>
                    <a:pt x="103" y="129"/>
                  </a:lnTo>
                  <a:lnTo>
                    <a:pt x="103" y="99"/>
                  </a:lnTo>
                  <a:lnTo>
                    <a:pt x="39" y="99"/>
                  </a:lnTo>
                  <a:lnTo>
                    <a:pt x="39" y="78"/>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1" name="Freeform 6"/>
            <p:cNvSpPr>
              <a:spLocks/>
            </p:cNvSpPr>
            <p:nvPr userDrawn="1"/>
          </p:nvSpPr>
          <p:spPr bwMode="gray">
            <a:xfrm>
              <a:off x="8483600" y="6450013"/>
              <a:ext cx="203200" cy="204787"/>
            </a:xfrm>
            <a:custGeom>
              <a:avLst/>
              <a:gdLst/>
              <a:ahLst/>
              <a:cxnLst>
                <a:cxn ang="0">
                  <a:pos x="86" y="0"/>
                </a:cxn>
                <a:cxn ang="0">
                  <a:pos x="64" y="42"/>
                </a:cxn>
                <a:cxn ang="0">
                  <a:pos x="42" y="0"/>
                </a:cxn>
                <a:cxn ang="0">
                  <a:pos x="0" y="0"/>
                </a:cxn>
                <a:cxn ang="0">
                  <a:pos x="45" y="78"/>
                </a:cxn>
                <a:cxn ang="0">
                  <a:pos x="45" y="129"/>
                </a:cxn>
                <a:cxn ang="0">
                  <a:pos x="83" y="129"/>
                </a:cxn>
                <a:cxn ang="0">
                  <a:pos x="83" y="78"/>
                </a:cxn>
                <a:cxn ang="0">
                  <a:pos x="128" y="0"/>
                </a:cxn>
                <a:cxn ang="0">
                  <a:pos x="86" y="0"/>
                </a:cxn>
              </a:cxnLst>
              <a:rect l="0" t="0" r="r" b="b"/>
              <a:pathLst>
                <a:path w="128" h="129">
                  <a:moveTo>
                    <a:pt x="86" y="0"/>
                  </a:moveTo>
                  <a:lnTo>
                    <a:pt x="64" y="42"/>
                  </a:lnTo>
                  <a:lnTo>
                    <a:pt x="42" y="0"/>
                  </a:lnTo>
                  <a:lnTo>
                    <a:pt x="0" y="0"/>
                  </a:lnTo>
                  <a:lnTo>
                    <a:pt x="45" y="78"/>
                  </a:lnTo>
                  <a:lnTo>
                    <a:pt x="45" y="129"/>
                  </a:lnTo>
                  <a:lnTo>
                    <a:pt x="83" y="129"/>
                  </a:lnTo>
                  <a:lnTo>
                    <a:pt x="83" y="78"/>
                  </a:lnTo>
                  <a:lnTo>
                    <a:pt x="128" y="0"/>
                  </a:lnTo>
                  <a:lnTo>
                    <a:pt x="86"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grpSp>
    </p:spTree>
    <p:extLst>
      <p:ext uri="{BB962C8B-B14F-4D97-AF65-F5344CB8AC3E}">
        <p14:creationId xmlns:p14="http://schemas.microsoft.com/office/powerpoint/2010/main" val="207479155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8" r:id="rId9"/>
    <p:sldLayoutId id="2147483719" r:id="rId10"/>
    <p:sldLayoutId id="2147483720" r:id="rId11"/>
    <p:sldLayoutId id="2147483721" r:id="rId12"/>
  </p:sldLayoutIdLst>
  <p:hf sldNum="0" hdr="0" dt="0"/>
  <p:txStyles>
    <p:titleStyle>
      <a:lvl1pPr algn="l" defTabSz="914400" rtl="0" eaLnBrk="1" latinLnBrk="0" hangingPunct="1">
        <a:lnSpc>
          <a:spcPct val="85000"/>
        </a:lnSpc>
        <a:spcBef>
          <a:spcPct val="0"/>
        </a:spcBef>
        <a:buNone/>
        <a:defRPr sz="3000" b="1" kern="1200">
          <a:solidFill>
            <a:srgbClr val="808080"/>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Clr>
          <a:schemeClr val="accent2"/>
        </a:buClr>
        <a:buSzPct val="70000"/>
        <a:buFont typeface="Arial" pitchFamily="34" charset="0"/>
        <a:buChar char="►"/>
        <a:defRPr sz="2400" kern="1200">
          <a:solidFill>
            <a:srgbClr val="808080"/>
          </a:solidFill>
          <a:latin typeface="+mn-lt"/>
          <a:ea typeface="+mn-ea"/>
          <a:cs typeface="+mn-cs"/>
        </a:defRPr>
      </a:lvl1pPr>
      <a:lvl2pPr marL="709613" indent="-354013" algn="l" defTabSz="914400" rtl="0" eaLnBrk="1" latinLnBrk="0" hangingPunct="1">
        <a:spcBef>
          <a:spcPct val="20000"/>
        </a:spcBef>
        <a:buClr>
          <a:schemeClr val="accent2"/>
        </a:buClr>
        <a:buSzPct val="70000"/>
        <a:buFont typeface="Arial" pitchFamily="34" charset="0"/>
        <a:buChar char="►"/>
        <a:defRPr sz="2000" kern="1200">
          <a:solidFill>
            <a:srgbClr val="808080"/>
          </a:solidFill>
          <a:latin typeface="+mn-lt"/>
          <a:ea typeface="+mn-ea"/>
          <a:cs typeface="+mn-cs"/>
        </a:defRPr>
      </a:lvl2pPr>
      <a:lvl3pPr marL="1077913" indent="-354013" algn="l" defTabSz="914400" rtl="0" eaLnBrk="1" latinLnBrk="0" hangingPunct="1">
        <a:spcBef>
          <a:spcPct val="20000"/>
        </a:spcBef>
        <a:buClr>
          <a:schemeClr val="accent2"/>
        </a:buClr>
        <a:buSzPct val="70000"/>
        <a:buFont typeface="Arial" pitchFamily="34" charset="0"/>
        <a:buChar char="►"/>
        <a:defRPr sz="1800" kern="1200">
          <a:solidFill>
            <a:srgbClr val="808080"/>
          </a:solidFill>
          <a:latin typeface="+mn-lt"/>
          <a:ea typeface="+mn-ea"/>
          <a:cs typeface="+mn-cs"/>
        </a:defRPr>
      </a:lvl3pPr>
      <a:lvl4pPr marL="1433513" indent="-355600" algn="l" defTabSz="914400" rtl="0" eaLnBrk="1" latinLnBrk="0" hangingPunct="1">
        <a:spcBef>
          <a:spcPct val="20000"/>
        </a:spcBef>
        <a:buClr>
          <a:schemeClr val="accent2"/>
        </a:buClr>
        <a:buSzPct val="70000"/>
        <a:buFont typeface="Arial" pitchFamily="34" charset="0"/>
        <a:buChar char="►"/>
        <a:defRPr sz="1600" kern="1200">
          <a:solidFill>
            <a:srgbClr val="808080"/>
          </a:solidFill>
          <a:latin typeface="+mn-lt"/>
          <a:ea typeface="+mn-ea"/>
          <a:cs typeface="+mn-cs"/>
        </a:defRPr>
      </a:lvl4pPr>
      <a:lvl5pPr marL="1787525" indent="-354013" algn="l" defTabSz="914400" rtl="0" eaLnBrk="1" latinLnBrk="0" hangingPunct="1">
        <a:spcBef>
          <a:spcPct val="20000"/>
        </a:spcBef>
        <a:buClr>
          <a:schemeClr val="accent2"/>
        </a:buClr>
        <a:buSzPct val="70000"/>
        <a:buFont typeface="Arial" pitchFamily="34" charset="0"/>
        <a:buChar char="►"/>
        <a:defRPr sz="1600" kern="1200">
          <a:solidFill>
            <a:srgbClr val="80808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1600"/>
            <a:ext cx="8229600" cy="860400"/>
          </a:xfrm>
          <a:prstGeom prst="rect">
            <a:avLst/>
          </a:prstGeom>
        </p:spPr>
        <p:txBody>
          <a:bodyPr vert="horz" lIns="0" tIns="0" rIns="0" bIns="0" rtlCol="0" anchor="t" anchorCtr="0">
            <a:no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425600"/>
            <a:ext cx="8229600" cy="4698000"/>
          </a:xfrm>
          <a:prstGeom prst="rect">
            <a:avLst/>
          </a:prstGeom>
        </p:spPr>
        <p:txBody>
          <a:bodyPr vert="horz" lIns="0" tIns="0" rIns="0" bIns="0" rtlCol="0" anchor="t" anchorCtr="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Footer Placeholder 4"/>
          <p:cNvSpPr>
            <a:spLocks noGrp="1"/>
          </p:cNvSpPr>
          <p:nvPr>
            <p:ph type="ftr" sz="quarter" idx="3"/>
          </p:nvPr>
        </p:nvSpPr>
        <p:spPr>
          <a:xfrm>
            <a:off x="2588400" y="6415200"/>
            <a:ext cx="3434400" cy="201600"/>
          </a:xfrm>
          <a:prstGeom prst="rect">
            <a:avLst/>
          </a:prstGeom>
        </p:spPr>
        <p:txBody>
          <a:bodyPr vert="horz" lIns="0" tIns="0" rIns="0" bIns="0" rtlCol="0" anchor="t" anchorCtr="0">
            <a:noAutofit/>
          </a:bodyPr>
          <a:lstStyle>
            <a:lvl1pPr algn="l">
              <a:defRPr sz="1100">
                <a:solidFill>
                  <a:schemeClr val="bg1"/>
                </a:solidFill>
              </a:defRPr>
            </a:lvl1pPr>
          </a:lstStyle>
          <a:p>
            <a:r>
              <a:rPr lang="en-GB" dirty="0" smtClean="0"/>
              <a:t>Presentation title</a:t>
            </a:r>
            <a:endParaRPr lang="en-GB" dirty="0"/>
          </a:p>
        </p:txBody>
      </p:sp>
      <p:sp>
        <p:nvSpPr>
          <p:cNvPr id="7" name="TextBox 6"/>
          <p:cNvSpPr txBox="1"/>
          <p:nvPr/>
        </p:nvSpPr>
        <p:spPr>
          <a:xfrm>
            <a:off x="457200" y="6415200"/>
            <a:ext cx="720000" cy="198000"/>
          </a:xfrm>
          <a:prstGeom prst="rect">
            <a:avLst/>
          </a:prstGeom>
          <a:noFill/>
        </p:spPr>
        <p:txBody>
          <a:bodyPr wrap="square" lIns="0" tIns="0" rIns="0" bIns="0" rtlCol="0">
            <a:noAutofit/>
          </a:bodyPr>
          <a:lstStyle/>
          <a:p>
            <a:r>
              <a:rPr lang="en-GB" sz="1100" dirty="0" smtClean="0">
                <a:solidFill>
                  <a:schemeClr val="bg1"/>
                </a:solidFill>
              </a:rPr>
              <a:t>Page </a:t>
            </a:r>
            <a:fld id="{9AE4D82F-B047-469B-AC52-A46321747EAF}" type="slidenum">
              <a:rPr lang="en-GB" sz="1100" smtClean="0">
                <a:solidFill>
                  <a:schemeClr val="bg1"/>
                </a:solidFill>
              </a:rPr>
              <a:pPr/>
              <a:t>‹#›</a:t>
            </a:fld>
            <a:endParaRPr lang="en-GB" sz="1100" dirty="0">
              <a:solidFill>
                <a:schemeClr val="bg1"/>
              </a:solidFill>
            </a:endParaRPr>
          </a:p>
        </p:txBody>
      </p:sp>
      <p:grpSp>
        <p:nvGrpSpPr>
          <p:cNvPr id="9" name="Group 8"/>
          <p:cNvGrpSpPr/>
          <p:nvPr/>
        </p:nvGrpSpPr>
        <p:grpSpPr bwMode="black">
          <a:xfrm>
            <a:off x="8348663" y="6450013"/>
            <a:ext cx="338137" cy="204787"/>
            <a:chOff x="8348663" y="6450013"/>
            <a:chExt cx="338137" cy="204787"/>
          </a:xfrm>
          <a:solidFill>
            <a:srgbClr val="FFFFFF"/>
          </a:solidFill>
        </p:grpSpPr>
        <p:sp>
          <p:nvSpPr>
            <p:cNvPr id="10" name="Freeform 5"/>
            <p:cNvSpPr>
              <a:spLocks/>
            </p:cNvSpPr>
            <p:nvPr userDrawn="1"/>
          </p:nvSpPr>
          <p:spPr bwMode="black">
            <a:xfrm>
              <a:off x="8348663" y="6450013"/>
              <a:ext cx="163512" cy="204787"/>
            </a:xfrm>
            <a:custGeom>
              <a:avLst/>
              <a:gdLst/>
              <a:ahLst/>
              <a:cxnLst>
                <a:cxn ang="0">
                  <a:pos x="39" y="78"/>
                </a:cxn>
                <a:cxn ang="0">
                  <a:pos x="85" y="78"/>
                </a:cxn>
                <a:cxn ang="0">
                  <a:pos x="85" y="51"/>
                </a:cxn>
                <a:cxn ang="0">
                  <a:pos x="39" y="51"/>
                </a:cxn>
                <a:cxn ang="0">
                  <a:pos x="39" y="30"/>
                </a:cxn>
                <a:cxn ang="0">
                  <a:pos x="90" y="30"/>
                </a:cxn>
                <a:cxn ang="0">
                  <a:pos x="73" y="0"/>
                </a:cxn>
                <a:cxn ang="0">
                  <a:pos x="0" y="0"/>
                </a:cxn>
                <a:cxn ang="0">
                  <a:pos x="0" y="129"/>
                </a:cxn>
                <a:cxn ang="0">
                  <a:pos x="103" y="129"/>
                </a:cxn>
                <a:cxn ang="0">
                  <a:pos x="103" y="99"/>
                </a:cxn>
                <a:cxn ang="0">
                  <a:pos x="39" y="99"/>
                </a:cxn>
                <a:cxn ang="0">
                  <a:pos x="39" y="78"/>
                </a:cxn>
              </a:cxnLst>
              <a:rect l="0" t="0" r="r" b="b"/>
              <a:pathLst>
                <a:path w="103" h="129">
                  <a:moveTo>
                    <a:pt x="39" y="78"/>
                  </a:moveTo>
                  <a:lnTo>
                    <a:pt x="85" y="78"/>
                  </a:lnTo>
                  <a:lnTo>
                    <a:pt x="85" y="51"/>
                  </a:lnTo>
                  <a:lnTo>
                    <a:pt x="39" y="51"/>
                  </a:lnTo>
                  <a:lnTo>
                    <a:pt x="39" y="30"/>
                  </a:lnTo>
                  <a:lnTo>
                    <a:pt x="90" y="30"/>
                  </a:lnTo>
                  <a:lnTo>
                    <a:pt x="73" y="0"/>
                  </a:lnTo>
                  <a:lnTo>
                    <a:pt x="0" y="0"/>
                  </a:lnTo>
                  <a:lnTo>
                    <a:pt x="0" y="129"/>
                  </a:lnTo>
                  <a:lnTo>
                    <a:pt x="103" y="129"/>
                  </a:lnTo>
                  <a:lnTo>
                    <a:pt x="103" y="99"/>
                  </a:lnTo>
                  <a:lnTo>
                    <a:pt x="39" y="99"/>
                  </a:lnTo>
                  <a:lnTo>
                    <a:pt x="39" y="78"/>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1" name="Freeform 6"/>
            <p:cNvSpPr>
              <a:spLocks/>
            </p:cNvSpPr>
            <p:nvPr userDrawn="1"/>
          </p:nvSpPr>
          <p:spPr bwMode="black">
            <a:xfrm>
              <a:off x="8483600" y="6450013"/>
              <a:ext cx="203200" cy="204787"/>
            </a:xfrm>
            <a:custGeom>
              <a:avLst/>
              <a:gdLst/>
              <a:ahLst/>
              <a:cxnLst>
                <a:cxn ang="0">
                  <a:pos x="86" y="0"/>
                </a:cxn>
                <a:cxn ang="0">
                  <a:pos x="64" y="42"/>
                </a:cxn>
                <a:cxn ang="0">
                  <a:pos x="42" y="0"/>
                </a:cxn>
                <a:cxn ang="0">
                  <a:pos x="0" y="0"/>
                </a:cxn>
                <a:cxn ang="0">
                  <a:pos x="45" y="78"/>
                </a:cxn>
                <a:cxn ang="0">
                  <a:pos x="45" y="129"/>
                </a:cxn>
                <a:cxn ang="0">
                  <a:pos x="83" y="129"/>
                </a:cxn>
                <a:cxn ang="0">
                  <a:pos x="83" y="78"/>
                </a:cxn>
                <a:cxn ang="0">
                  <a:pos x="128" y="0"/>
                </a:cxn>
                <a:cxn ang="0">
                  <a:pos x="86" y="0"/>
                </a:cxn>
              </a:cxnLst>
              <a:rect l="0" t="0" r="r" b="b"/>
              <a:pathLst>
                <a:path w="128" h="129">
                  <a:moveTo>
                    <a:pt x="86" y="0"/>
                  </a:moveTo>
                  <a:lnTo>
                    <a:pt x="64" y="42"/>
                  </a:lnTo>
                  <a:lnTo>
                    <a:pt x="42" y="0"/>
                  </a:lnTo>
                  <a:lnTo>
                    <a:pt x="0" y="0"/>
                  </a:lnTo>
                  <a:lnTo>
                    <a:pt x="45" y="78"/>
                  </a:lnTo>
                  <a:lnTo>
                    <a:pt x="45" y="129"/>
                  </a:lnTo>
                  <a:lnTo>
                    <a:pt x="83" y="129"/>
                  </a:lnTo>
                  <a:lnTo>
                    <a:pt x="83" y="78"/>
                  </a:lnTo>
                  <a:lnTo>
                    <a:pt x="128" y="0"/>
                  </a:lnTo>
                  <a:lnTo>
                    <a:pt x="86"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gr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90" r:id="rId9"/>
    <p:sldLayoutId id="2147483691" r:id="rId10"/>
    <p:sldLayoutId id="2147483692" r:id="rId11"/>
    <p:sldLayoutId id="2147483693" r:id="rId12"/>
  </p:sldLayoutIdLst>
  <p:hf sldNum="0" hdr="0" dt="0"/>
  <p:txStyles>
    <p:titleStyle>
      <a:lvl1pPr algn="l" defTabSz="914400" rtl="0" eaLnBrk="1" latinLnBrk="0" hangingPunct="1">
        <a:lnSpc>
          <a:spcPct val="85000"/>
        </a:lnSpc>
        <a:spcBef>
          <a:spcPct val="0"/>
        </a:spcBef>
        <a:buNone/>
        <a:defRPr sz="3000" b="1" kern="1200">
          <a:solidFill>
            <a:schemeClr val="bg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Clr>
          <a:schemeClr val="accent2"/>
        </a:buClr>
        <a:buSzPct val="70000"/>
        <a:buFont typeface="Arial" pitchFamily="34" charset="0"/>
        <a:buChar char="►"/>
        <a:defRPr sz="2400" kern="1200">
          <a:solidFill>
            <a:schemeClr val="bg1"/>
          </a:solidFill>
          <a:latin typeface="+mn-lt"/>
          <a:ea typeface="+mn-ea"/>
          <a:cs typeface="+mn-cs"/>
        </a:defRPr>
      </a:lvl1pPr>
      <a:lvl2pPr marL="709613" indent="-354013" algn="l" defTabSz="914400" rtl="0" eaLnBrk="1" latinLnBrk="0" hangingPunct="1">
        <a:spcBef>
          <a:spcPct val="20000"/>
        </a:spcBef>
        <a:buClr>
          <a:schemeClr val="accent2"/>
        </a:buClr>
        <a:buSzPct val="70000"/>
        <a:buFont typeface="Arial" pitchFamily="34" charset="0"/>
        <a:buChar char="►"/>
        <a:defRPr sz="2000" kern="1200">
          <a:solidFill>
            <a:schemeClr val="bg1"/>
          </a:solidFill>
          <a:latin typeface="+mn-lt"/>
          <a:ea typeface="+mn-ea"/>
          <a:cs typeface="+mn-cs"/>
        </a:defRPr>
      </a:lvl2pPr>
      <a:lvl3pPr marL="1077913" indent="-354013" algn="l" defTabSz="914400" rtl="0" eaLnBrk="1" latinLnBrk="0" hangingPunct="1">
        <a:spcBef>
          <a:spcPct val="20000"/>
        </a:spcBef>
        <a:buClr>
          <a:schemeClr val="accent2"/>
        </a:buClr>
        <a:buSzPct val="70000"/>
        <a:buFont typeface="Arial" pitchFamily="34" charset="0"/>
        <a:buChar char="►"/>
        <a:defRPr sz="1800" kern="1200">
          <a:solidFill>
            <a:schemeClr val="bg1"/>
          </a:solidFill>
          <a:latin typeface="+mn-lt"/>
          <a:ea typeface="+mn-ea"/>
          <a:cs typeface="+mn-cs"/>
        </a:defRPr>
      </a:lvl3pPr>
      <a:lvl4pPr marL="1433513" indent="-355600" algn="l" defTabSz="914400" rtl="0" eaLnBrk="1" latinLnBrk="0" hangingPunct="1">
        <a:spcBef>
          <a:spcPct val="20000"/>
        </a:spcBef>
        <a:buClr>
          <a:schemeClr val="accent2"/>
        </a:buClr>
        <a:buSzPct val="70000"/>
        <a:buFont typeface="Arial" pitchFamily="34" charset="0"/>
        <a:buChar char="►"/>
        <a:defRPr sz="1600" kern="1200">
          <a:solidFill>
            <a:schemeClr val="bg1"/>
          </a:solidFill>
          <a:latin typeface="+mn-lt"/>
          <a:ea typeface="+mn-ea"/>
          <a:cs typeface="+mn-cs"/>
        </a:defRPr>
      </a:lvl4pPr>
      <a:lvl5pPr marL="1787525" indent="-354013" algn="l" defTabSz="914400" rtl="0" eaLnBrk="1" latinLnBrk="0" hangingPunct="1">
        <a:spcBef>
          <a:spcPct val="20000"/>
        </a:spcBef>
        <a:buClr>
          <a:schemeClr val="accent2"/>
        </a:buClr>
        <a:buSzPct val="70000"/>
        <a:buFont typeface="Arial" pitchFamily="34" charset="0"/>
        <a:buChar char="►"/>
        <a:defRPr sz="16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1600"/>
            <a:ext cx="8229600" cy="860400"/>
          </a:xfrm>
          <a:prstGeom prst="rect">
            <a:avLst/>
          </a:prstGeom>
        </p:spPr>
        <p:txBody>
          <a:bodyPr vert="horz" lIns="0" tIns="0" rIns="0" bIns="0" rtlCol="0" anchor="t" anchorCtr="0">
            <a:no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425600"/>
            <a:ext cx="8229600" cy="4698000"/>
          </a:xfrm>
          <a:prstGeom prst="rect">
            <a:avLst/>
          </a:prstGeom>
        </p:spPr>
        <p:txBody>
          <a:bodyPr vert="horz" lIns="0" tIns="0" rIns="0" bIns="0" rtlCol="0" anchor="t" anchorCtr="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Footer Placeholder 4"/>
          <p:cNvSpPr>
            <a:spLocks noGrp="1"/>
          </p:cNvSpPr>
          <p:nvPr>
            <p:ph type="ftr" sz="quarter" idx="3"/>
          </p:nvPr>
        </p:nvSpPr>
        <p:spPr>
          <a:xfrm>
            <a:off x="2588400" y="6415200"/>
            <a:ext cx="3434400" cy="201600"/>
          </a:xfrm>
          <a:prstGeom prst="rect">
            <a:avLst/>
          </a:prstGeom>
        </p:spPr>
        <p:txBody>
          <a:bodyPr vert="horz" lIns="0" tIns="0" rIns="0" bIns="0" rtlCol="0" anchor="t" anchorCtr="0">
            <a:noAutofit/>
          </a:bodyPr>
          <a:lstStyle>
            <a:lvl1pPr algn="l">
              <a:defRPr sz="1100">
                <a:solidFill>
                  <a:schemeClr val="bg1"/>
                </a:solidFill>
              </a:defRPr>
            </a:lvl1pPr>
          </a:lstStyle>
          <a:p>
            <a:r>
              <a:rPr lang="en-GB" dirty="0" smtClean="0"/>
              <a:t>Presentation title</a:t>
            </a:r>
            <a:endParaRPr lang="en-GB" dirty="0"/>
          </a:p>
        </p:txBody>
      </p:sp>
      <p:sp>
        <p:nvSpPr>
          <p:cNvPr id="7" name="TextBox 6"/>
          <p:cNvSpPr txBox="1"/>
          <p:nvPr/>
        </p:nvSpPr>
        <p:spPr>
          <a:xfrm>
            <a:off x="457200" y="6415200"/>
            <a:ext cx="720000" cy="198000"/>
          </a:xfrm>
          <a:prstGeom prst="rect">
            <a:avLst/>
          </a:prstGeom>
          <a:noFill/>
        </p:spPr>
        <p:txBody>
          <a:bodyPr wrap="square" lIns="0" tIns="0" rIns="0" bIns="0" rtlCol="0">
            <a:noAutofit/>
          </a:bodyPr>
          <a:lstStyle/>
          <a:p>
            <a:r>
              <a:rPr lang="en-GB" sz="1100" dirty="0" smtClean="0">
                <a:solidFill>
                  <a:schemeClr val="bg1"/>
                </a:solidFill>
              </a:rPr>
              <a:t>Page </a:t>
            </a:r>
            <a:fld id="{9AE4D82F-B047-469B-AC52-A46321747EAF}" type="slidenum">
              <a:rPr lang="en-GB" sz="1100" smtClean="0">
                <a:solidFill>
                  <a:schemeClr val="bg1"/>
                </a:solidFill>
              </a:rPr>
              <a:pPr/>
              <a:t>‹#›</a:t>
            </a:fld>
            <a:endParaRPr lang="en-GB" sz="1100" dirty="0">
              <a:solidFill>
                <a:schemeClr val="bg1"/>
              </a:solidFill>
            </a:endParaRPr>
          </a:p>
        </p:txBody>
      </p:sp>
      <p:grpSp>
        <p:nvGrpSpPr>
          <p:cNvPr id="9" name="Group 8"/>
          <p:cNvGrpSpPr/>
          <p:nvPr/>
        </p:nvGrpSpPr>
        <p:grpSpPr bwMode="black">
          <a:xfrm>
            <a:off x="8348663" y="6450013"/>
            <a:ext cx="338137" cy="204787"/>
            <a:chOff x="8348663" y="6450013"/>
            <a:chExt cx="338137" cy="204787"/>
          </a:xfrm>
          <a:solidFill>
            <a:srgbClr val="FFFFFF"/>
          </a:solidFill>
        </p:grpSpPr>
        <p:sp>
          <p:nvSpPr>
            <p:cNvPr id="10" name="Freeform 5"/>
            <p:cNvSpPr>
              <a:spLocks/>
            </p:cNvSpPr>
            <p:nvPr userDrawn="1"/>
          </p:nvSpPr>
          <p:spPr bwMode="black">
            <a:xfrm>
              <a:off x="8348663" y="6450013"/>
              <a:ext cx="163512" cy="204787"/>
            </a:xfrm>
            <a:custGeom>
              <a:avLst/>
              <a:gdLst/>
              <a:ahLst/>
              <a:cxnLst>
                <a:cxn ang="0">
                  <a:pos x="39" y="78"/>
                </a:cxn>
                <a:cxn ang="0">
                  <a:pos x="85" y="78"/>
                </a:cxn>
                <a:cxn ang="0">
                  <a:pos x="85" y="51"/>
                </a:cxn>
                <a:cxn ang="0">
                  <a:pos x="39" y="51"/>
                </a:cxn>
                <a:cxn ang="0">
                  <a:pos x="39" y="30"/>
                </a:cxn>
                <a:cxn ang="0">
                  <a:pos x="90" y="30"/>
                </a:cxn>
                <a:cxn ang="0">
                  <a:pos x="73" y="0"/>
                </a:cxn>
                <a:cxn ang="0">
                  <a:pos x="0" y="0"/>
                </a:cxn>
                <a:cxn ang="0">
                  <a:pos x="0" y="129"/>
                </a:cxn>
                <a:cxn ang="0">
                  <a:pos x="103" y="129"/>
                </a:cxn>
                <a:cxn ang="0">
                  <a:pos x="103" y="99"/>
                </a:cxn>
                <a:cxn ang="0">
                  <a:pos x="39" y="99"/>
                </a:cxn>
                <a:cxn ang="0">
                  <a:pos x="39" y="78"/>
                </a:cxn>
              </a:cxnLst>
              <a:rect l="0" t="0" r="r" b="b"/>
              <a:pathLst>
                <a:path w="103" h="129">
                  <a:moveTo>
                    <a:pt x="39" y="78"/>
                  </a:moveTo>
                  <a:lnTo>
                    <a:pt x="85" y="78"/>
                  </a:lnTo>
                  <a:lnTo>
                    <a:pt x="85" y="51"/>
                  </a:lnTo>
                  <a:lnTo>
                    <a:pt x="39" y="51"/>
                  </a:lnTo>
                  <a:lnTo>
                    <a:pt x="39" y="30"/>
                  </a:lnTo>
                  <a:lnTo>
                    <a:pt x="90" y="30"/>
                  </a:lnTo>
                  <a:lnTo>
                    <a:pt x="73" y="0"/>
                  </a:lnTo>
                  <a:lnTo>
                    <a:pt x="0" y="0"/>
                  </a:lnTo>
                  <a:lnTo>
                    <a:pt x="0" y="129"/>
                  </a:lnTo>
                  <a:lnTo>
                    <a:pt x="103" y="129"/>
                  </a:lnTo>
                  <a:lnTo>
                    <a:pt x="103" y="99"/>
                  </a:lnTo>
                  <a:lnTo>
                    <a:pt x="39" y="99"/>
                  </a:lnTo>
                  <a:lnTo>
                    <a:pt x="39" y="78"/>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11" name="Freeform 6"/>
            <p:cNvSpPr>
              <a:spLocks/>
            </p:cNvSpPr>
            <p:nvPr userDrawn="1"/>
          </p:nvSpPr>
          <p:spPr bwMode="black">
            <a:xfrm>
              <a:off x="8483600" y="6450013"/>
              <a:ext cx="203200" cy="204787"/>
            </a:xfrm>
            <a:custGeom>
              <a:avLst/>
              <a:gdLst/>
              <a:ahLst/>
              <a:cxnLst>
                <a:cxn ang="0">
                  <a:pos x="86" y="0"/>
                </a:cxn>
                <a:cxn ang="0">
                  <a:pos x="64" y="42"/>
                </a:cxn>
                <a:cxn ang="0">
                  <a:pos x="42" y="0"/>
                </a:cxn>
                <a:cxn ang="0">
                  <a:pos x="0" y="0"/>
                </a:cxn>
                <a:cxn ang="0">
                  <a:pos x="45" y="78"/>
                </a:cxn>
                <a:cxn ang="0">
                  <a:pos x="45" y="129"/>
                </a:cxn>
                <a:cxn ang="0">
                  <a:pos x="83" y="129"/>
                </a:cxn>
                <a:cxn ang="0">
                  <a:pos x="83" y="78"/>
                </a:cxn>
                <a:cxn ang="0">
                  <a:pos x="128" y="0"/>
                </a:cxn>
                <a:cxn ang="0">
                  <a:pos x="86" y="0"/>
                </a:cxn>
              </a:cxnLst>
              <a:rect l="0" t="0" r="r" b="b"/>
              <a:pathLst>
                <a:path w="128" h="129">
                  <a:moveTo>
                    <a:pt x="86" y="0"/>
                  </a:moveTo>
                  <a:lnTo>
                    <a:pt x="64" y="42"/>
                  </a:lnTo>
                  <a:lnTo>
                    <a:pt x="42" y="0"/>
                  </a:lnTo>
                  <a:lnTo>
                    <a:pt x="0" y="0"/>
                  </a:lnTo>
                  <a:lnTo>
                    <a:pt x="45" y="78"/>
                  </a:lnTo>
                  <a:lnTo>
                    <a:pt x="45" y="129"/>
                  </a:lnTo>
                  <a:lnTo>
                    <a:pt x="83" y="129"/>
                  </a:lnTo>
                  <a:lnTo>
                    <a:pt x="83" y="78"/>
                  </a:lnTo>
                  <a:lnTo>
                    <a:pt x="128" y="0"/>
                  </a:lnTo>
                  <a:lnTo>
                    <a:pt x="86"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GB" dirty="0"/>
            </a:p>
          </p:txBody>
        </p:sp>
      </p:grpSp>
    </p:spTree>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4" r:id="rId9"/>
    <p:sldLayoutId id="2147483705" r:id="rId10"/>
    <p:sldLayoutId id="2147483706" r:id="rId11"/>
    <p:sldLayoutId id="2147483707" r:id="rId12"/>
  </p:sldLayoutIdLst>
  <p:hf sldNum="0" hdr="0" dt="0"/>
  <p:txStyles>
    <p:titleStyle>
      <a:lvl1pPr algn="l" defTabSz="914400" rtl="0" eaLnBrk="1" latinLnBrk="0" hangingPunct="1">
        <a:lnSpc>
          <a:spcPct val="85000"/>
        </a:lnSpc>
        <a:spcBef>
          <a:spcPct val="0"/>
        </a:spcBef>
        <a:buNone/>
        <a:defRPr sz="3000" b="1" kern="1200">
          <a:solidFill>
            <a:schemeClr val="bg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Clr>
          <a:schemeClr val="accent2"/>
        </a:buClr>
        <a:buSzPct val="70000"/>
        <a:buFont typeface="Arial" pitchFamily="34" charset="0"/>
        <a:buChar char="►"/>
        <a:defRPr sz="2400" kern="1200">
          <a:solidFill>
            <a:schemeClr val="bg1"/>
          </a:solidFill>
          <a:latin typeface="+mn-lt"/>
          <a:ea typeface="+mn-ea"/>
          <a:cs typeface="+mn-cs"/>
        </a:defRPr>
      </a:lvl1pPr>
      <a:lvl2pPr marL="709613" indent="-354013" algn="l" defTabSz="914400" rtl="0" eaLnBrk="1" latinLnBrk="0" hangingPunct="1">
        <a:spcBef>
          <a:spcPct val="20000"/>
        </a:spcBef>
        <a:buClr>
          <a:schemeClr val="accent2"/>
        </a:buClr>
        <a:buSzPct val="70000"/>
        <a:buFont typeface="Arial" pitchFamily="34" charset="0"/>
        <a:buChar char="►"/>
        <a:defRPr sz="2000" kern="1200">
          <a:solidFill>
            <a:schemeClr val="bg1"/>
          </a:solidFill>
          <a:latin typeface="+mn-lt"/>
          <a:ea typeface="+mn-ea"/>
          <a:cs typeface="+mn-cs"/>
        </a:defRPr>
      </a:lvl2pPr>
      <a:lvl3pPr marL="1077913" indent="-354013" algn="l" defTabSz="914400" rtl="0" eaLnBrk="1" latinLnBrk="0" hangingPunct="1">
        <a:spcBef>
          <a:spcPct val="20000"/>
        </a:spcBef>
        <a:buClr>
          <a:schemeClr val="accent2"/>
        </a:buClr>
        <a:buSzPct val="70000"/>
        <a:buFont typeface="Arial" pitchFamily="34" charset="0"/>
        <a:buChar char="►"/>
        <a:defRPr sz="1800" kern="1200">
          <a:solidFill>
            <a:schemeClr val="bg1"/>
          </a:solidFill>
          <a:latin typeface="+mn-lt"/>
          <a:ea typeface="+mn-ea"/>
          <a:cs typeface="+mn-cs"/>
        </a:defRPr>
      </a:lvl3pPr>
      <a:lvl4pPr marL="1433513" indent="-355600" algn="l" defTabSz="914400" rtl="0" eaLnBrk="1" latinLnBrk="0" hangingPunct="1">
        <a:spcBef>
          <a:spcPct val="20000"/>
        </a:spcBef>
        <a:buClr>
          <a:schemeClr val="accent2"/>
        </a:buClr>
        <a:buSzPct val="70000"/>
        <a:buFont typeface="Arial" pitchFamily="34" charset="0"/>
        <a:buChar char="►"/>
        <a:defRPr sz="1600" kern="1200">
          <a:solidFill>
            <a:schemeClr val="bg1"/>
          </a:solidFill>
          <a:latin typeface="+mn-lt"/>
          <a:ea typeface="+mn-ea"/>
          <a:cs typeface="+mn-cs"/>
        </a:defRPr>
      </a:lvl4pPr>
      <a:lvl5pPr marL="1787525" indent="-354013" algn="l" defTabSz="914400" rtl="0" eaLnBrk="1" latinLnBrk="0" hangingPunct="1">
        <a:spcBef>
          <a:spcPct val="20000"/>
        </a:spcBef>
        <a:buClr>
          <a:schemeClr val="accent2"/>
        </a:buClr>
        <a:buSzPct val="70000"/>
        <a:buFont typeface="Arial" pitchFamily="34" charset="0"/>
        <a:buChar char="►"/>
        <a:defRPr sz="16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37102" y="214963"/>
            <a:ext cx="5490000" cy="2377630"/>
          </a:xfrm>
        </p:spPr>
        <p:txBody>
          <a:bodyPr/>
          <a:lstStyle/>
          <a:p>
            <a:r>
              <a:rPr lang="tr-TR" dirty="0" smtClean="0">
                <a:latin typeface="EYInterstate Light" panose="02000506000000020004" pitchFamily="2" charset="0"/>
              </a:rPr>
              <a:t>DENETİM VE DANIŞMANLIK ENTEGRASYONU – ÇOK ALANLI DENETİM FİRMA MODELİ (MDM)</a:t>
            </a:r>
            <a:endParaRPr lang="en-US" dirty="0">
              <a:latin typeface="EYInterstate Light" panose="02000506000000020004" pitchFamily="2" charset="0"/>
            </a:endParaRPr>
          </a:p>
        </p:txBody>
      </p:sp>
      <p:sp>
        <p:nvSpPr>
          <p:cNvPr id="3" name="Subtitle 2"/>
          <p:cNvSpPr>
            <a:spLocks noGrp="1"/>
          </p:cNvSpPr>
          <p:nvPr>
            <p:ph type="subTitle" idx="1"/>
          </p:nvPr>
        </p:nvSpPr>
        <p:spPr>
          <a:xfrm>
            <a:off x="743482" y="3605345"/>
            <a:ext cx="5490000" cy="968400"/>
          </a:xfrm>
        </p:spPr>
        <p:txBody>
          <a:bodyPr/>
          <a:lstStyle/>
          <a:p>
            <a:r>
              <a:rPr lang="tr-TR" dirty="0" smtClean="0">
                <a:latin typeface="EYInterstate Light" panose="02000506000000020004" pitchFamily="2" charset="0"/>
              </a:rPr>
              <a:t>XX Türkiye </a:t>
            </a:r>
            <a:r>
              <a:rPr lang="tr-TR" dirty="0">
                <a:latin typeface="EYInterstate Light" panose="02000506000000020004" pitchFamily="2" charset="0"/>
              </a:rPr>
              <a:t>Muhasebe Kongresi”</a:t>
            </a:r>
            <a:endParaRPr lang="lv-LV" dirty="0" smtClean="0">
              <a:solidFill>
                <a:schemeClr val="bg1"/>
              </a:solidFill>
              <a:latin typeface="EYInterstate Light" panose="02000506000000020004" pitchFamily="2" charset="0"/>
            </a:endParaRPr>
          </a:p>
          <a:p>
            <a:r>
              <a:rPr lang="tr-TR" sz="1600" dirty="0" smtClean="0">
                <a:solidFill>
                  <a:schemeClr val="bg1"/>
                </a:solidFill>
                <a:latin typeface="EYInterstate Light" panose="02000506000000020004" pitchFamily="2" charset="0"/>
              </a:rPr>
              <a:t>5 – 6</a:t>
            </a:r>
            <a:r>
              <a:rPr lang="tr-TR" sz="1600" dirty="0" smtClean="0">
                <a:latin typeface="EYInterstate Light" panose="02000506000000020004" pitchFamily="2" charset="0"/>
              </a:rPr>
              <a:t> </a:t>
            </a:r>
            <a:r>
              <a:rPr lang="tr-TR" sz="1600" dirty="0" smtClean="0">
                <a:solidFill>
                  <a:schemeClr val="bg1"/>
                </a:solidFill>
                <a:latin typeface="EYInterstate Light" panose="02000506000000020004" pitchFamily="2" charset="0"/>
              </a:rPr>
              <a:t> Ekim 2018</a:t>
            </a:r>
            <a:endParaRPr lang="en-US" sz="1600" dirty="0" smtClean="0">
              <a:solidFill>
                <a:schemeClr val="bg1"/>
              </a:solidFill>
              <a:latin typeface="EYInterstate Light" panose="02000506000000020004" pitchFamily="2" charset="0"/>
            </a:endParaRPr>
          </a:p>
          <a:p>
            <a:endParaRPr lang="en-US" sz="1600" dirty="0" smtClean="0">
              <a:solidFill>
                <a:schemeClr val="bg1"/>
              </a:solidFill>
              <a:latin typeface="EYInterstate" panose="02000503020000020004" pitchFamily="2" charset="0"/>
            </a:endParaRPr>
          </a:p>
          <a:p>
            <a:pPr lvl="1"/>
            <a:endParaRPr lang="en-GB" sz="1600" dirty="0" smtClean="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2200" dirty="0" smtClean="0">
                <a:latin typeface="EYInterstate" panose="02000503020000020004" pitchFamily="2" charset="0"/>
              </a:rPr>
              <a:t>DENETİMDE UZMANLIK KULLANIMI</a:t>
            </a:r>
            <a:endParaRPr lang="en-US" sz="2200" dirty="0">
              <a:latin typeface="EYInterstate" panose="02000503020000020004" pitchFamily="2" charset="0"/>
            </a:endParaRPr>
          </a:p>
        </p:txBody>
      </p:sp>
      <p:sp>
        <p:nvSpPr>
          <p:cNvPr id="3" name="Content Placeholder 2"/>
          <p:cNvSpPr>
            <a:spLocks noGrp="1"/>
          </p:cNvSpPr>
          <p:nvPr>
            <p:ph idx="1"/>
          </p:nvPr>
        </p:nvSpPr>
        <p:spPr>
          <a:xfrm>
            <a:off x="457200" y="1083803"/>
            <a:ext cx="8229600" cy="4698000"/>
          </a:xfrm>
        </p:spPr>
        <p:txBody>
          <a:bodyPr/>
          <a:lstStyle/>
          <a:p>
            <a:pPr marL="0" indent="0" algn="ctr">
              <a:buNone/>
            </a:pPr>
            <a:r>
              <a:rPr lang="en-US" sz="2200" b="1" dirty="0" smtClean="0"/>
              <a:t> </a:t>
            </a:r>
            <a:endParaRPr lang="en-US" sz="1600" b="1" dirty="0" smtClean="0"/>
          </a:p>
        </p:txBody>
      </p:sp>
      <p:graphicFrame>
        <p:nvGraphicFramePr>
          <p:cNvPr id="7" name="Table 6"/>
          <p:cNvGraphicFramePr>
            <a:graphicFrameLocks noGrp="1"/>
          </p:cNvGraphicFramePr>
          <p:nvPr>
            <p:extLst>
              <p:ext uri="{D42A27DB-BD31-4B8C-83A1-F6EECF244321}">
                <p14:modId xmlns:p14="http://schemas.microsoft.com/office/powerpoint/2010/main" val="1580625157"/>
              </p:ext>
            </p:extLst>
          </p:nvPr>
        </p:nvGraphicFramePr>
        <p:xfrm>
          <a:off x="862145" y="1144445"/>
          <a:ext cx="7034079" cy="3461621"/>
        </p:xfrm>
        <a:graphic>
          <a:graphicData uri="http://schemas.openxmlformats.org/drawingml/2006/table">
            <a:tbl>
              <a:tblPr firstRow="1" bandRow="1">
                <a:tableStyleId>{5C22544A-7EE6-4342-B048-85BDC9FD1C3A}</a:tableStyleId>
              </a:tblPr>
              <a:tblGrid>
                <a:gridCol w="1971025"/>
                <a:gridCol w="1971025"/>
                <a:gridCol w="3092029"/>
              </a:tblGrid>
              <a:tr h="370840">
                <a:tc>
                  <a:txBody>
                    <a:bodyPr/>
                    <a:lstStyle/>
                    <a:p>
                      <a:pPr algn="l" defTabSz="914400" rtl="0" eaLnBrk="1" latinLnBrk="0" hangingPunct="1">
                        <a:spcAft>
                          <a:spcPts val="0"/>
                        </a:spcAft>
                      </a:pPr>
                      <a:r>
                        <a:rPr lang="tr-TR" sz="1400" kern="1200" dirty="0" smtClean="0">
                          <a:solidFill>
                            <a:srgbClr val="000000"/>
                          </a:solidFill>
                          <a:effectLst/>
                          <a:latin typeface="EYInterstate" panose="02000503020000020004" pitchFamily="2" charset="0"/>
                          <a:ea typeface="Times New Roman" panose="02020603050405020304" pitchFamily="18" charset="0"/>
                          <a:cs typeface="+mn-cs"/>
                        </a:rPr>
                        <a:t>Uzmanlık</a:t>
                      </a:r>
                      <a:r>
                        <a:rPr lang="tr-TR" sz="1400" kern="1200" baseline="0" dirty="0" smtClean="0">
                          <a:solidFill>
                            <a:srgbClr val="000000"/>
                          </a:solidFill>
                          <a:effectLst/>
                          <a:latin typeface="EYInterstate" panose="02000503020000020004" pitchFamily="2" charset="0"/>
                          <a:ea typeface="Times New Roman" panose="02020603050405020304" pitchFamily="18" charset="0"/>
                          <a:cs typeface="+mn-cs"/>
                        </a:rPr>
                        <a:t> Alanı</a:t>
                      </a:r>
                      <a:endParaRPr lang="tr-TR" sz="1400" kern="1200" dirty="0">
                        <a:solidFill>
                          <a:srgbClr val="000000"/>
                        </a:solidFill>
                        <a:effectLst/>
                        <a:latin typeface="EYInterstate" panose="02000503020000020004" pitchFamily="2" charset="0"/>
                        <a:ea typeface="Times New Roman" panose="02020603050405020304" pitchFamily="18" charset="0"/>
                        <a:cs typeface="+mn-cs"/>
                      </a:endParaRPr>
                    </a:p>
                  </a:txBody>
                  <a:tcPr/>
                </a:tc>
                <a:tc>
                  <a:txBody>
                    <a:bodyPr/>
                    <a:lstStyle/>
                    <a:p>
                      <a:pPr algn="l" defTabSz="914400" rtl="0" eaLnBrk="1" latinLnBrk="0" hangingPunct="1">
                        <a:spcAft>
                          <a:spcPts val="0"/>
                        </a:spcAft>
                      </a:pPr>
                      <a:r>
                        <a:rPr lang="tr-TR" sz="1400" kern="1200" dirty="0" smtClean="0">
                          <a:solidFill>
                            <a:srgbClr val="000000"/>
                          </a:solidFill>
                          <a:effectLst/>
                          <a:latin typeface="EYInterstate" panose="02000503020000020004" pitchFamily="2" charset="0"/>
                          <a:ea typeface="Times New Roman" panose="02020603050405020304" pitchFamily="18" charset="0"/>
                          <a:cs typeface="+mn-cs"/>
                        </a:rPr>
                        <a:t>Uzman</a:t>
                      </a:r>
                      <a:endParaRPr lang="tr-TR" sz="1400" kern="1200" dirty="0">
                        <a:solidFill>
                          <a:srgbClr val="000000"/>
                        </a:solidFill>
                        <a:effectLst/>
                        <a:latin typeface="EYInterstate" panose="02000503020000020004" pitchFamily="2" charset="0"/>
                        <a:ea typeface="Times New Roman" panose="02020603050405020304" pitchFamily="18" charset="0"/>
                        <a:cs typeface="+mn-cs"/>
                      </a:endParaRPr>
                    </a:p>
                  </a:txBody>
                  <a:tcPr/>
                </a:tc>
                <a:tc>
                  <a:txBody>
                    <a:bodyPr/>
                    <a:lstStyle/>
                    <a:p>
                      <a:pPr algn="l" defTabSz="914400" rtl="0" eaLnBrk="1" latinLnBrk="0" hangingPunct="1">
                        <a:spcAft>
                          <a:spcPts val="0"/>
                        </a:spcAft>
                      </a:pPr>
                      <a:r>
                        <a:rPr lang="tr-TR" sz="1400" kern="1200" dirty="0" smtClean="0">
                          <a:solidFill>
                            <a:srgbClr val="000000"/>
                          </a:solidFill>
                          <a:effectLst/>
                          <a:latin typeface="EYInterstate" panose="02000503020000020004" pitchFamily="2" charset="0"/>
                          <a:ea typeface="Times New Roman" panose="02020603050405020304" pitchFamily="18" charset="0"/>
                          <a:cs typeface="+mn-cs"/>
                        </a:rPr>
                        <a:t>Uzmanlığın</a:t>
                      </a:r>
                      <a:r>
                        <a:rPr lang="tr-TR" sz="1400" kern="1200" baseline="0" dirty="0" smtClean="0">
                          <a:solidFill>
                            <a:srgbClr val="000000"/>
                          </a:solidFill>
                          <a:effectLst/>
                          <a:latin typeface="EYInterstate" panose="02000503020000020004" pitchFamily="2" charset="0"/>
                          <a:ea typeface="Times New Roman" panose="02020603050405020304" pitchFamily="18" charset="0"/>
                          <a:cs typeface="+mn-cs"/>
                        </a:rPr>
                        <a:t> kullanıldığı hesap kalemleri</a:t>
                      </a:r>
                      <a:endParaRPr lang="tr-TR" sz="1400" kern="1200" dirty="0">
                        <a:solidFill>
                          <a:srgbClr val="000000"/>
                        </a:solidFill>
                        <a:effectLst/>
                        <a:latin typeface="EYInterstate" panose="02000503020000020004" pitchFamily="2" charset="0"/>
                        <a:ea typeface="Times New Roman" panose="02020603050405020304" pitchFamily="18" charset="0"/>
                        <a:cs typeface="+mn-cs"/>
                      </a:endParaRPr>
                    </a:p>
                  </a:txBody>
                  <a:tcPr/>
                </a:tc>
              </a:tr>
              <a:tr h="370840">
                <a:tc>
                  <a:txBody>
                    <a:bodyPr/>
                    <a:lstStyle/>
                    <a:p>
                      <a:pPr marL="0" indent="0" algn="l" defTabSz="914400" rtl="0" eaLnBrk="1" latinLnBrk="0" hangingPunct="1">
                        <a:spcAft>
                          <a:spcPts val="0"/>
                        </a:spcAft>
                        <a:buFont typeface="Arial" panose="020B0604020202020204" pitchFamily="34" charset="0"/>
                        <a:buNone/>
                      </a:pPr>
                      <a:r>
                        <a:rPr lang="tr-TR" sz="1200" kern="1200" dirty="0">
                          <a:solidFill>
                            <a:schemeClr val="dk1"/>
                          </a:solidFill>
                          <a:latin typeface="EYInterstate" panose="02000503020000020004" pitchFamily="2" charset="0"/>
                          <a:ea typeface="+mn-ea"/>
                          <a:cs typeface="+mn-cs"/>
                        </a:rPr>
                        <a:t>Çalışanlara sağlanan uzun vadeli haklar</a:t>
                      </a:r>
                    </a:p>
                  </a:txBody>
                  <a:tcPr marL="68580" marR="68580" marT="0" marB="0"/>
                </a:tc>
                <a:tc>
                  <a:txBody>
                    <a:bodyPr/>
                    <a:lstStyle/>
                    <a:p>
                      <a:pPr marL="0" indent="7620" algn="l" defTabSz="914400" rtl="0" eaLnBrk="1" latinLnBrk="0" hangingPunct="1">
                        <a:spcAft>
                          <a:spcPts val="0"/>
                        </a:spcAft>
                      </a:pPr>
                      <a:r>
                        <a:rPr lang="tr-TR" sz="1200" kern="1200" dirty="0">
                          <a:solidFill>
                            <a:schemeClr val="dk1"/>
                          </a:solidFill>
                          <a:latin typeface="EYInterstate" panose="02000503020000020004" pitchFamily="2" charset="0"/>
                          <a:ea typeface="+mn-ea"/>
                          <a:cs typeface="+mn-cs"/>
                        </a:rPr>
                        <a:t>Aktüerler</a:t>
                      </a:r>
                    </a:p>
                  </a:txBody>
                  <a:tcPr marL="68580" marR="68580" marT="0" marB="0"/>
                </a:tc>
                <a:tc>
                  <a:txBody>
                    <a:bodyPr/>
                    <a:lstStyle/>
                    <a:p>
                      <a:pPr marL="0" indent="7620" algn="l" defTabSz="914400" rtl="0" eaLnBrk="1" latinLnBrk="0" hangingPunct="1">
                        <a:spcAft>
                          <a:spcPts val="0"/>
                        </a:spcAft>
                      </a:pPr>
                      <a:r>
                        <a:rPr lang="tr-TR" sz="1200" kern="1200" dirty="0">
                          <a:solidFill>
                            <a:schemeClr val="dk1"/>
                          </a:solidFill>
                          <a:latin typeface="EYInterstate" panose="02000503020000020004" pitchFamily="2" charset="0"/>
                          <a:ea typeface="+mn-ea"/>
                          <a:cs typeface="+mn-cs"/>
                        </a:rPr>
                        <a:t>Emeklilik planlarının, kıdem ve ihbar tazminatı karşılıklarının incelenmesi</a:t>
                      </a:r>
                    </a:p>
                  </a:txBody>
                  <a:tcPr marL="68580" marR="68580" marT="0" marB="0"/>
                </a:tc>
              </a:tr>
              <a:tr h="805815">
                <a:tc>
                  <a:txBody>
                    <a:bodyPr/>
                    <a:lstStyle/>
                    <a:p>
                      <a:pPr marL="0" indent="1905" algn="l" defTabSz="914400" rtl="0" eaLnBrk="1" latinLnBrk="0" hangingPunct="1">
                        <a:spcAft>
                          <a:spcPts val="0"/>
                        </a:spcAft>
                      </a:pPr>
                      <a:r>
                        <a:rPr lang="tr-TR" sz="1200" kern="1200" dirty="0">
                          <a:solidFill>
                            <a:schemeClr val="dk1"/>
                          </a:solidFill>
                          <a:latin typeface="EYInterstate" panose="02000503020000020004" pitchFamily="2" charset="0"/>
                          <a:ea typeface="+mn-ea"/>
                          <a:cs typeface="+mn-cs"/>
                        </a:rPr>
                        <a:t>Hasılatın ölçümü</a:t>
                      </a:r>
                    </a:p>
                  </a:txBody>
                  <a:tcPr marL="68580" marR="68580" marT="0" marB="0"/>
                </a:tc>
                <a:tc>
                  <a:txBody>
                    <a:bodyPr/>
                    <a:lstStyle/>
                    <a:p>
                      <a:pPr marL="0" indent="7620" algn="l" defTabSz="914400" rtl="0" eaLnBrk="1" latinLnBrk="0" hangingPunct="1">
                        <a:spcAft>
                          <a:spcPts val="0"/>
                        </a:spcAft>
                      </a:pPr>
                      <a:r>
                        <a:rPr lang="tr-TR" sz="1200" kern="1200" dirty="0">
                          <a:solidFill>
                            <a:schemeClr val="dk1"/>
                          </a:solidFill>
                          <a:latin typeface="EYInterstate" panose="02000503020000020004" pitchFamily="2" charset="0"/>
                          <a:ea typeface="+mn-ea"/>
                          <a:cs typeface="+mn-cs"/>
                        </a:rPr>
                        <a:t>Mühendisler  </a:t>
                      </a:r>
                    </a:p>
                  </a:txBody>
                  <a:tcPr marL="68580" marR="68580" marT="0" marB="0"/>
                </a:tc>
                <a:tc>
                  <a:txBody>
                    <a:bodyPr/>
                    <a:lstStyle/>
                    <a:p>
                      <a:pPr marL="0" indent="7620" algn="l" defTabSz="914400" rtl="0" eaLnBrk="1" latinLnBrk="0" hangingPunct="1">
                        <a:spcAft>
                          <a:spcPts val="0"/>
                        </a:spcAft>
                      </a:pPr>
                      <a:r>
                        <a:rPr lang="tr-TR" sz="1200" kern="1200" dirty="0">
                          <a:solidFill>
                            <a:schemeClr val="dk1"/>
                          </a:solidFill>
                          <a:latin typeface="EYInterstate" panose="02000503020000020004" pitchFamily="2" charset="0"/>
                          <a:ea typeface="+mn-ea"/>
                          <a:cs typeface="+mn-cs"/>
                        </a:rPr>
                        <a:t>Bir sözleşme uyarınca tamamlanan ve tamamlanacak olan </a:t>
                      </a:r>
                      <a:r>
                        <a:rPr lang="tr-TR" sz="1200" kern="1200" dirty="0" smtClean="0">
                          <a:solidFill>
                            <a:schemeClr val="dk1"/>
                          </a:solidFill>
                          <a:latin typeface="EYInterstate" panose="02000503020000020004" pitchFamily="2" charset="0"/>
                          <a:ea typeface="+mn-ea"/>
                          <a:cs typeface="+mn-cs"/>
                        </a:rPr>
                        <a:t>sözleşeme </a:t>
                      </a:r>
                      <a:r>
                        <a:rPr lang="tr-TR" sz="1200" kern="1200" dirty="0">
                          <a:solidFill>
                            <a:schemeClr val="dk1"/>
                          </a:solidFill>
                          <a:latin typeface="EYInterstate" panose="02000503020000020004" pitchFamily="2" charset="0"/>
                          <a:ea typeface="+mn-ea"/>
                          <a:cs typeface="+mn-cs"/>
                        </a:rPr>
                        <a:t>adımlarının, işlerinin </a:t>
                      </a:r>
                      <a:r>
                        <a:rPr lang="tr-TR" sz="1200" kern="1200" dirty="0" smtClean="0">
                          <a:solidFill>
                            <a:schemeClr val="dk1"/>
                          </a:solidFill>
                          <a:latin typeface="EYInterstate" panose="02000503020000020004" pitchFamily="2" charset="0"/>
                          <a:ea typeface="+mn-ea"/>
                          <a:cs typeface="+mn-cs"/>
                        </a:rPr>
                        <a:t>ölçümü  </a:t>
                      </a:r>
                      <a:endParaRPr lang="tr-TR" sz="1200" kern="1200" dirty="0">
                        <a:solidFill>
                          <a:schemeClr val="dk1"/>
                        </a:solidFill>
                        <a:latin typeface="EYInterstate" panose="02000503020000020004" pitchFamily="2" charset="0"/>
                        <a:ea typeface="+mn-ea"/>
                        <a:cs typeface="+mn-cs"/>
                      </a:endParaRPr>
                    </a:p>
                  </a:txBody>
                  <a:tcPr marL="68580" marR="68580" marT="0" marB="0"/>
                </a:tc>
              </a:tr>
              <a:tr h="486646">
                <a:tc>
                  <a:txBody>
                    <a:bodyPr/>
                    <a:lstStyle/>
                    <a:p>
                      <a:pPr marL="0" indent="1905" algn="l" defTabSz="914400" rtl="0" eaLnBrk="1" latinLnBrk="0" hangingPunct="1">
                        <a:lnSpc>
                          <a:spcPts val="1450"/>
                        </a:lnSpc>
                        <a:spcAft>
                          <a:spcPts val="0"/>
                        </a:spcAft>
                      </a:pPr>
                      <a:r>
                        <a:rPr lang="tr-TR" sz="1200" kern="1200" dirty="0">
                          <a:solidFill>
                            <a:schemeClr val="dk1"/>
                          </a:solidFill>
                          <a:latin typeface="EYInterstate" panose="02000503020000020004" pitchFamily="2" charset="0"/>
                          <a:ea typeface="+mn-ea"/>
                          <a:cs typeface="+mn-cs"/>
                        </a:rPr>
                        <a:t>Mevzuat / hukuk  </a:t>
                      </a:r>
                    </a:p>
                  </a:txBody>
                  <a:tcPr marL="68580" marR="68580" marT="0" marB="0"/>
                </a:tc>
                <a:tc>
                  <a:txBody>
                    <a:bodyPr/>
                    <a:lstStyle/>
                    <a:p>
                      <a:pPr marL="0" indent="7620" algn="l" defTabSz="914400" rtl="0" eaLnBrk="1" latinLnBrk="0" hangingPunct="1">
                        <a:lnSpc>
                          <a:spcPts val="1450"/>
                        </a:lnSpc>
                        <a:spcAft>
                          <a:spcPts val="0"/>
                        </a:spcAft>
                      </a:pPr>
                      <a:r>
                        <a:rPr lang="tr-TR" sz="1200" kern="1200" dirty="0" smtClean="0">
                          <a:solidFill>
                            <a:schemeClr val="dk1"/>
                          </a:solidFill>
                          <a:latin typeface="EYInterstate" panose="02000503020000020004" pitchFamily="2" charset="0"/>
                          <a:ea typeface="+mn-ea"/>
                          <a:cs typeface="+mn-cs"/>
                        </a:rPr>
                        <a:t>Avukatlar</a:t>
                      </a:r>
                      <a:endParaRPr lang="tr-TR" sz="1200" kern="1200" dirty="0">
                        <a:solidFill>
                          <a:schemeClr val="dk1"/>
                        </a:solidFill>
                        <a:latin typeface="EYInterstate" panose="02000503020000020004" pitchFamily="2" charset="0"/>
                        <a:ea typeface="+mn-ea"/>
                        <a:cs typeface="+mn-cs"/>
                      </a:endParaRPr>
                    </a:p>
                  </a:txBody>
                  <a:tcPr marL="68580" marR="68580" marT="0" marB="0"/>
                </a:tc>
                <a:tc>
                  <a:txBody>
                    <a:bodyPr/>
                    <a:lstStyle/>
                    <a:p>
                      <a:pPr marL="0" marR="134620" algn="l" defTabSz="914400" rtl="0" eaLnBrk="1" latinLnBrk="0" hangingPunct="1">
                        <a:lnSpc>
                          <a:spcPts val="1450"/>
                        </a:lnSpc>
                        <a:spcAft>
                          <a:spcPts val="0"/>
                        </a:spcAft>
                      </a:pPr>
                      <a:r>
                        <a:rPr lang="tr-TR" sz="1200" kern="1200" dirty="0">
                          <a:solidFill>
                            <a:schemeClr val="dk1"/>
                          </a:solidFill>
                          <a:latin typeface="EYInterstate" panose="02000503020000020004" pitchFamily="2" charset="0"/>
                          <a:ea typeface="+mn-ea"/>
                          <a:cs typeface="+mn-cs"/>
                        </a:rPr>
                        <a:t>Hesap kalemlerinin etkilendiği her türlü mevzuatın </a:t>
                      </a:r>
                      <a:r>
                        <a:rPr lang="tr-TR" sz="1200" kern="1200" dirty="0" smtClean="0">
                          <a:solidFill>
                            <a:schemeClr val="dk1"/>
                          </a:solidFill>
                          <a:latin typeface="EYInterstate" panose="02000503020000020004" pitchFamily="2" charset="0"/>
                          <a:ea typeface="+mn-ea"/>
                          <a:cs typeface="+mn-cs"/>
                        </a:rPr>
                        <a:t>yorumu </a:t>
                      </a:r>
                      <a:endParaRPr lang="tr-TR" sz="1200" kern="1200" dirty="0">
                        <a:solidFill>
                          <a:schemeClr val="dk1"/>
                        </a:solidFill>
                        <a:latin typeface="EYInterstate" panose="02000503020000020004" pitchFamily="2" charset="0"/>
                        <a:ea typeface="+mn-ea"/>
                        <a:cs typeface="+mn-cs"/>
                      </a:endParaRPr>
                    </a:p>
                  </a:txBody>
                  <a:tcPr marL="68580" marR="68580" marT="0" marB="0"/>
                </a:tc>
              </a:tr>
              <a:tr h="370840">
                <a:tc>
                  <a:txBody>
                    <a:bodyPr/>
                    <a:lstStyle/>
                    <a:p>
                      <a:pPr marL="0" indent="1905" algn="l" defTabSz="914400" rtl="0" eaLnBrk="1" latinLnBrk="0" hangingPunct="1">
                        <a:lnSpc>
                          <a:spcPts val="1450"/>
                        </a:lnSpc>
                        <a:spcAft>
                          <a:spcPts val="0"/>
                        </a:spcAft>
                      </a:pPr>
                      <a:r>
                        <a:rPr lang="tr-TR" sz="1200" kern="1200">
                          <a:solidFill>
                            <a:schemeClr val="dk1"/>
                          </a:solidFill>
                          <a:latin typeface="EYInterstate" panose="02000503020000020004" pitchFamily="2" charset="0"/>
                          <a:ea typeface="+mn-ea"/>
                          <a:cs typeface="+mn-cs"/>
                        </a:rPr>
                        <a:t>İşletme birleşmeleri</a:t>
                      </a:r>
                    </a:p>
                  </a:txBody>
                  <a:tcPr marL="68580" marR="68580" marT="0" marB="0"/>
                </a:tc>
                <a:tc>
                  <a:txBody>
                    <a:bodyPr/>
                    <a:lstStyle/>
                    <a:p>
                      <a:pPr marL="0" marR="61595" algn="l" defTabSz="914400" rtl="0" eaLnBrk="1" latinLnBrk="0" hangingPunct="1">
                        <a:lnSpc>
                          <a:spcPts val="1450"/>
                        </a:lnSpc>
                        <a:spcAft>
                          <a:spcPts val="0"/>
                        </a:spcAft>
                      </a:pPr>
                      <a:r>
                        <a:rPr lang="tr-TR" sz="1200" kern="1200" dirty="0">
                          <a:solidFill>
                            <a:schemeClr val="dk1"/>
                          </a:solidFill>
                          <a:latin typeface="EYInterstate" panose="02000503020000020004" pitchFamily="2" charset="0"/>
                          <a:ea typeface="+mn-ea"/>
                          <a:cs typeface="+mn-cs"/>
                        </a:rPr>
                        <a:t>Kurumsal finans, hukuk ve vergi uzmanları  </a:t>
                      </a:r>
                    </a:p>
                  </a:txBody>
                  <a:tcPr marL="68580" marR="68580" marT="0" marB="0"/>
                </a:tc>
                <a:tc>
                  <a:txBody>
                    <a:bodyPr/>
                    <a:lstStyle/>
                    <a:p>
                      <a:pPr marL="0" algn="l" defTabSz="914400" rtl="0" eaLnBrk="1" latinLnBrk="0" hangingPunct="1">
                        <a:spcAft>
                          <a:spcPts val="0"/>
                        </a:spcAft>
                      </a:pPr>
                      <a:r>
                        <a:rPr lang="tr-TR" sz="1200" kern="1200" dirty="0">
                          <a:solidFill>
                            <a:schemeClr val="dk1"/>
                          </a:solidFill>
                          <a:latin typeface="EYInterstate" panose="02000503020000020004" pitchFamily="2" charset="0"/>
                          <a:ea typeface="+mn-ea"/>
                          <a:cs typeface="+mn-cs"/>
                        </a:rPr>
                        <a:t>Satın alma bedelinin alınan varlıklara dağıtılması, gayri maddi hakların tespit edilmesi, üstlenilen borçların tespiti ve ilgili vergi </a:t>
                      </a:r>
                      <a:r>
                        <a:rPr lang="tr-TR" sz="1200" kern="1200" dirty="0" smtClean="0">
                          <a:solidFill>
                            <a:schemeClr val="dk1"/>
                          </a:solidFill>
                          <a:latin typeface="EYInterstate" panose="02000503020000020004" pitchFamily="2" charset="0"/>
                          <a:ea typeface="+mn-ea"/>
                          <a:cs typeface="+mn-cs"/>
                        </a:rPr>
                        <a:t>konuları </a:t>
                      </a:r>
                      <a:endParaRPr lang="tr-TR" sz="1200" kern="1200" dirty="0">
                        <a:solidFill>
                          <a:schemeClr val="dk1"/>
                        </a:solidFill>
                        <a:latin typeface="EYInterstate" panose="02000503020000020004" pitchFamily="2" charset="0"/>
                        <a:ea typeface="+mn-ea"/>
                        <a:cs typeface="+mn-cs"/>
                      </a:endParaRPr>
                    </a:p>
                  </a:txBody>
                  <a:tcPr marL="68580" marR="68580" marT="0" marB="0"/>
                </a:tc>
              </a:tr>
              <a:tr h="370840">
                <a:tc>
                  <a:txBody>
                    <a:bodyPr/>
                    <a:lstStyle/>
                    <a:p>
                      <a:pPr marL="0" algn="l" defTabSz="914400" rtl="0" eaLnBrk="1" latinLnBrk="0" hangingPunct="1">
                        <a:spcAft>
                          <a:spcPts val="0"/>
                        </a:spcAft>
                      </a:pPr>
                      <a:r>
                        <a:rPr lang="tr-TR" sz="1200" kern="1200">
                          <a:solidFill>
                            <a:schemeClr val="dk1"/>
                          </a:solidFill>
                          <a:latin typeface="EYInterstate" panose="02000503020000020004" pitchFamily="2" charset="0"/>
                          <a:ea typeface="+mn-ea"/>
                          <a:cs typeface="+mn-cs"/>
                        </a:rPr>
                        <a:t>Çevre mevzuatı yükümlülüklerine ilişkin ayrılan karşıklar</a:t>
                      </a:r>
                    </a:p>
                  </a:txBody>
                  <a:tcPr marL="68580" marR="68580" marT="0" marB="0"/>
                </a:tc>
                <a:tc>
                  <a:txBody>
                    <a:bodyPr/>
                    <a:lstStyle/>
                    <a:p>
                      <a:pPr marL="0" algn="l" defTabSz="914400" rtl="0" eaLnBrk="1" latinLnBrk="0" hangingPunct="1">
                        <a:spcAft>
                          <a:spcPts val="0"/>
                        </a:spcAft>
                      </a:pPr>
                      <a:r>
                        <a:rPr lang="tr-TR" sz="1200" kern="1200">
                          <a:solidFill>
                            <a:schemeClr val="dk1"/>
                          </a:solidFill>
                          <a:latin typeface="EYInterstate" panose="02000503020000020004" pitchFamily="2" charset="0"/>
                          <a:ea typeface="+mn-ea"/>
                          <a:cs typeface="+mn-cs"/>
                        </a:rPr>
                        <a:t>Mühendisler, değerleme uzmanları</a:t>
                      </a:r>
                    </a:p>
                  </a:txBody>
                  <a:tcPr marL="68580" marR="68580" marT="0" marB="0"/>
                </a:tc>
                <a:tc>
                  <a:txBody>
                    <a:bodyPr/>
                    <a:lstStyle/>
                    <a:p>
                      <a:pPr marL="0" marR="134620" algn="l" defTabSz="914400" rtl="0" eaLnBrk="1" latinLnBrk="0" hangingPunct="1">
                        <a:lnSpc>
                          <a:spcPts val="1450"/>
                        </a:lnSpc>
                        <a:spcAft>
                          <a:spcPts val="0"/>
                        </a:spcAft>
                      </a:pPr>
                      <a:r>
                        <a:rPr lang="tr-TR" sz="1200" kern="1200" dirty="0">
                          <a:solidFill>
                            <a:schemeClr val="dk1"/>
                          </a:solidFill>
                          <a:latin typeface="EYInterstate" panose="02000503020000020004" pitchFamily="2" charset="0"/>
                          <a:ea typeface="+mn-ea"/>
                          <a:cs typeface="+mn-cs"/>
                        </a:rPr>
                        <a:t>Maden sahalarının </a:t>
                      </a:r>
                      <a:r>
                        <a:rPr lang="tr-TR" sz="1200" kern="1200" dirty="0" smtClean="0">
                          <a:solidFill>
                            <a:schemeClr val="dk1"/>
                          </a:solidFill>
                          <a:latin typeface="EYInterstate" panose="02000503020000020004" pitchFamily="2" charset="0"/>
                          <a:ea typeface="+mn-ea"/>
                          <a:cs typeface="+mn-cs"/>
                        </a:rPr>
                        <a:t>rehabilitasyonu, asbest </a:t>
                      </a:r>
                      <a:r>
                        <a:rPr lang="tr-TR" sz="1200" kern="1200" dirty="0">
                          <a:solidFill>
                            <a:schemeClr val="dk1"/>
                          </a:solidFill>
                          <a:latin typeface="EYInterstate" panose="02000503020000020004" pitchFamily="2" charset="0"/>
                          <a:ea typeface="+mn-ea"/>
                          <a:cs typeface="+mn-cs"/>
                        </a:rPr>
                        <a:t>kullanımına ilişkin karşılıklar</a:t>
                      </a:r>
                    </a:p>
                  </a:txBody>
                  <a:tcPr marL="68580" marR="68580" marT="0" marB="0"/>
                </a:tc>
              </a:tr>
            </a:tbl>
          </a:graphicData>
        </a:graphic>
      </p:graphicFrame>
    </p:spTree>
    <p:extLst>
      <p:ext uri="{BB962C8B-B14F-4D97-AF65-F5344CB8AC3E}">
        <p14:creationId xmlns:p14="http://schemas.microsoft.com/office/powerpoint/2010/main" val="32988166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2200" dirty="0">
                <a:latin typeface="EYInterstate" panose="02000503020000020004" pitchFamily="2" charset="0"/>
              </a:rPr>
              <a:t>DENETİMDE UZMANLIK KULLANIMI</a:t>
            </a:r>
            <a:endParaRPr lang="en-US" sz="2200" dirty="0"/>
          </a:p>
        </p:txBody>
      </p:sp>
      <p:sp>
        <p:nvSpPr>
          <p:cNvPr id="3" name="Content Placeholder 2"/>
          <p:cNvSpPr>
            <a:spLocks noGrp="1"/>
          </p:cNvSpPr>
          <p:nvPr>
            <p:ph idx="1"/>
          </p:nvPr>
        </p:nvSpPr>
        <p:spPr>
          <a:xfrm>
            <a:off x="457200" y="1049225"/>
            <a:ext cx="8229600" cy="4698000"/>
          </a:xfrm>
        </p:spPr>
        <p:txBody>
          <a:bodyPr/>
          <a:lstStyle/>
          <a:p>
            <a:pPr marL="0" indent="0" algn="ctr">
              <a:buNone/>
            </a:pPr>
            <a:r>
              <a:rPr lang="en-US" sz="2200" b="1" dirty="0" smtClean="0"/>
              <a:t> </a:t>
            </a:r>
            <a:endParaRPr lang="en-US" sz="1600" b="1" dirty="0" smtClean="0"/>
          </a:p>
        </p:txBody>
      </p:sp>
      <p:graphicFrame>
        <p:nvGraphicFramePr>
          <p:cNvPr id="7" name="Table 6"/>
          <p:cNvGraphicFramePr>
            <a:graphicFrameLocks noGrp="1"/>
          </p:cNvGraphicFramePr>
          <p:nvPr>
            <p:extLst>
              <p:ext uri="{D42A27DB-BD31-4B8C-83A1-F6EECF244321}">
                <p14:modId xmlns:p14="http://schemas.microsoft.com/office/powerpoint/2010/main" val="3974337758"/>
              </p:ext>
            </p:extLst>
          </p:nvPr>
        </p:nvGraphicFramePr>
        <p:xfrm>
          <a:off x="740229" y="1139826"/>
          <a:ext cx="7158445" cy="4973472"/>
        </p:xfrm>
        <a:graphic>
          <a:graphicData uri="http://schemas.openxmlformats.org/drawingml/2006/table">
            <a:tbl>
              <a:tblPr firstRow="1" bandRow="1">
                <a:tableStyleId>{5C22544A-7EE6-4342-B048-85BDC9FD1C3A}</a:tableStyleId>
              </a:tblPr>
              <a:tblGrid>
                <a:gridCol w="2275030"/>
                <a:gridCol w="1948707"/>
                <a:gridCol w="2934708"/>
              </a:tblGrid>
              <a:tr h="595683">
                <a:tc>
                  <a:txBody>
                    <a:bodyPr/>
                    <a:lstStyle/>
                    <a:p>
                      <a:pPr algn="l" defTabSz="914400" rtl="0" eaLnBrk="1" latinLnBrk="0" hangingPunct="1">
                        <a:spcAft>
                          <a:spcPts val="0"/>
                        </a:spcAft>
                      </a:pPr>
                      <a:r>
                        <a:rPr lang="tr-TR" sz="1400" kern="1200" dirty="0" smtClean="0">
                          <a:solidFill>
                            <a:srgbClr val="000000"/>
                          </a:solidFill>
                          <a:effectLst/>
                          <a:latin typeface="EYInterstate" panose="02000503020000020004" pitchFamily="2" charset="0"/>
                          <a:ea typeface="Times New Roman" panose="02020603050405020304" pitchFamily="18" charset="0"/>
                          <a:cs typeface="+mn-cs"/>
                        </a:rPr>
                        <a:t>Uzmanlık</a:t>
                      </a:r>
                      <a:r>
                        <a:rPr lang="tr-TR" sz="1400" kern="1200" baseline="0" dirty="0" smtClean="0">
                          <a:solidFill>
                            <a:srgbClr val="000000"/>
                          </a:solidFill>
                          <a:effectLst/>
                          <a:latin typeface="EYInterstate" panose="02000503020000020004" pitchFamily="2" charset="0"/>
                          <a:ea typeface="Times New Roman" panose="02020603050405020304" pitchFamily="18" charset="0"/>
                          <a:cs typeface="+mn-cs"/>
                        </a:rPr>
                        <a:t> Alanı</a:t>
                      </a:r>
                      <a:endParaRPr lang="tr-TR" sz="1400" kern="1200" dirty="0">
                        <a:solidFill>
                          <a:srgbClr val="000000"/>
                        </a:solidFill>
                        <a:effectLst/>
                        <a:latin typeface="EYInterstate" panose="02000503020000020004" pitchFamily="2" charset="0"/>
                        <a:ea typeface="Times New Roman" panose="02020603050405020304" pitchFamily="18" charset="0"/>
                        <a:cs typeface="+mn-cs"/>
                      </a:endParaRPr>
                    </a:p>
                  </a:txBody>
                  <a:tcPr/>
                </a:tc>
                <a:tc>
                  <a:txBody>
                    <a:bodyPr/>
                    <a:lstStyle/>
                    <a:p>
                      <a:pPr algn="l" defTabSz="914400" rtl="0" eaLnBrk="1" latinLnBrk="0" hangingPunct="1">
                        <a:spcAft>
                          <a:spcPts val="0"/>
                        </a:spcAft>
                      </a:pPr>
                      <a:r>
                        <a:rPr lang="tr-TR" sz="1400" kern="1200" dirty="0" smtClean="0">
                          <a:solidFill>
                            <a:srgbClr val="000000"/>
                          </a:solidFill>
                          <a:effectLst/>
                          <a:latin typeface="EYInterstate" panose="02000503020000020004" pitchFamily="2" charset="0"/>
                          <a:ea typeface="Times New Roman" panose="02020603050405020304" pitchFamily="18" charset="0"/>
                          <a:cs typeface="+mn-cs"/>
                        </a:rPr>
                        <a:t>Uzman</a:t>
                      </a:r>
                      <a:endParaRPr lang="tr-TR" sz="1400" kern="1200" dirty="0">
                        <a:solidFill>
                          <a:srgbClr val="000000"/>
                        </a:solidFill>
                        <a:effectLst/>
                        <a:latin typeface="EYInterstate" panose="02000503020000020004" pitchFamily="2" charset="0"/>
                        <a:ea typeface="Times New Roman" panose="02020603050405020304" pitchFamily="18" charset="0"/>
                        <a:cs typeface="+mn-cs"/>
                      </a:endParaRPr>
                    </a:p>
                  </a:txBody>
                  <a:tcPr/>
                </a:tc>
                <a:tc>
                  <a:txBody>
                    <a:bodyPr/>
                    <a:lstStyle/>
                    <a:p>
                      <a:pPr algn="l" defTabSz="914400" rtl="0" eaLnBrk="1" latinLnBrk="0" hangingPunct="1">
                        <a:spcAft>
                          <a:spcPts val="0"/>
                        </a:spcAft>
                      </a:pPr>
                      <a:r>
                        <a:rPr lang="tr-TR" sz="1400" kern="1200" dirty="0" smtClean="0">
                          <a:solidFill>
                            <a:srgbClr val="000000"/>
                          </a:solidFill>
                          <a:effectLst/>
                          <a:latin typeface="EYInterstate" panose="02000503020000020004" pitchFamily="2" charset="0"/>
                          <a:ea typeface="Times New Roman" panose="02020603050405020304" pitchFamily="18" charset="0"/>
                          <a:cs typeface="+mn-cs"/>
                        </a:rPr>
                        <a:t>Uzmanlığın</a:t>
                      </a:r>
                      <a:r>
                        <a:rPr lang="tr-TR" sz="1400" kern="1200" baseline="0" dirty="0" smtClean="0">
                          <a:solidFill>
                            <a:srgbClr val="000000"/>
                          </a:solidFill>
                          <a:effectLst/>
                          <a:latin typeface="EYInterstate" panose="02000503020000020004" pitchFamily="2" charset="0"/>
                          <a:ea typeface="Times New Roman" panose="02020603050405020304" pitchFamily="18" charset="0"/>
                          <a:cs typeface="+mn-cs"/>
                        </a:rPr>
                        <a:t> kullanıldığı hesap kalemleri</a:t>
                      </a:r>
                      <a:endParaRPr lang="tr-TR" sz="1400" kern="1200" dirty="0">
                        <a:solidFill>
                          <a:srgbClr val="000000"/>
                        </a:solidFill>
                        <a:effectLst/>
                        <a:latin typeface="EYInterstate" panose="02000503020000020004" pitchFamily="2" charset="0"/>
                        <a:ea typeface="Times New Roman" panose="02020603050405020304" pitchFamily="18" charset="0"/>
                        <a:cs typeface="+mn-cs"/>
                      </a:endParaRPr>
                    </a:p>
                  </a:txBody>
                  <a:tcPr/>
                </a:tc>
              </a:tr>
              <a:tr h="611558">
                <a:tc>
                  <a:txBody>
                    <a:bodyPr/>
                    <a:lstStyle/>
                    <a:p>
                      <a:pPr marL="7620" marR="83820" indent="1905" algn="l" defTabSz="914400" rtl="0" eaLnBrk="1" latinLnBrk="0" hangingPunct="1">
                        <a:lnSpc>
                          <a:spcPts val="1450"/>
                        </a:lnSpc>
                        <a:spcAft>
                          <a:spcPts val="0"/>
                        </a:spcAft>
                      </a:pPr>
                      <a:r>
                        <a:rPr lang="tr-TR" sz="1200" kern="1200" dirty="0" smtClean="0">
                          <a:solidFill>
                            <a:srgbClr val="000000"/>
                          </a:solidFill>
                          <a:effectLst/>
                          <a:latin typeface="EYInterstate" panose="02000503020000020004" pitchFamily="2" charset="0"/>
                          <a:ea typeface="Times New Roman" panose="02020603050405020304" pitchFamily="18" charset="0"/>
                          <a:cs typeface="+mn-cs"/>
                        </a:rPr>
                        <a:t>Adli muhasebe</a:t>
                      </a:r>
                      <a:endParaRPr lang="tr-TR" sz="1200" kern="1200" dirty="0">
                        <a:solidFill>
                          <a:srgbClr val="000000"/>
                        </a:solidFill>
                        <a:effectLst/>
                        <a:latin typeface="EYInterstate" panose="02000503020000020004" pitchFamily="2" charset="0"/>
                        <a:ea typeface="Times New Roman" panose="02020603050405020304" pitchFamily="18" charset="0"/>
                        <a:cs typeface="+mn-cs"/>
                      </a:endParaRPr>
                    </a:p>
                  </a:txBody>
                  <a:tcPr marL="68580" marR="68580" marT="0" marB="0"/>
                </a:tc>
                <a:tc>
                  <a:txBody>
                    <a:bodyPr/>
                    <a:lstStyle/>
                    <a:p>
                      <a:pPr marL="7620" marR="83820" algn="l" defTabSz="914400" rtl="0" eaLnBrk="1" latinLnBrk="0" hangingPunct="1">
                        <a:lnSpc>
                          <a:spcPts val="1450"/>
                        </a:lnSpc>
                        <a:spcAft>
                          <a:spcPts val="0"/>
                        </a:spcAft>
                      </a:pPr>
                      <a:r>
                        <a:rPr lang="tr-TR" sz="1200" kern="1200" dirty="0" smtClean="0">
                          <a:solidFill>
                            <a:srgbClr val="000000"/>
                          </a:solidFill>
                          <a:effectLst/>
                          <a:latin typeface="EYInterstate" panose="02000503020000020004" pitchFamily="2" charset="0"/>
                          <a:ea typeface="Times New Roman" panose="02020603050405020304" pitchFamily="18" charset="0"/>
                          <a:cs typeface="+mn-cs"/>
                        </a:rPr>
                        <a:t>Adli muhasebe uzmanları</a:t>
                      </a:r>
                      <a:endParaRPr lang="tr-TR" sz="1200" kern="1200" dirty="0">
                        <a:solidFill>
                          <a:srgbClr val="000000"/>
                        </a:solidFill>
                        <a:effectLst/>
                        <a:latin typeface="EYInterstate" panose="02000503020000020004" pitchFamily="2" charset="0"/>
                        <a:ea typeface="Times New Roman" panose="02020603050405020304" pitchFamily="18" charset="0"/>
                        <a:cs typeface="+mn-cs"/>
                      </a:endParaRPr>
                    </a:p>
                  </a:txBody>
                  <a:tcPr marL="68580" marR="68580" marT="0" marB="0"/>
                </a:tc>
                <a:tc>
                  <a:txBody>
                    <a:bodyPr/>
                    <a:lstStyle/>
                    <a:p>
                      <a:pPr marL="7620" marR="83820" algn="l" defTabSz="914400" rtl="0" eaLnBrk="1" latinLnBrk="0" hangingPunct="1">
                        <a:lnSpc>
                          <a:spcPts val="1450"/>
                        </a:lnSpc>
                        <a:spcAft>
                          <a:spcPts val="0"/>
                        </a:spcAft>
                      </a:pPr>
                      <a:r>
                        <a:rPr lang="tr-TR" sz="1200" kern="1200" dirty="0" smtClean="0">
                          <a:solidFill>
                            <a:srgbClr val="000000"/>
                          </a:solidFill>
                          <a:effectLst/>
                          <a:latin typeface="EYInterstate" panose="02000503020000020004" pitchFamily="2" charset="0"/>
                          <a:ea typeface="Times New Roman" panose="02020603050405020304" pitchFamily="18" charset="0"/>
                          <a:cs typeface="+mn-cs"/>
                        </a:rPr>
                        <a:t>Her türlü hile ve usulsüzlük ve bunların etkilediği hesap kalemleri</a:t>
                      </a:r>
                      <a:endParaRPr lang="tr-TR" sz="1200" kern="1200" dirty="0">
                        <a:solidFill>
                          <a:srgbClr val="000000"/>
                        </a:solidFill>
                        <a:effectLst/>
                        <a:latin typeface="EYInterstate" panose="02000503020000020004" pitchFamily="2" charset="0"/>
                        <a:ea typeface="Times New Roman" panose="02020603050405020304" pitchFamily="18" charset="0"/>
                        <a:cs typeface="+mn-cs"/>
                      </a:endParaRPr>
                    </a:p>
                  </a:txBody>
                  <a:tcPr marL="68580" marR="68580" marT="0" marB="0"/>
                </a:tc>
              </a:tr>
              <a:tr h="683004">
                <a:tc>
                  <a:txBody>
                    <a:bodyPr/>
                    <a:lstStyle/>
                    <a:p>
                      <a:pPr algn="l">
                        <a:spcAft>
                          <a:spcPts val="0"/>
                        </a:spcAft>
                      </a:pPr>
                      <a:r>
                        <a:rPr lang="tr-TR" sz="1200" dirty="0">
                          <a:effectLst/>
                          <a:latin typeface="EYInterstate" panose="02000503020000020004" pitchFamily="2" charset="0"/>
                          <a:ea typeface="Times New Roman" panose="02020603050405020304" pitchFamily="18" charset="0"/>
                        </a:rPr>
                        <a:t>Bilgi teknolojileri</a:t>
                      </a:r>
                      <a:endParaRPr lang="tr-TR" sz="1200" dirty="0">
                        <a:effectLst/>
                        <a:latin typeface="EYInterstate" panose="02000503020000020004" pitchFamily="2" charset="0"/>
                        <a:ea typeface="Calibri" panose="020F0502020204030204" pitchFamily="34" charset="0"/>
                      </a:endParaRPr>
                    </a:p>
                  </a:txBody>
                  <a:tcPr marL="68580" marR="68580" marT="0" marB="0"/>
                </a:tc>
                <a:tc>
                  <a:txBody>
                    <a:bodyPr/>
                    <a:lstStyle/>
                    <a:p>
                      <a:pPr algn="l">
                        <a:spcAft>
                          <a:spcPts val="0"/>
                        </a:spcAft>
                      </a:pPr>
                      <a:r>
                        <a:rPr lang="tr-TR" sz="1200" dirty="0">
                          <a:effectLst/>
                          <a:latin typeface="EYInterstate" panose="02000503020000020004" pitchFamily="2" charset="0"/>
                          <a:ea typeface="Times New Roman" panose="02020603050405020304" pitchFamily="18" charset="0"/>
                        </a:rPr>
                        <a:t>BT uzmanları (veri analiz </a:t>
                      </a:r>
                      <a:r>
                        <a:rPr lang="tr-TR" sz="1200" dirty="0" smtClean="0">
                          <a:effectLst/>
                          <a:latin typeface="EYInterstate" panose="02000503020000020004" pitchFamily="2" charset="0"/>
                          <a:ea typeface="Times New Roman" panose="02020603050405020304" pitchFamily="18" charset="0"/>
                        </a:rPr>
                        <a:t>uzmanları</a:t>
                      </a:r>
                      <a:r>
                        <a:rPr lang="tr-TR" sz="1200" dirty="0">
                          <a:effectLst/>
                          <a:latin typeface="EYInterstate" panose="02000503020000020004" pitchFamily="2" charset="0"/>
                          <a:ea typeface="Times New Roman" panose="02020603050405020304" pitchFamily="18" charset="0"/>
                        </a:rPr>
                        <a:t>, ERP uzmanları </a:t>
                      </a:r>
                      <a:r>
                        <a:rPr lang="tr-TR" sz="1200" dirty="0" err="1">
                          <a:effectLst/>
                          <a:latin typeface="EYInterstate" panose="02000503020000020004" pitchFamily="2" charset="0"/>
                          <a:ea typeface="Times New Roman" panose="02020603050405020304" pitchFamily="18" charset="0"/>
                        </a:rPr>
                        <a:t>vb</a:t>
                      </a:r>
                      <a:r>
                        <a:rPr lang="tr-TR" sz="1200" dirty="0">
                          <a:effectLst/>
                          <a:latin typeface="EYInterstate" panose="02000503020000020004" pitchFamily="2" charset="0"/>
                          <a:ea typeface="Times New Roman" panose="02020603050405020304" pitchFamily="18" charset="0"/>
                        </a:rPr>
                        <a:t>)</a:t>
                      </a:r>
                      <a:endParaRPr lang="tr-TR" sz="1200" dirty="0">
                        <a:effectLst/>
                        <a:latin typeface="EYInterstate" panose="02000503020000020004" pitchFamily="2" charset="0"/>
                        <a:ea typeface="Calibri" panose="020F0502020204030204" pitchFamily="34" charset="0"/>
                      </a:endParaRPr>
                    </a:p>
                  </a:txBody>
                  <a:tcPr marL="68580" marR="68580" marT="0" marB="0"/>
                </a:tc>
                <a:tc>
                  <a:txBody>
                    <a:bodyPr/>
                    <a:lstStyle/>
                    <a:p>
                      <a:pPr marL="7620" marR="102870" algn="l">
                        <a:lnSpc>
                          <a:spcPts val="1450"/>
                        </a:lnSpc>
                        <a:spcAft>
                          <a:spcPts val="0"/>
                        </a:spcAft>
                      </a:pPr>
                      <a:r>
                        <a:rPr lang="tr-TR" sz="1200" dirty="0">
                          <a:solidFill>
                            <a:srgbClr val="000000"/>
                          </a:solidFill>
                          <a:effectLst/>
                          <a:latin typeface="EYInterstate" panose="02000503020000020004" pitchFamily="2" charset="0"/>
                          <a:ea typeface="Times New Roman" panose="02020603050405020304" pitchFamily="18" charset="0"/>
                        </a:rPr>
                        <a:t>Finansal raporlama üzerindeki iç kontrollerin değerlendirilmesi (I</a:t>
                      </a:r>
                      <a:r>
                        <a:rPr lang="tr-TR" sz="1200" spc="-10" dirty="0">
                          <a:solidFill>
                            <a:srgbClr val="000000"/>
                          </a:solidFill>
                          <a:effectLst/>
                          <a:latin typeface="EYInterstate" panose="02000503020000020004" pitchFamily="2" charset="0"/>
                          <a:ea typeface="Times New Roman" panose="02020603050405020304" pitchFamily="18" charset="0"/>
                        </a:rPr>
                        <a:t>C</a:t>
                      </a:r>
                      <a:r>
                        <a:rPr lang="tr-TR" sz="1200" dirty="0">
                          <a:solidFill>
                            <a:srgbClr val="000000"/>
                          </a:solidFill>
                          <a:effectLst/>
                          <a:latin typeface="EYInterstate" panose="02000503020000020004" pitchFamily="2" charset="0"/>
                          <a:ea typeface="Times New Roman" panose="02020603050405020304" pitchFamily="18" charset="0"/>
                        </a:rPr>
                        <a:t>FR)  </a:t>
                      </a:r>
                      <a:endParaRPr lang="tr-TR" sz="1200" dirty="0">
                        <a:effectLst/>
                        <a:latin typeface="EYInterstate" panose="02000503020000020004" pitchFamily="2" charset="0"/>
                        <a:ea typeface="Calibri" panose="020F0502020204030204" pitchFamily="34" charset="0"/>
                      </a:endParaRPr>
                    </a:p>
                  </a:txBody>
                  <a:tcPr marL="68580" marR="68580" marT="0" marB="0"/>
                </a:tc>
              </a:tr>
              <a:tr h="766683">
                <a:tc>
                  <a:txBody>
                    <a:bodyPr/>
                    <a:lstStyle/>
                    <a:p>
                      <a:pPr algn="l">
                        <a:lnSpc>
                          <a:spcPts val="1450"/>
                        </a:lnSpc>
                        <a:spcAft>
                          <a:spcPts val="0"/>
                        </a:spcAft>
                      </a:pPr>
                      <a:r>
                        <a:rPr lang="tr-TR" sz="1200" dirty="0">
                          <a:solidFill>
                            <a:srgbClr val="000000"/>
                          </a:solidFill>
                          <a:effectLst/>
                          <a:latin typeface="EYInterstate" panose="02000503020000020004" pitchFamily="2" charset="0"/>
                          <a:ea typeface="Times New Roman" panose="02020603050405020304" pitchFamily="18" charset="0"/>
                        </a:rPr>
                        <a:t>Vergiler</a:t>
                      </a:r>
                      <a:endParaRPr lang="tr-TR" sz="1200" dirty="0">
                        <a:effectLst/>
                        <a:latin typeface="EYInterstate" panose="02000503020000020004" pitchFamily="2" charset="0"/>
                        <a:ea typeface="Calibri" panose="020F0502020204030204" pitchFamily="34" charset="0"/>
                      </a:endParaRPr>
                    </a:p>
                  </a:txBody>
                  <a:tcPr marL="68580" marR="68580" marT="0" marB="0"/>
                </a:tc>
                <a:tc>
                  <a:txBody>
                    <a:bodyPr/>
                    <a:lstStyle/>
                    <a:p>
                      <a:pPr indent="7620" algn="l">
                        <a:lnSpc>
                          <a:spcPts val="1450"/>
                        </a:lnSpc>
                        <a:spcAft>
                          <a:spcPts val="0"/>
                        </a:spcAft>
                      </a:pPr>
                      <a:r>
                        <a:rPr lang="tr-TR" sz="1200" dirty="0">
                          <a:solidFill>
                            <a:srgbClr val="000000"/>
                          </a:solidFill>
                          <a:effectLst/>
                          <a:latin typeface="EYInterstate" panose="02000503020000020004" pitchFamily="2" charset="0"/>
                          <a:ea typeface="Times New Roman" panose="02020603050405020304" pitchFamily="18" charset="0"/>
                        </a:rPr>
                        <a:t>Vergi uzmanları</a:t>
                      </a:r>
                      <a:endParaRPr lang="tr-TR" sz="1200" dirty="0">
                        <a:effectLst/>
                        <a:latin typeface="EYInterstate" panose="02000503020000020004" pitchFamily="2" charset="0"/>
                        <a:ea typeface="Calibri" panose="020F0502020204030204" pitchFamily="34" charset="0"/>
                      </a:endParaRPr>
                    </a:p>
                  </a:txBody>
                  <a:tcPr marL="68580" marR="68580" marT="0" marB="0"/>
                </a:tc>
                <a:tc>
                  <a:txBody>
                    <a:bodyPr/>
                    <a:lstStyle/>
                    <a:p>
                      <a:pPr marL="7620" marR="83820" algn="l">
                        <a:lnSpc>
                          <a:spcPts val="1450"/>
                        </a:lnSpc>
                        <a:spcAft>
                          <a:spcPts val="0"/>
                        </a:spcAft>
                      </a:pPr>
                      <a:r>
                        <a:rPr lang="tr-TR" sz="1200" dirty="0">
                          <a:solidFill>
                            <a:srgbClr val="000000"/>
                          </a:solidFill>
                          <a:effectLst/>
                          <a:latin typeface="EYInterstate" panose="02000503020000020004" pitchFamily="2" charset="0"/>
                          <a:ea typeface="Times New Roman" panose="02020603050405020304" pitchFamily="18" charset="0"/>
                        </a:rPr>
                        <a:t>Vergi karşılıklarının (cari ve </a:t>
                      </a:r>
                      <a:r>
                        <a:rPr lang="tr-TR" sz="1200" dirty="0" smtClean="0">
                          <a:solidFill>
                            <a:srgbClr val="000000"/>
                          </a:solidFill>
                          <a:effectLst/>
                          <a:latin typeface="EYInterstate" panose="02000503020000020004" pitchFamily="2" charset="0"/>
                          <a:ea typeface="Times New Roman" panose="02020603050405020304" pitchFamily="18" charset="0"/>
                        </a:rPr>
                        <a:t>ertelenmiş</a:t>
                      </a:r>
                      <a:r>
                        <a:rPr lang="tr-TR" sz="1200" dirty="0">
                          <a:solidFill>
                            <a:srgbClr val="000000"/>
                          </a:solidFill>
                          <a:effectLst/>
                          <a:latin typeface="EYInterstate" panose="02000503020000020004" pitchFamily="2" charset="0"/>
                          <a:ea typeface="Times New Roman" panose="02020603050405020304" pitchFamily="18" charset="0"/>
                        </a:rPr>
                        <a:t>) </a:t>
                      </a:r>
                      <a:r>
                        <a:rPr lang="tr-TR" sz="1200" dirty="0" smtClean="0">
                          <a:solidFill>
                            <a:srgbClr val="000000"/>
                          </a:solidFill>
                          <a:effectLst/>
                          <a:latin typeface="EYInterstate" panose="02000503020000020004" pitchFamily="2" charset="0"/>
                          <a:ea typeface="Times New Roman" panose="02020603050405020304" pitchFamily="18" charset="0"/>
                        </a:rPr>
                        <a:t>incelenmesi</a:t>
                      </a:r>
                      <a:r>
                        <a:rPr lang="tr-TR" sz="1200" dirty="0">
                          <a:solidFill>
                            <a:srgbClr val="000000"/>
                          </a:solidFill>
                          <a:effectLst/>
                          <a:latin typeface="EYInterstate" panose="02000503020000020004" pitchFamily="2" charset="0"/>
                          <a:ea typeface="Times New Roman" panose="02020603050405020304" pitchFamily="18" charset="0"/>
                        </a:rPr>
                        <a:t>, transfer fiyatlamaları, gümrük vergilerinin denetimi </a:t>
                      </a:r>
                      <a:endParaRPr lang="tr-TR" sz="1200" dirty="0">
                        <a:effectLst/>
                        <a:latin typeface="EYInterstate" panose="02000503020000020004" pitchFamily="2" charset="0"/>
                        <a:ea typeface="Calibri" panose="020F0502020204030204" pitchFamily="34" charset="0"/>
                      </a:endParaRPr>
                    </a:p>
                  </a:txBody>
                  <a:tcPr marL="68580" marR="68580" marT="0" marB="0"/>
                </a:tc>
              </a:tr>
              <a:tr h="2316544">
                <a:tc>
                  <a:txBody>
                    <a:bodyPr/>
                    <a:lstStyle/>
                    <a:p>
                      <a:pPr algn="l">
                        <a:lnSpc>
                          <a:spcPts val="1445"/>
                        </a:lnSpc>
                        <a:spcAft>
                          <a:spcPts val="0"/>
                        </a:spcAft>
                      </a:pPr>
                      <a:r>
                        <a:rPr lang="tr-TR" sz="1200" dirty="0">
                          <a:solidFill>
                            <a:srgbClr val="000000"/>
                          </a:solidFill>
                          <a:effectLst/>
                          <a:latin typeface="EYInterstate" panose="02000503020000020004" pitchFamily="2" charset="0"/>
                          <a:ea typeface="Times New Roman" panose="02020603050405020304" pitchFamily="18" charset="0"/>
                        </a:rPr>
                        <a:t>Gerçeğe uygun değer hesaplamaları</a:t>
                      </a:r>
                      <a:endParaRPr lang="tr-TR" sz="1200" dirty="0">
                        <a:effectLst/>
                        <a:latin typeface="EYInterstate" panose="02000503020000020004" pitchFamily="2" charset="0"/>
                        <a:ea typeface="Calibri" panose="020F0502020204030204" pitchFamily="34" charset="0"/>
                      </a:endParaRPr>
                    </a:p>
                  </a:txBody>
                  <a:tcPr marL="68580" marR="68580" marT="0" marB="0"/>
                </a:tc>
                <a:tc>
                  <a:txBody>
                    <a:bodyPr/>
                    <a:lstStyle/>
                    <a:p>
                      <a:pPr indent="7620" algn="l">
                        <a:lnSpc>
                          <a:spcPts val="1445"/>
                        </a:lnSpc>
                        <a:spcAft>
                          <a:spcPts val="0"/>
                        </a:spcAft>
                      </a:pPr>
                      <a:r>
                        <a:rPr lang="tr-TR" sz="1200" dirty="0">
                          <a:solidFill>
                            <a:srgbClr val="000000"/>
                          </a:solidFill>
                          <a:effectLst/>
                          <a:latin typeface="EYInterstate" panose="02000503020000020004" pitchFamily="2" charset="0"/>
                          <a:ea typeface="Times New Roman" panose="02020603050405020304" pitchFamily="18" charset="0"/>
                        </a:rPr>
                        <a:t>Değerleme uzmanları</a:t>
                      </a:r>
                      <a:endParaRPr lang="tr-TR" sz="1200" dirty="0">
                        <a:effectLst/>
                        <a:latin typeface="EYInterstate" panose="02000503020000020004" pitchFamily="2" charset="0"/>
                        <a:ea typeface="Calibri" panose="020F0502020204030204" pitchFamily="34" charset="0"/>
                      </a:endParaRPr>
                    </a:p>
                  </a:txBody>
                  <a:tcPr marL="68580" marR="68580" marT="0" marB="0"/>
                </a:tc>
                <a:tc>
                  <a:txBody>
                    <a:bodyPr/>
                    <a:lstStyle/>
                    <a:p>
                      <a:pPr marL="7620" algn="l">
                        <a:lnSpc>
                          <a:spcPts val="1445"/>
                        </a:lnSpc>
                        <a:spcAft>
                          <a:spcPts val="0"/>
                        </a:spcAft>
                      </a:pPr>
                      <a:r>
                        <a:rPr lang="tr-TR" sz="1200" dirty="0" smtClean="0">
                          <a:solidFill>
                            <a:srgbClr val="000000"/>
                          </a:solidFill>
                          <a:effectLst/>
                          <a:latin typeface="EYInterstate" panose="02000503020000020004" pitchFamily="2" charset="0"/>
                          <a:ea typeface="Times New Roman" panose="02020603050405020304" pitchFamily="18" charset="0"/>
                        </a:rPr>
                        <a:t>Şerefiye </a:t>
                      </a:r>
                      <a:r>
                        <a:rPr lang="tr-TR" sz="1200" dirty="0">
                          <a:solidFill>
                            <a:srgbClr val="000000"/>
                          </a:solidFill>
                          <a:effectLst/>
                          <a:latin typeface="EYInterstate" panose="02000503020000020004" pitchFamily="2" charset="0"/>
                          <a:ea typeface="Times New Roman" panose="02020603050405020304" pitchFamily="18" charset="0"/>
                        </a:rPr>
                        <a:t>ve gayri maddi hak değer düşüklüğü testleri, yatırım amaçlı ve şirketin </a:t>
                      </a:r>
                      <a:r>
                        <a:rPr lang="tr-TR" sz="1200" dirty="0" smtClean="0">
                          <a:solidFill>
                            <a:srgbClr val="000000"/>
                          </a:solidFill>
                          <a:effectLst/>
                          <a:latin typeface="EYInterstate" panose="02000503020000020004" pitchFamily="2" charset="0"/>
                          <a:ea typeface="Times New Roman" panose="02020603050405020304" pitchFamily="18" charset="0"/>
                        </a:rPr>
                        <a:t>kendi </a:t>
                      </a:r>
                      <a:r>
                        <a:rPr lang="tr-TR" sz="1200" dirty="0">
                          <a:solidFill>
                            <a:srgbClr val="000000"/>
                          </a:solidFill>
                          <a:effectLst/>
                          <a:latin typeface="EYInterstate" panose="02000503020000020004" pitchFamily="2" charset="0"/>
                          <a:ea typeface="Times New Roman" panose="02020603050405020304" pitchFamily="18" charset="0"/>
                        </a:rPr>
                        <a:t>kullanımındaki her </a:t>
                      </a:r>
                      <a:r>
                        <a:rPr lang="tr-TR" sz="1200" dirty="0" smtClean="0">
                          <a:solidFill>
                            <a:srgbClr val="000000"/>
                          </a:solidFill>
                          <a:effectLst/>
                          <a:latin typeface="EYInterstate" panose="02000503020000020004" pitchFamily="2" charset="0"/>
                          <a:ea typeface="Times New Roman" panose="02020603050405020304" pitchFamily="18" charset="0"/>
                        </a:rPr>
                        <a:t>türlü </a:t>
                      </a:r>
                      <a:r>
                        <a:rPr lang="tr-TR" sz="1200" dirty="0">
                          <a:solidFill>
                            <a:srgbClr val="000000"/>
                          </a:solidFill>
                          <a:effectLst/>
                          <a:latin typeface="EYInterstate" panose="02000503020000020004" pitchFamily="2" charset="0"/>
                          <a:ea typeface="Times New Roman" panose="02020603050405020304" pitchFamily="18" charset="0"/>
                        </a:rPr>
                        <a:t>taşınmazın değerlemelerinin </a:t>
                      </a:r>
                      <a:r>
                        <a:rPr lang="tr-TR" sz="1200" dirty="0" smtClean="0">
                          <a:solidFill>
                            <a:srgbClr val="000000"/>
                          </a:solidFill>
                          <a:effectLst/>
                          <a:latin typeface="EYInterstate" panose="02000503020000020004" pitchFamily="2" charset="0"/>
                          <a:ea typeface="Times New Roman" panose="02020603050405020304" pitchFamily="18" charset="0"/>
                        </a:rPr>
                        <a:t>incelenmesi</a:t>
                      </a:r>
                      <a:r>
                        <a:rPr lang="tr-TR" sz="1200" dirty="0">
                          <a:solidFill>
                            <a:srgbClr val="000000"/>
                          </a:solidFill>
                          <a:effectLst/>
                          <a:latin typeface="EYInterstate" panose="02000503020000020004" pitchFamily="2" charset="0"/>
                          <a:ea typeface="Times New Roman" panose="02020603050405020304" pitchFamily="18" charset="0"/>
                        </a:rPr>
                        <a:t>, hisse bazlı ödemelerin </a:t>
                      </a:r>
                      <a:r>
                        <a:rPr lang="tr-TR" sz="1200" dirty="0" smtClean="0">
                          <a:solidFill>
                            <a:srgbClr val="000000"/>
                          </a:solidFill>
                          <a:effectLst/>
                          <a:latin typeface="EYInterstate" panose="02000503020000020004" pitchFamily="2" charset="0"/>
                          <a:ea typeface="Times New Roman" panose="02020603050405020304" pitchFamily="18" charset="0"/>
                        </a:rPr>
                        <a:t>incelenmesi</a:t>
                      </a:r>
                      <a:r>
                        <a:rPr lang="tr-TR" sz="1200" dirty="0">
                          <a:solidFill>
                            <a:srgbClr val="000000"/>
                          </a:solidFill>
                          <a:effectLst/>
                          <a:latin typeface="EYInterstate" panose="02000503020000020004" pitchFamily="2" charset="0"/>
                          <a:ea typeface="Times New Roman" panose="02020603050405020304" pitchFamily="18" charset="0"/>
                        </a:rPr>
                        <a:t>, put / </a:t>
                      </a:r>
                      <a:r>
                        <a:rPr lang="tr-TR" sz="1200" dirty="0" err="1">
                          <a:solidFill>
                            <a:srgbClr val="000000"/>
                          </a:solidFill>
                          <a:effectLst/>
                          <a:latin typeface="EYInterstate" panose="02000503020000020004" pitchFamily="2" charset="0"/>
                          <a:ea typeface="Times New Roman" panose="02020603050405020304" pitchFamily="18" charset="0"/>
                        </a:rPr>
                        <a:t>call</a:t>
                      </a:r>
                      <a:r>
                        <a:rPr lang="tr-TR" sz="1200" dirty="0">
                          <a:solidFill>
                            <a:srgbClr val="000000"/>
                          </a:solidFill>
                          <a:effectLst/>
                          <a:latin typeface="EYInterstate" panose="02000503020000020004" pitchFamily="2" charset="0"/>
                          <a:ea typeface="Times New Roman" panose="02020603050405020304" pitchFamily="18" charset="0"/>
                        </a:rPr>
                        <a:t> opsiyon yükümlülükleri hesaplamalarını  incelenmesi, her </a:t>
                      </a:r>
                      <a:r>
                        <a:rPr lang="tr-TR" sz="1200" dirty="0" smtClean="0">
                          <a:solidFill>
                            <a:srgbClr val="000000"/>
                          </a:solidFill>
                          <a:effectLst/>
                          <a:latin typeface="EYInterstate" panose="02000503020000020004" pitchFamily="2" charset="0"/>
                          <a:ea typeface="Times New Roman" panose="02020603050405020304" pitchFamily="18" charset="0"/>
                        </a:rPr>
                        <a:t>türlü </a:t>
                      </a:r>
                      <a:r>
                        <a:rPr lang="tr-TR" sz="1200" dirty="0">
                          <a:solidFill>
                            <a:srgbClr val="000000"/>
                          </a:solidFill>
                          <a:effectLst/>
                          <a:latin typeface="EYInterstate" panose="02000503020000020004" pitchFamily="2" charset="0"/>
                          <a:ea typeface="Times New Roman" panose="02020603050405020304" pitchFamily="18" charset="0"/>
                        </a:rPr>
                        <a:t>türev araç değerlemelerinin incelenmesi  </a:t>
                      </a:r>
                      <a:endParaRPr lang="tr-TR" sz="1200" dirty="0">
                        <a:effectLst/>
                        <a:latin typeface="EYInterstate" panose="02000503020000020004" pitchFamily="2" charset="0"/>
                        <a:ea typeface="Calibri" panose="020F0502020204030204" pitchFamily="34" charset="0"/>
                      </a:endParaRPr>
                    </a:p>
                  </a:txBody>
                  <a:tcPr marL="68580" marR="68580" marT="0" marB="0"/>
                </a:tc>
              </a:tr>
            </a:tbl>
          </a:graphicData>
        </a:graphic>
      </p:graphicFrame>
    </p:spTree>
    <p:extLst>
      <p:ext uri="{BB962C8B-B14F-4D97-AF65-F5344CB8AC3E}">
        <p14:creationId xmlns:p14="http://schemas.microsoft.com/office/powerpoint/2010/main" val="33940898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722325"/>
          </a:xfrm>
        </p:spPr>
        <p:txBody>
          <a:bodyPr/>
          <a:lstStyle/>
          <a:p>
            <a:r>
              <a:rPr lang="tr-TR" sz="2400" dirty="0" smtClean="0">
                <a:latin typeface="EYInterstate" panose="02000503020000020004" pitchFamily="2" charset="0"/>
              </a:rPr>
              <a:t>MDM </a:t>
            </a:r>
            <a:r>
              <a:rPr lang="tr-TR" sz="2200" dirty="0" smtClean="0">
                <a:latin typeface="EYInterstate" panose="02000503020000020004" pitchFamily="2" charset="0"/>
              </a:rPr>
              <a:t>(</a:t>
            </a:r>
            <a:r>
              <a:rPr lang="en-US" sz="2400" dirty="0" smtClean="0"/>
              <a:t>MULTIDISCIPLINARY MODEL</a:t>
            </a:r>
            <a:r>
              <a:rPr lang="tr-TR" sz="2400" dirty="0" smtClean="0"/>
              <a:t>) DENETİM FİRMALARI</a:t>
            </a:r>
            <a:endParaRPr lang="en-US" sz="2200" dirty="0">
              <a:latin typeface="EYInterstate" panose="02000503020000020004" pitchFamily="2" charset="0"/>
            </a:endParaRPr>
          </a:p>
        </p:txBody>
      </p:sp>
      <p:sp>
        <p:nvSpPr>
          <p:cNvPr id="3" name="Content Placeholder 2"/>
          <p:cNvSpPr>
            <a:spLocks noGrp="1"/>
          </p:cNvSpPr>
          <p:nvPr>
            <p:ph idx="1"/>
          </p:nvPr>
        </p:nvSpPr>
        <p:spPr>
          <a:xfrm>
            <a:off x="352425" y="1156907"/>
            <a:ext cx="8229600" cy="4698000"/>
          </a:xfrm>
        </p:spPr>
        <p:txBody>
          <a:bodyPr vert="horz" lIns="0" tIns="0" rIns="0" bIns="0" rtlCol="0" anchor="t" anchorCtr="0">
            <a:normAutofit fontScale="92500" lnSpcReduction="20000"/>
          </a:bodyPr>
          <a:lstStyle/>
          <a:p>
            <a:r>
              <a:rPr lang="tr-TR" sz="2000" dirty="0">
                <a:solidFill>
                  <a:schemeClr val="tx1"/>
                </a:solidFill>
                <a:latin typeface="EYInterstate Light" panose="02000506000000020004" pitchFamily="2" charset="0"/>
              </a:rPr>
              <a:t>Denetçilerin ve uzmanların / danışmanların denetim firmalarının kalite ve etik standartları ile </a:t>
            </a:r>
            <a:r>
              <a:rPr lang="tr-TR" sz="2000" dirty="0" smtClean="0">
                <a:solidFill>
                  <a:schemeClr val="tx1"/>
                </a:solidFill>
                <a:latin typeface="EYInterstate Light" panose="02000506000000020004" pitchFamily="2" charset="0"/>
              </a:rPr>
              <a:t>çalışması</a:t>
            </a:r>
          </a:p>
          <a:p>
            <a:endParaRPr lang="tr-TR" sz="1100" dirty="0" smtClean="0">
              <a:solidFill>
                <a:schemeClr val="tx1"/>
              </a:solidFill>
              <a:latin typeface="EYInterstate Light" panose="02000506000000020004" pitchFamily="2" charset="0"/>
            </a:endParaRPr>
          </a:p>
          <a:p>
            <a:r>
              <a:rPr lang="tr-TR" sz="2000" dirty="0" smtClean="0">
                <a:solidFill>
                  <a:schemeClr val="tx1"/>
                </a:solidFill>
                <a:latin typeface="EYInterstate Light" panose="02000506000000020004" pitchFamily="2" charset="0"/>
              </a:rPr>
              <a:t>Ortak </a:t>
            </a:r>
            <a:r>
              <a:rPr lang="tr-TR" sz="2000" dirty="0">
                <a:solidFill>
                  <a:schemeClr val="tx1"/>
                </a:solidFill>
                <a:latin typeface="EYInterstate Light" panose="02000506000000020004" pitchFamily="2" charset="0"/>
              </a:rPr>
              <a:t>profesyonel </a:t>
            </a:r>
            <a:r>
              <a:rPr lang="tr-TR" sz="2000" dirty="0" smtClean="0">
                <a:solidFill>
                  <a:schemeClr val="tx1"/>
                </a:solidFill>
                <a:latin typeface="EYInterstate Light" panose="02000506000000020004" pitchFamily="2" charset="0"/>
              </a:rPr>
              <a:t>değerler</a:t>
            </a:r>
          </a:p>
          <a:p>
            <a:endParaRPr lang="tr-TR" sz="1100" dirty="0">
              <a:solidFill>
                <a:schemeClr val="tx1"/>
              </a:solidFill>
              <a:latin typeface="EYInterstate Light" panose="02000506000000020004" pitchFamily="2" charset="0"/>
            </a:endParaRPr>
          </a:p>
          <a:p>
            <a:r>
              <a:rPr lang="tr-TR" sz="2000" dirty="0" smtClean="0">
                <a:solidFill>
                  <a:schemeClr val="tx1"/>
                </a:solidFill>
                <a:latin typeface="EYInterstate Light" panose="02000506000000020004" pitchFamily="2" charset="0"/>
              </a:rPr>
              <a:t>Yüksek </a:t>
            </a:r>
            <a:r>
              <a:rPr lang="tr-TR" sz="2000" dirty="0">
                <a:solidFill>
                  <a:schemeClr val="tx1"/>
                </a:solidFill>
                <a:latin typeface="EYInterstate Light" panose="02000506000000020004" pitchFamily="2" charset="0"/>
              </a:rPr>
              <a:t>kaliteli denetimler üzerine inşa edilmiş marka ve kurum </a:t>
            </a:r>
            <a:r>
              <a:rPr lang="tr-TR" sz="2000" dirty="0" smtClean="0">
                <a:solidFill>
                  <a:schemeClr val="tx1"/>
                </a:solidFill>
                <a:latin typeface="EYInterstate Light" panose="02000506000000020004" pitchFamily="2" charset="0"/>
              </a:rPr>
              <a:t>kültürü</a:t>
            </a:r>
          </a:p>
          <a:p>
            <a:pPr marL="0" indent="0">
              <a:buNone/>
            </a:pPr>
            <a:endParaRPr lang="tr-TR" sz="1100" dirty="0">
              <a:solidFill>
                <a:schemeClr val="tx1"/>
              </a:solidFill>
              <a:latin typeface="EYInterstate Light" panose="02000506000000020004" pitchFamily="2" charset="0"/>
            </a:endParaRPr>
          </a:p>
          <a:p>
            <a:r>
              <a:rPr lang="tr-TR" sz="2000" dirty="0" smtClean="0">
                <a:solidFill>
                  <a:schemeClr val="tx1"/>
                </a:solidFill>
                <a:latin typeface="EYInterstate Light" panose="02000506000000020004" pitchFamily="2" charset="0"/>
              </a:rPr>
              <a:t>Uzmanların </a:t>
            </a:r>
            <a:r>
              <a:rPr lang="tr-TR" sz="2000" dirty="0">
                <a:solidFill>
                  <a:schemeClr val="tx1"/>
                </a:solidFill>
                <a:latin typeface="EYInterstate Light" panose="02000506000000020004" pitchFamily="2" charset="0"/>
              </a:rPr>
              <a:t>/ danışmanların aynı çatı altında kolaylıkla erişilebilir </a:t>
            </a:r>
            <a:r>
              <a:rPr lang="tr-TR" sz="2000" dirty="0" smtClean="0">
                <a:solidFill>
                  <a:schemeClr val="tx1"/>
                </a:solidFill>
                <a:latin typeface="EYInterstate Light" panose="02000506000000020004" pitchFamily="2" charset="0"/>
              </a:rPr>
              <a:t>olması</a:t>
            </a:r>
          </a:p>
          <a:p>
            <a:pPr marL="0" indent="0">
              <a:buNone/>
            </a:pPr>
            <a:endParaRPr lang="tr-TR" sz="1100" dirty="0">
              <a:solidFill>
                <a:schemeClr val="tx1"/>
              </a:solidFill>
              <a:latin typeface="EYInterstate Light" panose="02000506000000020004" pitchFamily="2" charset="0"/>
            </a:endParaRPr>
          </a:p>
          <a:p>
            <a:r>
              <a:rPr lang="tr-TR" sz="2000" dirty="0" smtClean="0">
                <a:solidFill>
                  <a:schemeClr val="tx1"/>
                </a:solidFill>
                <a:latin typeface="EYInterstate Light" panose="02000506000000020004" pitchFamily="2" charset="0"/>
              </a:rPr>
              <a:t>Uzmanların </a:t>
            </a:r>
            <a:r>
              <a:rPr lang="tr-TR" sz="2000" dirty="0">
                <a:solidFill>
                  <a:schemeClr val="tx1"/>
                </a:solidFill>
                <a:latin typeface="EYInterstate Light" panose="02000506000000020004" pitchFamily="2" charset="0"/>
              </a:rPr>
              <a:t>denetim firmasında istihdam edilme aşamasında, farklı bilgi ve tecrübe kazanabilecekleri danışmanlık hizmetlerinin göreceli </a:t>
            </a:r>
            <a:r>
              <a:rPr lang="tr-TR" sz="2000" dirty="0" smtClean="0">
                <a:solidFill>
                  <a:schemeClr val="tx1"/>
                </a:solidFill>
                <a:latin typeface="EYInterstate Light" panose="02000506000000020004" pitchFamily="2" charset="0"/>
              </a:rPr>
              <a:t>cazibesi</a:t>
            </a:r>
          </a:p>
          <a:p>
            <a:pPr marL="0" indent="0">
              <a:buNone/>
            </a:pPr>
            <a:endParaRPr lang="tr-TR" sz="1100" dirty="0">
              <a:solidFill>
                <a:schemeClr val="tx1"/>
              </a:solidFill>
              <a:latin typeface="EYInterstate Light" panose="02000506000000020004" pitchFamily="2" charset="0"/>
            </a:endParaRPr>
          </a:p>
          <a:p>
            <a:r>
              <a:rPr lang="tr-TR" sz="2000" dirty="0" smtClean="0">
                <a:solidFill>
                  <a:schemeClr val="tx1"/>
                </a:solidFill>
                <a:latin typeface="EYInterstate Light" panose="02000506000000020004" pitchFamily="2" charset="0"/>
              </a:rPr>
              <a:t>Danışmalık projelerinin ilgili </a:t>
            </a:r>
            <a:r>
              <a:rPr lang="tr-TR" sz="2000" dirty="0">
                <a:solidFill>
                  <a:schemeClr val="tx1"/>
                </a:solidFill>
                <a:latin typeface="EYInterstate Light" panose="02000506000000020004" pitchFamily="2" charset="0"/>
              </a:rPr>
              <a:t>uzmanların bilgi ve tecrübelerinin güncel kalmasını </a:t>
            </a:r>
            <a:r>
              <a:rPr lang="tr-TR" sz="2000" dirty="0" smtClean="0">
                <a:solidFill>
                  <a:schemeClr val="tx1"/>
                </a:solidFill>
                <a:latin typeface="EYInterstate Light" panose="02000506000000020004" pitchFamily="2" charset="0"/>
              </a:rPr>
              <a:t>sağlaması ve </a:t>
            </a:r>
            <a:r>
              <a:rPr lang="tr-TR" sz="2000" dirty="0">
                <a:solidFill>
                  <a:schemeClr val="tx1"/>
                </a:solidFill>
                <a:latin typeface="EYInterstate Light" panose="02000506000000020004" pitchFamily="2" charset="0"/>
              </a:rPr>
              <a:t>denetçilerin bu güncel uzmanlıklara </a:t>
            </a:r>
            <a:r>
              <a:rPr lang="tr-TR" sz="2000" dirty="0" smtClean="0">
                <a:solidFill>
                  <a:schemeClr val="tx1"/>
                </a:solidFill>
                <a:latin typeface="EYInterstate Light" panose="02000506000000020004" pitchFamily="2" charset="0"/>
              </a:rPr>
              <a:t>erişim imkanı </a:t>
            </a:r>
            <a:r>
              <a:rPr lang="tr-TR" sz="2000" dirty="0" err="1" smtClean="0">
                <a:solidFill>
                  <a:schemeClr val="tx1"/>
                </a:solidFill>
                <a:latin typeface="EYInterstate Light" panose="02000506000000020004" pitchFamily="2" charset="0"/>
              </a:rPr>
              <a:t>olamsı</a:t>
            </a:r>
            <a:endParaRPr lang="tr-TR" sz="2000" dirty="0" smtClean="0">
              <a:solidFill>
                <a:schemeClr val="tx1"/>
              </a:solidFill>
              <a:latin typeface="EYInterstate Light" panose="02000506000000020004" pitchFamily="2" charset="0"/>
            </a:endParaRPr>
          </a:p>
          <a:p>
            <a:pPr marL="0" indent="0">
              <a:buNone/>
            </a:pPr>
            <a:endParaRPr lang="tr-TR" sz="1100" dirty="0">
              <a:solidFill>
                <a:schemeClr val="tx1"/>
              </a:solidFill>
              <a:latin typeface="EYInterstate Light" panose="02000506000000020004" pitchFamily="2" charset="0"/>
            </a:endParaRPr>
          </a:p>
          <a:p>
            <a:r>
              <a:rPr lang="tr-TR" sz="2000" dirty="0" smtClean="0">
                <a:solidFill>
                  <a:schemeClr val="tx1"/>
                </a:solidFill>
                <a:latin typeface="EYInterstate Light" panose="02000506000000020004" pitchFamily="2" charset="0"/>
              </a:rPr>
              <a:t>Denetim </a:t>
            </a:r>
            <a:r>
              <a:rPr lang="tr-TR" sz="2000" dirty="0">
                <a:solidFill>
                  <a:schemeClr val="tx1"/>
                </a:solidFill>
                <a:latin typeface="EYInterstate Light" panose="02000506000000020004" pitchFamily="2" charset="0"/>
              </a:rPr>
              <a:t>firmalarının sadece denetim hizmeti vermeleri yetenekli uzmanları / danışmanları bünyelerine çekmelerini ve elde tutabilmesini </a:t>
            </a:r>
            <a:r>
              <a:rPr lang="tr-TR" sz="2000" dirty="0" smtClean="0">
                <a:solidFill>
                  <a:schemeClr val="tx1"/>
                </a:solidFill>
                <a:latin typeface="EYInterstate Light" panose="02000506000000020004" pitchFamily="2" charset="0"/>
              </a:rPr>
              <a:t>zorlaştırması ve bunun da denetim </a:t>
            </a:r>
            <a:r>
              <a:rPr lang="tr-TR" sz="2000" dirty="0">
                <a:solidFill>
                  <a:schemeClr val="tx1"/>
                </a:solidFill>
                <a:latin typeface="EYInterstate Light" panose="02000506000000020004" pitchFamily="2" charset="0"/>
              </a:rPr>
              <a:t>kalitesinin düşmesine yol </a:t>
            </a:r>
            <a:r>
              <a:rPr lang="tr-TR" sz="2000" dirty="0" smtClean="0">
                <a:solidFill>
                  <a:schemeClr val="tx1"/>
                </a:solidFill>
                <a:latin typeface="EYInterstate Light" panose="02000506000000020004" pitchFamily="2" charset="0"/>
              </a:rPr>
              <a:t>açması</a:t>
            </a:r>
            <a:endParaRPr lang="en-US" sz="2000" dirty="0">
              <a:solidFill>
                <a:schemeClr val="tx1"/>
              </a:solidFill>
              <a:latin typeface="EYInterstate Light" panose="02000506000000020004" pitchFamily="2" charset="0"/>
            </a:endParaRPr>
          </a:p>
        </p:txBody>
      </p:sp>
      <p:sp>
        <p:nvSpPr>
          <p:cNvPr id="5" name="Rectangle 4"/>
          <p:cNvSpPr/>
          <p:nvPr/>
        </p:nvSpPr>
        <p:spPr>
          <a:xfrm>
            <a:off x="352425" y="1099757"/>
            <a:ext cx="8258175" cy="369332"/>
          </a:xfrm>
          <a:prstGeom prst="rect">
            <a:avLst/>
          </a:prstGeom>
        </p:spPr>
        <p:txBody>
          <a:bodyPr wrap="square">
            <a:spAutoFit/>
          </a:bodyPr>
          <a:lstStyle/>
          <a:p>
            <a:pPr marL="342900" indent="-342900">
              <a:buAutoNum type="arabicPeriod"/>
            </a:pPr>
            <a:endParaRPr lang="tr-TR" dirty="0"/>
          </a:p>
        </p:txBody>
      </p:sp>
    </p:spTree>
    <p:extLst>
      <p:ext uri="{BB962C8B-B14F-4D97-AF65-F5344CB8AC3E}">
        <p14:creationId xmlns:p14="http://schemas.microsoft.com/office/powerpoint/2010/main" val="2505075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EYInterstate" panose="02000503020000020004" pitchFamily="2" charset="0"/>
              </a:rPr>
              <a:t>MDM MODEL</a:t>
            </a:r>
            <a:endParaRPr lang="en-US" dirty="0">
              <a:latin typeface="EYInterstate" panose="02000503020000020004" pitchFamily="2" charset="0"/>
            </a:endParaRPr>
          </a:p>
        </p:txBody>
      </p:sp>
      <p:sp>
        <p:nvSpPr>
          <p:cNvPr id="3" name="Content Placeholder 2"/>
          <p:cNvSpPr>
            <a:spLocks noGrp="1"/>
          </p:cNvSpPr>
          <p:nvPr>
            <p:ph idx="1"/>
          </p:nvPr>
        </p:nvSpPr>
        <p:spPr>
          <a:xfrm>
            <a:off x="352425" y="1099757"/>
            <a:ext cx="8229600" cy="4698000"/>
          </a:xfrm>
        </p:spPr>
        <p:txBody>
          <a:bodyPr vert="horz" lIns="0" tIns="0" rIns="0" bIns="0" rtlCol="0" anchor="t" anchorCtr="0">
            <a:normAutofit/>
          </a:bodyPr>
          <a:lstStyle/>
          <a:p>
            <a:endParaRPr lang="tr-TR" sz="2000" dirty="0">
              <a:solidFill>
                <a:schemeClr val="tx1"/>
              </a:solidFill>
              <a:latin typeface="EYInterstate Light" panose="02000506000000020004" pitchFamily="2" charset="0"/>
            </a:endParaRPr>
          </a:p>
          <a:p>
            <a:pPr marL="0" indent="0">
              <a:buNone/>
            </a:pPr>
            <a:r>
              <a:rPr lang="tr-TR" sz="2000" b="1" dirty="0" smtClean="0">
                <a:solidFill>
                  <a:schemeClr val="tx1"/>
                </a:solidFill>
                <a:latin typeface="EYInterstate Light" panose="02000506000000020004" pitchFamily="2" charset="0"/>
              </a:rPr>
              <a:t>PCAOB analizi</a:t>
            </a:r>
          </a:p>
          <a:p>
            <a:r>
              <a:rPr lang="tr-TR" sz="2000" dirty="0" smtClean="0">
                <a:solidFill>
                  <a:schemeClr val="tx1"/>
                </a:solidFill>
                <a:latin typeface="EYInterstate Light" panose="02000506000000020004" pitchFamily="2" charset="0"/>
              </a:rPr>
              <a:t> </a:t>
            </a:r>
            <a:r>
              <a:rPr lang="tr-TR" sz="2200" dirty="0" smtClean="0">
                <a:solidFill>
                  <a:schemeClr val="tx1"/>
                </a:solidFill>
                <a:latin typeface="EYInterstate Light" panose="02000506000000020004" pitchFamily="2" charset="0"/>
              </a:rPr>
              <a:t>Denetimlerin %90’ında ortalamada  5 uzman / danışman kullanımı</a:t>
            </a:r>
          </a:p>
          <a:p>
            <a:pPr lvl="1"/>
            <a:endParaRPr lang="tr-TR" dirty="0">
              <a:solidFill>
                <a:schemeClr val="tx1"/>
              </a:solidFill>
              <a:latin typeface="EYInterstate Light" panose="02000506000000020004" pitchFamily="2" charset="0"/>
            </a:endParaRPr>
          </a:p>
          <a:p>
            <a:pPr lvl="1"/>
            <a:r>
              <a:rPr lang="tr-TR" dirty="0">
                <a:solidFill>
                  <a:schemeClr val="tx1"/>
                </a:solidFill>
                <a:latin typeface="EYInterstate Light" panose="02000506000000020004" pitchFamily="2" charset="0"/>
              </a:rPr>
              <a:t>	Ortalamada bu uzmanlar 2 farklı alanda çalışmış durumdalar</a:t>
            </a:r>
          </a:p>
          <a:p>
            <a:pPr marL="355600" lvl="1" indent="0">
              <a:buNone/>
            </a:pPr>
            <a:endParaRPr lang="tr-TR" dirty="0">
              <a:solidFill>
                <a:schemeClr val="tx1"/>
              </a:solidFill>
              <a:latin typeface="EYInterstate Light" panose="02000506000000020004" pitchFamily="2" charset="0"/>
            </a:endParaRPr>
          </a:p>
          <a:p>
            <a:pPr lvl="1"/>
            <a:r>
              <a:rPr lang="tr-TR" dirty="0" smtClean="0">
                <a:solidFill>
                  <a:schemeClr val="tx1"/>
                </a:solidFill>
                <a:latin typeface="EYInterstate Light" panose="02000506000000020004" pitchFamily="2" charset="0"/>
              </a:rPr>
              <a:t>	Hemen hemen tüm örneklerde uzmanlar denetim firması bünyesinde çalışıyorlar</a:t>
            </a:r>
          </a:p>
          <a:p>
            <a:pPr marL="0" indent="0">
              <a:buNone/>
            </a:pPr>
            <a:r>
              <a:rPr lang="tr-TR" sz="2000" dirty="0">
                <a:solidFill>
                  <a:schemeClr val="tx1"/>
                </a:solidFill>
                <a:latin typeface="EYInterstate Light" panose="02000506000000020004" pitchFamily="2" charset="0"/>
              </a:rPr>
              <a:t>		</a:t>
            </a:r>
          </a:p>
          <a:p>
            <a:endParaRPr lang="tr-TR" sz="2000" dirty="0">
              <a:solidFill>
                <a:schemeClr val="tx1"/>
              </a:solidFill>
              <a:latin typeface="EYInterstate Light" panose="02000506000000020004" pitchFamily="2" charset="0"/>
            </a:endParaRPr>
          </a:p>
        </p:txBody>
      </p:sp>
      <p:sp>
        <p:nvSpPr>
          <p:cNvPr id="5" name="Rectangle 4"/>
          <p:cNvSpPr/>
          <p:nvPr/>
        </p:nvSpPr>
        <p:spPr>
          <a:xfrm>
            <a:off x="352425" y="1099757"/>
            <a:ext cx="8258175" cy="369332"/>
          </a:xfrm>
          <a:prstGeom prst="rect">
            <a:avLst/>
          </a:prstGeom>
        </p:spPr>
        <p:txBody>
          <a:bodyPr wrap="square">
            <a:spAutoFit/>
          </a:bodyPr>
          <a:lstStyle/>
          <a:p>
            <a:pPr marL="342900" indent="-342900">
              <a:buAutoNum type="arabicPeriod"/>
            </a:pPr>
            <a:endParaRPr lang="tr-TR" dirty="0"/>
          </a:p>
        </p:txBody>
      </p:sp>
    </p:spTree>
    <p:extLst>
      <p:ext uri="{BB962C8B-B14F-4D97-AF65-F5344CB8AC3E}">
        <p14:creationId xmlns:p14="http://schemas.microsoft.com/office/powerpoint/2010/main" val="281731255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EYInterstate" panose="02000503020000020004" pitchFamily="2" charset="0"/>
              </a:rPr>
              <a:t>MDM MODEL</a:t>
            </a:r>
            <a:endParaRPr lang="en-US" dirty="0">
              <a:latin typeface="EYInterstate" panose="02000503020000020004" pitchFamily="2" charset="0"/>
            </a:endParaRPr>
          </a:p>
        </p:txBody>
      </p:sp>
      <p:sp>
        <p:nvSpPr>
          <p:cNvPr id="3" name="Content Placeholder 2"/>
          <p:cNvSpPr>
            <a:spLocks noGrp="1"/>
          </p:cNvSpPr>
          <p:nvPr>
            <p:ph idx="1"/>
          </p:nvPr>
        </p:nvSpPr>
        <p:spPr>
          <a:xfrm>
            <a:off x="361949" y="1219200"/>
            <a:ext cx="8220075" cy="4721432"/>
          </a:xfrm>
        </p:spPr>
        <p:txBody>
          <a:bodyPr vert="horz" lIns="0" tIns="0" rIns="0" bIns="0" rtlCol="0" anchor="t" anchorCtr="0">
            <a:normAutofit/>
          </a:bodyPr>
          <a:lstStyle/>
          <a:p>
            <a:pPr marL="0" indent="0">
              <a:buNone/>
            </a:pPr>
            <a:r>
              <a:rPr lang="tr-TR" sz="2000" b="1" dirty="0">
                <a:solidFill>
                  <a:schemeClr val="tx1"/>
                </a:solidFill>
                <a:latin typeface="EYInterstate Light" panose="02000506000000020004" pitchFamily="2" charset="0"/>
              </a:rPr>
              <a:t>ICAS / FRC </a:t>
            </a:r>
            <a:r>
              <a:rPr lang="tr-TR" sz="2000" b="1" dirty="0" smtClean="0">
                <a:solidFill>
                  <a:schemeClr val="tx1"/>
                </a:solidFill>
                <a:latin typeface="EYInterstate Light" panose="02000506000000020004" pitchFamily="2" charset="0"/>
              </a:rPr>
              <a:t>ARAŞTIRMASI – EYLÜL 2016</a:t>
            </a:r>
          </a:p>
          <a:p>
            <a:pPr marL="0" indent="0">
              <a:buNone/>
            </a:pPr>
            <a:endParaRPr lang="tr-TR" sz="2000" b="1" dirty="0">
              <a:solidFill>
                <a:schemeClr val="tx1"/>
              </a:solidFill>
              <a:latin typeface="EYInterstate Light" panose="02000506000000020004" pitchFamily="2" charset="0"/>
            </a:endParaRPr>
          </a:p>
          <a:p>
            <a:r>
              <a:rPr lang="tr-TR" sz="2000" dirty="0" smtClean="0">
                <a:solidFill>
                  <a:schemeClr val="tx1"/>
                </a:solidFill>
                <a:latin typeface="EYInterstate Light" panose="02000506000000020004" pitchFamily="2" charset="0"/>
              </a:rPr>
              <a:t>Uzmanların </a:t>
            </a:r>
            <a:r>
              <a:rPr lang="tr-TR" sz="2000" dirty="0">
                <a:solidFill>
                  <a:schemeClr val="tx1"/>
                </a:solidFill>
                <a:latin typeface="EYInterstate Light" panose="02000506000000020004" pitchFamily="2" charset="0"/>
              </a:rPr>
              <a:t>sadece denetime destek amacıyla </a:t>
            </a:r>
            <a:r>
              <a:rPr lang="tr-TR" sz="2000" dirty="0" smtClean="0">
                <a:solidFill>
                  <a:schemeClr val="tx1"/>
                </a:solidFill>
                <a:latin typeface="EYInterstate Light" panose="02000506000000020004" pitchFamily="2" charset="0"/>
              </a:rPr>
              <a:t>çalıştırılması sürdürülebilir </a:t>
            </a:r>
            <a:r>
              <a:rPr lang="tr-TR" sz="2000" dirty="0">
                <a:solidFill>
                  <a:schemeClr val="tx1"/>
                </a:solidFill>
                <a:latin typeface="EYInterstate Light" panose="02000506000000020004" pitchFamily="2" charset="0"/>
              </a:rPr>
              <a:t>bir iş modeli </a:t>
            </a:r>
            <a:r>
              <a:rPr lang="tr-TR" sz="2000" dirty="0" smtClean="0">
                <a:solidFill>
                  <a:schemeClr val="tx1"/>
                </a:solidFill>
                <a:latin typeface="EYInterstate Light" panose="02000506000000020004" pitchFamily="2" charset="0"/>
              </a:rPr>
              <a:t>değil; </a:t>
            </a:r>
            <a:r>
              <a:rPr lang="tr-TR" sz="2000" dirty="0">
                <a:solidFill>
                  <a:schemeClr val="tx1"/>
                </a:solidFill>
                <a:latin typeface="EYInterstate Light" panose="02000506000000020004" pitchFamily="2" charset="0"/>
              </a:rPr>
              <a:t>hem cazibe hem de verimlilik </a:t>
            </a:r>
            <a:r>
              <a:rPr lang="tr-TR" sz="2000" dirty="0" smtClean="0">
                <a:solidFill>
                  <a:schemeClr val="tx1"/>
                </a:solidFill>
                <a:latin typeface="EYInterstate Light" panose="02000506000000020004" pitchFamily="2" charset="0"/>
              </a:rPr>
              <a:t>açılarından</a:t>
            </a:r>
          </a:p>
          <a:p>
            <a:pPr marL="0" indent="0">
              <a:buNone/>
            </a:pPr>
            <a:endParaRPr lang="tr-TR" sz="1000" dirty="0">
              <a:solidFill>
                <a:schemeClr val="tx1"/>
              </a:solidFill>
              <a:latin typeface="EYInterstate Light" panose="02000506000000020004" pitchFamily="2" charset="0"/>
            </a:endParaRPr>
          </a:p>
          <a:p>
            <a:r>
              <a:rPr lang="tr-TR" sz="2000" dirty="0" smtClean="0">
                <a:solidFill>
                  <a:schemeClr val="tx1"/>
                </a:solidFill>
                <a:latin typeface="EYInterstate Light" panose="02000506000000020004" pitchFamily="2" charset="0"/>
              </a:rPr>
              <a:t>Denetim </a:t>
            </a:r>
            <a:r>
              <a:rPr lang="tr-TR" sz="2000" dirty="0">
                <a:solidFill>
                  <a:schemeClr val="tx1"/>
                </a:solidFill>
                <a:latin typeface="EYInterstate Light" panose="02000506000000020004" pitchFamily="2" charset="0"/>
              </a:rPr>
              <a:t>firması seçiminde endüstri uzmanlığını önemi, danışmanlık projeleri bu konuda en önemli </a:t>
            </a:r>
            <a:r>
              <a:rPr lang="tr-TR" sz="2000" dirty="0" smtClean="0">
                <a:solidFill>
                  <a:schemeClr val="tx1"/>
                </a:solidFill>
                <a:latin typeface="EYInterstate Light" panose="02000506000000020004" pitchFamily="2" charset="0"/>
              </a:rPr>
              <a:t>gösterge</a:t>
            </a:r>
          </a:p>
          <a:p>
            <a:pPr marL="0" indent="0">
              <a:buNone/>
            </a:pPr>
            <a:endParaRPr lang="tr-TR" sz="1000" dirty="0">
              <a:solidFill>
                <a:schemeClr val="tx1"/>
              </a:solidFill>
              <a:latin typeface="EYInterstate Light" panose="02000506000000020004" pitchFamily="2" charset="0"/>
            </a:endParaRPr>
          </a:p>
          <a:p>
            <a:r>
              <a:rPr lang="tr-TR" sz="2000" dirty="0" smtClean="0">
                <a:solidFill>
                  <a:schemeClr val="tx1"/>
                </a:solidFill>
                <a:latin typeface="EYInterstate Light" panose="02000506000000020004" pitchFamily="2" charset="0"/>
              </a:rPr>
              <a:t>Araştırma katılımcıları, </a:t>
            </a:r>
            <a:r>
              <a:rPr lang="tr-TR" sz="2000" dirty="0">
                <a:solidFill>
                  <a:schemeClr val="tx1"/>
                </a:solidFill>
                <a:latin typeface="EYInterstate Light" panose="02000506000000020004" pitchFamily="2" charset="0"/>
              </a:rPr>
              <a:t>dengeli bir denetçi – uzman karışımına çok önem vermekteler</a:t>
            </a:r>
            <a:endParaRPr lang="en-US" sz="2000" dirty="0">
              <a:solidFill>
                <a:schemeClr val="tx1"/>
              </a:solidFill>
              <a:latin typeface="EYInterstate Light" panose="02000506000000020004" pitchFamily="2" charset="0"/>
            </a:endParaRPr>
          </a:p>
        </p:txBody>
      </p:sp>
      <p:sp>
        <p:nvSpPr>
          <p:cNvPr id="5" name="Rectangle 4"/>
          <p:cNvSpPr/>
          <p:nvPr/>
        </p:nvSpPr>
        <p:spPr>
          <a:xfrm>
            <a:off x="352425" y="1099757"/>
            <a:ext cx="8258175" cy="369332"/>
          </a:xfrm>
          <a:prstGeom prst="rect">
            <a:avLst/>
          </a:prstGeom>
        </p:spPr>
        <p:txBody>
          <a:bodyPr wrap="square">
            <a:spAutoFit/>
          </a:bodyPr>
          <a:lstStyle/>
          <a:p>
            <a:pPr marL="342900" indent="-342900">
              <a:buAutoNum type="arabicPeriod"/>
            </a:pPr>
            <a:endParaRPr lang="tr-TR" dirty="0"/>
          </a:p>
        </p:txBody>
      </p:sp>
    </p:spTree>
    <p:extLst>
      <p:ext uri="{BB962C8B-B14F-4D97-AF65-F5344CB8AC3E}">
        <p14:creationId xmlns:p14="http://schemas.microsoft.com/office/powerpoint/2010/main" val="37401111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EYInterstate" panose="02000503020000020004" pitchFamily="2" charset="0"/>
              </a:rPr>
              <a:t>MDM MODEL</a:t>
            </a:r>
            <a:endParaRPr lang="en-US" dirty="0">
              <a:latin typeface="EYInterstate" panose="02000503020000020004" pitchFamily="2" charset="0"/>
            </a:endParaRPr>
          </a:p>
        </p:txBody>
      </p:sp>
      <p:sp>
        <p:nvSpPr>
          <p:cNvPr id="3" name="Content Placeholder 2"/>
          <p:cNvSpPr>
            <a:spLocks noGrp="1"/>
          </p:cNvSpPr>
          <p:nvPr>
            <p:ph idx="1"/>
          </p:nvPr>
        </p:nvSpPr>
        <p:spPr>
          <a:xfrm>
            <a:off x="352425" y="1347407"/>
            <a:ext cx="8229600" cy="4698000"/>
          </a:xfrm>
        </p:spPr>
        <p:txBody>
          <a:bodyPr vert="horz" lIns="0" tIns="0" rIns="0" bIns="0" rtlCol="0" anchor="t" anchorCtr="0">
            <a:normAutofit/>
          </a:bodyPr>
          <a:lstStyle/>
          <a:p>
            <a:pPr marL="0" indent="0">
              <a:buNone/>
            </a:pPr>
            <a:r>
              <a:rPr lang="tr-TR" sz="2000" dirty="0" smtClean="0">
                <a:solidFill>
                  <a:schemeClr val="tx1"/>
                </a:solidFill>
                <a:latin typeface="EYInterstate Light" panose="02000506000000020004" pitchFamily="2" charset="0"/>
              </a:rPr>
              <a:t>Bazı danışmanlık hizmetlerinin denetim firması tarafından verilmesinin yararları:</a:t>
            </a:r>
          </a:p>
          <a:p>
            <a:endParaRPr lang="tr-TR" sz="2000" dirty="0" smtClean="0">
              <a:solidFill>
                <a:schemeClr val="tx1"/>
              </a:solidFill>
              <a:latin typeface="EYInterstate Light" panose="02000506000000020004" pitchFamily="2" charset="0"/>
            </a:endParaRPr>
          </a:p>
          <a:p>
            <a:r>
              <a:rPr lang="tr-TR" sz="1800" dirty="0" smtClean="0">
                <a:solidFill>
                  <a:schemeClr val="tx1"/>
                </a:solidFill>
                <a:latin typeface="EYInterstate Light" panose="02000506000000020004" pitchFamily="2" charset="0"/>
              </a:rPr>
              <a:t>Satın alma öncesi özel inceleme (</a:t>
            </a:r>
            <a:r>
              <a:rPr lang="tr-TR" sz="1800" dirty="0" err="1" smtClean="0">
                <a:solidFill>
                  <a:schemeClr val="tx1"/>
                </a:solidFill>
                <a:latin typeface="EYInterstate Light" panose="02000506000000020004" pitchFamily="2" charset="0"/>
              </a:rPr>
              <a:t>due</a:t>
            </a:r>
            <a:r>
              <a:rPr lang="tr-TR" sz="1800" dirty="0" smtClean="0">
                <a:solidFill>
                  <a:schemeClr val="tx1"/>
                </a:solidFill>
                <a:latin typeface="EYInterstate Light" panose="02000506000000020004" pitchFamily="2" charset="0"/>
              </a:rPr>
              <a:t> </a:t>
            </a:r>
            <a:r>
              <a:rPr lang="tr-TR" sz="1800" dirty="0" err="1" smtClean="0">
                <a:solidFill>
                  <a:schemeClr val="tx1"/>
                </a:solidFill>
                <a:latin typeface="EYInterstate Light" panose="02000506000000020004" pitchFamily="2" charset="0"/>
              </a:rPr>
              <a:t>diligence</a:t>
            </a:r>
            <a:r>
              <a:rPr lang="tr-TR" sz="1800" dirty="0" smtClean="0">
                <a:solidFill>
                  <a:schemeClr val="tx1"/>
                </a:solidFill>
                <a:latin typeface="EYInterstate Light" panose="02000506000000020004" pitchFamily="2" charset="0"/>
              </a:rPr>
              <a:t>) – müşterinin finans yapısı, faaliyetleri ve Pazar pozisyonunu bilen denetim firması daha verimli, az maliyetli verebilir</a:t>
            </a:r>
          </a:p>
          <a:p>
            <a:endParaRPr lang="tr-TR" sz="1000" dirty="0" smtClean="0">
              <a:solidFill>
                <a:schemeClr val="tx1"/>
              </a:solidFill>
              <a:latin typeface="EYInterstate Light" panose="02000506000000020004" pitchFamily="2" charset="0"/>
            </a:endParaRPr>
          </a:p>
          <a:p>
            <a:r>
              <a:rPr lang="tr-TR" sz="1800" dirty="0" smtClean="0">
                <a:solidFill>
                  <a:schemeClr val="tx1"/>
                </a:solidFill>
                <a:latin typeface="EYInterstate Light" panose="02000506000000020004" pitchFamily="2" charset="0"/>
              </a:rPr>
              <a:t>Bir araştırmaya göre, gelir üzerinden alınan vergi hesaplamalarının denetim firmasının vergi bölümü tarafından yapıldığı durumlarda, daha dengeli ve az riskli vergisel pozisyonlar alındığı tespit edilmiş durumda. Bu da finansal raporlamanın güvenilirliğini arttırmakta</a:t>
            </a:r>
            <a:endParaRPr lang="en-US" sz="1800" dirty="0">
              <a:solidFill>
                <a:schemeClr val="tx1"/>
              </a:solidFill>
              <a:latin typeface="EYInterstate Light" panose="02000506000000020004" pitchFamily="2" charset="0"/>
            </a:endParaRPr>
          </a:p>
        </p:txBody>
      </p:sp>
      <p:sp>
        <p:nvSpPr>
          <p:cNvPr id="5" name="Rectangle 4"/>
          <p:cNvSpPr/>
          <p:nvPr/>
        </p:nvSpPr>
        <p:spPr>
          <a:xfrm>
            <a:off x="352425" y="1099757"/>
            <a:ext cx="8258175" cy="369332"/>
          </a:xfrm>
          <a:prstGeom prst="rect">
            <a:avLst/>
          </a:prstGeom>
        </p:spPr>
        <p:txBody>
          <a:bodyPr wrap="square">
            <a:spAutoFit/>
          </a:bodyPr>
          <a:lstStyle/>
          <a:p>
            <a:pPr marL="342900" indent="-342900">
              <a:buAutoNum type="arabicPeriod"/>
            </a:pPr>
            <a:endParaRPr lang="tr-TR" dirty="0"/>
          </a:p>
        </p:txBody>
      </p:sp>
    </p:spTree>
    <p:extLst>
      <p:ext uri="{BB962C8B-B14F-4D97-AF65-F5344CB8AC3E}">
        <p14:creationId xmlns:p14="http://schemas.microsoft.com/office/powerpoint/2010/main" val="26986477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latin typeface="EYInterstate" panose="02000503020000020004" pitchFamily="2" charset="0"/>
              </a:rPr>
              <a:t>MDM MODEL</a:t>
            </a:r>
            <a:endParaRPr lang="en-US" dirty="0">
              <a:latin typeface="EYInterstate" panose="02000503020000020004" pitchFamily="2" charset="0"/>
            </a:endParaRPr>
          </a:p>
        </p:txBody>
      </p:sp>
      <p:sp>
        <p:nvSpPr>
          <p:cNvPr id="3" name="Content Placeholder 2"/>
          <p:cNvSpPr>
            <a:spLocks noGrp="1"/>
          </p:cNvSpPr>
          <p:nvPr>
            <p:ph idx="1"/>
          </p:nvPr>
        </p:nvSpPr>
        <p:spPr>
          <a:xfrm>
            <a:off x="352425" y="1099757"/>
            <a:ext cx="8229600" cy="4698000"/>
          </a:xfrm>
        </p:spPr>
        <p:txBody>
          <a:bodyPr vert="horz" lIns="0" tIns="0" rIns="0" bIns="0" rtlCol="0" anchor="t" anchorCtr="0">
            <a:normAutofit/>
          </a:bodyPr>
          <a:lstStyle/>
          <a:p>
            <a:pPr marL="0" indent="0">
              <a:buNone/>
            </a:pPr>
            <a:r>
              <a:rPr lang="tr-TR" sz="2000" dirty="0">
                <a:solidFill>
                  <a:schemeClr val="tx1"/>
                </a:solidFill>
                <a:latin typeface="EYInterstate Light" panose="02000506000000020004" pitchFamily="2" charset="0"/>
              </a:rPr>
              <a:t>Denetimde görev alan uzman çalışmalarının gözetim altında tutulması</a:t>
            </a:r>
          </a:p>
          <a:p>
            <a:pPr marL="0" indent="0">
              <a:buNone/>
            </a:pPr>
            <a:endParaRPr lang="en-US" sz="2000" dirty="0">
              <a:solidFill>
                <a:schemeClr val="tx1"/>
              </a:solidFill>
              <a:latin typeface="EYInterstate Light" panose="02000506000000020004" pitchFamily="2" charset="0"/>
            </a:endParaRPr>
          </a:p>
          <a:p>
            <a:pPr marL="366713" lvl="1" indent="0">
              <a:buNone/>
            </a:pPr>
            <a:endParaRPr lang="tr-TR" sz="1800" dirty="0">
              <a:solidFill>
                <a:schemeClr val="tx1"/>
              </a:solidFill>
              <a:latin typeface="EYInterstate Light" panose="02000506000000020004" pitchFamily="2" charset="0"/>
            </a:endParaRPr>
          </a:p>
          <a:p>
            <a:pPr lvl="1"/>
            <a:r>
              <a:rPr lang="en-US" sz="1800" dirty="0">
                <a:solidFill>
                  <a:schemeClr val="tx1"/>
                </a:solidFill>
                <a:latin typeface="EYInterstate Light" panose="02000506000000020004" pitchFamily="2" charset="0"/>
              </a:rPr>
              <a:t>The International Auditing and Assurance Standards Board</a:t>
            </a:r>
            <a:r>
              <a:rPr lang="tr-TR" sz="1800" dirty="0">
                <a:solidFill>
                  <a:schemeClr val="tx1"/>
                </a:solidFill>
                <a:latin typeface="EYInterstate Light" panose="02000506000000020004" pitchFamily="2" charset="0"/>
              </a:rPr>
              <a:t> </a:t>
            </a:r>
            <a:r>
              <a:rPr lang="en-US" sz="1800" dirty="0">
                <a:solidFill>
                  <a:schemeClr val="tx1"/>
                </a:solidFill>
                <a:latin typeface="EYInterstate Light" panose="02000506000000020004" pitchFamily="2" charset="0"/>
              </a:rPr>
              <a:t>(IAASB) </a:t>
            </a:r>
            <a:r>
              <a:rPr lang="tr-TR" sz="1800" dirty="0">
                <a:solidFill>
                  <a:schemeClr val="tx1"/>
                </a:solidFill>
                <a:latin typeface="EYInterstate Light" panose="02000506000000020004" pitchFamily="2" charset="0"/>
              </a:rPr>
              <a:t>– ISA 620 </a:t>
            </a:r>
            <a:r>
              <a:rPr lang="tr-TR" sz="1800" dirty="0" smtClean="0">
                <a:solidFill>
                  <a:schemeClr val="tx1"/>
                </a:solidFill>
                <a:latin typeface="EYInterstate Light" panose="02000506000000020004" pitchFamily="2" charset="0"/>
              </a:rPr>
              <a:t>(2008)</a:t>
            </a:r>
            <a:endParaRPr lang="tr-TR" sz="1800" dirty="0">
              <a:solidFill>
                <a:schemeClr val="tx1"/>
              </a:solidFill>
              <a:latin typeface="EYInterstate Light" panose="02000506000000020004" pitchFamily="2" charset="0"/>
            </a:endParaRPr>
          </a:p>
          <a:p>
            <a:pPr lvl="1"/>
            <a:endParaRPr lang="tr-TR" sz="1000" dirty="0">
              <a:solidFill>
                <a:schemeClr val="tx1"/>
              </a:solidFill>
              <a:latin typeface="EYInterstate Light" panose="02000506000000020004" pitchFamily="2" charset="0"/>
            </a:endParaRPr>
          </a:p>
          <a:p>
            <a:pPr lvl="1"/>
            <a:r>
              <a:rPr lang="en-US" sz="1800" dirty="0">
                <a:solidFill>
                  <a:schemeClr val="tx1"/>
                </a:solidFill>
                <a:latin typeface="EYInterstate Light" panose="02000506000000020004" pitchFamily="2" charset="0"/>
              </a:rPr>
              <a:t>The PCAOB</a:t>
            </a:r>
            <a:r>
              <a:rPr lang="tr-TR" sz="1800" dirty="0">
                <a:solidFill>
                  <a:schemeClr val="tx1"/>
                </a:solidFill>
                <a:latin typeface="EYInterstate Light" panose="02000506000000020004" pitchFamily="2" charset="0"/>
              </a:rPr>
              <a:t> -  A</a:t>
            </a:r>
            <a:r>
              <a:rPr lang="en-US" sz="1800" dirty="0">
                <a:solidFill>
                  <a:schemeClr val="tx1"/>
                </a:solidFill>
                <a:latin typeface="EYInterstate Light" panose="02000506000000020004" pitchFamily="2" charset="0"/>
              </a:rPr>
              <a:t>mending Audit Evidence (AS 1105) and Supervision of the Audit  Engagement (AS 1201), and replacing Using the Work of a Specialist (AS 1210). </a:t>
            </a:r>
          </a:p>
        </p:txBody>
      </p:sp>
      <p:sp>
        <p:nvSpPr>
          <p:cNvPr id="5" name="Rectangle 4"/>
          <p:cNvSpPr/>
          <p:nvPr/>
        </p:nvSpPr>
        <p:spPr>
          <a:xfrm>
            <a:off x="352425" y="1099757"/>
            <a:ext cx="8258175" cy="369332"/>
          </a:xfrm>
          <a:prstGeom prst="rect">
            <a:avLst/>
          </a:prstGeom>
        </p:spPr>
        <p:txBody>
          <a:bodyPr wrap="square">
            <a:spAutoFit/>
          </a:bodyPr>
          <a:lstStyle/>
          <a:p>
            <a:pPr marL="342900" indent="-342900">
              <a:buAutoNum type="arabicPeriod"/>
            </a:pPr>
            <a:endParaRPr lang="tr-TR" dirty="0"/>
          </a:p>
        </p:txBody>
      </p:sp>
    </p:spTree>
    <p:extLst>
      <p:ext uri="{BB962C8B-B14F-4D97-AF65-F5344CB8AC3E}">
        <p14:creationId xmlns:p14="http://schemas.microsoft.com/office/powerpoint/2010/main" val="26390674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2000" dirty="0" smtClean="0">
                <a:latin typeface="EYInterstate" panose="02000503020000020004" pitchFamily="2" charset="0"/>
              </a:rPr>
              <a:t>YAKIN GEÇMIŞ VE GELECEK IFRS / TFRS GELİŞMELERİ</a:t>
            </a:r>
            <a:endParaRPr lang="en-US" sz="2000" dirty="0">
              <a:latin typeface="EYInterstate" panose="02000503020000020004" pitchFamily="2" charset="0"/>
            </a:endParaRPr>
          </a:p>
        </p:txBody>
      </p:sp>
      <p:sp>
        <p:nvSpPr>
          <p:cNvPr id="3" name="Content Placeholder 2"/>
          <p:cNvSpPr>
            <a:spLocks noGrp="1"/>
          </p:cNvSpPr>
          <p:nvPr>
            <p:ph idx="1"/>
          </p:nvPr>
        </p:nvSpPr>
        <p:spPr>
          <a:xfrm>
            <a:off x="352425" y="1500353"/>
            <a:ext cx="8229600" cy="4698000"/>
          </a:xfrm>
        </p:spPr>
        <p:txBody>
          <a:bodyPr/>
          <a:lstStyle/>
          <a:p>
            <a:r>
              <a:rPr lang="tr-TR" sz="1800" dirty="0">
                <a:solidFill>
                  <a:schemeClr val="tx1"/>
                </a:solidFill>
                <a:latin typeface="EYInterstate Light" panose="02000506000000020004" pitchFamily="2" charset="0"/>
              </a:rPr>
              <a:t>TFRS 9 FİNANSAL ARAÇLAR - 2018</a:t>
            </a:r>
          </a:p>
          <a:p>
            <a:endParaRPr lang="tr-TR" sz="1800" dirty="0">
              <a:solidFill>
                <a:schemeClr val="tx1"/>
              </a:solidFill>
              <a:latin typeface="EYInterstate Light" panose="02000506000000020004" pitchFamily="2" charset="0"/>
            </a:endParaRPr>
          </a:p>
          <a:p>
            <a:r>
              <a:rPr lang="tr-TR" sz="1800" dirty="0">
                <a:solidFill>
                  <a:schemeClr val="tx1"/>
                </a:solidFill>
                <a:latin typeface="EYInterstate Light" panose="02000506000000020004" pitchFamily="2" charset="0"/>
              </a:rPr>
              <a:t>TFRS 15 MÜŞTERİ SÖZLEŞMELERİNDEN HASILAT - 2018</a:t>
            </a:r>
          </a:p>
          <a:p>
            <a:endParaRPr lang="tr-TR" sz="1800" dirty="0">
              <a:solidFill>
                <a:schemeClr val="tx1"/>
              </a:solidFill>
              <a:latin typeface="EYInterstate Light" panose="02000506000000020004" pitchFamily="2" charset="0"/>
            </a:endParaRPr>
          </a:p>
          <a:p>
            <a:r>
              <a:rPr lang="tr-TR" sz="1800" dirty="0">
                <a:solidFill>
                  <a:schemeClr val="tx1"/>
                </a:solidFill>
                <a:latin typeface="EYInterstate Light" panose="02000506000000020004" pitchFamily="2" charset="0"/>
              </a:rPr>
              <a:t>TFRS 16 KİRALAMALAR - 2019</a:t>
            </a:r>
          </a:p>
          <a:p>
            <a:endParaRPr lang="tr-TR" sz="1800" dirty="0">
              <a:solidFill>
                <a:schemeClr val="tx1"/>
              </a:solidFill>
              <a:latin typeface="EYInterstate Light" panose="02000506000000020004" pitchFamily="2" charset="0"/>
            </a:endParaRPr>
          </a:p>
          <a:p>
            <a:r>
              <a:rPr lang="tr-TR" sz="1800" dirty="0">
                <a:solidFill>
                  <a:schemeClr val="tx1"/>
                </a:solidFill>
                <a:latin typeface="EYInterstate Light" panose="02000506000000020004" pitchFamily="2" charset="0"/>
              </a:rPr>
              <a:t>TFRS 17 SİGORTA SÖZLEŞMELERİ – SİGORTA </a:t>
            </a:r>
            <a:r>
              <a:rPr lang="tr-TR" sz="1800" dirty="0" smtClean="0">
                <a:solidFill>
                  <a:schemeClr val="tx1"/>
                </a:solidFill>
                <a:latin typeface="EYInterstate Light" panose="02000506000000020004" pitchFamily="2" charset="0"/>
              </a:rPr>
              <a:t>SÖZLEŞMELERİ</a:t>
            </a:r>
          </a:p>
          <a:p>
            <a:endParaRPr lang="tr-TR" sz="1800" dirty="0">
              <a:solidFill>
                <a:schemeClr val="tx1"/>
              </a:solidFill>
              <a:latin typeface="EYInterstate Light" panose="02000506000000020004" pitchFamily="2" charset="0"/>
            </a:endParaRPr>
          </a:p>
          <a:p>
            <a:r>
              <a:rPr lang="tr-TR" sz="1800" smtClean="0">
                <a:solidFill>
                  <a:schemeClr val="tx1"/>
                </a:solidFill>
                <a:latin typeface="EYInterstate Light" panose="02000506000000020004" pitchFamily="2" charset="0"/>
              </a:rPr>
              <a:t>MUHASEBE VE DENETİMDE TEKNOLOJİK DEĞİŞİMLER VE DENETİM STANDARTLARI UYUMU</a:t>
            </a:r>
            <a:endParaRPr lang="en-US" sz="1800" dirty="0">
              <a:solidFill>
                <a:schemeClr val="tx1"/>
              </a:solidFill>
              <a:latin typeface="EYInterstate Light" panose="02000506000000020004" pitchFamily="2" charset="0"/>
            </a:endParaRPr>
          </a:p>
        </p:txBody>
      </p:sp>
    </p:spTree>
    <p:extLst>
      <p:ext uri="{BB962C8B-B14F-4D97-AF65-F5344CB8AC3E}">
        <p14:creationId xmlns:p14="http://schemas.microsoft.com/office/powerpoint/2010/main" val="340098450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1599"/>
            <a:ext cx="8153400" cy="898158"/>
          </a:xfrm>
        </p:spPr>
        <p:txBody>
          <a:bodyPr>
            <a:normAutofit/>
          </a:bodyPr>
          <a:lstStyle/>
          <a:p>
            <a:r>
              <a:rPr lang="tr-TR" sz="2000" dirty="0" smtClean="0">
                <a:latin typeface="EYInterstate" panose="02000503020000020004" pitchFamily="2" charset="0"/>
              </a:rPr>
              <a:t>DENETİM FİRMALARININ DANIŞMANLIK HİZMETLERİ VERMESİ – MULTIDISCIPLINARY FIRM (MDM - ÇOK ALANLI FİRMA MODELİ - DENETİM, VERGİ, DANIŞMANLIK, KURUMSAL FİNANSMAN)</a:t>
            </a:r>
            <a:endParaRPr lang="en-US" sz="2000" dirty="0">
              <a:latin typeface="EYInterstate" panose="02000503020000020004" pitchFamily="2" charset="0"/>
            </a:endParaRPr>
          </a:p>
        </p:txBody>
      </p:sp>
      <p:sp>
        <p:nvSpPr>
          <p:cNvPr id="3" name="Content Placeholder 2"/>
          <p:cNvSpPr>
            <a:spLocks noGrp="1"/>
          </p:cNvSpPr>
          <p:nvPr>
            <p:ph idx="1"/>
          </p:nvPr>
        </p:nvSpPr>
        <p:spPr>
          <a:xfrm>
            <a:off x="352425" y="1391281"/>
            <a:ext cx="8229600" cy="3086830"/>
          </a:xfrm>
        </p:spPr>
        <p:txBody>
          <a:bodyPr/>
          <a:lstStyle/>
          <a:p>
            <a:r>
              <a:rPr lang="tr-TR" dirty="0" smtClean="0">
                <a:solidFill>
                  <a:schemeClr val="tx1"/>
                </a:solidFill>
                <a:latin typeface="EYInterstate Light" panose="02000506000000020004" pitchFamily="2" charset="0"/>
              </a:rPr>
              <a:t>Denetçi bağımsızlığı üzerinde etkileri</a:t>
            </a:r>
          </a:p>
          <a:p>
            <a:pPr marL="0" indent="0">
              <a:buNone/>
            </a:pPr>
            <a:endParaRPr lang="tr-TR" dirty="0" smtClean="0">
              <a:solidFill>
                <a:schemeClr val="tx1"/>
              </a:solidFill>
              <a:latin typeface="EYInterstate Light" panose="02000506000000020004" pitchFamily="2" charset="0"/>
            </a:endParaRPr>
          </a:p>
          <a:p>
            <a:r>
              <a:rPr lang="tr-TR" dirty="0" smtClean="0">
                <a:solidFill>
                  <a:schemeClr val="tx1"/>
                </a:solidFill>
                <a:latin typeface="EYInterstate Light" panose="02000506000000020004" pitchFamily="2" charset="0"/>
              </a:rPr>
              <a:t>Firma odaklanması ve kültürü üzerindeki etkileri</a:t>
            </a:r>
          </a:p>
          <a:p>
            <a:pPr marL="0" indent="0">
              <a:buNone/>
            </a:pPr>
            <a:endParaRPr lang="tr-TR" dirty="0" smtClean="0">
              <a:solidFill>
                <a:schemeClr val="tx1"/>
              </a:solidFill>
              <a:latin typeface="EYInterstate Light" panose="02000506000000020004" pitchFamily="2" charset="0"/>
            </a:endParaRPr>
          </a:p>
          <a:p>
            <a:r>
              <a:rPr lang="tr-TR" dirty="0" smtClean="0">
                <a:solidFill>
                  <a:schemeClr val="tx1"/>
                </a:solidFill>
                <a:latin typeface="EYInterstate Light" panose="02000506000000020004" pitchFamily="2" charset="0"/>
              </a:rPr>
              <a:t>Bağımsızlık kuralları, denetçi seçiminde seçeneklerin azalması durumu, rotasyon</a:t>
            </a:r>
          </a:p>
        </p:txBody>
      </p:sp>
      <p:sp>
        <p:nvSpPr>
          <p:cNvPr id="5" name="Rectangle 4"/>
          <p:cNvSpPr/>
          <p:nvPr/>
        </p:nvSpPr>
        <p:spPr>
          <a:xfrm>
            <a:off x="352425" y="1099757"/>
            <a:ext cx="8258175" cy="369332"/>
          </a:xfrm>
          <a:prstGeom prst="rect">
            <a:avLst/>
          </a:prstGeom>
        </p:spPr>
        <p:txBody>
          <a:bodyPr wrap="square">
            <a:spAutoFit/>
          </a:bodyPr>
          <a:lstStyle/>
          <a:p>
            <a:pPr marL="342900" indent="-342900">
              <a:buAutoNum type="arabicPeriod"/>
            </a:pPr>
            <a:endParaRPr lang="tr-TR" dirty="0"/>
          </a:p>
        </p:txBody>
      </p:sp>
    </p:spTree>
    <p:extLst>
      <p:ext uri="{BB962C8B-B14F-4D97-AF65-F5344CB8AC3E}">
        <p14:creationId xmlns:p14="http://schemas.microsoft.com/office/powerpoint/2010/main" val="40351817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200" dirty="0">
                <a:latin typeface="EYInterstate" panose="02000503020000020004" pitchFamily="2" charset="0"/>
              </a:rPr>
              <a:t>ULUSLARASI DENETİM FIRMALARI GELİR DAĞILIM YÜZDELERİ</a:t>
            </a:r>
          </a:p>
        </p:txBody>
      </p:sp>
      <p:sp>
        <p:nvSpPr>
          <p:cNvPr id="3" name="Content Placeholder 2"/>
          <p:cNvSpPr>
            <a:spLocks noGrp="1"/>
          </p:cNvSpPr>
          <p:nvPr>
            <p:ph idx="1"/>
          </p:nvPr>
        </p:nvSpPr>
        <p:spPr>
          <a:xfrm>
            <a:off x="457200" y="1112378"/>
            <a:ext cx="8229600" cy="4698000"/>
          </a:xfrm>
        </p:spPr>
        <p:txBody>
          <a:bodyPr/>
          <a:lstStyle/>
          <a:p>
            <a:pPr marL="0" indent="0" algn="ctr">
              <a:buNone/>
            </a:pPr>
            <a:r>
              <a:rPr lang="en-US" sz="2200" b="1" dirty="0" smtClean="0"/>
              <a:t> </a:t>
            </a:r>
            <a:endParaRPr lang="en-US" sz="1600" b="1" dirty="0" smtClean="0"/>
          </a:p>
        </p:txBody>
      </p:sp>
      <p:graphicFrame>
        <p:nvGraphicFramePr>
          <p:cNvPr id="8" name="Table 7"/>
          <p:cNvGraphicFramePr>
            <a:graphicFrameLocks noGrp="1"/>
          </p:cNvGraphicFramePr>
          <p:nvPr>
            <p:extLst>
              <p:ext uri="{D42A27DB-BD31-4B8C-83A1-F6EECF244321}">
                <p14:modId xmlns:p14="http://schemas.microsoft.com/office/powerpoint/2010/main" val="3002159300"/>
              </p:ext>
            </p:extLst>
          </p:nvPr>
        </p:nvGraphicFramePr>
        <p:xfrm>
          <a:off x="568035" y="1397000"/>
          <a:ext cx="5861340" cy="2656840"/>
        </p:xfrm>
        <a:graphic>
          <a:graphicData uri="http://schemas.openxmlformats.org/drawingml/2006/table">
            <a:tbl>
              <a:tblPr firstRow="1" bandRow="1">
                <a:tableStyleId>{5C22544A-7EE6-4342-B048-85BDC9FD1C3A}</a:tableStyleId>
              </a:tblPr>
              <a:tblGrid>
                <a:gridCol w="2451390"/>
                <a:gridCol w="3409950"/>
              </a:tblGrid>
              <a:tr h="370840">
                <a:tc>
                  <a:txBody>
                    <a:bodyPr/>
                    <a:lstStyle/>
                    <a:p>
                      <a:r>
                        <a:rPr lang="tr-TR" sz="1800" dirty="0" smtClean="0">
                          <a:solidFill>
                            <a:schemeClr val="tx1"/>
                          </a:solidFill>
                          <a:latin typeface="EYInterstate Light" panose="02000506000000020004" pitchFamily="2" charset="0"/>
                        </a:rPr>
                        <a:t>Hizmetler</a:t>
                      </a:r>
                      <a:endParaRPr lang="tr-TR" sz="1800" dirty="0">
                        <a:solidFill>
                          <a:schemeClr val="tx1"/>
                        </a:solidFill>
                        <a:latin typeface="EYInterstate Light" panose="02000506000000020004" pitchFamily="2" charset="0"/>
                      </a:endParaRPr>
                    </a:p>
                  </a:txBody>
                  <a:tcPr/>
                </a:tc>
                <a:tc>
                  <a:txBody>
                    <a:bodyPr/>
                    <a:lstStyle/>
                    <a:p>
                      <a:r>
                        <a:rPr lang="tr-TR" sz="1800" dirty="0" smtClean="0">
                          <a:solidFill>
                            <a:schemeClr val="tx1"/>
                          </a:solidFill>
                          <a:latin typeface="EYInterstate Light" panose="02000506000000020004" pitchFamily="2" charset="0"/>
                        </a:rPr>
                        <a:t>Gelirlerin Yüzdelik Dağılımı</a:t>
                      </a:r>
                      <a:endParaRPr lang="tr-TR" sz="1800" dirty="0">
                        <a:solidFill>
                          <a:schemeClr val="tx1"/>
                        </a:solidFill>
                        <a:latin typeface="EYInterstate Light" panose="02000506000000020004" pitchFamily="2" charset="0"/>
                      </a:endParaRPr>
                    </a:p>
                  </a:txBody>
                  <a:tcPr/>
                </a:tc>
              </a:tr>
              <a:tr h="319144">
                <a:tc>
                  <a:txBody>
                    <a:bodyPr/>
                    <a:lstStyle/>
                    <a:p>
                      <a:endParaRPr lang="tr-TR" dirty="0"/>
                    </a:p>
                  </a:txBody>
                  <a:tcPr/>
                </a:tc>
                <a:tc>
                  <a:txBody>
                    <a:bodyPr/>
                    <a:lstStyle/>
                    <a:p>
                      <a:endParaRPr lang="tr-TR"/>
                    </a:p>
                  </a:txBody>
                  <a:tcPr/>
                </a:tc>
              </a:tr>
              <a:tr h="370840">
                <a:tc>
                  <a:txBody>
                    <a:bodyPr/>
                    <a:lstStyle/>
                    <a:p>
                      <a:pPr>
                        <a:lnSpc>
                          <a:spcPct val="150000"/>
                        </a:lnSpc>
                        <a:spcAft>
                          <a:spcPts val="0"/>
                        </a:spcAft>
                      </a:pPr>
                      <a:r>
                        <a:rPr lang="tr-TR" sz="1600" dirty="0" smtClean="0">
                          <a:effectLst/>
                          <a:latin typeface="EYInterstate" panose="02000503020000020004" pitchFamily="2" charset="0"/>
                          <a:ea typeface="Times New Roman" panose="02020603050405020304" pitchFamily="18" charset="0"/>
                        </a:rPr>
                        <a:t>Danışmanlık</a:t>
                      </a:r>
                      <a:endParaRPr lang="tr-TR" sz="1600" dirty="0">
                        <a:effectLst/>
                        <a:latin typeface="EYInterstate" panose="02000503020000020004" pitchFamily="2" charset="0"/>
                        <a:ea typeface="Calibri" panose="020F0502020204030204" pitchFamily="34" charset="0"/>
                      </a:endParaRPr>
                    </a:p>
                  </a:txBody>
                  <a:tcPr marL="68580" marR="68580" marT="0" marB="0"/>
                </a:tc>
                <a:tc>
                  <a:txBody>
                    <a:bodyPr/>
                    <a:lstStyle/>
                    <a:p>
                      <a:pPr>
                        <a:lnSpc>
                          <a:spcPct val="150000"/>
                        </a:lnSpc>
                        <a:spcAft>
                          <a:spcPts val="0"/>
                        </a:spcAft>
                      </a:pPr>
                      <a:r>
                        <a:rPr lang="tr-TR" sz="1600" dirty="0">
                          <a:effectLst/>
                          <a:latin typeface="EYInterstate" panose="02000503020000020004" pitchFamily="2" charset="0"/>
                          <a:ea typeface="Times New Roman" panose="02020603050405020304" pitchFamily="18" charset="0"/>
                        </a:rPr>
                        <a:t>%</a:t>
                      </a:r>
                      <a:r>
                        <a:rPr lang="tr-TR" sz="1600" dirty="0" smtClean="0">
                          <a:effectLst/>
                          <a:latin typeface="EYInterstate" panose="02000503020000020004" pitchFamily="2" charset="0"/>
                          <a:ea typeface="Times New Roman" panose="02020603050405020304" pitchFamily="18" charset="0"/>
                        </a:rPr>
                        <a:t>28</a:t>
                      </a:r>
                      <a:endParaRPr lang="tr-TR" sz="1600" dirty="0">
                        <a:effectLst/>
                        <a:latin typeface="EYInterstate" panose="02000503020000020004" pitchFamily="2" charset="0"/>
                        <a:ea typeface="Calibri" panose="020F0502020204030204" pitchFamily="34" charset="0"/>
                      </a:endParaRPr>
                    </a:p>
                  </a:txBody>
                  <a:tcPr marL="68580" marR="68580" marT="0" marB="0"/>
                </a:tc>
              </a:tr>
              <a:tr h="370840">
                <a:tc>
                  <a:txBody>
                    <a:bodyPr/>
                    <a:lstStyle/>
                    <a:p>
                      <a:pPr>
                        <a:lnSpc>
                          <a:spcPct val="150000"/>
                        </a:lnSpc>
                        <a:spcAft>
                          <a:spcPts val="0"/>
                        </a:spcAft>
                      </a:pPr>
                      <a:r>
                        <a:rPr lang="tr-TR" sz="1600" dirty="0" smtClean="0">
                          <a:effectLst/>
                          <a:latin typeface="EYInterstate" panose="02000503020000020004" pitchFamily="2" charset="0"/>
                          <a:ea typeface="Times New Roman" panose="02020603050405020304" pitchFamily="18" charset="0"/>
                        </a:rPr>
                        <a:t>Vergi</a:t>
                      </a:r>
                      <a:endParaRPr lang="tr-TR" sz="1600" dirty="0">
                        <a:effectLst/>
                        <a:latin typeface="EYInterstate" panose="02000503020000020004" pitchFamily="2" charset="0"/>
                        <a:ea typeface="Calibri" panose="020F0502020204030204" pitchFamily="34" charset="0"/>
                      </a:endParaRPr>
                    </a:p>
                  </a:txBody>
                  <a:tcPr marL="68580" marR="68580" marT="0" marB="0"/>
                </a:tc>
                <a:tc>
                  <a:txBody>
                    <a:bodyPr/>
                    <a:lstStyle/>
                    <a:p>
                      <a:pPr>
                        <a:lnSpc>
                          <a:spcPct val="150000"/>
                        </a:lnSpc>
                        <a:spcAft>
                          <a:spcPts val="0"/>
                        </a:spcAft>
                      </a:pPr>
                      <a:r>
                        <a:rPr lang="tr-TR" sz="1600" dirty="0">
                          <a:effectLst/>
                          <a:latin typeface="EYInterstate" panose="02000503020000020004" pitchFamily="2" charset="0"/>
                          <a:ea typeface="Times New Roman" panose="02020603050405020304" pitchFamily="18" charset="0"/>
                        </a:rPr>
                        <a:t>%34</a:t>
                      </a:r>
                      <a:endParaRPr lang="tr-TR" sz="1600" dirty="0">
                        <a:effectLst/>
                        <a:latin typeface="EYInterstate" panose="02000503020000020004" pitchFamily="2" charset="0"/>
                        <a:ea typeface="Calibri" panose="020F0502020204030204" pitchFamily="34" charset="0"/>
                      </a:endParaRPr>
                    </a:p>
                  </a:txBody>
                  <a:tcPr marL="68580" marR="68580" marT="0" marB="0"/>
                </a:tc>
              </a:tr>
              <a:tr h="370840">
                <a:tc>
                  <a:txBody>
                    <a:bodyPr/>
                    <a:lstStyle/>
                    <a:p>
                      <a:pPr>
                        <a:lnSpc>
                          <a:spcPct val="150000"/>
                        </a:lnSpc>
                        <a:spcAft>
                          <a:spcPts val="0"/>
                        </a:spcAft>
                      </a:pPr>
                      <a:r>
                        <a:rPr lang="tr-TR" sz="1600" dirty="0" smtClean="0">
                          <a:effectLst/>
                          <a:latin typeface="EYInterstate" panose="02000503020000020004" pitchFamily="2" charset="0"/>
                          <a:ea typeface="Times New Roman" panose="02020603050405020304" pitchFamily="18" charset="0"/>
                        </a:rPr>
                        <a:t>Denetim</a:t>
                      </a:r>
                      <a:endParaRPr lang="tr-TR" sz="1600" dirty="0">
                        <a:effectLst/>
                        <a:latin typeface="EYInterstate" panose="02000503020000020004" pitchFamily="2" charset="0"/>
                        <a:ea typeface="Calibri" panose="020F0502020204030204" pitchFamily="34" charset="0"/>
                      </a:endParaRPr>
                    </a:p>
                  </a:txBody>
                  <a:tcPr marL="68580" marR="68580" marT="0" marB="0"/>
                </a:tc>
                <a:tc>
                  <a:txBody>
                    <a:bodyPr/>
                    <a:lstStyle/>
                    <a:p>
                      <a:pPr>
                        <a:lnSpc>
                          <a:spcPct val="150000"/>
                        </a:lnSpc>
                        <a:spcAft>
                          <a:spcPts val="0"/>
                        </a:spcAft>
                      </a:pPr>
                      <a:r>
                        <a:rPr lang="tr-TR" sz="1600" dirty="0">
                          <a:effectLst/>
                          <a:latin typeface="EYInterstate" panose="02000503020000020004" pitchFamily="2" charset="0"/>
                          <a:ea typeface="Times New Roman" panose="02020603050405020304" pitchFamily="18" charset="0"/>
                        </a:rPr>
                        <a:t>%38</a:t>
                      </a:r>
                      <a:endParaRPr lang="tr-TR" sz="1600" dirty="0">
                        <a:effectLst/>
                        <a:latin typeface="EYInterstate" panose="02000503020000020004" pitchFamily="2" charset="0"/>
                        <a:ea typeface="Calibri" panose="020F0502020204030204" pitchFamily="34" charset="0"/>
                      </a:endParaRPr>
                    </a:p>
                  </a:txBody>
                  <a:tcPr marL="68580" marR="68580" marT="0" marB="0"/>
                </a:tc>
              </a:tr>
              <a:tr h="370840">
                <a:tc>
                  <a:txBody>
                    <a:bodyPr/>
                    <a:lstStyle/>
                    <a:p>
                      <a:pPr>
                        <a:lnSpc>
                          <a:spcPct val="150000"/>
                        </a:lnSpc>
                        <a:spcAft>
                          <a:spcPts val="0"/>
                        </a:spcAft>
                      </a:pPr>
                      <a:r>
                        <a:rPr lang="tr-TR" sz="1800" dirty="0" smtClean="0">
                          <a:effectLst/>
                          <a:latin typeface="EYInterstate" panose="02000503020000020004" pitchFamily="2" charset="0"/>
                          <a:ea typeface="Times New Roman" panose="02020603050405020304" pitchFamily="18" charset="0"/>
                        </a:rPr>
                        <a:t>Toplam</a:t>
                      </a:r>
                      <a:endParaRPr lang="tr-TR" sz="1800" dirty="0">
                        <a:effectLst/>
                        <a:latin typeface="EYInterstate" panose="02000503020000020004" pitchFamily="2" charset="0"/>
                        <a:ea typeface="Calibri" panose="020F0502020204030204" pitchFamily="34" charset="0"/>
                      </a:endParaRPr>
                    </a:p>
                  </a:txBody>
                  <a:tcPr marL="68580" marR="68580" marT="0" marB="0"/>
                </a:tc>
                <a:tc>
                  <a:txBody>
                    <a:bodyPr/>
                    <a:lstStyle/>
                    <a:p>
                      <a:pPr>
                        <a:lnSpc>
                          <a:spcPct val="150000"/>
                        </a:lnSpc>
                        <a:spcAft>
                          <a:spcPts val="0"/>
                        </a:spcAft>
                      </a:pPr>
                      <a:r>
                        <a:rPr lang="tr-TR" sz="1800" dirty="0">
                          <a:effectLst/>
                          <a:latin typeface="EYInterstate" panose="02000503020000020004" pitchFamily="2" charset="0"/>
                          <a:ea typeface="Times New Roman" panose="02020603050405020304" pitchFamily="18" charset="0"/>
                        </a:rPr>
                        <a:t>%100</a:t>
                      </a:r>
                      <a:endParaRPr lang="tr-TR" sz="1800" dirty="0">
                        <a:effectLst/>
                        <a:latin typeface="EYInterstate" panose="02000503020000020004" pitchFamily="2" charset="0"/>
                        <a:ea typeface="Calibri" panose="020F0502020204030204" pitchFamily="34" charset="0"/>
                      </a:endParaRPr>
                    </a:p>
                  </a:txBody>
                  <a:tcPr marL="68580" marR="68580" marT="0" marB="0"/>
                </a:tc>
              </a:tr>
              <a:tr h="370840">
                <a:tc>
                  <a:txBody>
                    <a:bodyPr/>
                    <a:lstStyle/>
                    <a:p>
                      <a:endParaRPr lang="tr-TR" sz="2000" dirty="0">
                        <a:latin typeface="EYInterstate" panose="02000503020000020004" pitchFamily="2" charset="0"/>
                      </a:endParaRPr>
                    </a:p>
                  </a:txBody>
                  <a:tcPr/>
                </a:tc>
                <a:tc>
                  <a:txBody>
                    <a:bodyPr/>
                    <a:lstStyle/>
                    <a:p>
                      <a:endParaRPr lang="tr-TR" sz="2000" dirty="0">
                        <a:latin typeface="EYInterstate" panose="02000503020000020004" pitchFamily="2" charset="0"/>
                      </a:endParaRPr>
                    </a:p>
                  </a:txBody>
                  <a:tcPr/>
                </a:tc>
              </a:tr>
            </a:tbl>
          </a:graphicData>
        </a:graphic>
      </p:graphicFrame>
    </p:spTree>
    <p:extLst>
      <p:ext uri="{BB962C8B-B14F-4D97-AF65-F5344CB8AC3E}">
        <p14:creationId xmlns:p14="http://schemas.microsoft.com/office/powerpoint/2010/main" val="20184715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1600"/>
            <a:ext cx="8229600" cy="693750"/>
          </a:xfrm>
        </p:spPr>
        <p:txBody>
          <a:bodyPr/>
          <a:lstStyle/>
          <a:p>
            <a:r>
              <a:rPr lang="tr-TR" sz="2200" dirty="0" smtClean="0">
                <a:latin typeface="EYInterstate" panose="02000503020000020004" pitchFamily="2" charset="0"/>
              </a:rPr>
              <a:t/>
            </a:r>
            <a:br>
              <a:rPr lang="tr-TR" sz="2200" dirty="0" smtClean="0">
                <a:latin typeface="EYInterstate" panose="02000503020000020004" pitchFamily="2" charset="0"/>
              </a:rPr>
            </a:br>
            <a:r>
              <a:rPr lang="tr-TR" sz="2200" dirty="0" smtClean="0">
                <a:latin typeface="EYInterstate" panose="02000503020000020004" pitchFamily="2" charset="0"/>
              </a:rPr>
              <a:t>MEVZUATIMIZDA DENETİM DIŞI HİZMET DÜZENLEMESİ</a:t>
            </a:r>
            <a:endParaRPr lang="en-US" sz="2200" dirty="0">
              <a:latin typeface="EYInterstate" panose="02000503020000020004" pitchFamily="2" charset="0"/>
            </a:endParaRPr>
          </a:p>
        </p:txBody>
      </p:sp>
      <p:sp>
        <p:nvSpPr>
          <p:cNvPr id="6" name="Rectangle 5"/>
          <p:cNvSpPr/>
          <p:nvPr/>
        </p:nvSpPr>
        <p:spPr>
          <a:xfrm>
            <a:off x="644236" y="1364456"/>
            <a:ext cx="7782791" cy="4647426"/>
          </a:xfrm>
          <a:prstGeom prst="rect">
            <a:avLst/>
          </a:prstGeom>
        </p:spPr>
        <p:txBody>
          <a:bodyPr vert="horz" lIns="0" tIns="0" rIns="0" bIns="0" rtlCol="0" anchor="t" anchorCtr="0">
            <a:noAutofit/>
          </a:bodyPr>
          <a:lstStyle/>
          <a:p>
            <a:pPr marL="342900" indent="-342900">
              <a:spcBef>
                <a:spcPct val="20000"/>
              </a:spcBef>
              <a:buClr>
                <a:schemeClr val="accent2"/>
              </a:buClr>
              <a:buSzPct val="70000"/>
              <a:buFont typeface="Arial" pitchFamily="34" charset="0"/>
              <a:buChar char="►"/>
            </a:pPr>
            <a:r>
              <a:rPr lang="tr-TR" sz="2000" dirty="0" smtClean="0">
                <a:latin typeface="EYInterstate Light" panose="02000506000000020004" pitchFamily="2" charset="0"/>
              </a:rPr>
              <a:t>KGK Bağımsız Denetim Yönetmeliği Madde 22, 5. fıkra</a:t>
            </a:r>
            <a:endParaRPr lang="tr-TR" sz="2000" dirty="0" smtClean="0">
              <a:solidFill>
                <a:srgbClr val="FF0000"/>
              </a:solidFill>
              <a:latin typeface="EYInterstate Light" panose="02000506000000020004" pitchFamily="2" charset="0"/>
            </a:endParaRPr>
          </a:p>
          <a:p>
            <a:pPr marL="800100" lvl="1" indent="-342900">
              <a:spcBef>
                <a:spcPct val="20000"/>
              </a:spcBef>
              <a:buClr>
                <a:schemeClr val="accent2"/>
              </a:buClr>
              <a:buSzPct val="70000"/>
              <a:buFont typeface="Arial" pitchFamily="34" charset="0"/>
              <a:buChar char="►"/>
            </a:pPr>
            <a:r>
              <a:rPr lang="tr-TR" dirty="0" smtClean="0">
                <a:latin typeface="EYInterstate Light" panose="02000506000000020004" pitchFamily="2" charset="0"/>
              </a:rPr>
              <a:t>Denetim kuruluşu ve denetçiler, denetlenen işletmeye, 3568 sayılı Kanun çerçevesinde tasdik, vergi danışmanlığı ve vergi denetimi dışında, danışmanlık veya başka bir hizmet veremez, bunu denetim ağında yer alan kuruluşlar, ilişkili denetim kuruluşu ve diğer işletmeleri aracılığıyla yapamaz. Denetim kuruluşunun gerçek kişi ortakları, denetçileri ve kilit yöneticileri tarafından verilen hizmetler de bu kapsamda değerlendirilir.</a:t>
            </a:r>
          </a:p>
          <a:p>
            <a:pPr marL="800100" lvl="1" indent="-342900">
              <a:spcBef>
                <a:spcPct val="20000"/>
              </a:spcBef>
              <a:buClr>
                <a:schemeClr val="accent2"/>
              </a:buClr>
              <a:buSzPct val="70000"/>
              <a:buFont typeface="Arial" pitchFamily="34" charset="0"/>
              <a:buChar char="►"/>
            </a:pPr>
            <a:endParaRPr lang="tr-TR" dirty="0" smtClean="0">
              <a:latin typeface="EYInterstate Light" panose="02000506000000020004" pitchFamily="2" charset="0"/>
            </a:endParaRPr>
          </a:p>
          <a:p>
            <a:pPr marL="342900" indent="-342900">
              <a:spcBef>
                <a:spcPct val="20000"/>
              </a:spcBef>
              <a:buClr>
                <a:schemeClr val="accent2"/>
              </a:buClr>
              <a:buSzPct val="70000"/>
              <a:buFont typeface="Arial" pitchFamily="34" charset="0"/>
              <a:buChar char="►"/>
            </a:pPr>
            <a:r>
              <a:rPr lang="tr-TR" sz="2000" dirty="0" smtClean="0">
                <a:latin typeface="EYInterstate Light" panose="02000506000000020004" pitchFamily="2" charset="0"/>
              </a:rPr>
              <a:t>TTK Madde 400, 3. fıkra</a:t>
            </a:r>
          </a:p>
          <a:p>
            <a:pPr marL="800100" lvl="1" indent="-342900">
              <a:spcBef>
                <a:spcPct val="20000"/>
              </a:spcBef>
              <a:buClr>
                <a:schemeClr val="accent2"/>
              </a:buClr>
              <a:buSzPct val="70000"/>
              <a:buFont typeface="Arial" pitchFamily="34" charset="0"/>
              <a:buChar char="►"/>
            </a:pPr>
            <a:r>
              <a:rPr lang="tr-TR" dirty="0" smtClean="0">
                <a:latin typeface="EYInterstate Light" panose="02000506000000020004" pitchFamily="2" charset="0"/>
              </a:rPr>
              <a:t>Denetçi, denetleme yaptığı şirkete, vergi danışmanlığı ve vergi denetimi dışında, danışmanlık veya hizmet veremez, bunu bir yavru şirketi aracılığıyla yapamaz.</a:t>
            </a:r>
            <a:endParaRPr lang="tr-TR" dirty="0">
              <a:latin typeface="EYInterstate Light" panose="02000506000000020004" pitchFamily="2" charset="0"/>
            </a:endParaRPr>
          </a:p>
        </p:txBody>
      </p:sp>
    </p:spTree>
    <p:extLst>
      <p:ext uri="{BB962C8B-B14F-4D97-AF65-F5344CB8AC3E}">
        <p14:creationId xmlns:p14="http://schemas.microsoft.com/office/powerpoint/2010/main" val="15763927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2200" dirty="0" smtClean="0">
                <a:latin typeface="EYInterstate" panose="02000503020000020004" pitchFamily="2" charset="0"/>
              </a:rPr>
              <a:t>DANIŞMANLIK PROJELERİNDE YÖNETİM ROLÜ MÜŞTERİDEDİR</a:t>
            </a:r>
            <a:endParaRPr lang="en-US" sz="2200" dirty="0">
              <a:latin typeface="EYInterstate" panose="02000503020000020004" pitchFamily="2" charset="0"/>
            </a:endParaRPr>
          </a:p>
        </p:txBody>
      </p:sp>
      <p:sp>
        <p:nvSpPr>
          <p:cNvPr id="3" name="Content Placeholder 2"/>
          <p:cNvSpPr>
            <a:spLocks noGrp="1"/>
          </p:cNvSpPr>
          <p:nvPr>
            <p:ph idx="1"/>
          </p:nvPr>
        </p:nvSpPr>
        <p:spPr>
          <a:xfrm>
            <a:off x="352425" y="1099757"/>
            <a:ext cx="8229600" cy="4698000"/>
          </a:xfrm>
        </p:spPr>
        <p:txBody>
          <a:bodyPr/>
          <a:lstStyle/>
          <a:p>
            <a:pPr marL="0" indent="0" algn="ctr">
              <a:buNone/>
            </a:pPr>
            <a:r>
              <a:rPr lang="en-US" sz="2200" b="1" dirty="0" smtClean="0"/>
              <a:t> </a:t>
            </a:r>
            <a:endParaRPr lang="en-US" sz="1600" b="1" dirty="0" smtClean="0"/>
          </a:p>
        </p:txBody>
      </p:sp>
      <p:sp>
        <p:nvSpPr>
          <p:cNvPr id="5" name="Rectangle 4"/>
          <p:cNvSpPr/>
          <p:nvPr/>
        </p:nvSpPr>
        <p:spPr>
          <a:xfrm>
            <a:off x="457200" y="1285930"/>
            <a:ext cx="8229600" cy="4640352"/>
          </a:xfrm>
          <a:prstGeom prst="rect">
            <a:avLst/>
          </a:prstGeom>
        </p:spPr>
        <p:txBody>
          <a:bodyPr vert="horz" lIns="0" tIns="0" rIns="0" bIns="0" rtlCol="0" anchor="t" anchorCtr="0">
            <a:noAutofit/>
          </a:bodyPr>
          <a:lstStyle/>
          <a:p>
            <a:pPr marL="342900" indent="-342900">
              <a:spcBef>
                <a:spcPct val="20000"/>
              </a:spcBef>
              <a:buClr>
                <a:schemeClr val="accent2"/>
              </a:buClr>
              <a:buSzPct val="70000"/>
              <a:buFont typeface="Arial" pitchFamily="34" charset="0"/>
              <a:buChar char="►"/>
            </a:pPr>
            <a:r>
              <a:rPr lang="tr-TR" dirty="0">
                <a:latin typeface="EYInterstate Light" panose="02000506000000020004" pitchFamily="2" charset="0"/>
              </a:rPr>
              <a:t>Müşteri </a:t>
            </a:r>
            <a:r>
              <a:rPr lang="tr-TR" dirty="0" smtClean="0">
                <a:latin typeface="EYInterstate Light" panose="02000506000000020004" pitchFamily="2" charset="0"/>
              </a:rPr>
              <a:t>yönetimi </a:t>
            </a:r>
            <a:r>
              <a:rPr lang="tr-TR" dirty="0">
                <a:latin typeface="EYInterstate Light" panose="02000506000000020004" pitchFamily="2" charset="0"/>
              </a:rPr>
              <a:t>tüm muhakemeleri yapmalı ve kararları </a:t>
            </a:r>
            <a:r>
              <a:rPr lang="tr-TR" dirty="0" smtClean="0">
                <a:latin typeface="EYInterstate Light" panose="02000506000000020004" pitchFamily="2" charset="0"/>
              </a:rPr>
              <a:t>almalı</a:t>
            </a:r>
          </a:p>
          <a:p>
            <a:pPr>
              <a:spcBef>
                <a:spcPct val="20000"/>
              </a:spcBef>
              <a:buClr>
                <a:schemeClr val="accent2"/>
              </a:buClr>
              <a:buSzPct val="70000"/>
            </a:pPr>
            <a:endParaRPr lang="tr-TR" dirty="0">
              <a:latin typeface="EYInterstate Light" panose="02000506000000020004" pitchFamily="2" charset="0"/>
            </a:endParaRPr>
          </a:p>
          <a:p>
            <a:pPr marL="342900" indent="-342900">
              <a:spcBef>
                <a:spcPct val="20000"/>
              </a:spcBef>
              <a:buClr>
                <a:schemeClr val="accent2"/>
              </a:buClr>
              <a:buSzPct val="70000"/>
              <a:buFont typeface="Arial" pitchFamily="34" charset="0"/>
              <a:buChar char="►"/>
            </a:pPr>
            <a:r>
              <a:rPr lang="tr-TR" dirty="0" smtClean="0">
                <a:latin typeface="EYInterstate Light" panose="02000506000000020004" pitchFamily="2" charset="0"/>
              </a:rPr>
              <a:t>Müşteri yönetimi </a:t>
            </a:r>
            <a:r>
              <a:rPr lang="tr-TR" dirty="0">
                <a:latin typeface="EYInterstate Light" panose="02000506000000020004" pitchFamily="2" charset="0"/>
              </a:rPr>
              <a:t>projenin amaçlarını, niteliğini ve sonuçlarını değerlendirebilecek düzeyde uygun tecrübe ve bilgi birikimine sahip bir yönetici </a:t>
            </a:r>
            <a:r>
              <a:rPr lang="tr-TR" dirty="0" smtClean="0">
                <a:latin typeface="EYInterstate Light" panose="02000506000000020004" pitchFamily="2" charset="0"/>
              </a:rPr>
              <a:t>atamalı</a:t>
            </a:r>
          </a:p>
          <a:p>
            <a:pPr>
              <a:spcBef>
                <a:spcPct val="20000"/>
              </a:spcBef>
              <a:buClr>
                <a:schemeClr val="accent2"/>
              </a:buClr>
              <a:buSzPct val="70000"/>
            </a:pPr>
            <a:endParaRPr lang="tr-TR" dirty="0">
              <a:latin typeface="EYInterstate Light" panose="02000506000000020004" pitchFamily="2" charset="0"/>
            </a:endParaRPr>
          </a:p>
          <a:p>
            <a:pPr marL="342900" indent="-342900">
              <a:spcBef>
                <a:spcPct val="20000"/>
              </a:spcBef>
              <a:buClr>
                <a:schemeClr val="accent2"/>
              </a:buClr>
              <a:buSzPct val="70000"/>
              <a:buFont typeface="Arial" pitchFamily="34" charset="0"/>
              <a:buChar char="►"/>
            </a:pPr>
            <a:r>
              <a:rPr lang="tr-TR" dirty="0" smtClean="0">
                <a:latin typeface="EYInterstate Light" panose="02000506000000020004" pitchFamily="2" charset="0"/>
              </a:rPr>
              <a:t>Müşteri yönetimi hizmetlerin yeterliliğini, sonuçlarını </a:t>
            </a:r>
            <a:r>
              <a:rPr lang="tr-TR" dirty="0">
                <a:latin typeface="EYInterstate Light" panose="02000506000000020004" pitchFamily="2" charset="0"/>
              </a:rPr>
              <a:t>ve amaca hizmet ettiğini kontrol </a:t>
            </a:r>
            <a:r>
              <a:rPr lang="tr-TR" dirty="0" smtClean="0">
                <a:latin typeface="EYInterstate Light" panose="02000506000000020004" pitchFamily="2" charset="0"/>
              </a:rPr>
              <a:t>etmeli</a:t>
            </a:r>
          </a:p>
          <a:p>
            <a:pPr>
              <a:spcBef>
                <a:spcPct val="20000"/>
              </a:spcBef>
              <a:buClr>
                <a:schemeClr val="accent2"/>
              </a:buClr>
              <a:buSzPct val="70000"/>
            </a:pPr>
            <a:endParaRPr lang="tr-TR" dirty="0">
              <a:latin typeface="EYInterstate Light" panose="02000506000000020004" pitchFamily="2" charset="0"/>
            </a:endParaRPr>
          </a:p>
          <a:p>
            <a:pPr marL="342900" indent="-342900">
              <a:spcBef>
                <a:spcPct val="20000"/>
              </a:spcBef>
              <a:buClr>
                <a:schemeClr val="accent2"/>
              </a:buClr>
              <a:buSzPct val="70000"/>
              <a:buFont typeface="Arial" pitchFamily="34" charset="0"/>
              <a:buChar char="►"/>
            </a:pPr>
            <a:r>
              <a:rPr lang="tr-TR" dirty="0" smtClean="0">
                <a:latin typeface="EYInterstate Light" panose="02000506000000020004" pitchFamily="2" charset="0"/>
              </a:rPr>
              <a:t>Müşteri yönetimi </a:t>
            </a:r>
            <a:r>
              <a:rPr lang="tr-TR" dirty="0">
                <a:latin typeface="EYInterstate Light" panose="02000506000000020004" pitchFamily="2" charset="0"/>
              </a:rPr>
              <a:t>proje sonuçları ile ilgili hangi tavsiyeleri uygulayacağına kendisi karar vermeli ve uygulama sürecini kendisi </a:t>
            </a:r>
            <a:r>
              <a:rPr lang="tr-TR" dirty="0" smtClean="0">
                <a:latin typeface="EYInterstate Light" panose="02000506000000020004" pitchFamily="2" charset="0"/>
              </a:rPr>
              <a:t>yönetmeli</a:t>
            </a:r>
          </a:p>
          <a:p>
            <a:pPr>
              <a:spcBef>
                <a:spcPct val="20000"/>
              </a:spcBef>
              <a:buClr>
                <a:schemeClr val="accent2"/>
              </a:buClr>
              <a:buSzPct val="70000"/>
            </a:pPr>
            <a:endParaRPr lang="tr-TR" dirty="0">
              <a:latin typeface="EYInterstate Light" panose="02000506000000020004" pitchFamily="2" charset="0"/>
            </a:endParaRPr>
          </a:p>
          <a:p>
            <a:pPr marL="342900" indent="-342900">
              <a:spcBef>
                <a:spcPct val="20000"/>
              </a:spcBef>
              <a:buClr>
                <a:schemeClr val="accent2"/>
              </a:buClr>
              <a:buSzPct val="70000"/>
              <a:buFont typeface="Arial" pitchFamily="34" charset="0"/>
              <a:buChar char="►"/>
            </a:pPr>
            <a:r>
              <a:rPr lang="tr-TR" dirty="0" smtClean="0">
                <a:latin typeface="EYInterstate Light" panose="02000506000000020004" pitchFamily="2" charset="0"/>
              </a:rPr>
              <a:t>Müşteri </a:t>
            </a:r>
            <a:r>
              <a:rPr lang="tr-TR" dirty="0">
                <a:latin typeface="EYInterstate Light" panose="02000506000000020004" pitchFamily="2" charset="0"/>
              </a:rPr>
              <a:t>yönetimi proje sonuçlarının sorumluluğunu üstlenmeli ve alınacak aksiyonlarda karar verici konumda olmalı</a:t>
            </a:r>
          </a:p>
        </p:txBody>
      </p:sp>
    </p:spTree>
    <p:extLst>
      <p:ext uri="{BB962C8B-B14F-4D97-AF65-F5344CB8AC3E}">
        <p14:creationId xmlns:p14="http://schemas.microsoft.com/office/powerpoint/2010/main" val="39637902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MDM HİZMETLERİ</a:t>
            </a:r>
            <a:endParaRPr lang="tr-TR" dirty="0"/>
          </a:p>
        </p:txBody>
      </p:sp>
      <p:sp>
        <p:nvSpPr>
          <p:cNvPr id="5" name="Rectangle 4"/>
          <p:cNvSpPr/>
          <p:nvPr/>
        </p:nvSpPr>
        <p:spPr>
          <a:xfrm>
            <a:off x="457200" y="1145845"/>
            <a:ext cx="4419600" cy="2936188"/>
          </a:xfrm>
          <a:prstGeom prst="rect">
            <a:avLst/>
          </a:prstGeom>
        </p:spPr>
        <p:txBody>
          <a:bodyPr wrap="square">
            <a:spAutoFit/>
          </a:bodyPr>
          <a:lstStyle/>
          <a:p>
            <a:pPr marL="342900" indent="-342900">
              <a:spcBef>
                <a:spcPct val="20000"/>
              </a:spcBef>
              <a:buClr>
                <a:schemeClr val="accent2"/>
              </a:buClr>
              <a:buSzPct val="70000"/>
              <a:buFont typeface="Arial" pitchFamily="34" charset="0"/>
              <a:buChar char="►"/>
            </a:pPr>
            <a:r>
              <a:rPr lang="tr-TR" dirty="0" smtClean="0">
                <a:latin typeface="EYInterstate Light" panose="02000506000000020004" pitchFamily="2" charset="0"/>
              </a:rPr>
              <a:t>Bağımsız Denetim</a:t>
            </a:r>
            <a:endParaRPr lang="tr-TR" dirty="0">
              <a:latin typeface="EYInterstate Light" panose="02000506000000020004" pitchFamily="2" charset="0"/>
            </a:endParaRPr>
          </a:p>
          <a:p>
            <a:pPr marL="800100" lvl="1" indent="-342900">
              <a:spcBef>
                <a:spcPct val="20000"/>
              </a:spcBef>
              <a:buClr>
                <a:schemeClr val="accent2"/>
              </a:buClr>
              <a:buSzPct val="70000"/>
              <a:buFont typeface="Arial" pitchFamily="34" charset="0"/>
              <a:buChar char="►"/>
            </a:pPr>
            <a:r>
              <a:rPr lang="tr-TR" sz="1400" dirty="0">
                <a:latin typeface="EYInterstate Light" panose="02000506000000020004" pitchFamily="2" charset="0"/>
              </a:rPr>
              <a:t>Bağımsız Denetim </a:t>
            </a:r>
            <a:r>
              <a:rPr lang="tr-TR" sz="1400" dirty="0" smtClean="0">
                <a:latin typeface="EYInterstate Light" panose="02000506000000020004" pitchFamily="2" charset="0"/>
              </a:rPr>
              <a:t>Hizmetleri</a:t>
            </a:r>
            <a:endParaRPr lang="tr-TR" sz="1400" dirty="0">
              <a:solidFill>
                <a:srgbClr val="FF0000"/>
              </a:solidFill>
              <a:latin typeface="EYInterstate Light" panose="02000506000000020004" pitchFamily="2" charset="0"/>
            </a:endParaRPr>
          </a:p>
          <a:p>
            <a:pPr marL="800100" lvl="1" indent="-342900">
              <a:spcBef>
                <a:spcPct val="20000"/>
              </a:spcBef>
              <a:buClr>
                <a:schemeClr val="accent2"/>
              </a:buClr>
              <a:buSzPct val="70000"/>
              <a:buFont typeface="Arial" pitchFamily="34" charset="0"/>
              <a:buChar char="►"/>
            </a:pPr>
            <a:r>
              <a:rPr lang="tr-TR" sz="1400" dirty="0">
                <a:latin typeface="EYInterstate Light" panose="02000506000000020004" pitchFamily="2" charset="0"/>
              </a:rPr>
              <a:t>Muhasebe Mevzuatına Uyum ve Raporlama Hizmetleri</a:t>
            </a:r>
          </a:p>
          <a:p>
            <a:pPr marL="800100" lvl="1" indent="-342900">
              <a:spcBef>
                <a:spcPct val="20000"/>
              </a:spcBef>
              <a:buClr>
                <a:schemeClr val="accent2"/>
              </a:buClr>
              <a:buSzPct val="70000"/>
              <a:buFont typeface="Arial" pitchFamily="34" charset="0"/>
              <a:buChar char="►"/>
            </a:pPr>
            <a:r>
              <a:rPr lang="tr-TR" sz="1400" dirty="0">
                <a:latin typeface="EYInterstate Light" panose="02000506000000020004" pitchFamily="2" charset="0"/>
              </a:rPr>
              <a:t>İklim Değişikliği ve Sürdürülebilirlik Hizmetleri</a:t>
            </a:r>
          </a:p>
          <a:p>
            <a:pPr marL="800100" lvl="1" indent="-342900">
              <a:spcBef>
                <a:spcPct val="20000"/>
              </a:spcBef>
              <a:buClr>
                <a:schemeClr val="accent2"/>
              </a:buClr>
              <a:buSzPct val="70000"/>
              <a:buFont typeface="Arial" pitchFamily="34" charset="0"/>
              <a:buChar char="►"/>
            </a:pPr>
            <a:r>
              <a:rPr lang="tr-TR" sz="1400" dirty="0">
                <a:latin typeface="EYInterstate Light" panose="02000506000000020004" pitchFamily="2" charset="0"/>
              </a:rPr>
              <a:t>Finansal Muhasebe Danışmanlık Hizmetleri</a:t>
            </a:r>
          </a:p>
          <a:p>
            <a:pPr marL="800100" lvl="1" indent="-342900">
              <a:spcBef>
                <a:spcPct val="20000"/>
              </a:spcBef>
              <a:buClr>
                <a:schemeClr val="accent2"/>
              </a:buClr>
              <a:buSzPct val="70000"/>
              <a:buFont typeface="Arial" pitchFamily="34" charset="0"/>
              <a:buChar char="►"/>
            </a:pPr>
            <a:r>
              <a:rPr lang="tr-TR" sz="1400" dirty="0">
                <a:latin typeface="EYInterstate Light" panose="02000506000000020004" pitchFamily="2" charset="0"/>
              </a:rPr>
              <a:t>Finansal Tablo Denetimi</a:t>
            </a:r>
          </a:p>
          <a:p>
            <a:pPr marL="800100" lvl="1" indent="-342900">
              <a:spcBef>
                <a:spcPct val="20000"/>
              </a:spcBef>
              <a:buClr>
                <a:schemeClr val="accent2"/>
              </a:buClr>
              <a:buSzPct val="70000"/>
              <a:buFont typeface="Arial" pitchFamily="34" charset="0"/>
              <a:buChar char="►"/>
            </a:pPr>
            <a:r>
              <a:rPr lang="tr-TR" sz="1400" dirty="0">
                <a:latin typeface="EYInterstate Light" panose="02000506000000020004" pitchFamily="2" charset="0"/>
              </a:rPr>
              <a:t>Usulsüzlük İncelemesi ve Uyuşmazlık Danışmanlığı</a:t>
            </a:r>
          </a:p>
          <a:p>
            <a:pPr marL="342900" indent="-342900">
              <a:spcBef>
                <a:spcPct val="20000"/>
              </a:spcBef>
              <a:buClr>
                <a:schemeClr val="accent2"/>
              </a:buClr>
              <a:buSzPct val="70000"/>
              <a:buFont typeface="Arial" pitchFamily="34" charset="0"/>
              <a:buChar char="►"/>
            </a:pPr>
            <a:endParaRPr lang="tr-TR" sz="2000" dirty="0">
              <a:latin typeface="EYInterstate "/>
            </a:endParaRPr>
          </a:p>
        </p:txBody>
      </p:sp>
      <p:sp>
        <p:nvSpPr>
          <p:cNvPr id="7" name="Rectangle 6"/>
          <p:cNvSpPr/>
          <p:nvPr/>
        </p:nvSpPr>
        <p:spPr>
          <a:xfrm>
            <a:off x="4649202" y="1142154"/>
            <a:ext cx="4142373" cy="3200876"/>
          </a:xfrm>
          <a:prstGeom prst="rect">
            <a:avLst/>
          </a:prstGeom>
        </p:spPr>
        <p:txBody>
          <a:bodyPr wrap="square">
            <a:spAutoFit/>
          </a:bodyPr>
          <a:lstStyle/>
          <a:p>
            <a:pPr marL="342900" indent="-342900">
              <a:spcBef>
                <a:spcPct val="20000"/>
              </a:spcBef>
              <a:buClr>
                <a:schemeClr val="accent2"/>
              </a:buClr>
              <a:buSzPct val="70000"/>
              <a:buFont typeface="Arial" pitchFamily="34" charset="0"/>
              <a:buChar char="►"/>
            </a:pPr>
            <a:r>
              <a:rPr lang="tr-TR" dirty="0" smtClean="0">
                <a:latin typeface="EYInterstate Light" panose="02000506000000020004" pitchFamily="2" charset="0"/>
              </a:rPr>
              <a:t>Kurumsal Finansman</a:t>
            </a:r>
          </a:p>
          <a:p>
            <a:pPr marL="800100" lvl="1" indent="-342900">
              <a:spcBef>
                <a:spcPct val="20000"/>
              </a:spcBef>
              <a:buClr>
                <a:schemeClr val="accent2"/>
              </a:buClr>
              <a:buSzPct val="70000"/>
              <a:buFont typeface="Arial" pitchFamily="34" charset="0"/>
              <a:buChar char="►"/>
            </a:pPr>
            <a:r>
              <a:rPr lang="tr-TR" sz="1400" dirty="0">
                <a:latin typeface="EYInterstate Light" panose="02000506000000020004" pitchFamily="2" charset="0"/>
              </a:rPr>
              <a:t>Kurumsal Finansman </a:t>
            </a:r>
            <a:r>
              <a:rPr lang="tr-TR" sz="1400" dirty="0" smtClean="0">
                <a:latin typeface="EYInterstate Light" panose="02000506000000020004" pitchFamily="2" charset="0"/>
              </a:rPr>
              <a:t>Hizmetleri</a:t>
            </a:r>
            <a:endParaRPr lang="tr-TR" sz="1400" dirty="0">
              <a:solidFill>
                <a:srgbClr val="FF0000"/>
              </a:solidFill>
              <a:latin typeface="EYInterstate Light" panose="02000506000000020004" pitchFamily="2" charset="0"/>
            </a:endParaRPr>
          </a:p>
          <a:p>
            <a:pPr marL="800100" lvl="1" indent="-342900">
              <a:spcBef>
                <a:spcPct val="20000"/>
              </a:spcBef>
              <a:buClr>
                <a:schemeClr val="accent2"/>
              </a:buClr>
              <a:buSzPct val="70000"/>
              <a:buFont typeface="Arial" pitchFamily="34" charset="0"/>
              <a:buChar char="►"/>
            </a:pPr>
            <a:r>
              <a:rPr lang="tr-TR" sz="1400" dirty="0">
                <a:latin typeface="EYInterstate Light" panose="02000506000000020004" pitchFamily="2" charset="0"/>
              </a:rPr>
              <a:t>Finansal Danışmanlık Hizmetleri</a:t>
            </a:r>
          </a:p>
          <a:p>
            <a:pPr marL="800100" lvl="1" indent="-342900">
              <a:spcBef>
                <a:spcPct val="20000"/>
              </a:spcBef>
              <a:buClr>
                <a:schemeClr val="accent2"/>
              </a:buClr>
              <a:buSzPct val="70000"/>
              <a:buFont typeface="Arial" pitchFamily="34" charset="0"/>
              <a:buChar char="►"/>
            </a:pPr>
            <a:r>
              <a:rPr lang="tr-TR" sz="1400" dirty="0" err="1">
                <a:latin typeface="EYInterstate Light" panose="02000506000000020004" pitchFamily="2" charset="0"/>
              </a:rPr>
              <a:t>Operasyonel</a:t>
            </a:r>
            <a:r>
              <a:rPr lang="tr-TR" sz="1400" dirty="0">
                <a:latin typeface="EYInterstate Light" panose="02000506000000020004" pitchFamily="2" charset="0"/>
              </a:rPr>
              <a:t> Danışmanlık Hizmetleri</a:t>
            </a:r>
          </a:p>
          <a:p>
            <a:pPr marL="800100" lvl="1" indent="-342900">
              <a:spcBef>
                <a:spcPct val="20000"/>
              </a:spcBef>
              <a:buClr>
                <a:schemeClr val="accent2"/>
              </a:buClr>
              <a:buSzPct val="70000"/>
              <a:buFont typeface="Arial" pitchFamily="34" charset="0"/>
              <a:buChar char="►"/>
            </a:pPr>
            <a:r>
              <a:rPr lang="tr-TR" sz="1400" dirty="0">
                <a:latin typeface="EYInterstate Light" panose="02000506000000020004" pitchFamily="2" charset="0"/>
              </a:rPr>
              <a:t>Kısmi Bölünme Finansal Danışmanlık Hizmetleri</a:t>
            </a:r>
          </a:p>
          <a:p>
            <a:pPr marL="800100" lvl="1" indent="-342900">
              <a:spcBef>
                <a:spcPct val="20000"/>
              </a:spcBef>
              <a:buClr>
                <a:schemeClr val="accent2"/>
              </a:buClr>
              <a:buSzPct val="70000"/>
              <a:buFont typeface="Arial" pitchFamily="34" charset="0"/>
              <a:buChar char="►"/>
            </a:pPr>
            <a:r>
              <a:rPr lang="tr-TR" sz="1400" dirty="0">
                <a:latin typeface="EYInterstate Light" panose="02000506000000020004" pitchFamily="2" charset="0"/>
              </a:rPr>
              <a:t>Yeniden Yapılandırma Hizmetleri</a:t>
            </a:r>
          </a:p>
          <a:p>
            <a:pPr marL="800100" lvl="1" indent="-342900">
              <a:spcBef>
                <a:spcPct val="20000"/>
              </a:spcBef>
              <a:buClr>
                <a:schemeClr val="accent2"/>
              </a:buClr>
              <a:buSzPct val="70000"/>
              <a:buFont typeface="Arial" pitchFamily="34" charset="0"/>
              <a:buChar char="►"/>
            </a:pPr>
            <a:r>
              <a:rPr lang="tr-TR" sz="1400" dirty="0">
                <a:latin typeface="EYInterstate Light" panose="02000506000000020004" pitchFamily="2" charset="0"/>
              </a:rPr>
              <a:t>Kurumsal Finansman Destek Hizmetleri</a:t>
            </a:r>
          </a:p>
          <a:p>
            <a:pPr marL="800100" lvl="1" indent="-342900">
              <a:spcBef>
                <a:spcPct val="20000"/>
              </a:spcBef>
              <a:buClr>
                <a:schemeClr val="accent2"/>
              </a:buClr>
              <a:buSzPct val="70000"/>
              <a:buFont typeface="Arial" pitchFamily="34" charset="0"/>
              <a:buChar char="►"/>
            </a:pPr>
            <a:r>
              <a:rPr lang="tr-TR" sz="1400" dirty="0">
                <a:latin typeface="EYInterstate Light" panose="02000506000000020004" pitchFamily="2" charset="0"/>
              </a:rPr>
              <a:t>İşlem Vergi Destek Hizmetleri</a:t>
            </a:r>
          </a:p>
          <a:p>
            <a:pPr marL="800100" lvl="1" indent="-342900">
              <a:spcBef>
                <a:spcPct val="20000"/>
              </a:spcBef>
              <a:buClr>
                <a:schemeClr val="accent2"/>
              </a:buClr>
              <a:buSzPct val="70000"/>
              <a:buFont typeface="Arial" pitchFamily="34" charset="0"/>
              <a:buChar char="►"/>
            </a:pPr>
            <a:r>
              <a:rPr lang="tr-TR" sz="1400" dirty="0">
                <a:latin typeface="EYInterstate Light" panose="02000506000000020004" pitchFamily="2" charset="0"/>
              </a:rPr>
              <a:t>Değerleme ve Finansal Modelleme Hizmetleri</a:t>
            </a:r>
          </a:p>
          <a:p>
            <a:pPr marL="342900" indent="-342900">
              <a:spcBef>
                <a:spcPct val="20000"/>
              </a:spcBef>
              <a:buClr>
                <a:schemeClr val="accent2"/>
              </a:buClr>
              <a:buSzPct val="70000"/>
              <a:buFont typeface="Arial" pitchFamily="34" charset="0"/>
              <a:buChar char="►"/>
            </a:pPr>
            <a:endParaRPr lang="tr-TR" dirty="0" smtClean="0">
              <a:latin typeface="EYInterstate Light" panose="02000506000000020004" pitchFamily="2" charset="0"/>
            </a:endParaRPr>
          </a:p>
        </p:txBody>
      </p:sp>
    </p:spTree>
    <p:extLst>
      <p:ext uri="{BB962C8B-B14F-4D97-AF65-F5344CB8AC3E}">
        <p14:creationId xmlns:p14="http://schemas.microsoft.com/office/powerpoint/2010/main" val="17425661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
            </a:r>
            <a:br>
              <a:rPr lang="tr-TR" dirty="0" smtClean="0"/>
            </a:br>
            <a:r>
              <a:rPr lang="tr-TR" dirty="0" smtClean="0"/>
              <a:t>MDM HİZMETLERİ</a:t>
            </a:r>
            <a:endParaRPr lang="tr-TR" dirty="0"/>
          </a:p>
        </p:txBody>
      </p:sp>
      <p:sp>
        <p:nvSpPr>
          <p:cNvPr id="5" name="Rectangle 4"/>
          <p:cNvSpPr/>
          <p:nvPr/>
        </p:nvSpPr>
        <p:spPr>
          <a:xfrm>
            <a:off x="457199" y="1177932"/>
            <a:ext cx="3562352" cy="4994267"/>
          </a:xfrm>
          <a:prstGeom prst="rect">
            <a:avLst/>
          </a:prstGeom>
        </p:spPr>
        <p:txBody>
          <a:bodyPr vert="horz" lIns="0" tIns="0" rIns="0" bIns="0" rtlCol="0" anchor="t" anchorCtr="0">
            <a:noAutofit/>
          </a:bodyPr>
          <a:lstStyle/>
          <a:p>
            <a:pPr marL="342900" indent="-342900">
              <a:spcBef>
                <a:spcPct val="20000"/>
              </a:spcBef>
              <a:buClr>
                <a:schemeClr val="accent2"/>
              </a:buClr>
              <a:buSzPct val="70000"/>
              <a:buFont typeface="Arial" pitchFamily="34" charset="0"/>
              <a:buChar char="►"/>
            </a:pPr>
            <a:r>
              <a:rPr lang="tr-TR" dirty="0" smtClean="0">
                <a:latin typeface="EYInterstate Light" panose="02000506000000020004" pitchFamily="2" charset="0"/>
              </a:rPr>
              <a:t>Danışmanlık</a:t>
            </a:r>
          </a:p>
          <a:p>
            <a:pPr marL="709613" lvl="1" indent="-354013">
              <a:spcBef>
                <a:spcPct val="20000"/>
              </a:spcBef>
              <a:buClr>
                <a:schemeClr val="accent2"/>
              </a:buClr>
              <a:buSzPct val="70000"/>
              <a:buFont typeface="Arial" pitchFamily="34" charset="0"/>
              <a:buChar char="►"/>
            </a:pPr>
            <a:r>
              <a:rPr lang="tr-TR" sz="1400" dirty="0" err="1" smtClean="0">
                <a:latin typeface="EYInterstate Light" panose="02000506000000020004" pitchFamily="2" charset="0"/>
              </a:rPr>
              <a:t>Aktüerya</a:t>
            </a:r>
            <a:endParaRPr lang="tr-TR" sz="1400" dirty="0">
              <a:latin typeface="EYInterstate Light" panose="02000506000000020004" pitchFamily="2" charset="0"/>
            </a:endParaRP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Müşteri</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Siber Güvenlik</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Finans Fonksiyonu</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Finansal Hizmetler Risk Yönetimi</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İç Denetim</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İnsan Kaynakları ve </a:t>
            </a:r>
            <a:r>
              <a:rPr lang="tr-TR" sz="1400" dirty="0" err="1">
                <a:latin typeface="EYInterstate Light" panose="02000506000000020004" pitchFamily="2" charset="0"/>
              </a:rPr>
              <a:t>Organizasyonel</a:t>
            </a:r>
            <a:r>
              <a:rPr lang="tr-TR" sz="1400" dirty="0">
                <a:latin typeface="EYInterstate Light" panose="02000506000000020004" pitchFamily="2" charset="0"/>
              </a:rPr>
              <a:t> Değişim</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Program Yönetimi</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Risk Güvence</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Risk dönüşümü</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Strateji</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Tedarik Zinciri &amp; Operasyon</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Bilgi Teknolojileri</a:t>
            </a:r>
          </a:p>
        </p:txBody>
      </p:sp>
      <p:sp>
        <p:nvSpPr>
          <p:cNvPr id="6" name="Rectangle 5"/>
          <p:cNvSpPr/>
          <p:nvPr/>
        </p:nvSpPr>
        <p:spPr>
          <a:xfrm>
            <a:off x="4229100" y="1212182"/>
            <a:ext cx="4686300" cy="4635115"/>
          </a:xfrm>
          <a:prstGeom prst="rect">
            <a:avLst/>
          </a:prstGeom>
        </p:spPr>
        <p:txBody>
          <a:bodyPr wrap="square">
            <a:spAutoFit/>
          </a:bodyPr>
          <a:lstStyle/>
          <a:p>
            <a:pPr marL="342900" indent="-342900">
              <a:spcBef>
                <a:spcPct val="20000"/>
              </a:spcBef>
              <a:buClr>
                <a:schemeClr val="accent2"/>
              </a:buClr>
              <a:buSzPct val="70000"/>
              <a:buFont typeface="Arial" pitchFamily="34" charset="0"/>
              <a:buChar char="►"/>
            </a:pPr>
            <a:r>
              <a:rPr lang="tr-TR" dirty="0" smtClean="0">
                <a:latin typeface="EYInterstate Light" panose="02000506000000020004" pitchFamily="2" charset="0"/>
              </a:rPr>
              <a:t>Vergi</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Vergi </a:t>
            </a:r>
            <a:r>
              <a:rPr lang="tr-TR" sz="1400" dirty="0" smtClean="0">
                <a:latin typeface="EYInterstate Light" panose="02000506000000020004" pitchFamily="2" charset="0"/>
              </a:rPr>
              <a:t>Hizmetleri, tasdik hizmetleri</a:t>
            </a:r>
            <a:endParaRPr lang="tr-TR" sz="1400" dirty="0">
              <a:solidFill>
                <a:srgbClr val="FF0000"/>
              </a:solidFill>
              <a:latin typeface="EYInterstate Light" panose="02000506000000020004" pitchFamily="2" charset="0"/>
            </a:endParaRP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Vergi Danışmanlık Hizmetleri</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Uluslararası Vergi Danışmanlık Hizmetleri</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Global Ticaret</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Teşvik Uygulama ve Destek Hizmetleri</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Muhasebe ve Raporlama Destek Hizmetleri</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Uluslararası Görevlendirmeler Vergi ve Sosyal Güvenlik Hizmetleri</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Bireysel Vergi Danışmanlık Hizmetleri</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Vergi Muhasebesi ve Risk Danışmanlığı Hizmetleri</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Vergi Performans Danışmanlığı Hizmetleri</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Vergi Uyuşmazlıkları Danışmanlık Hizmetleri</a:t>
            </a:r>
          </a:p>
          <a:p>
            <a:pPr marL="709613" lvl="1" indent="-354013">
              <a:spcBef>
                <a:spcPct val="20000"/>
              </a:spcBef>
              <a:buClr>
                <a:schemeClr val="accent2"/>
              </a:buClr>
              <a:buSzPct val="70000"/>
              <a:buFont typeface="Arial" pitchFamily="34" charset="0"/>
              <a:buChar char="►"/>
            </a:pPr>
            <a:r>
              <a:rPr lang="tr-TR" sz="1400" dirty="0" err="1" smtClean="0">
                <a:latin typeface="EYInterstate Light" panose="02000506000000020004" pitchFamily="2" charset="0"/>
              </a:rPr>
              <a:t>Satınalma</a:t>
            </a:r>
            <a:r>
              <a:rPr lang="tr-TR" sz="1400" dirty="0" smtClean="0">
                <a:latin typeface="EYInterstate Light" panose="02000506000000020004" pitchFamily="2" charset="0"/>
              </a:rPr>
              <a:t> </a:t>
            </a:r>
            <a:r>
              <a:rPr lang="tr-TR" sz="1400" dirty="0">
                <a:latin typeface="EYInterstate Light" panose="02000506000000020004" pitchFamily="2" charset="0"/>
              </a:rPr>
              <a:t>Danışmanlık ve Destek Hizmetleri</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Global Transfer Fiyatlandırması ve Etkin İşletme Modeli</a:t>
            </a:r>
          </a:p>
          <a:p>
            <a:pPr marL="709613" lvl="1" indent="-354013">
              <a:spcBef>
                <a:spcPct val="20000"/>
              </a:spcBef>
              <a:buClr>
                <a:schemeClr val="accent2"/>
              </a:buClr>
              <a:buSzPct val="70000"/>
              <a:buFont typeface="Arial" pitchFamily="34" charset="0"/>
              <a:buChar char="►"/>
            </a:pPr>
            <a:r>
              <a:rPr lang="tr-TR" sz="1400" dirty="0">
                <a:latin typeface="EYInterstate Light" panose="02000506000000020004" pitchFamily="2" charset="0"/>
              </a:rPr>
              <a:t>Dolaylı Vergi Danışmanlık Hizmetleri</a:t>
            </a:r>
          </a:p>
        </p:txBody>
      </p:sp>
    </p:spTree>
    <p:extLst>
      <p:ext uri="{BB962C8B-B14F-4D97-AF65-F5344CB8AC3E}">
        <p14:creationId xmlns:p14="http://schemas.microsoft.com/office/powerpoint/2010/main" val="6017428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z="2400" dirty="0">
                <a:latin typeface="EYInterstate" panose="02000503020000020004" pitchFamily="2" charset="0"/>
              </a:rPr>
              <a:t>ÇOK ULUSLU BİR ŞİRKETİN DENETİMİNDE GÖREV ALAN DENETÇİ VE UZMAN DAĞILIMI - MADENCİLİK</a:t>
            </a:r>
          </a:p>
        </p:txBody>
      </p:sp>
      <p:graphicFrame>
        <p:nvGraphicFramePr>
          <p:cNvPr id="5" name="Table 4"/>
          <p:cNvGraphicFramePr>
            <a:graphicFrameLocks noGrp="1"/>
          </p:cNvGraphicFramePr>
          <p:nvPr>
            <p:extLst>
              <p:ext uri="{D42A27DB-BD31-4B8C-83A1-F6EECF244321}">
                <p14:modId xmlns:p14="http://schemas.microsoft.com/office/powerpoint/2010/main" val="471641615"/>
              </p:ext>
            </p:extLst>
          </p:nvPr>
        </p:nvGraphicFramePr>
        <p:xfrm>
          <a:off x="1028496" y="1133768"/>
          <a:ext cx="6096000" cy="5060530"/>
        </p:xfrm>
        <a:graphic>
          <a:graphicData uri="http://schemas.openxmlformats.org/drawingml/2006/table">
            <a:tbl>
              <a:tblPr firstRow="1" bandRow="1">
                <a:tableStyleId>{5C22544A-7EE6-4342-B048-85BDC9FD1C3A}</a:tableStyleId>
              </a:tblPr>
              <a:tblGrid>
                <a:gridCol w="3048000"/>
                <a:gridCol w="3048000"/>
              </a:tblGrid>
              <a:tr h="314029">
                <a:tc>
                  <a:txBody>
                    <a:bodyPr/>
                    <a:lstStyle/>
                    <a:p>
                      <a:r>
                        <a:rPr lang="tr-TR" sz="1400" dirty="0" smtClean="0">
                          <a:solidFill>
                            <a:schemeClr val="tx1"/>
                          </a:solidFill>
                          <a:latin typeface="EYInterstate" panose="02000503020000020004" pitchFamily="2" charset="0"/>
                        </a:rPr>
                        <a:t>Sektör</a:t>
                      </a:r>
                      <a:endParaRPr lang="tr-TR" sz="1400" dirty="0">
                        <a:solidFill>
                          <a:schemeClr val="tx1"/>
                        </a:solidFill>
                        <a:latin typeface="EYInterstate" panose="02000503020000020004" pitchFamily="2" charset="0"/>
                      </a:endParaRPr>
                    </a:p>
                  </a:txBody>
                  <a:tcPr/>
                </a:tc>
                <a:tc>
                  <a:txBody>
                    <a:bodyPr/>
                    <a:lstStyle/>
                    <a:p>
                      <a:r>
                        <a:rPr lang="tr-TR" sz="1400" dirty="0" smtClean="0">
                          <a:solidFill>
                            <a:schemeClr val="tx1"/>
                          </a:solidFill>
                          <a:latin typeface="EYInterstate" panose="02000503020000020004" pitchFamily="2" charset="0"/>
                        </a:rPr>
                        <a:t>Madencilik</a:t>
                      </a:r>
                      <a:endParaRPr lang="tr-TR" sz="1400" dirty="0">
                        <a:solidFill>
                          <a:schemeClr val="tx1"/>
                        </a:solidFill>
                        <a:latin typeface="EYInterstate" panose="02000503020000020004" pitchFamily="2" charset="0"/>
                      </a:endParaRPr>
                    </a:p>
                  </a:txBody>
                  <a:tcPr/>
                </a:tc>
              </a:tr>
              <a:tr h="314029">
                <a:tc>
                  <a:txBody>
                    <a:bodyPr/>
                    <a:lstStyle/>
                    <a:p>
                      <a:r>
                        <a:rPr lang="tr-TR" sz="1200" dirty="0" smtClean="0">
                          <a:latin typeface="EYInterstate" panose="02000503020000020004" pitchFamily="2" charset="0"/>
                        </a:rPr>
                        <a:t>Faaliyette bulunulan ülke </a:t>
                      </a:r>
                      <a:endParaRPr lang="tr-TR" sz="1200" dirty="0">
                        <a:latin typeface="EYInterstate" panose="02000503020000020004" pitchFamily="2" charset="0"/>
                      </a:endParaRPr>
                    </a:p>
                  </a:txBody>
                  <a:tcPr/>
                </a:tc>
                <a:tc>
                  <a:txBody>
                    <a:bodyPr/>
                    <a:lstStyle/>
                    <a:p>
                      <a:r>
                        <a:rPr lang="tr-TR" sz="1200" dirty="0" smtClean="0">
                          <a:latin typeface="EYInterstate" panose="02000503020000020004" pitchFamily="2" charset="0"/>
                        </a:rPr>
                        <a:t>~35 </a:t>
                      </a:r>
                      <a:endParaRPr lang="tr-TR" sz="1200" dirty="0">
                        <a:latin typeface="EYInterstate" panose="02000503020000020004" pitchFamily="2" charset="0"/>
                      </a:endParaRPr>
                    </a:p>
                  </a:txBody>
                  <a:tcPr/>
                </a:tc>
              </a:tr>
              <a:tr h="314029">
                <a:tc>
                  <a:txBody>
                    <a:bodyPr/>
                    <a:lstStyle/>
                    <a:p>
                      <a:r>
                        <a:rPr lang="tr-TR" sz="1200" dirty="0" smtClean="0">
                          <a:latin typeface="EYInterstate" panose="02000503020000020004" pitchFamily="2" charset="0"/>
                        </a:rPr>
                        <a:t>Grup denetiminde çalışan denetçi sayısı</a:t>
                      </a:r>
                      <a:endParaRPr lang="tr-TR" sz="1200" dirty="0">
                        <a:latin typeface="EYInterstate" panose="02000503020000020004" pitchFamily="2" charset="0"/>
                      </a:endParaRPr>
                    </a:p>
                  </a:txBody>
                  <a:tcPr/>
                </a:tc>
                <a:tc>
                  <a:txBody>
                    <a:bodyPr/>
                    <a:lstStyle/>
                    <a:p>
                      <a:r>
                        <a:rPr lang="tr-TR" sz="1200" dirty="0" smtClean="0">
                          <a:latin typeface="EYInterstate" panose="02000503020000020004" pitchFamily="2" charset="0"/>
                        </a:rPr>
                        <a:t>~50 </a:t>
                      </a:r>
                      <a:endParaRPr lang="tr-TR" sz="1200" dirty="0">
                        <a:latin typeface="EYInterstate" panose="02000503020000020004" pitchFamily="2" charset="0"/>
                      </a:endParaRPr>
                    </a:p>
                  </a:txBody>
                  <a:tcPr/>
                </a:tc>
              </a:tr>
              <a:tr h="314029">
                <a:tc>
                  <a:txBody>
                    <a:bodyPr/>
                    <a:lstStyle/>
                    <a:p>
                      <a:r>
                        <a:rPr lang="tr-TR" sz="1200" dirty="0" smtClean="0">
                          <a:latin typeface="EYInterstate" panose="02000503020000020004" pitchFamily="2" charset="0"/>
                        </a:rPr>
                        <a:t>Grup denetimi saat toplam</a:t>
                      </a:r>
                      <a:endParaRPr lang="tr-TR" sz="1200" dirty="0">
                        <a:latin typeface="EYInterstate" panose="02000503020000020004" pitchFamily="2" charset="0"/>
                      </a:endParaRPr>
                    </a:p>
                  </a:txBody>
                  <a:tcPr/>
                </a:tc>
                <a:tc>
                  <a:txBody>
                    <a:bodyPr/>
                    <a:lstStyle/>
                    <a:p>
                      <a:r>
                        <a:rPr lang="tr-TR" sz="1200" dirty="0" smtClean="0">
                          <a:latin typeface="EYInterstate" panose="02000503020000020004" pitchFamily="2" charset="0"/>
                        </a:rPr>
                        <a:t>52,000</a:t>
                      </a:r>
                      <a:endParaRPr lang="tr-TR" sz="1200" dirty="0">
                        <a:latin typeface="EYInterstate" panose="02000503020000020004" pitchFamily="2" charset="0"/>
                      </a:endParaRPr>
                    </a:p>
                  </a:txBody>
                  <a:tcPr/>
                </a:tc>
              </a:tr>
              <a:tr h="314029">
                <a:tc>
                  <a:txBody>
                    <a:bodyPr/>
                    <a:lstStyle/>
                    <a:p>
                      <a:r>
                        <a:rPr lang="tr-TR" sz="1200" dirty="0" smtClean="0">
                          <a:latin typeface="EYInterstate" panose="02000503020000020004" pitchFamily="2" charset="0"/>
                        </a:rPr>
                        <a:t>Saatlerin dağılımı: </a:t>
                      </a:r>
                      <a:endParaRPr lang="tr-TR" sz="1200" dirty="0">
                        <a:latin typeface="EYInterstate" panose="02000503020000020004" pitchFamily="2" charset="0"/>
                      </a:endParaRPr>
                    </a:p>
                  </a:txBody>
                  <a:tcPr/>
                </a:tc>
                <a:tc>
                  <a:txBody>
                    <a:bodyPr/>
                    <a:lstStyle/>
                    <a:p>
                      <a:endParaRPr lang="tr-TR" sz="1200" dirty="0">
                        <a:latin typeface="EYInterstate" panose="02000503020000020004" pitchFamily="2" charset="0"/>
                      </a:endParaRPr>
                    </a:p>
                  </a:txBody>
                  <a:tcPr/>
                </a:tc>
              </a:tr>
              <a:tr h="314029">
                <a:tc>
                  <a:txBody>
                    <a:bodyPr/>
                    <a:lstStyle/>
                    <a:p>
                      <a:pPr algn="r"/>
                      <a:r>
                        <a:rPr lang="tr-TR" sz="1200" dirty="0" smtClean="0">
                          <a:latin typeface="EYInterstate" panose="02000503020000020004" pitchFamily="2" charset="0"/>
                        </a:rPr>
                        <a:t>Denetçiler</a:t>
                      </a:r>
                      <a:endParaRPr lang="tr-TR" sz="1200" dirty="0">
                        <a:latin typeface="EYInterstate" panose="02000503020000020004" pitchFamily="2" charset="0"/>
                      </a:endParaRPr>
                    </a:p>
                  </a:txBody>
                  <a:tcPr/>
                </a:tc>
                <a:tc>
                  <a:txBody>
                    <a:bodyPr/>
                    <a:lstStyle/>
                    <a:p>
                      <a:r>
                        <a:rPr lang="tr-TR" sz="1200" dirty="0" smtClean="0">
                          <a:latin typeface="EYInterstate" panose="02000503020000020004" pitchFamily="2" charset="0"/>
                        </a:rPr>
                        <a:t>42,000</a:t>
                      </a:r>
                      <a:endParaRPr lang="tr-TR" sz="1200" dirty="0">
                        <a:latin typeface="EYInterstate" panose="02000503020000020004" pitchFamily="2" charset="0"/>
                      </a:endParaRPr>
                    </a:p>
                  </a:txBody>
                  <a:tcPr/>
                </a:tc>
              </a:tr>
              <a:tr h="314029">
                <a:tc>
                  <a:txBody>
                    <a:bodyPr/>
                    <a:lstStyle/>
                    <a:p>
                      <a:pPr algn="r"/>
                      <a:r>
                        <a:rPr lang="tr-TR" sz="1200" dirty="0" smtClean="0">
                          <a:latin typeface="EYInterstate" panose="02000503020000020004" pitchFamily="2" charset="0"/>
                        </a:rPr>
                        <a:t>Diğer Uzmanlar</a:t>
                      </a:r>
                      <a:endParaRPr lang="tr-TR" sz="1200" dirty="0">
                        <a:latin typeface="EYInterstate" panose="02000503020000020004" pitchFamily="2" charset="0"/>
                      </a:endParaRPr>
                    </a:p>
                  </a:txBody>
                  <a:tcPr/>
                </a:tc>
                <a:tc>
                  <a:txBody>
                    <a:bodyPr/>
                    <a:lstStyle/>
                    <a:p>
                      <a:r>
                        <a:rPr lang="tr-TR" sz="1200" dirty="0" smtClean="0">
                          <a:latin typeface="EYInterstate" panose="02000503020000020004" pitchFamily="2" charset="0"/>
                        </a:rPr>
                        <a:t>10,000 </a:t>
                      </a:r>
                      <a:endParaRPr lang="tr-TR" sz="1200" dirty="0">
                        <a:latin typeface="EYInterstate" panose="02000503020000020004" pitchFamily="2" charset="0"/>
                      </a:endParaRPr>
                    </a:p>
                  </a:txBody>
                  <a:tcPr/>
                </a:tc>
              </a:tr>
              <a:tr h="314029">
                <a:tc>
                  <a:txBody>
                    <a:bodyPr/>
                    <a:lstStyle/>
                    <a:p>
                      <a:r>
                        <a:rPr lang="tr-TR" sz="1200" dirty="0" smtClean="0">
                          <a:latin typeface="EYInterstate" panose="02000503020000020004" pitchFamily="2" charset="0"/>
                        </a:rPr>
                        <a:t>Kıdeme göre</a:t>
                      </a:r>
                      <a:r>
                        <a:rPr lang="tr-TR" sz="1200" baseline="0" dirty="0" smtClean="0">
                          <a:latin typeface="EYInterstate" panose="02000503020000020004" pitchFamily="2" charset="0"/>
                        </a:rPr>
                        <a:t> saat dağılımı:</a:t>
                      </a:r>
                      <a:endParaRPr lang="tr-TR" sz="1200" dirty="0">
                        <a:latin typeface="EYInterstate" panose="02000503020000020004" pitchFamily="2" charset="0"/>
                      </a:endParaRPr>
                    </a:p>
                  </a:txBody>
                  <a:tcPr/>
                </a:tc>
                <a:tc>
                  <a:txBody>
                    <a:bodyPr/>
                    <a:lstStyle/>
                    <a:p>
                      <a:endParaRPr lang="tr-TR" sz="1200" dirty="0">
                        <a:latin typeface="EYInterstate" panose="02000503020000020004" pitchFamily="2" charset="0"/>
                      </a:endParaRPr>
                    </a:p>
                  </a:txBody>
                  <a:tcPr/>
                </a:tc>
              </a:tr>
              <a:tr h="314029">
                <a:tc>
                  <a:txBody>
                    <a:bodyPr/>
                    <a:lstStyle/>
                    <a:p>
                      <a:pPr algn="r"/>
                      <a:r>
                        <a:rPr lang="tr-TR" sz="1200" dirty="0" smtClean="0">
                          <a:latin typeface="EYInterstate" panose="02000503020000020004" pitchFamily="2" charset="0"/>
                        </a:rPr>
                        <a:t>Ortak ve müdür</a:t>
                      </a:r>
                      <a:endParaRPr lang="tr-TR" sz="1200" dirty="0">
                        <a:latin typeface="EYInterstate" panose="02000503020000020004" pitchFamily="2" charset="0"/>
                      </a:endParaRPr>
                    </a:p>
                  </a:txBody>
                  <a:tcPr/>
                </a:tc>
                <a:tc>
                  <a:txBody>
                    <a:bodyPr/>
                    <a:lstStyle/>
                    <a:p>
                      <a:r>
                        <a:rPr lang="tr-TR" sz="1200" dirty="0" smtClean="0">
                          <a:latin typeface="EYInterstate" panose="02000503020000020004" pitchFamily="2" charset="0"/>
                        </a:rPr>
                        <a:t>31,000</a:t>
                      </a:r>
                      <a:endParaRPr lang="tr-TR" sz="1200" dirty="0">
                        <a:latin typeface="EYInterstate" panose="02000503020000020004" pitchFamily="2" charset="0"/>
                      </a:endParaRPr>
                    </a:p>
                  </a:txBody>
                  <a:tcPr/>
                </a:tc>
              </a:tr>
              <a:tr h="314029">
                <a:tc>
                  <a:txBody>
                    <a:bodyPr/>
                    <a:lstStyle/>
                    <a:p>
                      <a:pPr algn="r"/>
                      <a:r>
                        <a:rPr lang="tr-TR" sz="1200" dirty="0" smtClean="0">
                          <a:latin typeface="EYInterstate" panose="02000503020000020004" pitchFamily="2" charset="0"/>
                        </a:rPr>
                        <a:t>Ekip üyesi</a:t>
                      </a:r>
                      <a:endParaRPr lang="tr-TR" sz="1200" dirty="0">
                        <a:latin typeface="EYInterstate" panose="02000503020000020004" pitchFamily="2" charset="0"/>
                      </a:endParaRPr>
                    </a:p>
                  </a:txBody>
                  <a:tcPr/>
                </a:tc>
                <a:tc>
                  <a:txBody>
                    <a:bodyPr/>
                    <a:lstStyle/>
                    <a:p>
                      <a:r>
                        <a:rPr lang="tr-TR" sz="1200" dirty="0" smtClean="0">
                          <a:latin typeface="EYInterstate" panose="02000503020000020004" pitchFamily="2" charset="0"/>
                        </a:rPr>
                        <a:t>21,000 </a:t>
                      </a:r>
                      <a:endParaRPr lang="tr-TR" sz="1200" dirty="0">
                        <a:latin typeface="EYInterstate" panose="02000503020000020004" pitchFamily="2" charset="0"/>
                      </a:endParaRPr>
                    </a:p>
                  </a:txBody>
                  <a:tcPr/>
                </a:tc>
              </a:tr>
              <a:tr h="1887749">
                <a:tc>
                  <a:txBody>
                    <a:bodyPr/>
                    <a:lstStyle/>
                    <a:p>
                      <a:pPr algn="r"/>
                      <a:r>
                        <a:rPr lang="tr-TR" sz="1200" dirty="0" smtClean="0">
                          <a:latin typeface="EYInterstate" panose="02000503020000020004" pitchFamily="2" charset="0"/>
                        </a:rPr>
                        <a:t>Uzmanlık alanları</a:t>
                      </a:r>
                    </a:p>
                    <a:p>
                      <a:endParaRPr lang="tr-TR" sz="1200" dirty="0">
                        <a:latin typeface="EYInterstate" panose="02000503020000020004" pitchFamily="2" charset="0"/>
                      </a:endParaRPr>
                    </a:p>
                  </a:txBody>
                  <a:tcPr/>
                </a:tc>
                <a:tc>
                  <a:txBody>
                    <a:bodyPr/>
                    <a:lstStyle/>
                    <a:p>
                      <a:pPr marL="285750" indent="-285750">
                        <a:buFont typeface="Wingdings" panose="05000000000000000000" pitchFamily="2" charset="2"/>
                        <a:buChar char="ü"/>
                      </a:pPr>
                      <a:r>
                        <a:rPr lang="tr-TR" sz="1200" dirty="0" smtClean="0">
                          <a:latin typeface="EYInterstate" panose="02000503020000020004" pitchFamily="2" charset="0"/>
                        </a:rPr>
                        <a:t>Değerleme</a:t>
                      </a:r>
                    </a:p>
                    <a:p>
                      <a:pPr marL="285750" indent="-285750">
                        <a:buFont typeface="Wingdings" panose="05000000000000000000" pitchFamily="2" charset="2"/>
                        <a:buChar char="ü"/>
                      </a:pPr>
                      <a:r>
                        <a:rPr lang="tr-TR" sz="1200" dirty="0" smtClean="0">
                          <a:latin typeface="EYInterstate" panose="02000503020000020004" pitchFamily="2" charset="0"/>
                        </a:rPr>
                        <a:t>Çevre mühendisleri</a:t>
                      </a:r>
                    </a:p>
                    <a:p>
                      <a:pPr marL="285750" indent="-285750">
                        <a:buFont typeface="Wingdings" panose="05000000000000000000" pitchFamily="2" charset="2"/>
                        <a:buChar char="ü"/>
                      </a:pPr>
                      <a:r>
                        <a:rPr lang="tr-TR" sz="1200" dirty="0" smtClean="0">
                          <a:latin typeface="EYInterstate" panose="02000503020000020004" pitchFamily="2" charset="0"/>
                        </a:rPr>
                        <a:t>Maden mühendisleri</a:t>
                      </a:r>
                    </a:p>
                    <a:p>
                      <a:pPr marL="285750" indent="-285750">
                        <a:buFont typeface="Wingdings" panose="05000000000000000000" pitchFamily="2" charset="2"/>
                        <a:buChar char="ü"/>
                      </a:pPr>
                      <a:r>
                        <a:rPr lang="tr-TR" sz="1200" dirty="0" smtClean="0">
                          <a:latin typeface="EYInterstate" panose="02000503020000020004" pitchFamily="2" charset="0"/>
                        </a:rPr>
                        <a:t>Emeklilik fonları </a:t>
                      </a:r>
                    </a:p>
                    <a:p>
                      <a:pPr marL="285750" indent="-285750">
                        <a:buFont typeface="Wingdings" panose="05000000000000000000" pitchFamily="2" charset="2"/>
                        <a:buChar char="ü"/>
                      </a:pPr>
                      <a:r>
                        <a:rPr lang="tr-TR" sz="1200" dirty="0" smtClean="0">
                          <a:latin typeface="EYInterstate" panose="02000503020000020004" pitchFamily="2" charset="0"/>
                        </a:rPr>
                        <a:t>Vergi </a:t>
                      </a:r>
                    </a:p>
                    <a:p>
                      <a:pPr marL="285750" indent="-285750">
                        <a:buFont typeface="Wingdings" panose="05000000000000000000" pitchFamily="2" charset="2"/>
                        <a:buChar char="ü"/>
                      </a:pPr>
                      <a:r>
                        <a:rPr lang="tr-TR" sz="1200" dirty="0" smtClean="0">
                          <a:latin typeface="EYInterstate" panose="02000503020000020004" pitchFamily="2" charset="0"/>
                        </a:rPr>
                        <a:t>Hazine </a:t>
                      </a:r>
                    </a:p>
                    <a:p>
                      <a:pPr marL="285750" indent="-285750">
                        <a:buFont typeface="Wingdings" panose="05000000000000000000" pitchFamily="2" charset="2"/>
                        <a:buChar char="ü"/>
                      </a:pPr>
                      <a:r>
                        <a:rPr lang="tr-TR" sz="1200" dirty="0" smtClean="0">
                          <a:latin typeface="EYInterstate" panose="02000503020000020004" pitchFamily="2" charset="0"/>
                        </a:rPr>
                        <a:t>Adli muhasebe </a:t>
                      </a:r>
                    </a:p>
                    <a:p>
                      <a:pPr marL="285750" indent="-285750">
                        <a:buFont typeface="Wingdings" panose="05000000000000000000" pitchFamily="2" charset="2"/>
                        <a:buChar char="ü"/>
                      </a:pPr>
                      <a:r>
                        <a:rPr lang="tr-TR" sz="1200" dirty="0" smtClean="0">
                          <a:latin typeface="EYInterstate" panose="02000503020000020004" pitchFamily="2" charset="0"/>
                        </a:rPr>
                        <a:t>Risk denetimi </a:t>
                      </a:r>
                    </a:p>
                    <a:p>
                      <a:pPr marL="285750" indent="-285750">
                        <a:buFont typeface="Wingdings" panose="05000000000000000000" pitchFamily="2" charset="2"/>
                        <a:buChar char="ü"/>
                      </a:pPr>
                      <a:r>
                        <a:rPr lang="tr-TR" sz="1200" dirty="0" smtClean="0">
                          <a:latin typeface="EYInterstate" panose="02000503020000020004" pitchFamily="2" charset="0"/>
                        </a:rPr>
                        <a:t>Muhasebe standartları</a:t>
                      </a:r>
                    </a:p>
                    <a:p>
                      <a:pPr marL="285750" indent="-285750">
                        <a:buFont typeface="Wingdings" panose="05000000000000000000" pitchFamily="2" charset="2"/>
                        <a:buChar char="ü"/>
                      </a:pPr>
                      <a:r>
                        <a:rPr lang="tr-TR" sz="1200" dirty="0" smtClean="0">
                          <a:latin typeface="EYInterstate" panose="02000503020000020004" pitchFamily="2" charset="0"/>
                        </a:rPr>
                        <a:t>Denetim kalite kontrol</a:t>
                      </a:r>
                      <a:endParaRPr lang="tr-TR" sz="1200" dirty="0">
                        <a:latin typeface="EYInterstate" panose="02000503020000020004" pitchFamily="2" charset="0"/>
                      </a:endParaRPr>
                    </a:p>
                  </a:txBody>
                  <a:tcPr/>
                </a:tc>
              </a:tr>
            </a:tbl>
          </a:graphicData>
        </a:graphic>
      </p:graphicFrame>
    </p:spTree>
    <p:extLst>
      <p:ext uri="{BB962C8B-B14F-4D97-AF65-F5344CB8AC3E}">
        <p14:creationId xmlns:p14="http://schemas.microsoft.com/office/powerpoint/2010/main" val="27781444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2400" dirty="0" smtClean="0">
                <a:latin typeface="EYInterstate" panose="02000503020000020004" pitchFamily="2" charset="0"/>
              </a:rPr>
              <a:t>ÇOK ULUSLU BİR ŞİRKETİN DENETİMİNDE GÖREV ALAN DENETÇİ VE UZMAN DAĞILIMI – İLAÇ SEKTÖRÜ</a:t>
            </a:r>
            <a:endParaRPr lang="tr-TR" sz="2400" dirty="0">
              <a:latin typeface="EYInterstate" panose="02000503020000020004" pitchFamily="2"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586837595"/>
              </p:ext>
            </p:extLst>
          </p:nvPr>
        </p:nvGraphicFramePr>
        <p:xfrm>
          <a:off x="921325" y="1147616"/>
          <a:ext cx="6271955" cy="4678845"/>
        </p:xfrm>
        <a:graphic>
          <a:graphicData uri="http://schemas.openxmlformats.org/drawingml/2006/table">
            <a:tbl>
              <a:tblPr firstRow="1" bandRow="1">
                <a:tableStyleId>{5C22544A-7EE6-4342-B048-85BDC9FD1C3A}</a:tableStyleId>
              </a:tblPr>
              <a:tblGrid>
                <a:gridCol w="3317010"/>
                <a:gridCol w="2954945"/>
              </a:tblGrid>
              <a:tr h="367419">
                <a:tc>
                  <a:txBody>
                    <a:bodyPr/>
                    <a:lstStyle/>
                    <a:p>
                      <a:r>
                        <a:rPr lang="tr-TR" sz="1400" dirty="0" smtClean="0">
                          <a:solidFill>
                            <a:schemeClr val="tx1"/>
                          </a:solidFill>
                          <a:latin typeface="EYInterstate" panose="02000503020000020004" pitchFamily="2" charset="0"/>
                        </a:rPr>
                        <a:t>Sektör</a:t>
                      </a:r>
                      <a:endParaRPr lang="tr-TR" sz="1400" dirty="0">
                        <a:solidFill>
                          <a:schemeClr val="tx1"/>
                        </a:solidFill>
                        <a:latin typeface="EYInterstate" panose="02000503020000020004" pitchFamily="2" charset="0"/>
                      </a:endParaRPr>
                    </a:p>
                  </a:txBody>
                  <a:tcPr/>
                </a:tc>
                <a:tc>
                  <a:txBody>
                    <a:bodyPr/>
                    <a:lstStyle/>
                    <a:p>
                      <a:r>
                        <a:rPr lang="tr-TR" sz="1400" dirty="0" smtClean="0">
                          <a:solidFill>
                            <a:schemeClr val="tx1"/>
                          </a:solidFill>
                          <a:latin typeface="EYInterstate" panose="02000503020000020004" pitchFamily="2" charset="0"/>
                        </a:rPr>
                        <a:t>İlaç</a:t>
                      </a:r>
                      <a:r>
                        <a:rPr lang="tr-TR" sz="1400" baseline="0" dirty="0" smtClean="0">
                          <a:solidFill>
                            <a:schemeClr val="tx1"/>
                          </a:solidFill>
                          <a:latin typeface="EYInterstate" panose="02000503020000020004" pitchFamily="2" charset="0"/>
                        </a:rPr>
                        <a:t> </a:t>
                      </a:r>
                      <a:endParaRPr lang="tr-TR" sz="1400" dirty="0">
                        <a:solidFill>
                          <a:schemeClr val="tx1"/>
                        </a:solidFill>
                        <a:latin typeface="EYInterstate" panose="02000503020000020004" pitchFamily="2" charset="0"/>
                      </a:endParaRPr>
                    </a:p>
                  </a:txBody>
                  <a:tcPr/>
                </a:tc>
              </a:tr>
              <a:tr h="370840">
                <a:tc>
                  <a:txBody>
                    <a:bodyPr/>
                    <a:lstStyle/>
                    <a:p>
                      <a:r>
                        <a:rPr lang="tr-TR" sz="1200" dirty="0" smtClean="0">
                          <a:latin typeface="EYInterstate" panose="02000503020000020004" pitchFamily="2" charset="0"/>
                        </a:rPr>
                        <a:t>Faaliyette bulunulan ülke </a:t>
                      </a:r>
                      <a:endParaRPr lang="tr-TR" sz="1200" dirty="0">
                        <a:latin typeface="EYInterstate" panose="02000503020000020004" pitchFamily="2" charset="0"/>
                      </a:endParaRPr>
                    </a:p>
                  </a:txBody>
                  <a:tcPr/>
                </a:tc>
                <a:tc>
                  <a:txBody>
                    <a:bodyPr/>
                    <a:lstStyle/>
                    <a:p>
                      <a:r>
                        <a:rPr lang="tr-TR" sz="1200" dirty="0" smtClean="0">
                          <a:latin typeface="EYInterstate" panose="02000503020000020004" pitchFamily="2" charset="0"/>
                        </a:rPr>
                        <a:t>~65 </a:t>
                      </a:r>
                    </a:p>
                  </a:txBody>
                  <a:tcPr/>
                </a:tc>
              </a:tr>
              <a:tr h="370840">
                <a:tc>
                  <a:txBody>
                    <a:bodyPr/>
                    <a:lstStyle/>
                    <a:p>
                      <a:r>
                        <a:rPr lang="tr-TR" sz="1200" dirty="0" smtClean="0">
                          <a:latin typeface="EYInterstate" panose="02000503020000020004" pitchFamily="2" charset="0"/>
                        </a:rPr>
                        <a:t>Grup denetiminde çalışan denetçi sayısı</a:t>
                      </a:r>
                      <a:endParaRPr lang="tr-TR" sz="1200" dirty="0">
                        <a:latin typeface="EYInterstate" panose="02000503020000020004" pitchFamily="2" charset="0"/>
                      </a:endParaRPr>
                    </a:p>
                  </a:txBody>
                  <a:tcPr/>
                </a:tc>
                <a:tc>
                  <a:txBody>
                    <a:bodyPr/>
                    <a:lstStyle/>
                    <a:p>
                      <a:r>
                        <a:rPr lang="tr-TR" sz="1200" dirty="0" smtClean="0">
                          <a:latin typeface="EYInterstate" panose="02000503020000020004" pitchFamily="2" charset="0"/>
                        </a:rPr>
                        <a:t>~45 </a:t>
                      </a:r>
                    </a:p>
                  </a:txBody>
                  <a:tcPr/>
                </a:tc>
              </a:tr>
              <a:tr h="370840">
                <a:tc>
                  <a:txBody>
                    <a:bodyPr/>
                    <a:lstStyle/>
                    <a:p>
                      <a:r>
                        <a:rPr lang="tr-TR" sz="1200" dirty="0" smtClean="0">
                          <a:latin typeface="EYInterstate" panose="02000503020000020004" pitchFamily="2" charset="0"/>
                        </a:rPr>
                        <a:t>Grup denetimi saat toplam</a:t>
                      </a:r>
                      <a:endParaRPr lang="tr-TR" sz="1200" dirty="0">
                        <a:latin typeface="EYInterstate" panose="02000503020000020004" pitchFamily="2" charset="0"/>
                      </a:endParaRPr>
                    </a:p>
                  </a:txBody>
                  <a:tcPr/>
                </a:tc>
                <a:tc>
                  <a:txBody>
                    <a:bodyPr/>
                    <a:lstStyle/>
                    <a:p>
                      <a:r>
                        <a:rPr lang="tr-TR" sz="1200" dirty="0" smtClean="0">
                          <a:latin typeface="EYInterstate" panose="02000503020000020004" pitchFamily="2" charset="0"/>
                        </a:rPr>
                        <a:t>45,000</a:t>
                      </a:r>
                      <a:endParaRPr lang="tr-TR" sz="1200" dirty="0">
                        <a:latin typeface="EYInterstate" panose="02000503020000020004" pitchFamily="2" charset="0"/>
                      </a:endParaRPr>
                    </a:p>
                  </a:txBody>
                  <a:tcPr/>
                </a:tc>
              </a:tr>
              <a:tr h="370840">
                <a:tc>
                  <a:txBody>
                    <a:bodyPr/>
                    <a:lstStyle/>
                    <a:p>
                      <a:r>
                        <a:rPr lang="tr-TR" sz="1200" dirty="0" smtClean="0">
                          <a:latin typeface="EYInterstate" panose="02000503020000020004" pitchFamily="2" charset="0"/>
                        </a:rPr>
                        <a:t>Saatlerin dağılımı: </a:t>
                      </a:r>
                      <a:endParaRPr lang="tr-TR" sz="1200" dirty="0">
                        <a:latin typeface="EYInterstate" panose="02000503020000020004" pitchFamily="2" charset="0"/>
                      </a:endParaRPr>
                    </a:p>
                  </a:txBody>
                  <a:tcPr/>
                </a:tc>
                <a:tc>
                  <a:txBody>
                    <a:bodyPr/>
                    <a:lstStyle/>
                    <a:p>
                      <a:endParaRPr lang="tr-TR" sz="1200" dirty="0">
                        <a:latin typeface="EYInterstate" panose="02000503020000020004" pitchFamily="2" charset="0"/>
                      </a:endParaRPr>
                    </a:p>
                  </a:txBody>
                  <a:tcPr/>
                </a:tc>
              </a:tr>
              <a:tr h="370840">
                <a:tc>
                  <a:txBody>
                    <a:bodyPr/>
                    <a:lstStyle/>
                    <a:p>
                      <a:pPr algn="r"/>
                      <a:r>
                        <a:rPr lang="tr-TR" sz="1200" dirty="0" smtClean="0">
                          <a:latin typeface="EYInterstate" panose="02000503020000020004" pitchFamily="2" charset="0"/>
                        </a:rPr>
                        <a:t>Denetçiler</a:t>
                      </a:r>
                      <a:endParaRPr lang="tr-TR" sz="1200" dirty="0">
                        <a:latin typeface="EYInterstate" panose="02000503020000020004" pitchFamily="2" charset="0"/>
                      </a:endParaRPr>
                    </a:p>
                  </a:txBody>
                  <a:tcPr/>
                </a:tc>
                <a:tc>
                  <a:txBody>
                    <a:bodyPr/>
                    <a:lstStyle/>
                    <a:p>
                      <a:r>
                        <a:rPr lang="tr-TR" sz="1200" dirty="0" smtClean="0">
                          <a:latin typeface="EYInterstate" panose="02000503020000020004" pitchFamily="2" charset="0"/>
                        </a:rPr>
                        <a:t>27,000</a:t>
                      </a:r>
                      <a:endParaRPr lang="tr-TR" sz="1200" dirty="0">
                        <a:latin typeface="EYInterstate" panose="02000503020000020004" pitchFamily="2" charset="0"/>
                      </a:endParaRPr>
                    </a:p>
                  </a:txBody>
                  <a:tcPr/>
                </a:tc>
              </a:tr>
              <a:tr h="370840">
                <a:tc>
                  <a:txBody>
                    <a:bodyPr/>
                    <a:lstStyle/>
                    <a:p>
                      <a:pPr algn="r"/>
                      <a:r>
                        <a:rPr lang="tr-TR" sz="1200" dirty="0" smtClean="0">
                          <a:latin typeface="EYInterstate" panose="02000503020000020004" pitchFamily="2" charset="0"/>
                        </a:rPr>
                        <a:t>Diğer Uzmanlar</a:t>
                      </a:r>
                      <a:endParaRPr lang="tr-TR" sz="1200" dirty="0">
                        <a:latin typeface="EYInterstate" panose="02000503020000020004" pitchFamily="2" charset="0"/>
                      </a:endParaRPr>
                    </a:p>
                  </a:txBody>
                  <a:tcPr/>
                </a:tc>
                <a:tc>
                  <a:txBody>
                    <a:bodyPr/>
                    <a:lstStyle/>
                    <a:p>
                      <a:r>
                        <a:rPr lang="tr-TR" sz="1200" dirty="0" smtClean="0">
                          <a:latin typeface="EYInterstate" panose="02000503020000020004" pitchFamily="2" charset="0"/>
                        </a:rPr>
                        <a:t>18,000 </a:t>
                      </a:r>
                      <a:endParaRPr lang="tr-TR" sz="1200" dirty="0">
                        <a:latin typeface="EYInterstate" panose="02000503020000020004" pitchFamily="2" charset="0"/>
                      </a:endParaRPr>
                    </a:p>
                  </a:txBody>
                  <a:tcPr/>
                </a:tc>
              </a:tr>
              <a:tr h="338866">
                <a:tc>
                  <a:txBody>
                    <a:bodyPr/>
                    <a:lstStyle/>
                    <a:p>
                      <a:r>
                        <a:rPr lang="tr-TR" sz="1200" dirty="0" smtClean="0">
                          <a:latin typeface="EYInterstate" panose="02000503020000020004" pitchFamily="2" charset="0"/>
                        </a:rPr>
                        <a:t>Kıdeme göre</a:t>
                      </a:r>
                      <a:r>
                        <a:rPr lang="tr-TR" sz="1200" baseline="0" dirty="0" smtClean="0">
                          <a:latin typeface="EYInterstate" panose="02000503020000020004" pitchFamily="2" charset="0"/>
                        </a:rPr>
                        <a:t> saat dağılımı:</a:t>
                      </a:r>
                      <a:endParaRPr lang="tr-TR" sz="1200" dirty="0">
                        <a:latin typeface="EYInterstate" panose="02000503020000020004" pitchFamily="2" charset="0"/>
                      </a:endParaRPr>
                    </a:p>
                  </a:txBody>
                  <a:tcPr/>
                </a:tc>
                <a:tc>
                  <a:txBody>
                    <a:bodyPr/>
                    <a:lstStyle/>
                    <a:p>
                      <a:pPr marL="285750" indent="-285750">
                        <a:buFont typeface="Wingdings" panose="05000000000000000000" pitchFamily="2" charset="2"/>
                        <a:buChar char="ü"/>
                      </a:pPr>
                      <a:endParaRPr lang="tr-TR" sz="1200" dirty="0">
                        <a:latin typeface="EYInterstate" panose="02000503020000020004" pitchFamily="2" charset="0"/>
                      </a:endParaRPr>
                    </a:p>
                  </a:txBody>
                  <a:tcPr/>
                </a:tc>
              </a:tr>
              <a:tr h="370840">
                <a:tc>
                  <a:txBody>
                    <a:bodyPr/>
                    <a:lstStyle/>
                    <a:p>
                      <a:pPr algn="r"/>
                      <a:r>
                        <a:rPr lang="tr-TR" sz="1200" dirty="0" smtClean="0">
                          <a:latin typeface="EYInterstate" panose="02000503020000020004" pitchFamily="2" charset="0"/>
                        </a:rPr>
                        <a:t>Ortak ve müdür</a:t>
                      </a:r>
                      <a:endParaRPr lang="tr-TR" sz="1200" dirty="0">
                        <a:latin typeface="EYInterstate" panose="02000503020000020004" pitchFamily="2" charset="0"/>
                      </a:endParaRPr>
                    </a:p>
                  </a:txBody>
                  <a:tcPr/>
                </a:tc>
                <a:tc>
                  <a:txBody>
                    <a:bodyPr/>
                    <a:lstStyle/>
                    <a:p>
                      <a:r>
                        <a:rPr lang="tr-TR" sz="1200" dirty="0" smtClean="0">
                          <a:latin typeface="EYInterstate" panose="02000503020000020004" pitchFamily="2" charset="0"/>
                        </a:rPr>
                        <a:t>17,000</a:t>
                      </a:r>
                      <a:endParaRPr lang="tr-TR" sz="1200" dirty="0">
                        <a:latin typeface="EYInterstate" panose="02000503020000020004" pitchFamily="2" charset="0"/>
                      </a:endParaRPr>
                    </a:p>
                  </a:txBody>
                  <a:tcPr/>
                </a:tc>
              </a:tr>
              <a:tr h="370840">
                <a:tc>
                  <a:txBody>
                    <a:bodyPr/>
                    <a:lstStyle/>
                    <a:p>
                      <a:pPr algn="r"/>
                      <a:r>
                        <a:rPr lang="tr-TR" sz="1200" dirty="0" smtClean="0">
                          <a:latin typeface="EYInterstate" panose="02000503020000020004" pitchFamily="2" charset="0"/>
                        </a:rPr>
                        <a:t>Ekip üyesi</a:t>
                      </a:r>
                      <a:endParaRPr lang="tr-TR" sz="1200" dirty="0">
                        <a:latin typeface="EYInterstate" panose="02000503020000020004" pitchFamily="2" charset="0"/>
                      </a:endParaRPr>
                    </a:p>
                  </a:txBody>
                  <a:tcPr/>
                </a:tc>
                <a:tc>
                  <a:txBody>
                    <a:bodyPr/>
                    <a:lstStyle/>
                    <a:p>
                      <a:r>
                        <a:rPr lang="tr-TR" sz="1200" dirty="0" smtClean="0">
                          <a:latin typeface="EYInterstate" panose="02000503020000020004" pitchFamily="2" charset="0"/>
                        </a:rPr>
                        <a:t>28,000 </a:t>
                      </a:r>
                      <a:endParaRPr lang="tr-TR" sz="1200" dirty="0">
                        <a:latin typeface="EYInterstate" panose="02000503020000020004" pitchFamily="2" charset="0"/>
                      </a:endParaRPr>
                    </a:p>
                  </a:txBody>
                  <a:tcPr/>
                </a:tc>
              </a:tr>
              <a:tr h="370840">
                <a:tc>
                  <a:txBody>
                    <a:bodyPr/>
                    <a:lstStyle/>
                    <a:p>
                      <a:pPr algn="r"/>
                      <a:r>
                        <a:rPr lang="tr-TR" sz="1200" dirty="0" smtClean="0">
                          <a:latin typeface="EYInterstate" panose="02000503020000020004" pitchFamily="2" charset="0"/>
                        </a:rPr>
                        <a:t>Uzmanlık alanları</a:t>
                      </a:r>
                    </a:p>
                    <a:p>
                      <a:endParaRPr lang="tr-TR" sz="1200" dirty="0">
                        <a:latin typeface="EYInterstate" panose="02000503020000020004" pitchFamily="2" charset="0"/>
                      </a:endParaRPr>
                    </a:p>
                  </a:txBody>
                  <a:tcPr/>
                </a:tc>
                <a:tc>
                  <a:txBody>
                    <a:bodyPr/>
                    <a:lstStyle/>
                    <a:p>
                      <a:pPr marL="285750" indent="-285750">
                        <a:buFont typeface="Wingdings" panose="05000000000000000000" pitchFamily="2" charset="2"/>
                        <a:buChar char="ü"/>
                      </a:pPr>
                      <a:r>
                        <a:rPr lang="tr-TR" sz="1200" dirty="0" smtClean="0">
                          <a:latin typeface="EYInterstate" panose="02000503020000020004" pitchFamily="2" charset="0"/>
                        </a:rPr>
                        <a:t>Vergi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tr-TR" sz="1200" dirty="0" smtClean="0">
                          <a:latin typeface="EYInterstate" panose="02000503020000020004" pitchFamily="2" charset="0"/>
                        </a:rPr>
                        <a:t>Hazine</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tr-TR" sz="1200" dirty="0" smtClean="0">
                          <a:latin typeface="EYInterstate" panose="02000503020000020004" pitchFamily="2" charset="0"/>
                        </a:rPr>
                        <a:t>Emeklilik</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tr-TR" sz="1200" dirty="0" smtClean="0">
                          <a:latin typeface="EYInterstate" panose="02000503020000020004" pitchFamily="2" charset="0"/>
                        </a:rPr>
                        <a:t> Değerleme</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tr-TR" sz="1200" dirty="0" smtClean="0">
                          <a:latin typeface="EYInterstate" panose="02000503020000020004" pitchFamily="2" charset="0"/>
                        </a:rPr>
                        <a:t>Diğer risk</a:t>
                      </a:r>
                      <a:r>
                        <a:rPr lang="tr-TR" sz="1200" baseline="0" dirty="0" smtClean="0">
                          <a:latin typeface="EYInterstate" panose="02000503020000020004" pitchFamily="2" charset="0"/>
                        </a:rPr>
                        <a:t> güvencesi</a:t>
                      </a:r>
                      <a:endParaRPr lang="tr-TR" sz="1200" dirty="0">
                        <a:latin typeface="EYInterstate" panose="02000503020000020004" pitchFamily="2" charset="0"/>
                      </a:endParaRPr>
                    </a:p>
                  </a:txBody>
                  <a:tcPr/>
                </a:tc>
              </a:tr>
            </a:tbl>
          </a:graphicData>
        </a:graphic>
      </p:graphicFrame>
    </p:spTree>
    <p:extLst>
      <p:ext uri="{BB962C8B-B14F-4D97-AF65-F5344CB8AC3E}">
        <p14:creationId xmlns:p14="http://schemas.microsoft.com/office/powerpoint/2010/main" val="3134969233"/>
      </p:ext>
    </p:extLst>
  </p:cSld>
  <p:clrMapOvr>
    <a:masterClrMapping/>
  </p:clrMapOvr>
  <p:timing>
    <p:tnLst>
      <p:par>
        <p:cTn id="1" dur="indefinite" restart="never" nodeType="tmRoot"/>
      </p:par>
    </p:tnLst>
  </p:timing>
</p:sld>
</file>

<file path=ppt/theme/theme1.xml><?xml version="1.0" encoding="utf-8"?>
<a:theme xmlns:a="http://schemas.openxmlformats.org/drawingml/2006/main" name="EY 2010 loadset regular presentation LT">
  <a:themeElements>
    <a:clrScheme name="Custom 1">
      <a:dk1>
        <a:srgbClr val="000000"/>
      </a:dk1>
      <a:lt1>
        <a:srgbClr val="808080"/>
      </a:lt1>
      <a:dk2>
        <a:srgbClr val="FFFFFF"/>
      </a:dk2>
      <a:lt2>
        <a:srgbClr val="808080"/>
      </a:lt2>
      <a:accent1>
        <a:srgbClr val="808080"/>
      </a:accent1>
      <a:accent2>
        <a:srgbClr val="FFE600"/>
      </a:accent2>
      <a:accent3>
        <a:srgbClr val="999999"/>
      </a:accent3>
      <a:accent4>
        <a:srgbClr val="F0F0F0"/>
      </a:accent4>
      <a:accent5>
        <a:srgbClr val="00A3AE"/>
      </a:accent5>
      <a:accent6>
        <a:srgbClr val="C0C0C0"/>
      </a:accent6>
      <a:hlink>
        <a:srgbClr val="336699"/>
      </a:hlink>
      <a:folHlink>
        <a:srgbClr val="91278F"/>
      </a:folHlink>
    </a:clrScheme>
    <a:fontScheme name="EY_Hando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t" anchorCtr="0"/>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36576" rIns="0" bIns="0" rtlCol="0">
        <a:spAutoFit/>
      </a:bodyPr>
      <a:lstStyle>
        <a:defPPr marL="285750" indent="-285750">
          <a:lnSpc>
            <a:spcPct val="85000"/>
          </a:lnSpc>
          <a:spcAft>
            <a:spcPts val="600"/>
          </a:spcAft>
          <a:buClr>
            <a:schemeClr val="accent2"/>
          </a:buClr>
          <a:buSzPct val="70000"/>
          <a:buFont typeface="Arial" pitchFamily="34" charset="0"/>
          <a:buChar char="►"/>
          <a:defRPr sz="1200" dirty="0" smtClean="0"/>
        </a:defPPr>
      </a:lstStyle>
    </a:txDef>
  </a:objectDefaults>
  <a:extraClrSchemeLst/>
  <a:custClrLst>
    <a:custClr name="EY Special Use Red">
      <a:srgbClr val="F04C3E"/>
    </a:custClr>
    <a:custClr name="EY Special Use Blue 50%">
      <a:srgbClr val="7FD1D6"/>
    </a:custClr>
    <a:custClr name="EY Special Use Purple">
      <a:srgbClr val="91278F"/>
    </a:custClr>
    <a:custClr name="EY Special Use Purple 50%">
      <a:srgbClr val="C893C7"/>
    </a:custClr>
    <a:custClr name="EY Special Use Green">
      <a:srgbClr val="2C973E"/>
    </a:custClr>
    <a:custClr name="EY Special Use Green 50%">
      <a:srgbClr val="95CB89"/>
    </a:custClr>
    <a:custClr name="EY Yellow 50%">
      <a:srgbClr val="FFF27F"/>
    </a:custClr>
    <a:custClr name="EY Special Use Lilac">
      <a:srgbClr val="AC98DB"/>
    </a:custClr>
    <a:custClr name="EY Special Use Lilac 50%">
      <a:srgbClr val="D8D2E0"/>
    </a:custClr>
    <a:custClr name="EY Link Blue">
      <a:srgbClr val="336699"/>
    </a:custClr>
  </a:custClrLst>
</a:theme>
</file>

<file path=ppt/theme/theme2.xml><?xml version="1.0" encoding="utf-8"?>
<a:theme xmlns:a="http://schemas.openxmlformats.org/drawingml/2006/main" name="EY light projection">
  <a:themeElements>
    <a:clrScheme name="Custom 1">
      <a:dk1>
        <a:srgbClr val="000000"/>
      </a:dk1>
      <a:lt1>
        <a:srgbClr val="808080"/>
      </a:lt1>
      <a:dk2>
        <a:srgbClr val="FFFFFF"/>
      </a:dk2>
      <a:lt2>
        <a:srgbClr val="808080"/>
      </a:lt2>
      <a:accent1>
        <a:srgbClr val="808080"/>
      </a:accent1>
      <a:accent2>
        <a:srgbClr val="FFD200"/>
      </a:accent2>
      <a:accent3>
        <a:srgbClr val="999999"/>
      </a:accent3>
      <a:accent4>
        <a:srgbClr val="F0F0F0"/>
      </a:accent4>
      <a:accent5>
        <a:srgbClr val="00A3AE"/>
      </a:accent5>
      <a:accent6>
        <a:srgbClr val="C0C0C0"/>
      </a:accent6>
      <a:hlink>
        <a:srgbClr val="336699"/>
      </a:hlink>
      <a:folHlink>
        <a:srgbClr val="91278F"/>
      </a:folHlink>
    </a:clrScheme>
    <a:fontScheme name="EY_Hando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t" anchorCtr="0"/>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36576" rIns="0" bIns="0" rtlCol="0">
        <a:spAutoFit/>
      </a:bodyPr>
      <a:lstStyle>
        <a:defPPr marL="285750" indent="-285750">
          <a:lnSpc>
            <a:spcPct val="85000"/>
          </a:lnSpc>
          <a:spcAft>
            <a:spcPts val="600"/>
          </a:spcAft>
          <a:buClr>
            <a:schemeClr val="accent2"/>
          </a:buClr>
          <a:buSzPct val="70000"/>
          <a:buFont typeface="Arial" pitchFamily="34" charset="0"/>
          <a:buChar char="►"/>
          <a:defRPr sz="1200" dirty="0" smtClean="0"/>
        </a:defPPr>
      </a:lstStyle>
    </a:txDef>
  </a:objectDefaults>
  <a:extraClrSchemeLst/>
  <a:custClrLst>
    <a:custClr name="EY Special Use Red">
      <a:srgbClr val="F04C3E"/>
    </a:custClr>
    <a:custClr name="EY Special Use Blue 50%">
      <a:srgbClr val="7FD1D6"/>
    </a:custClr>
    <a:custClr name="EY Special Use Purple">
      <a:srgbClr val="91278F"/>
    </a:custClr>
    <a:custClr name="EY Special Use Purple 50%">
      <a:srgbClr val="C893C7"/>
    </a:custClr>
    <a:custClr name="EY Special Use Green">
      <a:srgbClr val="2C973E"/>
    </a:custClr>
    <a:custClr name="EY Special Use Green 50%">
      <a:srgbClr val="95CB89"/>
    </a:custClr>
    <a:custClr name="EY Yellow 50%">
      <a:srgbClr val="FFF27F"/>
    </a:custClr>
    <a:custClr name="EY Special Use Lilac">
      <a:srgbClr val="AC98DB"/>
    </a:custClr>
    <a:custClr name="EY Special Use Lilac 50%">
      <a:srgbClr val="D8D2E0"/>
    </a:custClr>
    <a:custClr name="EY Link Blue">
      <a:srgbClr val="336699"/>
    </a:custClr>
  </a:custClrLst>
</a:theme>
</file>

<file path=ppt/theme/theme3.xml><?xml version="1.0" encoding="utf-8"?>
<a:theme xmlns:a="http://schemas.openxmlformats.org/drawingml/2006/main" name="EY dark print">
  <a:themeElements>
    <a:clrScheme name="Custom 2">
      <a:dk1>
        <a:srgbClr val="FFFFFF"/>
      </a:dk1>
      <a:lt1>
        <a:srgbClr val="FFFFFF"/>
      </a:lt1>
      <a:dk2>
        <a:srgbClr val="333333"/>
      </a:dk2>
      <a:lt2>
        <a:srgbClr val="FFE600"/>
      </a:lt2>
      <a:accent1>
        <a:srgbClr val="808080"/>
      </a:accent1>
      <a:accent2>
        <a:srgbClr val="FFE600"/>
      </a:accent2>
      <a:accent3>
        <a:srgbClr val="999999"/>
      </a:accent3>
      <a:accent4>
        <a:srgbClr val="F0F0F0"/>
      </a:accent4>
      <a:accent5>
        <a:srgbClr val="00A3AE"/>
      </a:accent5>
      <a:accent6>
        <a:srgbClr val="C0C0C0"/>
      </a:accent6>
      <a:hlink>
        <a:srgbClr val="336699"/>
      </a:hlink>
      <a:folHlink>
        <a:srgbClr val="91278F"/>
      </a:folHlink>
    </a:clrScheme>
    <a:fontScheme name="EY_Hando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t" anchorCtr="0"/>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36576" rIns="0" bIns="0" rtlCol="0">
        <a:spAutoFit/>
      </a:bodyPr>
      <a:lstStyle>
        <a:defPPr marL="285750" indent="-285750">
          <a:lnSpc>
            <a:spcPct val="85000"/>
          </a:lnSpc>
          <a:spcAft>
            <a:spcPts val="600"/>
          </a:spcAft>
          <a:buClr>
            <a:schemeClr val="accent2"/>
          </a:buClr>
          <a:buSzPct val="70000"/>
          <a:buFont typeface="Arial" pitchFamily="34" charset="0"/>
          <a:buChar char="►"/>
          <a:defRPr sz="1200" dirty="0" smtClean="0"/>
        </a:defPPr>
      </a:lstStyle>
    </a:txDef>
  </a:objectDefaults>
  <a:extraClrSchemeLst/>
  <a:custClrLst>
    <a:custClr name="EY Special Use Red">
      <a:srgbClr val="F04C3E"/>
    </a:custClr>
    <a:custClr name="EY Special Use Blue 50%">
      <a:srgbClr val="7FD1D6"/>
    </a:custClr>
    <a:custClr name="EY Special Use Purple">
      <a:srgbClr val="91278F"/>
    </a:custClr>
    <a:custClr name="EY Special Use Purple 50%">
      <a:srgbClr val="C893C7"/>
    </a:custClr>
    <a:custClr name="EY Special Use Green">
      <a:srgbClr val="2C973E"/>
    </a:custClr>
    <a:custClr name="EY Special Use Green 50%">
      <a:srgbClr val="95CB89"/>
    </a:custClr>
    <a:custClr name="EY Yellow 50%">
      <a:srgbClr val="FFF27F"/>
    </a:custClr>
    <a:custClr name="EY Special Use Lilac">
      <a:srgbClr val="AC98DB"/>
    </a:custClr>
    <a:custClr name="EY Special Use Lilac 50%">
      <a:srgbClr val="D8D2E0"/>
    </a:custClr>
    <a:custClr name="EY Link Blue">
      <a:srgbClr val="336699"/>
    </a:custClr>
  </a:custClrLst>
</a:theme>
</file>

<file path=ppt/theme/theme4.xml><?xml version="1.0" encoding="utf-8"?>
<a:theme xmlns:a="http://schemas.openxmlformats.org/drawingml/2006/main" name="EY dark projection">
  <a:themeElements>
    <a:clrScheme name="Custom 4">
      <a:dk1>
        <a:srgbClr val="FFFFFF"/>
      </a:dk1>
      <a:lt1>
        <a:srgbClr val="FFFFFF"/>
      </a:lt1>
      <a:dk2>
        <a:srgbClr val="333333"/>
      </a:dk2>
      <a:lt2>
        <a:srgbClr val="FFD200"/>
      </a:lt2>
      <a:accent1>
        <a:srgbClr val="808080"/>
      </a:accent1>
      <a:accent2>
        <a:srgbClr val="FFD200"/>
      </a:accent2>
      <a:accent3>
        <a:srgbClr val="999999"/>
      </a:accent3>
      <a:accent4>
        <a:srgbClr val="F0F0F0"/>
      </a:accent4>
      <a:accent5>
        <a:srgbClr val="00A3AE"/>
      </a:accent5>
      <a:accent6>
        <a:srgbClr val="C0C0C0"/>
      </a:accent6>
      <a:hlink>
        <a:srgbClr val="336699"/>
      </a:hlink>
      <a:folHlink>
        <a:srgbClr val="91278F"/>
      </a:folHlink>
    </a:clrScheme>
    <a:fontScheme name="EY_Hando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t" anchorCtr="0"/>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36576" rIns="0" bIns="0" rtlCol="0">
        <a:spAutoFit/>
      </a:bodyPr>
      <a:lstStyle>
        <a:defPPr marL="285750" indent="-285750">
          <a:lnSpc>
            <a:spcPct val="85000"/>
          </a:lnSpc>
          <a:spcAft>
            <a:spcPts val="600"/>
          </a:spcAft>
          <a:buClr>
            <a:schemeClr val="accent2"/>
          </a:buClr>
          <a:buSzPct val="70000"/>
          <a:buFont typeface="Arial" pitchFamily="34" charset="0"/>
          <a:buChar char="►"/>
          <a:defRPr sz="1200" dirty="0" smtClean="0"/>
        </a:defPPr>
      </a:lstStyle>
    </a:txDef>
  </a:objectDefaults>
  <a:extraClrSchemeLst/>
  <a:custClrLst>
    <a:custClr name="EY Special Use Red">
      <a:srgbClr val="F04C3E"/>
    </a:custClr>
    <a:custClr name="EY Special Use Blue 50%">
      <a:srgbClr val="7FD1D6"/>
    </a:custClr>
    <a:custClr name="EY Special Use Purple">
      <a:srgbClr val="91278F"/>
    </a:custClr>
    <a:custClr name="EY Special Use Purple 50%">
      <a:srgbClr val="C893C7"/>
    </a:custClr>
    <a:custClr name="EY Special Use Green">
      <a:srgbClr val="2C973E"/>
    </a:custClr>
    <a:custClr name="EY Special Use Green 50%">
      <a:srgbClr val="95CB89"/>
    </a:custClr>
    <a:custClr name="EY Yellow 50%">
      <a:srgbClr val="FFF27F"/>
    </a:custClr>
    <a:custClr name="EY Special Use Lilac">
      <a:srgbClr val="AC98DB"/>
    </a:custClr>
    <a:custClr name="EY Special Use Lilac 50%">
      <a:srgbClr val="D8D2E0"/>
    </a:custClr>
    <a:custClr name="EY Link Blue">
      <a:srgbClr val="336699"/>
    </a:custClr>
  </a:custClr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1">
    <a:dk1>
      <a:srgbClr val="000000"/>
    </a:dk1>
    <a:lt1>
      <a:srgbClr val="808080"/>
    </a:lt1>
    <a:dk2>
      <a:srgbClr val="FFFFFF"/>
    </a:dk2>
    <a:lt2>
      <a:srgbClr val="808080"/>
    </a:lt2>
    <a:accent1>
      <a:srgbClr val="808080"/>
    </a:accent1>
    <a:accent2>
      <a:srgbClr val="FFE600"/>
    </a:accent2>
    <a:accent3>
      <a:srgbClr val="999999"/>
    </a:accent3>
    <a:accent4>
      <a:srgbClr val="F0F0F0"/>
    </a:accent4>
    <a:accent5>
      <a:srgbClr val="00A3AE"/>
    </a:accent5>
    <a:accent6>
      <a:srgbClr val="C0C0C0"/>
    </a:accent6>
    <a:hlink>
      <a:srgbClr val="336699"/>
    </a:hlink>
    <a:folHlink>
      <a:srgbClr val="91278F"/>
    </a:folHlink>
  </a:clrScheme>
</a:themeOverride>
</file>

<file path=docProps/app.xml><?xml version="1.0" encoding="utf-8"?>
<Properties xmlns="http://schemas.openxmlformats.org/officeDocument/2006/extended-properties" xmlns:vt="http://schemas.openxmlformats.org/officeDocument/2006/docPropsVTypes">
  <Template/>
  <TotalTime>5688</TotalTime>
  <Words>2501</Words>
  <Application>Microsoft Office PowerPoint</Application>
  <PresentationFormat>On-screen Show (4:3)</PresentationFormat>
  <Paragraphs>295</Paragraphs>
  <Slides>17</Slides>
  <Notes>13</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17</vt:i4>
      </vt:variant>
    </vt:vector>
  </HeadingPairs>
  <TitlesOfParts>
    <vt:vector size="28" baseType="lpstr">
      <vt:lpstr>Arial</vt:lpstr>
      <vt:lpstr>Calibri</vt:lpstr>
      <vt:lpstr>EYInterstate</vt:lpstr>
      <vt:lpstr>EYInterstate </vt:lpstr>
      <vt:lpstr>EYInterstate Light</vt:lpstr>
      <vt:lpstr>Times New Roman</vt:lpstr>
      <vt:lpstr>Wingdings</vt:lpstr>
      <vt:lpstr>EY 2010 loadset regular presentation LT</vt:lpstr>
      <vt:lpstr>EY light projection</vt:lpstr>
      <vt:lpstr>EY dark print</vt:lpstr>
      <vt:lpstr>EY dark projection</vt:lpstr>
      <vt:lpstr>DENETİM VE DANIŞMANLIK ENTEGRASYONU – ÇOK ALANLI DENETİM FİRMA MODELİ (MDM)</vt:lpstr>
      <vt:lpstr>DENETİM FİRMALARININ DANIŞMANLIK HİZMETLERİ VERMESİ – MULTIDISCIPLINARY FIRM (MDM - ÇOK ALANLI FİRMA MODELİ - DENETİM, VERGİ, DANIŞMANLIK, KURUMSAL FİNANSMAN)</vt:lpstr>
      <vt:lpstr>ULUSLARASI DENETİM FIRMALARI GELİR DAĞILIM YÜZDELERİ</vt:lpstr>
      <vt:lpstr> MEVZUATIMIZDA DENETİM DIŞI HİZMET DÜZENLEMESİ</vt:lpstr>
      <vt:lpstr>DANIŞMANLIK PROJELERİNDE YÖNETİM ROLÜ MÜŞTERİDEDİR</vt:lpstr>
      <vt:lpstr>MDM HİZMETLERİ</vt:lpstr>
      <vt:lpstr> MDM HİZMETLERİ</vt:lpstr>
      <vt:lpstr>ÇOK ULUSLU BİR ŞİRKETİN DENETİMİNDE GÖREV ALAN DENETÇİ VE UZMAN DAĞILIMI - MADENCİLİK</vt:lpstr>
      <vt:lpstr>ÇOK ULUSLU BİR ŞİRKETİN DENETİMİNDE GÖREV ALAN DENETÇİ VE UZMAN DAĞILIMI – İLAÇ SEKTÖRÜ</vt:lpstr>
      <vt:lpstr>DENETİMDE UZMANLIK KULLANIMI</vt:lpstr>
      <vt:lpstr>DENETİMDE UZMANLIK KULLANIMI</vt:lpstr>
      <vt:lpstr>MDM (MULTIDISCIPLINARY MODEL) DENETİM FİRMALARI</vt:lpstr>
      <vt:lpstr>MDM MODEL</vt:lpstr>
      <vt:lpstr>MDM MODEL</vt:lpstr>
      <vt:lpstr>MDM MODEL</vt:lpstr>
      <vt:lpstr>MDM MODEL</vt:lpstr>
      <vt:lpstr>YAKIN GEÇMIŞ VE GELECEK IFRS / TFRS GELİŞMELERİ</vt:lpstr>
    </vt:vector>
  </TitlesOfParts>
  <Company>Ernst &amp; Young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(Arial bold 30 point)</dc:title>
  <dc:creator>Dorit.Grodnikaite</dc:creator>
  <cp:lastModifiedBy>Ertan Ayhan</cp:lastModifiedBy>
  <cp:revision>278</cp:revision>
  <cp:lastPrinted>2013-03-27T21:48:12Z</cp:lastPrinted>
  <dcterms:created xsi:type="dcterms:W3CDTF">2013-05-22T14:09:41Z</dcterms:created>
  <dcterms:modified xsi:type="dcterms:W3CDTF">2018-10-05T19:32:09Z</dcterms:modified>
</cp:coreProperties>
</file>